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68" r:id="rId3"/>
    <p:sldId id="271" r:id="rId4"/>
    <p:sldId id="266" r:id="rId5"/>
    <p:sldId id="257" r:id="rId6"/>
    <p:sldId id="258" r:id="rId7"/>
    <p:sldId id="260" r:id="rId8"/>
    <p:sldId id="269" r:id="rId9"/>
    <p:sldId id="270" r:id="rId10"/>
    <p:sldId id="262" r:id="rId11"/>
    <p:sldId id="272" r:id="rId12"/>
    <p:sldId id="273" r:id="rId13"/>
    <p:sldId id="27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6" d="100"/>
          <a:sy n="66" d="100"/>
        </p:scale>
        <p:origin x="-1276"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143000" y="304800"/>
            <a:ext cx="7772400" cy="579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47466EB-08C5-46B1-B9EE-A4003DA9F0E4}" type="slidenum">
              <a:rPr lang="en-US"/>
              <a:pPr>
                <a:defRPr/>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2/10/2023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2/10/2023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2/10/2023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2.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gif"/><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3.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gif"/><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1026" name="Object 3"/>
          <p:cNvGraphicFramePr>
            <a:graphicFrameLocks noChangeAspect="1"/>
          </p:cNvGraphicFramePr>
          <p:nvPr/>
        </p:nvGraphicFramePr>
        <p:xfrm>
          <a:off x="0" y="0"/>
          <a:ext cx="2209800" cy="1828800"/>
        </p:xfrm>
        <a:graphic>
          <a:graphicData uri="http://schemas.openxmlformats.org/presentationml/2006/ole">
            <p:oleObj spid="_x0000_s1026" name="Clip" r:id="rId3" imgW="1278360" imgH="1274040" progId="">
              <p:embed/>
            </p:oleObj>
          </a:graphicData>
        </a:graphic>
      </p:graphicFrame>
      <p:pic>
        <p:nvPicPr>
          <p:cNvPr id="1027" name="Picture 4" descr="flower1_div_md_wht"/>
          <p:cNvPicPr>
            <a:picLocks noChangeAspect="1" noChangeArrowheads="1" noCrop="1"/>
          </p:cNvPicPr>
          <p:nvPr/>
        </p:nvPicPr>
        <p:blipFill>
          <a:blip r:embed="rId4"/>
          <a:srcRect/>
          <a:stretch>
            <a:fillRect/>
          </a:stretch>
        </p:blipFill>
        <p:spPr bwMode="auto">
          <a:xfrm>
            <a:off x="0" y="5943600"/>
            <a:ext cx="9144000" cy="525463"/>
          </a:xfrm>
          <a:prstGeom prst="rect">
            <a:avLst/>
          </a:prstGeom>
          <a:noFill/>
          <a:ln w="9525">
            <a:noFill/>
            <a:miter lim="800000"/>
            <a:headEnd/>
            <a:tailEnd/>
          </a:ln>
        </p:spPr>
      </p:pic>
      <p:sp>
        <p:nvSpPr>
          <p:cNvPr id="1028" name="WordArt 5"/>
          <p:cNvSpPr>
            <a:spLocks noChangeArrowheads="1" noChangeShapeType="1" noTextEdit="1"/>
          </p:cNvSpPr>
          <p:nvPr/>
        </p:nvSpPr>
        <p:spPr bwMode="auto">
          <a:xfrm>
            <a:off x="609600" y="1371600"/>
            <a:ext cx="8153400" cy="1371600"/>
          </a:xfrm>
          <a:prstGeom prst="rect">
            <a:avLst/>
          </a:prstGeom>
        </p:spPr>
        <p:txBody>
          <a:bodyPr wrap="none" fromWordArt="1">
            <a:prstTxWarp prst="textPlain">
              <a:avLst>
                <a:gd name="adj" fmla="val 50000"/>
              </a:avLst>
            </a:prstTxWarp>
          </a:bodyPr>
          <a:lstStyle/>
          <a:p>
            <a:pPr algn="ctr"/>
            <a:r>
              <a:rPr lang="en-US" sz="4800" b="1" kern="10">
                <a:ln w="9525">
                  <a:noFill/>
                  <a:round/>
                  <a:headEnd/>
                  <a:tailEnd/>
                </a:ln>
                <a:solidFill>
                  <a:srgbClr val="FF0000"/>
                </a:solidFill>
                <a:effectLst>
                  <a:outerShdw dist="45791" dir="2021404" algn="ctr" rotWithShape="0">
                    <a:srgbClr val="B2B2B2">
                      <a:alpha val="79999"/>
                    </a:srgbClr>
                  </a:outerShdw>
                </a:effectLst>
                <a:latin typeface=".VnUniverse"/>
              </a:rPr>
              <a:t>Chµo mõng thÇy c« vÒ dù tiÕt häc h«m nay</a:t>
            </a:r>
          </a:p>
          <a:p>
            <a:pPr algn="ctr"/>
            <a:r>
              <a:rPr lang="en-US" sz="4800" b="1" kern="10">
                <a:ln w="9525">
                  <a:noFill/>
                  <a:round/>
                  <a:headEnd/>
                  <a:tailEnd/>
                </a:ln>
                <a:solidFill>
                  <a:srgbClr val="FF0000"/>
                </a:solidFill>
                <a:effectLst>
                  <a:outerShdw dist="45791" dir="2021404" algn="ctr" rotWithShape="0">
                    <a:srgbClr val="B2B2B2">
                      <a:alpha val="79999"/>
                    </a:srgbClr>
                  </a:outerShdw>
                </a:effectLst>
                <a:latin typeface=".VnUniverse"/>
              </a:rPr>
              <a:t>  </a:t>
            </a:r>
          </a:p>
        </p:txBody>
      </p:sp>
      <p:grpSp>
        <p:nvGrpSpPr>
          <p:cNvPr id="2" name="Group 7"/>
          <p:cNvGrpSpPr>
            <a:grpSpLocks/>
          </p:cNvGrpSpPr>
          <p:nvPr/>
        </p:nvGrpSpPr>
        <p:grpSpPr bwMode="auto">
          <a:xfrm>
            <a:off x="7229475" y="-152400"/>
            <a:ext cx="1914525" cy="1454150"/>
            <a:chOff x="2064" y="3168"/>
            <a:chExt cx="1824" cy="1039"/>
          </a:xfrm>
        </p:grpSpPr>
        <p:sp>
          <p:nvSpPr>
            <p:cNvPr id="1032" name="Freeform 8"/>
            <p:cNvSpPr>
              <a:spLocks/>
            </p:cNvSpPr>
            <p:nvPr/>
          </p:nvSpPr>
          <p:spPr bwMode="auto">
            <a:xfrm>
              <a:off x="2064" y="3360"/>
              <a:ext cx="1824" cy="761"/>
            </a:xfrm>
            <a:custGeom>
              <a:avLst/>
              <a:gdLst>
                <a:gd name="T0" fmla="*/ 877 w 3648"/>
                <a:gd name="T1" fmla="*/ 108 h 1521"/>
                <a:gd name="T2" fmla="*/ 820 w 3648"/>
                <a:gd name="T3" fmla="*/ 128 h 1521"/>
                <a:gd name="T4" fmla="*/ 762 w 3648"/>
                <a:gd name="T5" fmla="*/ 147 h 1521"/>
                <a:gd name="T6" fmla="*/ 703 w 3648"/>
                <a:gd name="T7" fmla="*/ 165 h 1521"/>
                <a:gd name="T8" fmla="*/ 646 w 3648"/>
                <a:gd name="T9" fmla="*/ 182 h 1521"/>
                <a:gd name="T10" fmla="*/ 592 w 3648"/>
                <a:gd name="T11" fmla="*/ 196 h 1521"/>
                <a:gd name="T12" fmla="*/ 543 w 3648"/>
                <a:gd name="T13" fmla="*/ 207 h 1521"/>
                <a:gd name="T14" fmla="*/ 500 w 3648"/>
                <a:gd name="T15" fmla="*/ 213 h 1521"/>
                <a:gd name="T16" fmla="*/ 467 w 3648"/>
                <a:gd name="T17" fmla="*/ 215 h 1521"/>
                <a:gd name="T18" fmla="*/ 443 w 3648"/>
                <a:gd name="T19" fmla="*/ 211 h 1521"/>
                <a:gd name="T20" fmla="*/ 432 w 3648"/>
                <a:gd name="T21" fmla="*/ 203 h 1521"/>
                <a:gd name="T22" fmla="*/ 427 w 3648"/>
                <a:gd name="T23" fmla="*/ 169 h 1521"/>
                <a:gd name="T24" fmla="*/ 434 w 3648"/>
                <a:gd name="T25" fmla="*/ 136 h 1521"/>
                <a:gd name="T26" fmla="*/ 424 w 3648"/>
                <a:gd name="T27" fmla="*/ 103 h 1521"/>
                <a:gd name="T28" fmla="*/ 402 w 3648"/>
                <a:gd name="T29" fmla="*/ 73 h 1521"/>
                <a:gd name="T30" fmla="*/ 381 w 3648"/>
                <a:gd name="T31" fmla="*/ 41 h 1521"/>
                <a:gd name="T32" fmla="*/ 356 w 3648"/>
                <a:gd name="T33" fmla="*/ 13 h 1521"/>
                <a:gd name="T34" fmla="*/ 322 w 3648"/>
                <a:gd name="T35" fmla="*/ 0 h 1521"/>
                <a:gd name="T36" fmla="*/ 277 w 3648"/>
                <a:gd name="T37" fmla="*/ 9 h 1521"/>
                <a:gd name="T38" fmla="*/ 227 w 3648"/>
                <a:gd name="T39" fmla="*/ 26 h 1521"/>
                <a:gd name="T40" fmla="*/ 192 w 3648"/>
                <a:gd name="T41" fmla="*/ 41 h 1521"/>
                <a:gd name="T42" fmla="*/ 164 w 3648"/>
                <a:gd name="T43" fmla="*/ 55 h 1521"/>
                <a:gd name="T44" fmla="*/ 133 w 3648"/>
                <a:gd name="T45" fmla="*/ 69 h 1521"/>
                <a:gd name="T46" fmla="*/ 89 w 3648"/>
                <a:gd name="T47" fmla="*/ 86 h 1521"/>
                <a:gd name="T48" fmla="*/ 23 w 3648"/>
                <a:gd name="T49" fmla="*/ 265 h 1521"/>
                <a:gd name="T50" fmla="*/ 81 w 3648"/>
                <a:gd name="T51" fmla="*/ 243 h 1521"/>
                <a:gd name="T52" fmla="*/ 129 w 3648"/>
                <a:gd name="T53" fmla="*/ 224 h 1521"/>
                <a:gd name="T54" fmla="*/ 173 w 3648"/>
                <a:gd name="T55" fmla="*/ 210 h 1521"/>
                <a:gd name="T56" fmla="*/ 216 w 3648"/>
                <a:gd name="T57" fmla="*/ 196 h 1521"/>
                <a:gd name="T58" fmla="*/ 264 w 3648"/>
                <a:gd name="T59" fmla="*/ 184 h 1521"/>
                <a:gd name="T60" fmla="*/ 254 w 3648"/>
                <a:gd name="T61" fmla="*/ 261 h 1521"/>
                <a:gd name="T62" fmla="*/ 252 w 3648"/>
                <a:gd name="T63" fmla="*/ 308 h 1521"/>
                <a:gd name="T64" fmla="*/ 268 w 3648"/>
                <a:gd name="T65" fmla="*/ 338 h 1521"/>
                <a:gd name="T66" fmla="*/ 293 w 3648"/>
                <a:gd name="T67" fmla="*/ 361 h 1521"/>
                <a:gd name="T68" fmla="*/ 326 w 3648"/>
                <a:gd name="T69" fmla="*/ 376 h 1521"/>
                <a:gd name="T70" fmla="*/ 362 w 3648"/>
                <a:gd name="T71" fmla="*/ 381 h 1521"/>
                <a:gd name="T72" fmla="*/ 396 w 3648"/>
                <a:gd name="T73" fmla="*/ 376 h 1521"/>
                <a:gd name="T74" fmla="*/ 428 w 3648"/>
                <a:gd name="T75" fmla="*/ 371 h 1521"/>
                <a:gd name="T76" fmla="*/ 462 w 3648"/>
                <a:gd name="T77" fmla="*/ 368 h 1521"/>
                <a:gd name="T78" fmla="*/ 500 w 3648"/>
                <a:gd name="T79" fmla="*/ 362 h 1521"/>
                <a:gd name="T80" fmla="*/ 543 w 3648"/>
                <a:gd name="T81" fmla="*/ 355 h 1521"/>
                <a:gd name="T82" fmla="*/ 589 w 3648"/>
                <a:gd name="T83" fmla="*/ 347 h 1521"/>
                <a:gd name="T84" fmla="*/ 634 w 3648"/>
                <a:gd name="T85" fmla="*/ 338 h 1521"/>
                <a:gd name="T86" fmla="*/ 682 w 3648"/>
                <a:gd name="T87" fmla="*/ 328 h 1521"/>
                <a:gd name="T88" fmla="*/ 730 w 3648"/>
                <a:gd name="T89" fmla="*/ 315 h 1521"/>
                <a:gd name="T90" fmla="*/ 778 w 3648"/>
                <a:gd name="T91" fmla="*/ 300 h 1521"/>
                <a:gd name="T92" fmla="*/ 826 w 3648"/>
                <a:gd name="T93" fmla="*/ 284 h 152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3648"/>
                <a:gd name="T142" fmla="*/ 0 h 1521"/>
                <a:gd name="T143" fmla="*/ 3648 w 3648"/>
                <a:gd name="T144" fmla="*/ 1521 h 152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3648" h="1521">
                  <a:moveTo>
                    <a:pt x="3648" y="376"/>
                  </a:moveTo>
                  <a:lnTo>
                    <a:pt x="3580" y="400"/>
                  </a:lnTo>
                  <a:lnTo>
                    <a:pt x="3507" y="429"/>
                  </a:lnTo>
                  <a:lnTo>
                    <a:pt x="3433" y="455"/>
                  </a:lnTo>
                  <a:lnTo>
                    <a:pt x="3358" y="483"/>
                  </a:lnTo>
                  <a:lnTo>
                    <a:pt x="3280" y="509"/>
                  </a:lnTo>
                  <a:lnTo>
                    <a:pt x="3204" y="535"/>
                  </a:lnTo>
                  <a:lnTo>
                    <a:pt x="3126" y="564"/>
                  </a:lnTo>
                  <a:lnTo>
                    <a:pt x="3047" y="588"/>
                  </a:lnTo>
                  <a:lnTo>
                    <a:pt x="2969" y="612"/>
                  </a:lnTo>
                  <a:lnTo>
                    <a:pt x="2891" y="638"/>
                  </a:lnTo>
                  <a:lnTo>
                    <a:pt x="2812" y="660"/>
                  </a:lnTo>
                  <a:lnTo>
                    <a:pt x="2734" y="685"/>
                  </a:lnTo>
                  <a:lnTo>
                    <a:pt x="2660" y="709"/>
                  </a:lnTo>
                  <a:lnTo>
                    <a:pt x="2584" y="727"/>
                  </a:lnTo>
                  <a:lnTo>
                    <a:pt x="2512" y="747"/>
                  </a:lnTo>
                  <a:lnTo>
                    <a:pt x="2438" y="764"/>
                  </a:lnTo>
                  <a:lnTo>
                    <a:pt x="2368" y="781"/>
                  </a:lnTo>
                  <a:lnTo>
                    <a:pt x="2301" y="797"/>
                  </a:lnTo>
                  <a:lnTo>
                    <a:pt x="2235" y="814"/>
                  </a:lnTo>
                  <a:lnTo>
                    <a:pt x="2172" y="827"/>
                  </a:lnTo>
                  <a:lnTo>
                    <a:pt x="2111" y="838"/>
                  </a:lnTo>
                  <a:lnTo>
                    <a:pt x="2055" y="844"/>
                  </a:lnTo>
                  <a:lnTo>
                    <a:pt x="2002" y="849"/>
                  </a:lnTo>
                  <a:lnTo>
                    <a:pt x="1955" y="857"/>
                  </a:lnTo>
                  <a:lnTo>
                    <a:pt x="1911" y="858"/>
                  </a:lnTo>
                  <a:lnTo>
                    <a:pt x="1868" y="858"/>
                  </a:lnTo>
                  <a:lnTo>
                    <a:pt x="1831" y="857"/>
                  </a:lnTo>
                  <a:lnTo>
                    <a:pt x="1800" y="849"/>
                  </a:lnTo>
                  <a:lnTo>
                    <a:pt x="1772" y="844"/>
                  </a:lnTo>
                  <a:lnTo>
                    <a:pt x="1754" y="838"/>
                  </a:lnTo>
                  <a:lnTo>
                    <a:pt x="1735" y="821"/>
                  </a:lnTo>
                  <a:lnTo>
                    <a:pt x="1728" y="809"/>
                  </a:lnTo>
                  <a:lnTo>
                    <a:pt x="1709" y="760"/>
                  </a:lnTo>
                  <a:lnTo>
                    <a:pt x="1700" y="720"/>
                  </a:lnTo>
                  <a:lnTo>
                    <a:pt x="1707" y="675"/>
                  </a:lnTo>
                  <a:lnTo>
                    <a:pt x="1715" y="633"/>
                  </a:lnTo>
                  <a:lnTo>
                    <a:pt x="1726" y="590"/>
                  </a:lnTo>
                  <a:lnTo>
                    <a:pt x="1733" y="544"/>
                  </a:lnTo>
                  <a:lnTo>
                    <a:pt x="1735" y="496"/>
                  </a:lnTo>
                  <a:lnTo>
                    <a:pt x="1728" y="448"/>
                  </a:lnTo>
                  <a:lnTo>
                    <a:pt x="1696" y="411"/>
                  </a:lnTo>
                  <a:lnTo>
                    <a:pt x="1667" y="376"/>
                  </a:lnTo>
                  <a:lnTo>
                    <a:pt x="1635" y="337"/>
                  </a:lnTo>
                  <a:lnTo>
                    <a:pt x="1608" y="290"/>
                  </a:lnTo>
                  <a:lnTo>
                    <a:pt x="1580" y="246"/>
                  </a:lnTo>
                  <a:lnTo>
                    <a:pt x="1552" y="203"/>
                  </a:lnTo>
                  <a:lnTo>
                    <a:pt x="1521" y="161"/>
                  </a:lnTo>
                  <a:lnTo>
                    <a:pt x="1489" y="120"/>
                  </a:lnTo>
                  <a:lnTo>
                    <a:pt x="1456" y="85"/>
                  </a:lnTo>
                  <a:lnTo>
                    <a:pt x="1421" y="52"/>
                  </a:lnTo>
                  <a:lnTo>
                    <a:pt x="1378" y="26"/>
                  </a:lnTo>
                  <a:lnTo>
                    <a:pt x="1337" y="9"/>
                  </a:lnTo>
                  <a:lnTo>
                    <a:pt x="1288" y="0"/>
                  </a:lnTo>
                  <a:lnTo>
                    <a:pt x="1234" y="0"/>
                  </a:lnTo>
                  <a:lnTo>
                    <a:pt x="1175" y="11"/>
                  </a:lnTo>
                  <a:lnTo>
                    <a:pt x="1108" y="33"/>
                  </a:lnTo>
                  <a:lnTo>
                    <a:pt x="1032" y="57"/>
                  </a:lnTo>
                  <a:lnTo>
                    <a:pt x="966" y="81"/>
                  </a:lnTo>
                  <a:lnTo>
                    <a:pt x="906" y="102"/>
                  </a:lnTo>
                  <a:lnTo>
                    <a:pt x="853" y="120"/>
                  </a:lnTo>
                  <a:lnTo>
                    <a:pt x="808" y="141"/>
                  </a:lnTo>
                  <a:lnTo>
                    <a:pt x="766" y="161"/>
                  </a:lnTo>
                  <a:lnTo>
                    <a:pt x="727" y="179"/>
                  </a:lnTo>
                  <a:lnTo>
                    <a:pt x="692" y="198"/>
                  </a:lnTo>
                  <a:lnTo>
                    <a:pt x="655" y="218"/>
                  </a:lnTo>
                  <a:lnTo>
                    <a:pt x="616" y="235"/>
                  </a:lnTo>
                  <a:lnTo>
                    <a:pt x="575" y="255"/>
                  </a:lnTo>
                  <a:lnTo>
                    <a:pt x="531" y="274"/>
                  </a:lnTo>
                  <a:lnTo>
                    <a:pt x="479" y="294"/>
                  </a:lnTo>
                  <a:lnTo>
                    <a:pt x="424" y="318"/>
                  </a:lnTo>
                  <a:lnTo>
                    <a:pt x="355" y="342"/>
                  </a:lnTo>
                  <a:lnTo>
                    <a:pt x="279" y="364"/>
                  </a:lnTo>
                  <a:lnTo>
                    <a:pt x="0" y="1088"/>
                  </a:lnTo>
                  <a:lnTo>
                    <a:pt x="89" y="1058"/>
                  </a:lnTo>
                  <a:lnTo>
                    <a:pt x="170" y="1025"/>
                  </a:lnTo>
                  <a:lnTo>
                    <a:pt x="250" y="995"/>
                  </a:lnTo>
                  <a:lnTo>
                    <a:pt x="322" y="971"/>
                  </a:lnTo>
                  <a:lnTo>
                    <a:pt x="390" y="945"/>
                  </a:lnTo>
                  <a:lnTo>
                    <a:pt x="453" y="918"/>
                  </a:lnTo>
                  <a:lnTo>
                    <a:pt x="514" y="895"/>
                  </a:lnTo>
                  <a:lnTo>
                    <a:pt x="575" y="875"/>
                  </a:lnTo>
                  <a:lnTo>
                    <a:pt x="633" y="857"/>
                  </a:lnTo>
                  <a:lnTo>
                    <a:pt x="692" y="838"/>
                  </a:lnTo>
                  <a:lnTo>
                    <a:pt x="747" y="816"/>
                  </a:lnTo>
                  <a:lnTo>
                    <a:pt x="805" y="797"/>
                  </a:lnTo>
                  <a:lnTo>
                    <a:pt x="862" y="781"/>
                  </a:lnTo>
                  <a:lnTo>
                    <a:pt x="923" y="766"/>
                  </a:lnTo>
                  <a:lnTo>
                    <a:pt x="984" y="749"/>
                  </a:lnTo>
                  <a:lnTo>
                    <a:pt x="1053" y="734"/>
                  </a:lnTo>
                  <a:lnTo>
                    <a:pt x="1054" y="833"/>
                  </a:lnTo>
                  <a:lnTo>
                    <a:pt x="1041" y="938"/>
                  </a:lnTo>
                  <a:lnTo>
                    <a:pt x="1017" y="1042"/>
                  </a:lnTo>
                  <a:lnTo>
                    <a:pt x="1003" y="1147"/>
                  </a:lnTo>
                  <a:lnTo>
                    <a:pt x="1004" y="1192"/>
                  </a:lnTo>
                  <a:lnTo>
                    <a:pt x="1008" y="1230"/>
                  </a:lnTo>
                  <a:lnTo>
                    <a:pt x="1027" y="1273"/>
                  </a:lnTo>
                  <a:lnTo>
                    <a:pt x="1047" y="1312"/>
                  </a:lnTo>
                  <a:lnTo>
                    <a:pt x="1071" y="1349"/>
                  </a:lnTo>
                  <a:lnTo>
                    <a:pt x="1099" y="1382"/>
                  </a:lnTo>
                  <a:lnTo>
                    <a:pt x="1134" y="1414"/>
                  </a:lnTo>
                  <a:lnTo>
                    <a:pt x="1171" y="1443"/>
                  </a:lnTo>
                  <a:lnTo>
                    <a:pt x="1214" y="1467"/>
                  </a:lnTo>
                  <a:lnTo>
                    <a:pt x="1256" y="1488"/>
                  </a:lnTo>
                  <a:lnTo>
                    <a:pt x="1304" y="1502"/>
                  </a:lnTo>
                  <a:lnTo>
                    <a:pt x="1352" y="1515"/>
                  </a:lnTo>
                  <a:lnTo>
                    <a:pt x="1399" y="1521"/>
                  </a:lnTo>
                  <a:lnTo>
                    <a:pt x="1448" y="1521"/>
                  </a:lnTo>
                  <a:lnTo>
                    <a:pt x="1497" y="1519"/>
                  </a:lnTo>
                  <a:lnTo>
                    <a:pt x="1547" y="1508"/>
                  </a:lnTo>
                  <a:lnTo>
                    <a:pt x="1584" y="1502"/>
                  </a:lnTo>
                  <a:lnTo>
                    <a:pt x="1622" y="1497"/>
                  </a:lnTo>
                  <a:lnTo>
                    <a:pt x="1665" y="1491"/>
                  </a:lnTo>
                  <a:lnTo>
                    <a:pt x="1709" y="1484"/>
                  </a:lnTo>
                  <a:lnTo>
                    <a:pt x="1754" y="1480"/>
                  </a:lnTo>
                  <a:lnTo>
                    <a:pt x="1800" y="1473"/>
                  </a:lnTo>
                  <a:lnTo>
                    <a:pt x="1848" y="1469"/>
                  </a:lnTo>
                  <a:lnTo>
                    <a:pt x="1898" y="1462"/>
                  </a:lnTo>
                  <a:lnTo>
                    <a:pt x="1952" y="1454"/>
                  </a:lnTo>
                  <a:lnTo>
                    <a:pt x="2003" y="1445"/>
                  </a:lnTo>
                  <a:lnTo>
                    <a:pt x="2061" y="1438"/>
                  </a:lnTo>
                  <a:lnTo>
                    <a:pt x="2116" y="1428"/>
                  </a:lnTo>
                  <a:lnTo>
                    <a:pt x="2172" y="1419"/>
                  </a:lnTo>
                  <a:lnTo>
                    <a:pt x="2231" y="1410"/>
                  </a:lnTo>
                  <a:lnTo>
                    <a:pt x="2290" y="1399"/>
                  </a:lnTo>
                  <a:lnTo>
                    <a:pt x="2353" y="1388"/>
                  </a:lnTo>
                  <a:lnTo>
                    <a:pt x="2412" y="1377"/>
                  </a:lnTo>
                  <a:lnTo>
                    <a:pt x="2475" y="1364"/>
                  </a:lnTo>
                  <a:lnTo>
                    <a:pt x="2536" y="1351"/>
                  </a:lnTo>
                  <a:lnTo>
                    <a:pt x="2601" y="1340"/>
                  </a:lnTo>
                  <a:lnTo>
                    <a:pt x="2664" y="1327"/>
                  </a:lnTo>
                  <a:lnTo>
                    <a:pt x="2725" y="1310"/>
                  </a:lnTo>
                  <a:lnTo>
                    <a:pt x="2790" y="1293"/>
                  </a:lnTo>
                  <a:lnTo>
                    <a:pt x="2854" y="1275"/>
                  </a:lnTo>
                  <a:lnTo>
                    <a:pt x="2919" y="1258"/>
                  </a:lnTo>
                  <a:lnTo>
                    <a:pt x="2984" y="1240"/>
                  </a:lnTo>
                  <a:lnTo>
                    <a:pt x="3047" y="1219"/>
                  </a:lnTo>
                  <a:lnTo>
                    <a:pt x="3112" y="1199"/>
                  </a:lnTo>
                  <a:lnTo>
                    <a:pt x="3176" y="1182"/>
                  </a:lnTo>
                  <a:lnTo>
                    <a:pt x="3239" y="1155"/>
                  </a:lnTo>
                  <a:lnTo>
                    <a:pt x="3304" y="1134"/>
                  </a:lnTo>
                  <a:lnTo>
                    <a:pt x="3367" y="1108"/>
                  </a:lnTo>
                  <a:lnTo>
                    <a:pt x="3648" y="376"/>
                  </a:lnTo>
                  <a:close/>
                </a:path>
              </a:pathLst>
            </a:custGeom>
            <a:solidFill>
              <a:srgbClr val="FFFF99"/>
            </a:solidFill>
            <a:ln w="9525">
              <a:noFill/>
              <a:round/>
              <a:headEnd/>
              <a:tailEnd/>
            </a:ln>
          </p:spPr>
          <p:txBody>
            <a:bodyPr/>
            <a:lstStyle/>
            <a:p>
              <a:endParaRPr lang="en-US"/>
            </a:p>
          </p:txBody>
        </p:sp>
        <p:sp>
          <p:nvSpPr>
            <p:cNvPr id="1033" name="Freeform 9"/>
            <p:cNvSpPr>
              <a:spLocks/>
            </p:cNvSpPr>
            <p:nvPr/>
          </p:nvSpPr>
          <p:spPr bwMode="auto">
            <a:xfrm>
              <a:off x="2413" y="3168"/>
              <a:ext cx="627" cy="709"/>
            </a:xfrm>
            <a:custGeom>
              <a:avLst/>
              <a:gdLst>
                <a:gd name="T0" fmla="*/ 313 w 1255"/>
                <a:gd name="T1" fmla="*/ 0 h 1417"/>
                <a:gd name="T2" fmla="*/ 282 w 1255"/>
                <a:gd name="T3" fmla="*/ 8 h 1417"/>
                <a:gd name="T4" fmla="*/ 252 w 1255"/>
                <a:gd name="T5" fmla="*/ 18 h 1417"/>
                <a:gd name="T6" fmla="*/ 222 w 1255"/>
                <a:gd name="T7" fmla="*/ 33 h 1417"/>
                <a:gd name="T8" fmla="*/ 193 w 1255"/>
                <a:gd name="T9" fmla="*/ 49 h 1417"/>
                <a:gd name="T10" fmla="*/ 166 w 1255"/>
                <a:gd name="T11" fmla="*/ 68 h 1417"/>
                <a:gd name="T12" fmla="*/ 140 w 1255"/>
                <a:gd name="T13" fmla="*/ 91 h 1417"/>
                <a:gd name="T14" fmla="*/ 115 w 1255"/>
                <a:gd name="T15" fmla="*/ 114 h 1417"/>
                <a:gd name="T16" fmla="*/ 93 w 1255"/>
                <a:gd name="T17" fmla="*/ 139 h 1417"/>
                <a:gd name="T18" fmla="*/ 72 w 1255"/>
                <a:gd name="T19" fmla="*/ 165 h 1417"/>
                <a:gd name="T20" fmla="*/ 54 w 1255"/>
                <a:gd name="T21" fmla="*/ 192 h 1417"/>
                <a:gd name="T22" fmla="*/ 38 w 1255"/>
                <a:gd name="T23" fmla="*/ 220 h 1417"/>
                <a:gd name="T24" fmla="*/ 25 w 1255"/>
                <a:gd name="T25" fmla="*/ 248 h 1417"/>
                <a:gd name="T26" fmla="*/ 14 w 1255"/>
                <a:gd name="T27" fmla="*/ 275 h 1417"/>
                <a:gd name="T28" fmla="*/ 6 w 1255"/>
                <a:gd name="T29" fmla="*/ 303 h 1417"/>
                <a:gd name="T30" fmla="*/ 1 w 1255"/>
                <a:gd name="T31" fmla="*/ 329 h 1417"/>
                <a:gd name="T32" fmla="*/ 0 w 1255"/>
                <a:gd name="T33" fmla="*/ 355 h 1417"/>
                <a:gd name="T34" fmla="*/ 3 w 1255"/>
                <a:gd name="T35" fmla="*/ 347 h 1417"/>
                <a:gd name="T36" fmla="*/ 4 w 1255"/>
                <a:gd name="T37" fmla="*/ 339 h 1417"/>
                <a:gd name="T38" fmla="*/ 6 w 1255"/>
                <a:gd name="T39" fmla="*/ 333 h 1417"/>
                <a:gd name="T40" fmla="*/ 9 w 1255"/>
                <a:gd name="T41" fmla="*/ 328 h 1417"/>
                <a:gd name="T42" fmla="*/ 7 w 1255"/>
                <a:gd name="T43" fmla="*/ 321 h 1417"/>
                <a:gd name="T44" fmla="*/ 7 w 1255"/>
                <a:gd name="T45" fmla="*/ 311 h 1417"/>
                <a:gd name="T46" fmla="*/ 10 w 1255"/>
                <a:gd name="T47" fmla="*/ 300 h 1417"/>
                <a:gd name="T48" fmla="*/ 16 w 1255"/>
                <a:gd name="T49" fmla="*/ 288 h 1417"/>
                <a:gd name="T50" fmla="*/ 27 w 1255"/>
                <a:gd name="T51" fmla="*/ 278 h 1417"/>
                <a:gd name="T52" fmla="*/ 44 w 1255"/>
                <a:gd name="T53" fmla="*/ 270 h 1417"/>
                <a:gd name="T54" fmla="*/ 67 w 1255"/>
                <a:gd name="T55" fmla="*/ 266 h 1417"/>
                <a:gd name="T56" fmla="*/ 96 w 1255"/>
                <a:gd name="T57" fmla="*/ 268 h 1417"/>
                <a:gd name="T58" fmla="*/ 103 w 1255"/>
                <a:gd name="T59" fmla="*/ 258 h 1417"/>
                <a:gd name="T60" fmla="*/ 115 w 1255"/>
                <a:gd name="T61" fmla="*/ 241 h 1417"/>
                <a:gd name="T62" fmla="*/ 131 w 1255"/>
                <a:gd name="T63" fmla="*/ 221 h 1417"/>
                <a:gd name="T64" fmla="*/ 149 w 1255"/>
                <a:gd name="T65" fmla="*/ 199 h 1417"/>
                <a:gd name="T66" fmla="*/ 166 w 1255"/>
                <a:gd name="T67" fmla="*/ 181 h 1417"/>
                <a:gd name="T68" fmla="*/ 184 w 1255"/>
                <a:gd name="T69" fmla="*/ 165 h 1417"/>
                <a:gd name="T70" fmla="*/ 197 w 1255"/>
                <a:gd name="T71" fmla="*/ 158 h 1417"/>
                <a:gd name="T72" fmla="*/ 206 w 1255"/>
                <a:gd name="T73" fmla="*/ 158 h 1417"/>
                <a:gd name="T74" fmla="*/ 202 w 1255"/>
                <a:gd name="T75" fmla="*/ 154 h 1417"/>
                <a:gd name="T76" fmla="*/ 197 w 1255"/>
                <a:gd name="T77" fmla="*/ 151 h 1417"/>
                <a:gd name="T78" fmla="*/ 190 w 1255"/>
                <a:gd name="T79" fmla="*/ 150 h 1417"/>
                <a:gd name="T80" fmla="*/ 184 w 1255"/>
                <a:gd name="T81" fmla="*/ 150 h 1417"/>
                <a:gd name="T82" fmla="*/ 176 w 1255"/>
                <a:gd name="T83" fmla="*/ 150 h 1417"/>
                <a:gd name="T84" fmla="*/ 167 w 1255"/>
                <a:gd name="T85" fmla="*/ 153 h 1417"/>
                <a:gd name="T86" fmla="*/ 159 w 1255"/>
                <a:gd name="T87" fmla="*/ 156 h 1417"/>
                <a:gd name="T88" fmla="*/ 150 w 1255"/>
                <a:gd name="T89" fmla="*/ 160 h 1417"/>
                <a:gd name="T90" fmla="*/ 156 w 1255"/>
                <a:gd name="T91" fmla="*/ 155 h 1417"/>
                <a:gd name="T92" fmla="*/ 161 w 1255"/>
                <a:gd name="T93" fmla="*/ 150 h 1417"/>
                <a:gd name="T94" fmla="*/ 169 w 1255"/>
                <a:gd name="T95" fmla="*/ 146 h 1417"/>
                <a:gd name="T96" fmla="*/ 176 w 1255"/>
                <a:gd name="T97" fmla="*/ 141 h 1417"/>
                <a:gd name="T98" fmla="*/ 185 w 1255"/>
                <a:gd name="T99" fmla="*/ 138 h 1417"/>
                <a:gd name="T100" fmla="*/ 194 w 1255"/>
                <a:gd name="T101" fmla="*/ 136 h 1417"/>
                <a:gd name="T102" fmla="*/ 203 w 1255"/>
                <a:gd name="T103" fmla="*/ 135 h 1417"/>
                <a:gd name="T104" fmla="*/ 212 w 1255"/>
                <a:gd name="T105" fmla="*/ 136 h 1417"/>
                <a:gd name="T106" fmla="*/ 212 w 1255"/>
                <a:gd name="T107" fmla="*/ 128 h 1417"/>
                <a:gd name="T108" fmla="*/ 213 w 1255"/>
                <a:gd name="T109" fmla="*/ 118 h 1417"/>
                <a:gd name="T110" fmla="*/ 217 w 1255"/>
                <a:gd name="T111" fmla="*/ 105 h 1417"/>
                <a:gd name="T112" fmla="*/ 224 w 1255"/>
                <a:gd name="T113" fmla="*/ 91 h 1417"/>
                <a:gd name="T114" fmla="*/ 237 w 1255"/>
                <a:gd name="T115" fmla="*/ 73 h 1417"/>
                <a:gd name="T116" fmla="*/ 255 w 1255"/>
                <a:gd name="T117" fmla="*/ 53 h 1417"/>
                <a:gd name="T118" fmla="*/ 280 w 1255"/>
                <a:gd name="T119" fmla="*/ 28 h 1417"/>
                <a:gd name="T120" fmla="*/ 313 w 1255"/>
                <a:gd name="T121" fmla="*/ 0 h 1417"/>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255"/>
                <a:gd name="T184" fmla="*/ 0 h 1417"/>
                <a:gd name="T185" fmla="*/ 1255 w 1255"/>
                <a:gd name="T186" fmla="*/ 1417 h 1417"/>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255" h="1417">
                  <a:moveTo>
                    <a:pt x="1255" y="0"/>
                  </a:moveTo>
                  <a:lnTo>
                    <a:pt x="1129" y="30"/>
                  </a:lnTo>
                  <a:lnTo>
                    <a:pt x="1010" y="72"/>
                  </a:lnTo>
                  <a:lnTo>
                    <a:pt x="888" y="131"/>
                  </a:lnTo>
                  <a:lnTo>
                    <a:pt x="774" y="196"/>
                  </a:lnTo>
                  <a:lnTo>
                    <a:pt x="665" y="272"/>
                  </a:lnTo>
                  <a:lnTo>
                    <a:pt x="561" y="363"/>
                  </a:lnTo>
                  <a:lnTo>
                    <a:pt x="463" y="455"/>
                  </a:lnTo>
                  <a:lnTo>
                    <a:pt x="374" y="553"/>
                  </a:lnTo>
                  <a:lnTo>
                    <a:pt x="291" y="657"/>
                  </a:lnTo>
                  <a:lnTo>
                    <a:pt x="219" y="766"/>
                  </a:lnTo>
                  <a:lnTo>
                    <a:pt x="152" y="877"/>
                  </a:lnTo>
                  <a:lnTo>
                    <a:pt x="100" y="990"/>
                  </a:lnTo>
                  <a:lnTo>
                    <a:pt x="56" y="1099"/>
                  </a:lnTo>
                  <a:lnTo>
                    <a:pt x="24" y="1212"/>
                  </a:lnTo>
                  <a:lnTo>
                    <a:pt x="6" y="1316"/>
                  </a:lnTo>
                  <a:lnTo>
                    <a:pt x="0" y="1417"/>
                  </a:lnTo>
                  <a:lnTo>
                    <a:pt x="12" y="1386"/>
                  </a:lnTo>
                  <a:lnTo>
                    <a:pt x="19" y="1353"/>
                  </a:lnTo>
                  <a:lnTo>
                    <a:pt x="24" y="1329"/>
                  </a:lnTo>
                  <a:lnTo>
                    <a:pt x="37" y="1310"/>
                  </a:lnTo>
                  <a:lnTo>
                    <a:pt x="30" y="1282"/>
                  </a:lnTo>
                  <a:lnTo>
                    <a:pt x="30" y="1243"/>
                  </a:lnTo>
                  <a:lnTo>
                    <a:pt x="41" y="1199"/>
                  </a:lnTo>
                  <a:lnTo>
                    <a:pt x="67" y="1149"/>
                  </a:lnTo>
                  <a:lnTo>
                    <a:pt x="111" y="1110"/>
                  </a:lnTo>
                  <a:lnTo>
                    <a:pt x="178" y="1079"/>
                  </a:lnTo>
                  <a:lnTo>
                    <a:pt x="269" y="1062"/>
                  </a:lnTo>
                  <a:lnTo>
                    <a:pt x="385" y="1071"/>
                  </a:lnTo>
                  <a:lnTo>
                    <a:pt x="415" y="1029"/>
                  </a:lnTo>
                  <a:lnTo>
                    <a:pt x="463" y="962"/>
                  </a:lnTo>
                  <a:lnTo>
                    <a:pt x="526" y="881"/>
                  </a:lnTo>
                  <a:lnTo>
                    <a:pt x="596" y="796"/>
                  </a:lnTo>
                  <a:lnTo>
                    <a:pt x="666" y="722"/>
                  </a:lnTo>
                  <a:lnTo>
                    <a:pt x="737" y="659"/>
                  </a:lnTo>
                  <a:lnTo>
                    <a:pt x="790" y="629"/>
                  </a:lnTo>
                  <a:lnTo>
                    <a:pt x="827" y="631"/>
                  </a:lnTo>
                  <a:lnTo>
                    <a:pt x="811" y="614"/>
                  </a:lnTo>
                  <a:lnTo>
                    <a:pt x="788" y="603"/>
                  </a:lnTo>
                  <a:lnTo>
                    <a:pt x="763" y="598"/>
                  </a:lnTo>
                  <a:lnTo>
                    <a:pt x="737" y="598"/>
                  </a:lnTo>
                  <a:lnTo>
                    <a:pt x="705" y="600"/>
                  </a:lnTo>
                  <a:lnTo>
                    <a:pt x="670" y="609"/>
                  </a:lnTo>
                  <a:lnTo>
                    <a:pt x="637" y="624"/>
                  </a:lnTo>
                  <a:lnTo>
                    <a:pt x="603" y="640"/>
                  </a:lnTo>
                  <a:lnTo>
                    <a:pt x="624" y="620"/>
                  </a:lnTo>
                  <a:lnTo>
                    <a:pt x="646" y="600"/>
                  </a:lnTo>
                  <a:lnTo>
                    <a:pt x="676" y="583"/>
                  </a:lnTo>
                  <a:lnTo>
                    <a:pt x="707" y="564"/>
                  </a:lnTo>
                  <a:lnTo>
                    <a:pt x="742" y="550"/>
                  </a:lnTo>
                  <a:lnTo>
                    <a:pt x="777" y="542"/>
                  </a:lnTo>
                  <a:lnTo>
                    <a:pt x="813" y="540"/>
                  </a:lnTo>
                  <a:lnTo>
                    <a:pt x="850" y="542"/>
                  </a:lnTo>
                  <a:lnTo>
                    <a:pt x="848" y="511"/>
                  </a:lnTo>
                  <a:lnTo>
                    <a:pt x="853" y="472"/>
                  </a:lnTo>
                  <a:lnTo>
                    <a:pt x="870" y="418"/>
                  </a:lnTo>
                  <a:lnTo>
                    <a:pt x="898" y="361"/>
                  </a:lnTo>
                  <a:lnTo>
                    <a:pt x="948" y="291"/>
                  </a:lnTo>
                  <a:lnTo>
                    <a:pt x="1022" y="209"/>
                  </a:lnTo>
                  <a:lnTo>
                    <a:pt x="1120" y="111"/>
                  </a:lnTo>
                  <a:lnTo>
                    <a:pt x="1255" y="0"/>
                  </a:lnTo>
                  <a:close/>
                </a:path>
              </a:pathLst>
            </a:custGeom>
            <a:solidFill>
              <a:srgbClr val="FFCC00"/>
            </a:solidFill>
            <a:ln w="9525">
              <a:noFill/>
              <a:round/>
              <a:headEnd/>
              <a:tailEnd/>
            </a:ln>
          </p:spPr>
          <p:txBody>
            <a:bodyPr/>
            <a:lstStyle/>
            <a:p>
              <a:endParaRPr lang="en-US"/>
            </a:p>
          </p:txBody>
        </p:sp>
        <p:sp>
          <p:nvSpPr>
            <p:cNvPr id="1034" name="Freeform 10"/>
            <p:cNvSpPr>
              <a:spLocks/>
            </p:cNvSpPr>
            <p:nvPr/>
          </p:nvSpPr>
          <p:spPr bwMode="auto">
            <a:xfrm>
              <a:off x="2413" y="3168"/>
              <a:ext cx="627" cy="709"/>
            </a:xfrm>
            <a:custGeom>
              <a:avLst/>
              <a:gdLst>
                <a:gd name="T0" fmla="*/ 313 w 1255"/>
                <a:gd name="T1" fmla="*/ 0 h 1417"/>
                <a:gd name="T2" fmla="*/ 252 w 1255"/>
                <a:gd name="T3" fmla="*/ 18 h 1417"/>
                <a:gd name="T4" fmla="*/ 193 w 1255"/>
                <a:gd name="T5" fmla="*/ 49 h 1417"/>
                <a:gd name="T6" fmla="*/ 140 w 1255"/>
                <a:gd name="T7" fmla="*/ 91 h 1417"/>
                <a:gd name="T8" fmla="*/ 93 w 1255"/>
                <a:gd name="T9" fmla="*/ 139 h 1417"/>
                <a:gd name="T10" fmla="*/ 54 w 1255"/>
                <a:gd name="T11" fmla="*/ 192 h 1417"/>
                <a:gd name="T12" fmla="*/ 25 w 1255"/>
                <a:gd name="T13" fmla="*/ 248 h 1417"/>
                <a:gd name="T14" fmla="*/ 6 w 1255"/>
                <a:gd name="T15" fmla="*/ 303 h 1417"/>
                <a:gd name="T16" fmla="*/ 0 w 1255"/>
                <a:gd name="T17" fmla="*/ 355 h 1417"/>
                <a:gd name="T18" fmla="*/ 3 w 1255"/>
                <a:gd name="T19" fmla="*/ 347 h 1417"/>
                <a:gd name="T20" fmla="*/ 6 w 1255"/>
                <a:gd name="T21" fmla="*/ 333 h 1417"/>
                <a:gd name="T22" fmla="*/ 9 w 1255"/>
                <a:gd name="T23" fmla="*/ 328 h 1417"/>
                <a:gd name="T24" fmla="*/ 7 w 1255"/>
                <a:gd name="T25" fmla="*/ 311 h 1417"/>
                <a:gd name="T26" fmla="*/ 16 w 1255"/>
                <a:gd name="T27" fmla="*/ 288 h 1417"/>
                <a:gd name="T28" fmla="*/ 44 w 1255"/>
                <a:gd name="T29" fmla="*/ 270 h 1417"/>
                <a:gd name="T30" fmla="*/ 96 w 1255"/>
                <a:gd name="T31" fmla="*/ 268 h 1417"/>
                <a:gd name="T32" fmla="*/ 103 w 1255"/>
                <a:gd name="T33" fmla="*/ 258 h 1417"/>
                <a:gd name="T34" fmla="*/ 131 w 1255"/>
                <a:gd name="T35" fmla="*/ 221 h 1417"/>
                <a:gd name="T36" fmla="*/ 166 w 1255"/>
                <a:gd name="T37" fmla="*/ 181 h 1417"/>
                <a:gd name="T38" fmla="*/ 197 w 1255"/>
                <a:gd name="T39" fmla="*/ 158 h 1417"/>
                <a:gd name="T40" fmla="*/ 206 w 1255"/>
                <a:gd name="T41" fmla="*/ 158 h 1417"/>
                <a:gd name="T42" fmla="*/ 197 w 1255"/>
                <a:gd name="T43" fmla="*/ 151 h 1417"/>
                <a:gd name="T44" fmla="*/ 184 w 1255"/>
                <a:gd name="T45" fmla="*/ 150 h 1417"/>
                <a:gd name="T46" fmla="*/ 167 w 1255"/>
                <a:gd name="T47" fmla="*/ 153 h 1417"/>
                <a:gd name="T48" fmla="*/ 150 w 1255"/>
                <a:gd name="T49" fmla="*/ 160 h 1417"/>
                <a:gd name="T50" fmla="*/ 156 w 1255"/>
                <a:gd name="T51" fmla="*/ 155 h 1417"/>
                <a:gd name="T52" fmla="*/ 169 w 1255"/>
                <a:gd name="T53" fmla="*/ 146 h 1417"/>
                <a:gd name="T54" fmla="*/ 185 w 1255"/>
                <a:gd name="T55" fmla="*/ 138 h 1417"/>
                <a:gd name="T56" fmla="*/ 203 w 1255"/>
                <a:gd name="T57" fmla="*/ 135 h 1417"/>
                <a:gd name="T58" fmla="*/ 212 w 1255"/>
                <a:gd name="T59" fmla="*/ 136 h 1417"/>
                <a:gd name="T60" fmla="*/ 213 w 1255"/>
                <a:gd name="T61" fmla="*/ 118 h 1417"/>
                <a:gd name="T62" fmla="*/ 224 w 1255"/>
                <a:gd name="T63" fmla="*/ 91 h 1417"/>
                <a:gd name="T64" fmla="*/ 255 w 1255"/>
                <a:gd name="T65" fmla="*/ 53 h 1417"/>
                <a:gd name="T66" fmla="*/ 313 w 1255"/>
                <a:gd name="T67" fmla="*/ 0 h 1417"/>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1255"/>
                <a:gd name="T103" fmla="*/ 0 h 1417"/>
                <a:gd name="T104" fmla="*/ 1255 w 1255"/>
                <a:gd name="T105" fmla="*/ 1417 h 1417"/>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1255" h="1417">
                  <a:moveTo>
                    <a:pt x="1255" y="0"/>
                  </a:moveTo>
                  <a:lnTo>
                    <a:pt x="1255" y="0"/>
                  </a:lnTo>
                  <a:lnTo>
                    <a:pt x="1129" y="30"/>
                  </a:lnTo>
                  <a:lnTo>
                    <a:pt x="1010" y="72"/>
                  </a:lnTo>
                  <a:lnTo>
                    <a:pt x="888" y="131"/>
                  </a:lnTo>
                  <a:lnTo>
                    <a:pt x="774" y="196"/>
                  </a:lnTo>
                  <a:lnTo>
                    <a:pt x="665" y="272"/>
                  </a:lnTo>
                  <a:lnTo>
                    <a:pt x="561" y="363"/>
                  </a:lnTo>
                  <a:lnTo>
                    <a:pt x="463" y="455"/>
                  </a:lnTo>
                  <a:lnTo>
                    <a:pt x="374" y="553"/>
                  </a:lnTo>
                  <a:lnTo>
                    <a:pt x="291" y="657"/>
                  </a:lnTo>
                  <a:lnTo>
                    <a:pt x="219" y="766"/>
                  </a:lnTo>
                  <a:lnTo>
                    <a:pt x="152" y="877"/>
                  </a:lnTo>
                  <a:lnTo>
                    <a:pt x="100" y="990"/>
                  </a:lnTo>
                  <a:lnTo>
                    <a:pt x="56" y="1099"/>
                  </a:lnTo>
                  <a:lnTo>
                    <a:pt x="24" y="1212"/>
                  </a:lnTo>
                  <a:lnTo>
                    <a:pt x="6" y="1316"/>
                  </a:lnTo>
                  <a:lnTo>
                    <a:pt x="0" y="1417"/>
                  </a:lnTo>
                  <a:lnTo>
                    <a:pt x="12" y="1386"/>
                  </a:lnTo>
                  <a:lnTo>
                    <a:pt x="19" y="1353"/>
                  </a:lnTo>
                  <a:lnTo>
                    <a:pt x="24" y="1329"/>
                  </a:lnTo>
                  <a:lnTo>
                    <a:pt x="37" y="1310"/>
                  </a:lnTo>
                  <a:lnTo>
                    <a:pt x="30" y="1282"/>
                  </a:lnTo>
                  <a:lnTo>
                    <a:pt x="30" y="1243"/>
                  </a:lnTo>
                  <a:lnTo>
                    <a:pt x="41" y="1199"/>
                  </a:lnTo>
                  <a:lnTo>
                    <a:pt x="67" y="1149"/>
                  </a:lnTo>
                  <a:lnTo>
                    <a:pt x="111" y="1110"/>
                  </a:lnTo>
                  <a:lnTo>
                    <a:pt x="178" y="1079"/>
                  </a:lnTo>
                  <a:lnTo>
                    <a:pt x="269" y="1062"/>
                  </a:lnTo>
                  <a:lnTo>
                    <a:pt x="385" y="1071"/>
                  </a:lnTo>
                  <a:lnTo>
                    <a:pt x="415" y="1029"/>
                  </a:lnTo>
                  <a:lnTo>
                    <a:pt x="463" y="962"/>
                  </a:lnTo>
                  <a:lnTo>
                    <a:pt x="526" y="881"/>
                  </a:lnTo>
                  <a:lnTo>
                    <a:pt x="596" y="796"/>
                  </a:lnTo>
                  <a:lnTo>
                    <a:pt x="666" y="722"/>
                  </a:lnTo>
                  <a:lnTo>
                    <a:pt x="737" y="659"/>
                  </a:lnTo>
                  <a:lnTo>
                    <a:pt x="790" y="629"/>
                  </a:lnTo>
                  <a:lnTo>
                    <a:pt x="827" y="631"/>
                  </a:lnTo>
                  <a:lnTo>
                    <a:pt x="811" y="614"/>
                  </a:lnTo>
                  <a:lnTo>
                    <a:pt x="788" y="603"/>
                  </a:lnTo>
                  <a:lnTo>
                    <a:pt x="763" y="598"/>
                  </a:lnTo>
                  <a:lnTo>
                    <a:pt x="737" y="598"/>
                  </a:lnTo>
                  <a:lnTo>
                    <a:pt x="705" y="600"/>
                  </a:lnTo>
                  <a:lnTo>
                    <a:pt x="670" y="609"/>
                  </a:lnTo>
                  <a:lnTo>
                    <a:pt x="637" y="624"/>
                  </a:lnTo>
                  <a:lnTo>
                    <a:pt x="603" y="640"/>
                  </a:lnTo>
                  <a:lnTo>
                    <a:pt x="624" y="620"/>
                  </a:lnTo>
                  <a:lnTo>
                    <a:pt x="646" y="600"/>
                  </a:lnTo>
                  <a:lnTo>
                    <a:pt x="676" y="583"/>
                  </a:lnTo>
                  <a:lnTo>
                    <a:pt x="707" y="564"/>
                  </a:lnTo>
                  <a:lnTo>
                    <a:pt x="742" y="550"/>
                  </a:lnTo>
                  <a:lnTo>
                    <a:pt x="777" y="542"/>
                  </a:lnTo>
                  <a:lnTo>
                    <a:pt x="813" y="540"/>
                  </a:lnTo>
                  <a:lnTo>
                    <a:pt x="850" y="542"/>
                  </a:lnTo>
                  <a:lnTo>
                    <a:pt x="848" y="511"/>
                  </a:lnTo>
                  <a:lnTo>
                    <a:pt x="853" y="472"/>
                  </a:lnTo>
                  <a:lnTo>
                    <a:pt x="870" y="418"/>
                  </a:lnTo>
                  <a:lnTo>
                    <a:pt x="898" y="361"/>
                  </a:lnTo>
                  <a:lnTo>
                    <a:pt x="948" y="291"/>
                  </a:lnTo>
                  <a:lnTo>
                    <a:pt x="1022" y="209"/>
                  </a:lnTo>
                  <a:lnTo>
                    <a:pt x="1120" y="111"/>
                  </a:lnTo>
                  <a:lnTo>
                    <a:pt x="1255" y="0"/>
                  </a:lnTo>
                </a:path>
              </a:pathLst>
            </a:custGeom>
            <a:noFill/>
            <a:ln w="0">
              <a:solidFill>
                <a:srgbClr val="000000"/>
              </a:solidFill>
              <a:round/>
              <a:headEnd/>
              <a:tailEnd/>
            </a:ln>
          </p:spPr>
          <p:txBody>
            <a:bodyPr/>
            <a:lstStyle/>
            <a:p>
              <a:endParaRPr lang="en-US"/>
            </a:p>
          </p:txBody>
        </p:sp>
        <p:sp>
          <p:nvSpPr>
            <p:cNvPr id="1035" name="Freeform 11"/>
            <p:cNvSpPr>
              <a:spLocks/>
            </p:cNvSpPr>
            <p:nvPr/>
          </p:nvSpPr>
          <p:spPr bwMode="auto">
            <a:xfrm>
              <a:off x="2346" y="3765"/>
              <a:ext cx="164" cy="194"/>
            </a:xfrm>
            <a:custGeom>
              <a:avLst/>
              <a:gdLst>
                <a:gd name="T0" fmla="*/ 74 w 328"/>
                <a:gd name="T1" fmla="*/ 97 h 388"/>
                <a:gd name="T2" fmla="*/ 78 w 328"/>
                <a:gd name="T3" fmla="*/ 97 h 388"/>
                <a:gd name="T4" fmla="*/ 82 w 328"/>
                <a:gd name="T5" fmla="*/ 94 h 388"/>
                <a:gd name="T6" fmla="*/ 82 w 328"/>
                <a:gd name="T7" fmla="*/ 88 h 388"/>
                <a:gd name="T8" fmla="*/ 82 w 328"/>
                <a:gd name="T9" fmla="*/ 80 h 388"/>
                <a:gd name="T10" fmla="*/ 79 w 328"/>
                <a:gd name="T11" fmla="*/ 62 h 388"/>
                <a:gd name="T12" fmla="*/ 76 w 328"/>
                <a:gd name="T13" fmla="*/ 50 h 388"/>
                <a:gd name="T14" fmla="*/ 73 w 328"/>
                <a:gd name="T15" fmla="*/ 41 h 388"/>
                <a:gd name="T16" fmla="*/ 70 w 328"/>
                <a:gd name="T17" fmla="*/ 36 h 388"/>
                <a:gd name="T18" fmla="*/ 67 w 328"/>
                <a:gd name="T19" fmla="*/ 33 h 388"/>
                <a:gd name="T20" fmla="*/ 62 w 328"/>
                <a:gd name="T21" fmla="*/ 30 h 388"/>
                <a:gd name="T22" fmla="*/ 58 w 328"/>
                <a:gd name="T23" fmla="*/ 29 h 388"/>
                <a:gd name="T24" fmla="*/ 55 w 328"/>
                <a:gd name="T25" fmla="*/ 29 h 388"/>
                <a:gd name="T26" fmla="*/ 55 w 328"/>
                <a:gd name="T27" fmla="*/ 28 h 388"/>
                <a:gd name="T28" fmla="*/ 55 w 328"/>
                <a:gd name="T29" fmla="*/ 26 h 388"/>
                <a:gd name="T30" fmla="*/ 55 w 328"/>
                <a:gd name="T31" fmla="*/ 24 h 388"/>
                <a:gd name="T32" fmla="*/ 55 w 328"/>
                <a:gd name="T33" fmla="*/ 21 h 388"/>
                <a:gd name="T34" fmla="*/ 60 w 328"/>
                <a:gd name="T35" fmla="*/ 20 h 388"/>
                <a:gd name="T36" fmla="*/ 64 w 328"/>
                <a:gd name="T37" fmla="*/ 17 h 388"/>
                <a:gd name="T38" fmla="*/ 67 w 328"/>
                <a:gd name="T39" fmla="*/ 12 h 388"/>
                <a:gd name="T40" fmla="*/ 68 w 328"/>
                <a:gd name="T41" fmla="*/ 9 h 388"/>
                <a:gd name="T42" fmla="*/ 67 w 328"/>
                <a:gd name="T43" fmla="*/ 5 h 388"/>
                <a:gd name="T44" fmla="*/ 64 w 328"/>
                <a:gd name="T45" fmla="*/ 2 h 388"/>
                <a:gd name="T46" fmla="*/ 60 w 328"/>
                <a:gd name="T47" fmla="*/ 0 h 388"/>
                <a:gd name="T48" fmla="*/ 55 w 328"/>
                <a:gd name="T49" fmla="*/ 0 h 388"/>
                <a:gd name="T50" fmla="*/ 27 w 328"/>
                <a:gd name="T51" fmla="*/ 0 h 388"/>
                <a:gd name="T52" fmla="*/ 21 w 328"/>
                <a:gd name="T53" fmla="*/ 0 h 388"/>
                <a:gd name="T54" fmla="*/ 19 w 328"/>
                <a:gd name="T55" fmla="*/ 2 h 388"/>
                <a:gd name="T56" fmla="*/ 15 w 328"/>
                <a:gd name="T57" fmla="*/ 5 h 388"/>
                <a:gd name="T58" fmla="*/ 14 w 328"/>
                <a:gd name="T59" fmla="*/ 9 h 388"/>
                <a:gd name="T60" fmla="*/ 15 w 328"/>
                <a:gd name="T61" fmla="*/ 12 h 388"/>
                <a:gd name="T62" fmla="*/ 19 w 328"/>
                <a:gd name="T63" fmla="*/ 17 h 388"/>
                <a:gd name="T64" fmla="*/ 21 w 328"/>
                <a:gd name="T65" fmla="*/ 20 h 388"/>
                <a:gd name="T66" fmla="*/ 27 w 328"/>
                <a:gd name="T67" fmla="*/ 21 h 388"/>
                <a:gd name="T68" fmla="*/ 27 w 328"/>
                <a:gd name="T69" fmla="*/ 24 h 388"/>
                <a:gd name="T70" fmla="*/ 27 w 328"/>
                <a:gd name="T71" fmla="*/ 26 h 388"/>
                <a:gd name="T72" fmla="*/ 27 w 328"/>
                <a:gd name="T73" fmla="*/ 28 h 388"/>
                <a:gd name="T74" fmla="*/ 27 w 328"/>
                <a:gd name="T75" fmla="*/ 29 h 388"/>
                <a:gd name="T76" fmla="*/ 23 w 328"/>
                <a:gd name="T77" fmla="*/ 29 h 388"/>
                <a:gd name="T78" fmla="*/ 20 w 328"/>
                <a:gd name="T79" fmla="*/ 30 h 388"/>
                <a:gd name="T80" fmla="*/ 17 w 328"/>
                <a:gd name="T81" fmla="*/ 33 h 388"/>
                <a:gd name="T82" fmla="*/ 13 w 328"/>
                <a:gd name="T83" fmla="*/ 36 h 388"/>
                <a:gd name="T84" fmla="*/ 10 w 328"/>
                <a:gd name="T85" fmla="*/ 41 h 388"/>
                <a:gd name="T86" fmla="*/ 6 w 328"/>
                <a:gd name="T87" fmla="*/ 50 h 388"/>
                <a:gd name="T88" fmla="*/ 3 w 328"/>
                <a:gd name="T89" fmla="*/ 62 h 388"/>
                <a:gd name="T90" fmla="*/ 0 w 328"/>
                <a:gd name="T91" fmla="*/ 80 h 388"/>
                <a:gd name="T92" fmla="*/ 0 w 328"/>
                <a:gd name="T93" fmla="*/ 88 h 388"/>
                <a:gd name="T94" fmla="*/ 2 w 328"/>
                <a:gd name="T95" fmla="*/ 94 h 388"/>
                <a:gd name="T96" fmla="*/ 5 w 328"/>
                <a:gd name="T97" fmla="*/ 97 h 388"/>
                <a:gd name="T98" fmla="*/ 9 w 328"/>
                <a:gd name="T99" fmla="*/ 97 h 388"/>
                <a:gd name="T100" fmla="*/ 74 w 328"/>
                <a:gd name="T101" fmla="*/ 97 h 38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328"/>
                <a:gd name="T154" fmla="*/ 0 h 388"/>
                <a:gd name="T155" fmla="*/ 328 w 328"/>
                <a:gd name="T156" fmla="*/ 388 h 38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328" h="388">
                  <a:moveTo>
                    <a:pt x="294" y="388"/>
                  </a:moveTo>
                  <a:lnTo>
                    <a:pt x="311" y="386"/>
                  </a:lnTo>
                  <a:lnTo>
                    <a:pt x="326" y="373"/>
                  </a:lnTo>
                  <a:lnTo>
                    <a:pt x="328" y="349"/>
                  </a:lnTo>
                  <a:lnTo>
                    <a:pt x="328" y="318"/>
                  </a:lnTo>
                  <a:lnTo>
                    <a:pt x="315" y="251"/>
                  </a:lnTo>
                  <a:lnTo>
                    <a:pt x="304" y="201"/>
                  </a:lnTo>
                  <a:lnTo>
                    <a:pt x="289" y="164"/>
                  </a:lnTo>
                  <a:lnTo>
                    <a:pt x="278" y="142"/>
                  </a:lnTo>
                  <a:lnTo>
                    <a:pt x="265" y="129"/>
                  </a:lnTo>
                  <a:lnTo>
                    <a:pt x="250" y="122"/>
                  </a:lnTo>
                  <a:lnTo>
                    <a:pt x="235" y="116"/>
                  </a:lnTo>
                  <a:lnTo>
                    <a:pt x="222" y="116"/>
                  </a:lnTo>
                  <a:lnTo>
                    <a:pt x="222" y="114"/>
                  </a:lnTo>
                  <a:lnTo>
                    <a:pt x="222" y="105"/>
                  </a:lnTo>
                  <a:lnTo>
                    <a:pt x="222" y="96"/>
                  </a:lnTo>
                  <a:lnTo>
                    <a:pt x="222" y="81"/>
                  </a:lnTo>
                  <a:lnTo>
                    <a:pt x="241" y="77"/>
                  </a:lnTo>
                  <a:lnTo>
                    <a:pt x="256" y="66"/>
                  </a:lnTo>
                  <a:lnTo>
                    <a:pt x="268" y="49"/>
                  </a:lnTo>
                  <a:lnTo>
                    <a:pt x="270" y="33"/>
                  </a:lnTo>
                  <a:lnTo>
                    <a:pt x="268" y="18"/>
                  </a:lnTo>
                  <a:lnTo>
                    <a:pt x="256" y="5"/>
                  </a:lnTo>
                  <a:lnTo>
                    <a:pt x="241" y="0"/>
                  </a:lnTo>
                  <a:lnTo>
                    <a:pt x="222" y="0"/>
                  </a:lnTo>
                  <a:lnTo>
                    <a:pt x="108" y="0"/>
                  </a:lnTo>
                  <a:lnTo>
                    <a:pt x="87" y="0"/>
                  </a:lnTo>
                  <a:lnTo>
                    <a:pt x="74" y="5"/>
                  </a:lnTo>
                  <a:lnTo>
                    <a:pt x="63" y="18"/>
                  </a:lnTo>
                  <a:lnTo>
                    <a:pt x="59" y="33"/>
                  </a:lnTo>
                  <a:lnTo>
                    <a:pt x="63" y="49"/>
                  </a:lnTo>
                  <a:lnTo>
                    <a:pt x="74" y="66"/>
                  </a:lnTo>
                  <a:lnTo>
                    <a:pt x="87" y="77"/>
                  </a:lnTo>
                  <a:lnTo>
                    <a:pt x="108" y="81"/>
                  </a:lnTo>
                  <a:lnTo>
                    <a:pt x="108" y="96"/>
                  </a:lnTo>
                  <a:lnTo>
                    <a:pt x="108" y="105"/>
                  </a:lnTo>
                  <a:lnTo>
                    <a:pt x="108" y="114"/>
                  </a:lnTo>
                  <a:lnTo>
                    <a:pt x="108" y="116"/>
                  </a:lnTo>
                  <a:lnTo>
                    <a:pt x="93" y="116"/>
                  </a:lnTo>
                  <a:lnTo>
                    <a:pt x="80" y="122"/>
                  </a:lnTo>
                  <a:lnTo>
                    <a:pt x="65" y="129"/>
                  </a:lnTo>
                  <a:lnTo>
                    <a:pt x="52" y="142"/>
                  </a:lnTo>
                  <a:lnTo>
                    <a:pt x="41" y="164"/>
                  </a:lnTo>
                  <a:lnTo>
                    <a:pt x="26" y="201"/>
                  </a:lnTo>
                  <a:lnTo>
                    <a:pt x="15" y="251"/>
                  </a:lnTo>
                  <a:lnTo>
                    <a:pt x="0" y="318"/>
                  </a:lnTo>
                  <a:lnTo>
                    <a:pt x="0" y="349"/>
                  </a:lnTo>
                  <a:lnTo>
                    <a:pt x="8" y="373"/>
                  </a:lnTo>
                  <a:lnTo>
                    <a:pt x="17" y="386"/>
                  </a:lnTo>
                  <a:lnTo>
                    <a:pt x="35" y="388"/>
                  </a:lnTo>
                  <a:lnTo>
                    <a:pt x="294" y="388"/>
                  </a:lnTo>
                  <a:close/>
                </a:path>
              </a:pathLst>
            </a:custGeom>
            <a:solidFill>
              <a:srgbClr val="000000"/>
            </a:solidFill>
            <a:ln w="9525">
              <a:noFill/>
              <a:round/>
              <a:headEnd/>
              <a:tailEnd/>
            </a:ln>
          </p:spPr>
          <p:txBody>
            <a:bodyPr/>
            <a:lstStyle/>
            <a:p>
              <a:endParaRPr lang="en-US"/>
            </a:p>
          </p:txBody>
        </p:sp>
        <p:sp>
          <p:nvSpPr>
            <p:cNvPr id="1036" name="Freeform 12"/>
            <p:cNvSpPr>
              <a:spLocks/>
            </p:cNvSpPr>
            <p:nvPr/>
          </p:nvSpPr>
          <p:spPr bwMode="auto">
            <a:xfrm>
              <a:off x="3102" y="3756"/>
              <a:ext cx="355" cy="421"/>
            </a:xfrm>
            <a:custGeom>
              <a:avLst/>
              <a:gdLst>
                <a:gd name="T0" fmla="*/ 178 w 710"/>
                <a:gd name="T1" fmla="*/ 49 h 844"/>
                <a:gd name="T2" fmla="*/ 175 w 710"/>
                <a:gd name="T3" fmla="*/ 52 h 844"/>
                <a:gd name="T4" fmla="*/ 169 w 710"/>
                <a:gd name="T5" fmla="*/ 59 h 844"/>
                <a:gd name="T6" fmla="*/ 160 w 710"/>
                <a:gd name="T7" fmla="*/ 68 h 844"/>
                <a:gd name="T8" fmla="*/ 150 w 710"/>
                <a:gd name="T9" fmla="*/ 79 h 844"/>
                <a:gd name="T10" fmla="*/ 138 w 710"/>
                <a:gd name="T11" fmla="*/ 91 h 844"/>
                <a:gd name="T12" fmla="*/ 124 w 710"/>
                <a:gd name="T13" fmla="*/ 105 h 844"/>
                <a:gd name="T14" fmla="*/ 110 w 710"/>
                <a:gd name="T15" fmla="*/ 119 h 844"/>
                <a:gd name="T16" fmla="*/ 96 w 710"/>
                <a:gd name="T17" fmla="*/ 134 h 844"/>
                <a:gd name="T18" fmla="*/ 82 w 710"/>
                <a:gd name="T19" fmla="*/ 148 h 844"/>
                <a:gd name="T20" fmla="*/ 69 w 710"/>
                <a:gd name="T21" fmla="*/ 162 h 844"/>
                <a:gd name="T22" fmla="*/ 55 w 710"/>
                <a:gd name="T23" fmla="*/ 175 h 844"/>
                <a:gd name="T24" fmla="*/ 44 w 710"/>
                <a:gd name="T25" fmla="*/ 187 h 844"/>
                <a:gd name="T26" fmla="*/ 35 w 710"/>
                <a:gd name="T27" fmla="*/ 196 h 844"/>
                <a:gd name="T28" fmla="*/ 27 w 710"/>
                <a:gd name="T29" fmla="*/ 204 h 844"/>
                <a:gd name="T30" fmla="*/ 22 w 710"/>
                <a:gd name="T31" fmla="*/ 209 h 844"/>
                <a:gd name="T32" fmla="*/ 21 w 710"/>
                <a:gd name="T33" fmla="*/ 210 h 844"/>
                <a:gd name="T34" fmla="*/ 17 w 710"/>
                <a:gd name="T35" fmla="*/ 206 h 844"/>
                <a:gd name="T36" fmla="*/ 12 w 710"/>
                <a:gd name="T37" fmla="*/ 199 h 844"/>
                <a:gd name="T38" fmla="*/ 10 w 710"/>
                <a:gd name="T39" fmla="*/ 190 h 844"/>
                <a:gd name="T40" fmla="*/ 6 w 710"/>
                <a:gd name="T41" fmla="*/ 181 h 844"/>
                <a:gd name="T42" fmla="*/ 3 w 710"/>
                <a:gd name="T43" fmla="*/ 172 h 844"/>
                <a:gd name="T44" fmla="*/ 3 w 710"/>
                <a:gd name="T45" fmla="*/ 164 h 844"/>
                <a:gd name="T46" fmla="*/ 1 w 710"/>
                <a:gd name="T47" fmla="*/ 159 h 844"/>
                <a:gd name="T48" fmla="*/ 0 w 710"/>
                <a:gd name="T49" fmla="*/ 157 h 844"/>
                <a:gd name="T50" fmla="*/ 1 w 710"/>
                <a:gd name="T51" fmla="*/ 157 h 844"/>
                <a:gd name="T52" fmla="*/ 1 w 710"/>
                <a:gd name="T53" fmla="*/ 157 h 844"/>
                <a:gd name="T54" fmla="*/ 3 w 710"/>
                <a:gd name="T55" fmla="*/ 157 h 844"/>
                <a:gd name="T56" fmla="*/ 6 w 710"/>
                <a:gd name="T57" fmla="*/ 155 h 844"/>
                <a:gd name="T58" fmla="*/ 9 w 710"/>
                <a:gd name="T59" fmla="*/ 153 h 844"/>
                <a:gd name="T60" fmla="*/ 12 w 710"/>
                <a:gd name="T61" fmla="*/ 150 h 844"/>
                <a:gd name="T62" fmla="*/ 19 w 710"/>
                <a:gd name="T63" fmla="*/ 146 h 844"/>
                <a:gd name="T64" fmla="*/ 22 w 710"/>
                <a:gd name="T65" fmla="*/ 140 h 844"/>
                <a:gd name="T66" fmla="*/ 26 w 710"/>
                <a:gd name="T67" fmla="*/ 135 h 844"/>
                <a:gd name="T68" fmla="*/ 33 w 710"/>
                <a:gd name="T69" fmla="*/ 129 h 844"/>
                <a:gd name="T70" fmla="*/ 40 w 710"/>
                <a:gd name="T71" fmla="*/ 121 h 844"/>
                <a:gd name="T72" fmla="*/ 48 w 710"/>
                <a:gd name="T73" fmla="*/ 112 h 844"/>
                <a:gd name="T74" fmla="*/ 57 w 710"/>
                <a:gd name="T75" fmla="*/ 102 h 844"/>
                <a:gd name="T76" fmla="*/ 69 w 710"/>
                <a:gd name="T77" fmla="*/ 90 h 844"/>
                <a:gd name="T78" fmla="*/ 80 w 710"/>
                <a:gd name="T79" fmla="*/ 80 h 844"/>
                <a:gd name="T80" fmla="*/ 91 w 710"/>
                <a:gd name="T81" fmla="*/ 68 h 844"/>
                <a:gd name="T82" fmla="*/ 102 w 710"/>
                <a:gd name="T83" fmla="*/ 56 h 844"/>
                <a:gd name="T84" fmla="*/ 113 w 710"/>
                <a:gd name="T85" fmla="*/ 45 h 844"/>
                <a:gd name="T86" fmla="*/ 124 w 710"/>
                <a:gd name="T87" fmla="*/ 35 h 844"/>
                <a:gd name="T88" fmla="*/ 135 w 710"/>
                <a:gd name="T89" fmla="*/ 25 h 844"/>
                <a:gd name="T90" fmla="*/ 144 w 710"/>
                <a:gd name="T91" fmla="*/ 16 h 844"/>
                <a:gd name="T92" fmla="*/ 152 w 710"/>
                <a:gd name="T93" fmla="*/ 9 h 844"/>
                <a:gd name="T94" fmla="*/ 158 w 710"/>
                <a:gd name="T95" fmla="*/ 3 h 844"/>
                <a:gd name="T96" fmla="*/ 162 w 710"/>
                <a:gd name="T97" fmla="*/ 0 h 844"/>
                <a:gd name="T98" fmla="*/ 163 w 710"/>
                <a:gd name="T99" fmla="*/ 13 h 844"/>
                <a:gd name="T100" fmla="*/ 166 w 710"/>
                <a:gd name="T101" fmla="*/ 29 h 844"/>
                <a:gd name="T102" fmla="*/ 170 w 710"/>
                <a:gd name="T103" fmla="*/ 43 h 844"/>
                <a:gd name="T104" fmla="*/ 178 w 710"/>
                <a:gd name="T105" fmla="*/ 49 h 84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10"/>
                <a:gd name="T160" fmla="*/ 0 h 844"/>
                <a:gd name="T161" fmla="*/ 710 w 710"/>
                <a:gd name="T162" fmla="*/ 844 h 844"/>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10" h="844">
                  <a:moveTo>
                    <a:pt x="710" y="198"/>
                  </a:moveTo>
                  <a:lnTo>
                    <a:pt x="697" y="211"/>
                  </a:lnTo>
                  <a:lnTo>
                    <a:pt x="673" y="237"/>
                  </a:lnTo>
                  <a:lnTo>
                    <a:pt x="640" y="274"/>
                  </a:lnTo>
                  <a:lnTo>
                    <a:pt x="597" y="318"/>
                  </a:lnTo>
                  <a:lnTo>
                    <a:pt x="551" y="365"/>
                  </a:lnTo>
                  <a:lnTo>
                    <a:pt x="497" y="422"/>
                  </a:lnTo>
                  <a:lnTo>
                    <a:pt x="440" y="477"/>
                  </a:lnTo>
                  <a:lnTo>
                    <a:pt x="384" y="538"/>
                  </a:lnTo>
                  <a:lnTo>
                    <a:pt x="325" y="596"/>
                  </a:lnTo>
                  <a:lnTo>
                    <a:pt x="273" y="649"/>
                  </a:lnTo>
                  <a:lnTo>
                    <a:pt x="223" y="703"/>
                  </a:lnTo>
                  <a:lnTo>
                    <a:pt x="175" y="749"/>
                  </a:lnTo>
                  <a:lnTo>
                    <a:pt x="138" y="788"/>
                  </a:lnTo>
                  <a:lnTo>
                    <a:pt x="109" y="818"/>
                  </a:lnTo>
                  <a:lnTo>
                    <a:pt x="88" y="838"/>
                  </a:lnTo>
                  <a:lnTo>
                    <a:pt x="83" y="844"/>
                  </a:lnTo>
                  <a:lnTo>
                    <a:pt x="66" y="827"/>
                  </a:lnTo>
                  <a:lnTo>
                    <a:pt x="51" y="799"/>
                  </a:lnTo>
                  <a:lnTo>
                    <a:pt x="38" y="764"/>
                  </a:lnTo>
                  <a:lnTo>
                    <a:pt x="24" y="725"/>
                  </a:lnTo>
                  <a:lnTo>
                    <a:pt x="14" y="690"/>
                  </a:lnTo>
                  <a:lnTo>
                    <a:pt x="9" y="659"/>
                  </a:lnTo>
                  <a:lnTo>
                    <a:pt x="1" y="638"/>
                  </a:lnTo>
                  <a:lnTo>
                    <a:pt x="0" y="629"/>
                  </a:lnTo>
                  <a:lnTo>
                    <a:pt x="1" y="629"/>
                  </a:lnTo>
                  <a:lnTo>
                    <a:pt x="3" y="629"/>
                  </a:lnTo>
                  <a:lnTo>
                    <a:pt x="13" y="629"/>
                  </a:lnTo>
                  <a:lnTo>
                    <a:pt x="24" y="624"/>
                  </a:lnTo>
                  <a:lnTo>
                    <a:pt x="35" y="614"/>
                  </a:lnTo>
                  <a:lnTo>
                    <a:pt x="51" y="603"/>
                  </a:lnTo>
                  <a:lnTo>
                    <a:pt x="74" y="587"/>
                  </a:lnTo>
                  <a:lnTo>
                    <a:pt x="90" y="561"/>
                  </a:lnTo>
                  <a:lnTo>
                    <a:pt x="105" y="544"/>
                  </a:lnTo>
                  <a:lnTo>
                    <a:pt x="131" y="520"/>
                  </a:lnTo>
                  <a:lnTo>
                    <a:pt x="159" y="485"/>
                  </a:lnTo>
                  <a:lnTo>
                    <a:pt x="192" y="450"/>
                  </a:lnTo>
                  <a:lnTo>
                    <a:pt x="231" y="409"/>
                  </a:lnTo>
                  <a:lnTo>
                    <a:pt x="273" y="363"/>
                  </a:lnTo>
                  <a:lnTo>
                    <a:pt x="318" y="322"/>
                  </a:lnTo>
                  <a:lnTo>
                    <a:pt x="366" y="274"/>
                  </a:lnTo>
                  <a:lnTo>
                    <a:pt x="410" y="226"/>
                  </a:lnTo>
                  <a:lnTo>
                    <a:pt x="455" y="183"/>
                  </a:lnTo>
                  <a:lnTo>
                    <a:pt x="499" y="141"/>
                  </a:lnTo>
                  <a:lnTo>
                    <a:pt x="538" y="100"/>
                  </a:lnTo>
                  <a:lnTo>
                    <a:pt x="575" y="67"/>
                  </a:lnTo>
                  <a:lnTo>
                    <a:pt x="605" y="39"/>
                  </a:lnTo>
                  <a:lnTo>
                    <a:pt x="632" y="15"/>
                  </a:lnTo>
                  <a:lnTo>
                    <a:pt x="647" y="0"/>
                  </a:lnTo>
                  <a:lnTo>
                    <a:pt x="649" y="54"/>
                  </a:lnTo>
                  <a:lnTo>
                    <a:pt x="662" y="117"/>
                  </a:lnTo>
                  <a:lnTo>
                    <a:pt x="680" y="172"/>
                  </a:lnTo>
                  <a:lnTo>
                    <a:pt x="710" y="198"/>
                  </a:lnTo>
                  <a:close/>
                </a:path>
              </a:pathLst>
            </a:custGeom>
            <a:solidFill>
              <a:srgbClr val="FFFFFF"/>
            </a:solidFill>
            <a:ln w="9525">
              <a:noFill/>
              <a:round/>
              <a:headEnd/>
              <a:tailEnd/>
            </a:ln>
          </p:spPr>
          <p:txBody>
            <a:bodyPr/>
            <a:lstStyle/>
            <a:p>
              <a:endParaRPr lang="en-US"/>
            </a:p>
          </p:txBody>
        </p:sp>
        <p:sp>
          <p:nvSpPr>
            <p:cNvPr id="1037" name="Freeform 13"/>
            <p:cNvSpPr>
              <a:spLocks/>
            </p:cNvSpPr>
            <p:nvPr/>
          </p:nvSpPr>
          <p:spPr bwMode="auto">
            <a:xfrm>
              <a:off x="3102" y="3756"/>
              <a:ext cx="355" cy="421"/>
            </a:xfrm>
            <a:custGeom>
              <a:avLst/>
              <a:gdLst>
                <a:gd name="T0" fmla="*/ 178 w 710"/>
                <a:gd name="T1" fmla="*/ 49 h 844"/>
                <a:gd name="T2" fmla="*/ 178 w 710"/>
                <a:gd name="T3" fmla="*/ 49 h 844"/>
                <a:gd name="T4" fmla="*/ 175 w 710"/>
                <a:gd name="T5" fmla="*/ 52 h 844"/>
                <a:gd name="T6" fmla="*/ 169 w 710"/>
                <a:gd name="T7" fmla="*/ 59 h 844"/>
                <a:gd name="T8" fmla="*/ 160 w 710"/>
                <a:gd name="T9" fmla="*/ 68 h 844"/>
                <a:gd name="T10" fmla="*/ 150 w 710"/>
                <a:gd name="T11" fmla="*/ 79 h 844"/>
                <a:gd name="T12" fmla="*/ 138 w 710"/>
                <a:gd name="T13" fmla="*/ 91 h 844"/>
                <a:gd name="T14" fmla="*/ 124 w 710"/>
                <a:gd name="T15" fmla="*/ 105 h 844"/>
                <a:gd name="T16" fmla="*/ 110 w 710"/>
                <a:gd name="T17" fmla="*/ 119 h 844"/>
                <a:gd name="T18" fmla="*/ 96 w 710"/>
                <a:gd name="T19" fmla="*/ 134 h 844"/>
                <a:gd name="T20" fmla="*/ 82 w 710"/>
                <a:gd name="T21" fmla="*/ 148 h 844"/>
                <a:gd name="T22" fmla="*/ 69 w 710"/>
                <a:gd name="T23" fmla="*/ 162 h 844"/>
                <a:gd name="T24" fmla="*/ 55 w 710"/>
                <a:gd name="T25" fmla="*/ 175 h 844"/>
                <a:gd name="T26" fmla="*/ 44 w 710"/>
                <a:gd name="T27" fmla="*/ 187 h 844"/>
                <a:gd name="T28" fmla="*/ 35 w 710"/>
                <a:gd name="T29" fmla="*/ 196 h 844"/>
                <a:gd name="T30" fmla="*/ 27 w 710"/>
                <a:gd name="T31" fmla="*/ 204 h 844"/>
                <a:gd name="T32" fmla="*/ 22 w 710"/>
                <a:gd name="T33" fmla="*/ 209 h 844"/>
                <a:gd name="T34" fmla="*/ 21 w 710"/>
                <a:gd name="T35" fmla="*/ 210 h 844"/>
                <a:gd name="T36" fmla="*/ 21 w 710"/>
                <a:gd name="T37" fmla="*/ 210 h 844"/>
                <a:gd name="T38" fmla="*/ 17 w 710"/>
                <a:gd name="T39" fmla="*/ 206 h 844"/>
                <a:gd name="T40" fmla="*/ 12 w 710"/>
                <a:gd name="T41" fmla="*/ 199 h 844"/>
                <a:gd name="T42" fmla="*/ 10 w 710"/>
                <a:gd name="T43" fmla="*/ 190 h 844"/>
                <a:gd name="T44" fmla="*/ 6 w 710"/>
                <a:gd name="T45" fmla="*/ 181 h 844"/>
                <a:gd name="T46" fmla="*/ 3 w 710"/>
                <a:gd name="T47" fmla="*/ 172 h 844"/>
                <a:gd name="T48" fmla="*/ 3 w 710"/>
                <a:gd name="T49" fmla="*/ 164 h 844"/>
                <a:gd name="T50" fmla="*/ 1 w 710"/>
                <a:gd name="T51" fmla="*/ 159 h 844"/>
                <a:gd name="T52" fmla="*/ 0 w 710"/>
                <a:gd name="T53" fmla="*/ 157 h 844"/>
                <a:gd name="T54" fmla="*/ 0 w 710"/>
                <a:gd name="T55" fmla="*/ 157 h 844"/>
                <a:gd name="T56" fmla="*/ 1 w 710"/>
                <a:gd name="T57" fmla="*/ 157 h 844"/>
                <a:gd name="T58" fmla="*/ 1 w 710"/>
                <a:gd name="T59" fmla="*/ 157 h 844"/>
                <a:gd name="T60" fmla="*/ 3 w 710"/>
                <a:gd name="T61" fmla="*/ 157 h 844"/>
                <a:gd name="T62" fmla="*/ 6 w 710"/>
                <a:gd name="T63" fmla="*/ 155 h 844"/>
                <a:gd name="T64" fmla="*/ 9 w 710"/>
                <a:gd name="T65" fmla="*/ 153 h 844"/>
                <a:gd name="T66" fmla="*/ 12 w 710"/>
                <a:gd name="T67" fmla="*/ 150 h 844"/>
                <a:gd name="T68" fmla="*/ 19 w 710"/>
                <a:gd name="T69" fmla="*/ 146 h 844"/>
                <a:gd name="T70" fmla="*/ 22 w 710"/>
                <a:gd name="T71" fmla="*/ 140 h 844"/>
                <a:gd name="T72" fmla="*/ 22 w 710"/>
                <a:gd name="T73" fmla="*/ 140 h 844"/>
                <a:gd name="T74" fmla="*/ 26 w 710"/>
                <a:gd name="T75" fmla="*/ 135 h 844"/>
                <a:gd name="T76" fmla="*/ 33 w 710"/>
                <a:gd name="T77" fmla="*/ 129 h 844"/>
                <a:gd name="T78" fmla="*/ 40 w 710"/>
                <a:gd name="T79" fmla="*/ 121 h 844"/>
                <a:gd name="T80" fmla="*/ 48 w 710"/>
                <a:gd name="T81" fmla="*/ 112 h 844"/>
                <a:gd name="T82" fmla="*/ 57 w 710"/>
                <a:gd name="T83" fmla="*/ 102 h 844"/>
                <a:gd name="T84" fmla="*/ 69 w 710"/>
                <a:gd name="T85" fmla="*/ 90 h 844"/>
                <a:gd name="T86" fmla="*/ 80 w 710"/>
                <a:gd name="T87" fmla="*/ 80 h 844"/>
                <a:gd name="T88" fmla="*/ 91 w 710"/>
                <a:gd name="T89" fmla="*/ 68 h 844"/>
                <a:gd name="T90" fmla="*/ 102 w 710"/>
                <a:gd name="T91" fmla="*/ 56 h 844"/>
                <a:gd name="T92" fmla="*/ 113 w 710"/>
                <a:gd name="T93" fmla="*/ 45 h 844"/>
                <a:gd name="T94" fmla="*/ 124 w 710"/>
                <a:gd name="T95" fmla="*/ 35 h 844"/>
                <a:gd name="T96" fmla="*/ 135 w 710"/>
                <a:gd name="T97" fmla="*/ 25 h 844"/>
                <a:gd name="T98" fmla="*/ 144 w 710"/>
                <a:gd name="T99" fmla="*/ 16 h 844"/>
                <a:gd name="T100" fmla="*/ 152 w 710"/>
                <a:gd name="T101" fmla="*/ 9 h 844"/>
                <a:gd name="T102" fmla="*/ 158 w 710"/>
                <a:gd name="T103" fmla="*/ 3 h 844"/>
                <a:gd name="T104" fmla="*/ 162 w 710"/>
                <a:gd name="T105" fmla="*/ 0 h 844"/>
                <a:gd name="T106" fmla="*/ 162 w 710"/>
                <a:gd name="T107" fmla="*/ 0 h 844"/>
                <a:gd name="T108" fmla="*/ 163 w 710"/>
                <a:gd name="T109" fmla="*/ 13 h 844"/>
                <a:gd name="T110" fmla="*/ 166 w 710"/>
                <a:gd name="T111" fmla="*/ 29 h 844"/>
                <a:gd name="T112" fmla="*/ 170 w 710"/>
                <a:gd name="T113" fmla="*/ 43 h 844"/>
                <a:gd name="T114" fmla="*/ 178 w 710"/>
                <a:gd name="T115" fmla="*/ 49 h 84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710"/>
                <a:gd name="T175" fmla="*/ 0 h 844"/>
                <a:gd name="T176" fmla="*/ 710 w 710"/>
                <a:gd name="T177" fmla="*/ 844 h 84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710" h="844">
                  <a:moveTo>
                    <a:pt x="710" y="198"/>
                  </a:moveTo>
                  <a:lnTo>
                    <a:pt x="710" y="198"/>
                  </a:lnTo>
                  <a:lnTo>
                    <a:pt x="697" y="211"/>
                  </a:lnTo>
                  <a:lnTo>
                    <a:pt x="673" y="237"/>
                  </a:lnTo>
                  <a:lnTo>
                    <a:pt x="640" y="274"/>
                  </a:lnTo>
                  <a:lnTo>
                    <a:pt x="597" y="318"/>
                  </a:lnTo>
                  <a:lnTo>
                    <a:pt x="551" y="365"/>
                  </a:lnTo>
                  <a:lnTo>
                    <a:pt x="497" y="422"/>
                  </a:lnTo>
                  <a:lnTo>
                    <a:pt x="440" y="477"/>
                  </a:lnTo>
                  <a:lnTo>
                    <a:pt x="384" y="538"/>
                  </a:lnTo>
                  <a:lnTo>
                    <a:pt x="325" y="596"/>
                  </a:lnTo>
                  <a:lnTo>
                    <a:pt x="273" y="649"/>
                  </a:lnTo>
                  <a:lnTo>
                    <a:pt x="223" y="703"/>
                  </a:lnTo>
                  <a:lnTo>
                    <a:pt x="175" y="749"/>
                  </a:lnTo>
                  <a:lnTo>
                    <a:pt x="138" y="788"/>
                  </a:lnTo>
                  <a:lnTo>
                    <a:pt x="109" y="818"/>
                  </a:lnTo>
                  <a:lnTo>
                    <a:pt x="88" y="838"/>
                  </a:lnTo>
                  <a:lnTo>
                    <a:pt x="83" y="844"/>
                  </a:lnTo>
                  <a:lnTo>
                    <a:pt x="66" y="827"/>
                  </a:lnTo>
                  <a:lnTo>
                    <a:pt x="51" y="799"/>
                  </a:lnTo>
                  <a:lnTo>
                    <a:pt x="38" y="764"/>
                  </a:lnTo>
                  <a:lnTo>
                    <a:pt x="24" y="725"/>
                  </a:lnTo>
                  <a:lnTo>
                    <a:pt x="14" y="690"/>
                  </a:lnTo>
                  <a:lnTo>
                    <a:pt x="9" y="659"/>
                  </a:lnTo>
                  <a:lnTo>
                    <a:pt x="1" y="638"/>
                  </a:lnTo>
                  <a:lnTo>
                    <a:pt x="0" y="629"/>
                  </a:lnTo>
                  <a:lnTo>
                    <a:pt x="1" y="629"/>
                  </a:lnTo>
                  <a:lnTo>
                    <a:pt x="3" y="629"/>
                  </a:lnTo>
                  <a:lnTo>
                    <a:pt x="13" y="629"/>
                  </a:lnTo>
                  <a:lnTo>
                    <a:pt x="24" y="624"/>
                  </a:lnTo>
                  <a:lnTo>
                    <a:pt x="35" y="614"/>
                  </a:lnTo>
                  <a:lnTo>
                    <a:pt x="51" y="603"/>
                  </a:lnTo>
                  <a:lnTo>
                    <a:pt x="74" y="587"/>
                  </a:lnTo>
                  <a:lnTo>
                    <a:pt x="90" y="561"/>
                  </a:lnTo>
                  <a:lnTo>
                    <a:pt x="105" y="544"/>
                  </a:lnTo>
                  <a:lnTo>
                    <a:pt x="131" y="520"/>
                  </a:lnTo>
                  <a:lnTo>
                    <a:pt x="159" y="485"/>
                  </a:lnTo>
                  <a:lnTo>
                    <a:pt x="192" y="450"/>
                  </a:lnTo>
                  <a:lnTo>
                    <a:pt x="231" y="409"/>
                  </a:lnTo>
                  <a:lnTo>
                    <a:pt x="273" y="363"/>
                  </a:lnTo>
                  <a:lnTo>
                    <a:pt x="318" y="322"/>
                  </a:lnTo>
                  <a:lnTo>
                    <a:pt x="366" y="274"/>
                  </a:lnTo>
                  <a:lnTo>
                    <a:pt x="410" y="226"/>
                  </a:lnTo>
                  <a:lnTo>
                    <a:pt x="455" y="183"/>
                  </a:lnTo>
                  <a:lnTo>
                    <a:pt x="499" y="141"/>
                  </a:lnTo>
                  <a:lnTo>
                    <a:pt x="538" y="100"/>
                  </a:lnTo>
                  <a:lnTo>
                    <a:pt x="575" y="67"/>
                  </a:lnTo>
                  <a:lnTo>
                    <a:pt x="605" y="39"/>
                  </a:lnTo>
                  <a:lnTo>
                    <a:pt x="632" y="15"/>
                  </a:lnTo>
                  <a:lnTo>
                    <a:pt x="647" y="0"/>
                  </a:lnTo>
                  <a:lnTo>
                    <a:pt x="649" y="54"/>
                  </a:lnTo>
                  <a:lnTo>
                    <a:pt x="662" y="117"/>
                  </a:lnTo>
                  <a:lnTo>
                    <a:pt x="680" y="172"/>
                  </a:lnTo>
                  <a:lnTo>
                    <a:pt x="710" y="198"/>
                  </a:lnTo>
                </a:path>
              </a:pathLst>
            </a:custGeom>
            <a:noFill/>
            <a:ln w="0">
              <a:solidFill>
                <a:srgbClr val="000000"/>
              </a:solidFill>
              <a:round/>
              <a:headEnd/>
              <a:tailEnd/>
            </a:ln>
          </p:spPr>
          <p:txBody>
            <a:bodyPr/>
            <a:lstStyle/>
            <a:p>
              <a:endParaRPr lang="en-US"/>
            </a:p>
          </p:txBody>
        </p:sp>
        <p:sp>
          <p:nvSpPr>
            <p:cNvPr id="1038" name="Freeform 14"/>
            <p:cNvSpPr>
              <a:spLocks/>
            </p:cNvSpPr>
            <p:nvPr/>
          </p:nvSpPr>
          <p:spPr bwMode="auto">
            <a:xfrm>
              <a:off x="2568" y="3553"/>
              <a:ext cx="906" cy="654"/>
            </a:xfrm>
            <a:custGeom>
              <a:avLst/>
              <a:gdLst>
                <a:gd name="T0" fmla="*/ 103 w 1811"/>
                <a:gd name="T1" fmla="*/ 244 h 1308"/>
                <a:gd name="T2" fmla="*/ 85 w 1811"/>
                <a:gd name="T3" fmla="*/ 218 h 1308"/>
                <a:gd name="T4" fmla="*/ 75 w 1811"/>
                <a:gd name="T5" fmla="*/ 193 h 1308"/>
                <a:gd name="T6" fmla="*/ 77 w 1811"/>
                <a:gd name="T7" fmla="*/ 174 h 1308"/>
                <a:gd name="T8" fmla="*/ 36 w 1811"/>
                <a:gd name="T9" fmla="*/ 157 h 1308"/>
                <a:gd name="T10" fmla="*/ 34 w 1811"/>
                <a:gd name="T11" fmla="*/ 176 h 1308"/>
                <a:gd name="T12" fmla="*/ 43 w 1811"/>
                <a:gd name="T13" fmla="*/ 201 h 1308"/>
                <a:gd name="T14" fmla="*/ 61 w 1811"/>
                <a:gd name="T15" fmla="*/ 227 h 1308"/>
                <a:gd name="T16" fmla="*/ 83 w 1811"/>
                <a:gd name="T17" fmla="*/ 241 h 1308"/>
                <a:gd name="T18" fmla="*/ 71 w 1811"/>
                <a:gd name="T19" fmla="*/ 235 h 1308"/>
                <a:gd name="T20" fmla="*/ 61 w 1811"/>
                <a:gd name="T21" fmla="*/ 232 h 1308"/>
                <a:gd name="T22" fmla="*/ 32 w 1811"/>
                <a:gd name="T23" fmla="*/ 215 h 1308"/>
                <a:gd name="T24" fmla="*/ 14 w 1811"/>
                <a:gd name="T25" fmla="*/ 189 h 1308"/>
                <a:gd name="T26" fmla="*/ 5 w 1811"/>
                <a:gd name="T27" fmla="*/ 164 h 1308"/>
                <a:gd name="T28" fmla="*/ 6 w 1811"/>
                <a:gd name="T29" fmla="*/ 146 h 1308"/>
                <a:gd name="T30" fmla="*/ 11 w 1811"/>
                <a:gd name="T31" fmla="*/ 142 h 1308"/>
                <a:gd name="T32" fmla="*/ 13 w 1811"/>
                <a:gd name="T33" fmla="*/ 131 h 1308"/>
                <a:gd name="T34" fmla="*/ 26 w 1811"/>
                <a:gd name="T35" fmla="*/ 113 h 1308"/>
                <a:gd name="T36" fmla="*/ 52 w 1811"/>
                <a:gd name="T37" fmla="*/ 87 h 1308"/>
                <a:gd name="T38" fmla="*/ 92 w 1811"/>
                <a:gd name="T39" fmla="*/ 48 h 1308"/>
                <a:gd name="T40" fmla="*/ 131 w 1811"/>
                <a:gd name="T41" fmla="*/ 7 h 1308"/>
                <a:gd name="T42" fmla="*/ 141 w 1811"/>
                <a:gd name="T43" fmla="*/ 1 h 1308"/>
                <a:gd name="T44" fmla="*/ 153 w 1811"/>
                <a:gd name="T45" fmla="*/ 1 h 1308"/>
                <a:gd name="T46" fmla="*/ 174 w 1811"/>
                <a:gd name="T47" fmla="*/ 9 h 1308"/>
                <a:gd name="T48" fmla="*/ 224 w 1811"/>
                <a:gd name="T49" fmla="*/ 24 h 1308"/>
                <a:gd name="T50" fmla="*/ 290 w 1811"/>
                <a:gd name="T51" fmla="*/ 44 h 1308"/>
                <a:gd name="T52" fmla="*/ 356 w 1811"/>
                <a:gd name="T53" fmla="*/ 65 h 1308"/>
                <a:gd name="T54" fmla="*/ 406 w 1811"/>
                <a:gd name="T55" fmla="*/ 81 h 1308"/>
                <a:gd name="T56" fmla="*/ 430 w 1811"/>
                <a:gd name="T57" fmla="*/ 90 h 1308"/>
                <a:gd name="T58" fmla="*/ 429 w 1811"/>
                <a:gd name="T59" fmla="*/ 101 h 1308"/>
                <a:gd name="T60" fmla="*/ 411 w 1811"/>
                <a:gd name="T61" fmla="*/ 118 h 1308"/>
                <a:gd name="T62" fmla="*/ 381 w 1811"/>
                <a:gd name="T63" fmla="*/ 147 h 1308"/>
                <a:gd name="T64" fmla="*/ 347 w 1811"/>
                <a:gd name="T65" fmla="*/ 181 h 1308"/>
                <a:gd name="T66" fmla="*/ 315 w 1811"/>
                <a:gd name="T67" fmla="*/ 213 h 1308"/>
                <a:gd name="T68" fmla="*/ 294 w 1811"/>
                <a:gd name="T69" fmla="*/ 237 h 1308"/>
                <a:gd name="T70" fmla="*/ 280 w 1811"/>
                <a:gd name="T71" fmla="*/ 252 h 1308"/>
                <a:gd name="T72" fmla="*/ 271 w 1811"/>
                <a:gd name="T73" fmla="*/ 259 h 1308"/>
                <a:gd name="T74" fmla="*/ 267 w 1811"/>
                <a:gd name="T75" fmla="*/ 259 h 1308"/>
                <a:gd name="T76" fmla="*/ 271 w 1811"/>
                <a:gd name="T77" fmla="*/ 274 h 1308"/>
                <a:gd name="T78" fmla="*/ 280 w 1811"/>
                <a:gd name="T79" fmla="*/ 301 h 1308"/>
                <a:gd name="T80" fmla="*/ 289 w 1811"/>
                <a:gd name="T81" fmla="*/ 311 h 1308"/>
                <a:gd name="T82" fmla="*/ 311 w 1811"/>
                <a:gd name="T83" fmla="*/ 289 h 1308"/>
                <a:gd name="T84" fmla="*/ 349 w 1811"/>
                <a:gd name="T85" fmla="*/ 250 h 1308"/>
                <a:gd name="T86" fmla="*/ 392 w 1811"/>
                <a:gd name="T87" fmla="*/ 206 h 1308"/>
                <a:gd name="T88" fmla="*/ 427 w 1811"/>
                <a:gd name="T89" fmla="*/ 169 h 1308"/>
                <a:gd name="T90" fmla="*/ 445 w 1811"/>
                <a:gd name="T91" fmla="*/ 151 h 1308"/>
                <a:gd name="T92" fmla="*/ 451 w 1811"/>
                <a:gd name="T93" fmla="*/ 156 h 1308"/>
                <a:gd name="T94" fmla="*/ 419 w 1811"/>
                <a:gd name="T95" fmla="*/ 189 h 1308"/>
                <a:gd name="T96" fmla="*/ 381 w 1811"/>
                <a:gd name="T97" fmla="*/ 229 h 1308"/>
                <a:gd name="T98" fmla="*/ 348 w 1811"/>
                <a:gd name="T99" fmla="*/ 265 h 1308"/>
                <a:gd name="T100" fmla="*/ 322 w 1811"/>
                <a:gd name="T101" fmla="*/ 294 h 1308"/>
                <a:gd name="T102" fmla="*/ 305 w 1811"/>
                <a:gd name="T103" fmla="*/ 311 h 1308"/>
                <a:gd name="T104" fmla="*/ 299 w 1811"/>
                <a:gd name="T105" fmla="*/ 318 h 1308"/>
                <a:gd name="T106" fmla="*/ 295 w 1811"/>
                <a:gd name="T107" fmla="*/ 326 h 1308"/>
                <a:gd name="T108" fmla="*/ 283 w 1811"/>
                <a:gd name="T109" fmla="*/ 326 h 1308"/>
                <a:gd name="T110" fmla="*/ 271 w 1811"/>
                <a:gd name="T111" fmla="*/ 320 h 1308"/>
                <a:gd name="T112" fmla="*/ 251 w 1811"/>
                <a:gd name="T113" fmla="*/ 311 h 1308"/>
                <a:gd name="T114" fmla="*/ 222 w 1811"/>
                <a:gd name="T115" fmla="*/ 299 h 1308"/>
                <a:gd name="T116" fmla="*/ 189 w 1811"/>
                <a:gd name="T117" fmla="*/ 284 h 1308"/>
                <a:gd name="T118" fmla="*/ 153 w 1811"/>
                <a:gd name="T119" fmla="*/ 270 h 1308"/>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811"/>
                <a:gd name="T181" fmla="*/ 0 h 1308"/>
                <a:gd name="T182" fmla="*/ 1811 w 1811"/>
                <a:gd name="T183" fmla="*/ 1308 h 1308"/>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811" h="1308">
                  <a:moveTo>
                    <a:pt x="516" y="1036"/>
                  </a:moveTo>
                  <a:lnTo>
                    <a:pt x="455" y="1008"/>
                  </a:lnTo>
                  <a:lnTo>
                    <a:pt x="409" y="977"/>
                  </a:lnTo>
                  <a:lnTo>
                    <a:pt x="378" y="943"/>
                  </a:lnTo>
                  <a:lnTo>
                    <a:pt x="354" y="908"/>
                  </a:lnTo>
                  <a:lnTo>
                    <a:pt x="337" y="873"/>
                  </a:lnTo>
                  <a:lnTo>
                    <a:pt x="324" y="840"/>
                  </a:lnTo>
                  <a:lnTo>
                    <a:pt x="313" y="807"/>
                  </a:lnTo>
                  <a:lnTo>
                    <a:pt x="298" y="773"/>
                  </a:lnTo>
                  <a:lnTo>
                    <a:pt x="283" y="731"/>
                  </a:lnTo>
                  <a:lnTo>
                    <a:pt x="289" y="705"/>
                  </a:lnTo>
                  <a:lnTo>
                    <a:pt x="307" y="697"/>
                  </a:lnTo>
                  <a:lnTo>
                    <a:pt x="331" y="705"/>
                  </a:lnTo>
                  <a:lnTo>
                    <a:pt x="167" y="636"/>
                  </a:lnTo>
                  <a:lnTo>
                    <a:pt x="141" y="625"/>
                  </a:lnTo>
                  <a:lnTo>
                    <a:pt x="124" y="636"/>
                  </a:lnTo>
                  <a:lnTo>
                    <a:pt x="119" y="662"/>
                  </a:lnTo>
                  <a:lnTo>
                    <a:pt x="133" y="705"/>
                  </a:lnTo>
                  <a:lnTo>
                    <a:pt x="146" y="738"/>
                  </a:lnTo>
                  <a:lnTo>
                    <a:pt x="157" y="770"/>
                  </a:lnTo>
                  <a:lnTo>
                    <a:pt x="172" y="807"/>
                  </a:lnTo>
                  <a:lnTo>
                    <a:pt x="189" y="840"/>
                  </a:lnTo>
                  <a:lnTo>
                    <a:pt x="211" y="877"/>
                  </a:lnTo>
                  <a:lnTo>
                    <a:pt x="244" y="908"/>
                  </a:lnTo>
                  <a:lnTo>
                    <a:pt x="289" y="943"/>
                  </a:lnTo>
                  <a:lnTo>
                    <a:pt x="348" y="971"/>
                  </a:lnTo>
                  <a:lnTo>
                    <a:pt x="329" y="964"/>
                  </a:lnTo>
                  <a:lnTo>
                    <a:pt x="313" y="958"/>
                  </a:lnTo>
                  <a:lnTo>
                    <a:pt x="296" y="953"/>
                  </a:lnTo>
                  <a:lnTo>
                    <a:pt x="281" y="943"/>
                  </a:lnTo>
                  <a:lnTo>
                    <a:pt x="268" y="938"/>
                  </a:lnTo>
                  <a:lnTo>
                    <a:pt x="255" y="932"/>
                  </a:lnTo>
                  <a:lnTo>
                    <a:pt x="244" y="931"/>
                  </a:lnTo>
                  <a:lnTo>
                    <a:pt x="233" y="925"/>
                  </a:lnTo>
                  <a:lnTo>
                    <a:pt x="172" y="894"/>
                  </a:lnTo>
                  <a:lnTo>
                    <a:pt x="126" y="862"/>
                  </a:lnTo>
                  <a:lnTo>
                    <a:pt x="93" y="829"/>
                  </a:lnTo>
                  <a:lnTo>
                    <a:pt x="70" y="797"/>
                  </a:lnTo>
                  <a:lnTo>
                    <a:pt x="54" y="758"/>
                  </a:lnTo>
                  <a:lnTo>
                    <a:pt x="41" y="727"/>
                  </a:lnTo>
                  <a:lnTo>
                    <a:pt x="30" y="692"/>
                  </a:lnTo>
                  <a:lnTo>
                    <a:pt x="17" y="657"/>
                  </a:lnTo>
                  <a:lnTo>
                    <a:pt x="0" y="616"/>
                  </a:lnTo>
                  <a:lnTo>
                    <a:pt x="6" y="588"/>
                  </a:lnTo>
                  <a:lnTo>
                    <a:pt x="24" y="581"/>
                  </a:lnTo>
                  <a:lnTo>
                    <a:pt x="50" y="592"/>
                  </a:lnTo>
                  <a:lnTo>
                    <a:pt x="45" y="581"/>
                  </a:lnTo>
                  <a:lnTo>
                    <a:pt x="41" y="566"/>
                  </a:lnTo>
                  <a:lnTo>
                    <a:pt x="41" y="555"/>
                  </a:lnTo>
                  <a:lnTo>
                    <a:pt x="45" y="538"/>
                  </a:lnTo>
                  <a:lnTo>
                    <a:pt x="52" y="522"/>
                  </a:lnTo>
                  <a:lnTo>
                    <a:pt x="63" y="501"/>
                  </a:lnTo>
                  <a:lnTo>
                    <a:pt x="80" y="479"/>
                  </a:lnTo>
                  <a:lnTo>
                    <a:pt x="104" y="455"/>
                  </a:lnTo>
                  <a:lnTo>
                    <a:pt x="130" y="425"/>
                  </a:lnTo>
                  <a:lnTo>
                    <a:pt x="163" y="390"/>
                  </a:lnTo>
                  <a:lnTo>
                    <a:pt x="206" y="348"/>
                  </a:lnTo>
                  <a:lnTo>
                    <a:pt x="250" y="301"/>
                  </a:lnTo>
                  <a:lnTo>
                    <a:pt x="304" y="250"/>
                  </a:lnTo>
                  <a:lnTo>
                    <a:pt x="365" y="192"/>
                  </a:lnTo>
                  <a:lnTo>
                    <a:pt x="431" y="122"/>
                  </a:lnTo>
                  <a:lnTo>
                    <a:pt x="507" y="46"/>
                  </a:lnTo>
                  <a:lnTo>
                    <a:pt x="524" y="29"/>
                  </a:lnTo>
                  <a:lnTo>
                    <a:pt x="539" y="15"/>
                  </a:lnTo>
                  <a:lnTo>
                    <a:pt x="553" y="5"/>
                  </a:lnTo>
                  <a:lnTo>
                    <a:pt x="563" y="2"/>
                  </a:lnTo>
                  <a:lnTo>
                    <a:pt x="577" y="0"/>
                  </a:lnTo>
                  <a:lnTo>
                    <a:pt x="592" y="2"/>
                  </a:lnTo>
                  <a:lnTo>
                    <a:pt x="611" y="5"/>
                  </a:lnTo>
                  <a:lnTo>
                    <a:pt x="635" y="13"/>
                  </a:lnTo>
                  <a:lnTo>
                    <a:pt x="657" y="20"/>
                  </a:lnTo>
                  <a:lnTo>
                    <a:pt x="694" y="33"/>
                  </a:lnTo>
                  <a:lnTo>
                    <a:pt x="748" y="52"/>
                  </a:lnTo>
                  <a:lnTo>
                    <a:pt x="816" y="70"/>
                  </a:lnTo>
                  <a:lnTo>
                    <a:pt x="894" y="98"/>
                  </a:lnTo>
                  <a:lnTo>
                    <a:pt x="979" y="122"/>
                  </a:lnTo>
                  <a:lnTo>
                    <a:pt x="1068" y="150"/>
                  </a:lnTo>
                  <a:lnTo>
                    <a:pt x="1158" y="177"/>
                  </a:lnTo>
                  <a:lnTo>
                    <a:pt x="1249" y="205"/>
                  </a:lnTo>
                  <a:lnTo>
                    <a:pt x="1340" y="233"/>
                  </a:lnTo>
                  <a:lnTo>
                    <a:pt x="1423" y="259"/>
                  </a:lnTo>
                  <a:lnTo>
                    <a:pt x="1500" y="281"/>
                  </a:lnTo>
                  <a:lnTo>
                    <a:pt x="1567" y="307"/>
                  </a:lnTo>
                  <a:lnTo>
                    <a:pt x="1621" y="324"/>
                  </a:lnTo>
                  <a:lnTo>
                    <a:pt x="1660" y="335"/>
                  </a:lnTo>
                  <a:lnTo>
                    <a:pt x="1682" y="342"/>
                  </a:lnTo>
                  <a:lnTo>
                    <a:pt x="1717" y="361"/>
                  </a:lnTo>
                  <a:lnTo>
                    <a:pt x="1732" y="375"/>
                  </a:lnTo>
                  <a:lnTo>
                    <a:pt x="1726" y="390"/>
                  </a:lnTo>
                  <a:lnTo>
                    <a:pt x="1715" y="405"/>
                  </a:lnTo>
                  <a:lnTo>
                    <a:pt x="1700" y="420"/>
                  </a:lnTo>
                  <a:lnTo>
                    <a:pt x="1673" y="444"/>
                  </a:lnTo>
                  <a:lnTo>
                    <a:pt x="1643" y="472"/>
                  </a:lnTo>
                  <a:lnTo>
                    <a:pt x="1606" y="505"/>
                  </a:lnTo>
                  <a:lnTo>
                    <a:pt x="1567" y="546"/>
                  </a:lnTo>
                  <a:lnTo>
                    <a:pt x="1523" y="588"/>
                  </a:lnTo>
                  <a:lnTo>
                    <a:pt x="1478" y="631"/>
                  </a:lnTo>
                  <a:lnTo>
                    <a:pt x="1434" y="679"/>
                  </a:lnTo>
                  <a:lnTo>
                    <a:pt x="1386" y="727"/>
                  </a:lnTo>
                  <a:lnTo>
                    <a:pt x="1341" y="768"/>
                  </a:lnTo>
                  <a:lnTo>
                    <a:pt x="1299" y="814"/>
                  </a:lnTo>
                  <a:lnTo>
                    <a:pt x="1260" y="855"/>
                  </a:lnTo>
                  <a:lnTo>
                    <a:pt x="1227" y="890"/>
                  </a:lnTo>
                  <a:lnTo>
                    <a:pt x="1199" y="925"/>
                  </a:lnTo>
                  <a:lnTo>
                    <a:pt x="1173" y="949"/>
                  </a:lnTo>
                  <a:lnTo>
                    <a:pt x="1158" y="966"/>
                  </a:lnTo>
                  <a:lnTo>
                    <a:pt x="1142" y="992"/>
                  </a:lnTo>
                  <a:lnTo>
                    <a:pt x="1119" y="1008"/>
                  </a:lnTo>
                  <a:lnTo>
                    <a:pt x="1103" y="1019"/>
                  </a:lnTo>
                  <a:lnTo>
                    <a:pt x="1092" y="1029"/>
                  </a:lnTo>
                  <a:lnTo>
                    <a:pt x="1081" y="1034"/>
                  </a:lnTo>
                  <a:lnTo>
                    <a:pt x="1071" y="1034"/>
                  </a:lnTo>
                  <a:lnTo>
                    <a:pt x="1069" y="1034"/>
                  </a:lnTo>
                  <a:lnTo>
                    <a:pt x="1068" y="1034"/>
                  </a:lnTo>
                  <a:lnTo>
                    <a:pt x="1069" y="1043"/>
                  </a:lnTo>
                  <a:lnTo>
                    <a:pt x="1077" y="1064"/>
                  </a:lnTo>
                  <a:lnTo>
                    <a:pt x="1082" y="1095"/>
                  </a:lnTo>
                  <a:lnTo>
                    <a:pt x="1092" y="1130"/>
                  </a:lnTo>
                  <a:lnTo>
                    <a:pt x="1106" y="1169"/>
                  </a:lnTo>
                  <a:lnTo>
                    <a:pt x="1119" y="1204"/>
                  </a:lnTo>
                  <a:lnTo>
                    <a:pt x="1134" y="1232"/>
                  </a:lnTo>
                  <a:lnTo>
                    <a:pt x="1151" y="1249"/>
                  </a:lnTo>
                  <a:lnTo>
                    <a:pt x="1156" y="1243"/>
                  </a:lnTo>
                  <a:lnTo>
                    <a:pt x="1177" y="1223"/>
                  </a:lnTo>
                  <a:lnTo>
                    <a:pt x="1206" y="1193"/>
                  </a:lnTo>
                  <a:lnTo>
                    <a:pt x="1243" y="1154"/>
                  </a:lnTo>
                  <a:lnTo>
                    <a:pt x="1291" y="1108"/>
                  </a:lnTo>
                  <a:lnTo>
                    <a:pt x="1341" y="1054"/>
                  </a:lnTo>
                  <a:lnTo>
                    <a:pt x="1393" y="1001"/>
                  </a:lnTo>
                  <a:lnTo>
                    <a:pt x="1452" y="943"/>
                  </a:lnTo>
                  <a:lnTo>
                    <a:pt x="1508" y="882"/>
                  </a:lnTo>
                  <a:lnTo>
                    <a:pt x="1565" y="827"/>
                  </a:lnTo>
                  <a:lnTo>
                    <a:pt x="1619" y="770"/>
                  </a:lnTo>
                  <a:lnTo>
                    <a:pt x="1665" y="723"/>
                  </a:lnTo>
                  <a:lnTo>
                    <a:pt x="1708" y="679"/>
                  </a:lnTo>
                  <a:lnTo>
                    <a:pt x="1741" y="642"/>
                  </a:lnTo>
                  <a:lnTo>
                    <a:pt x="1765" y="616"/>
                  </a:lnTo>
                  <a:lnTo>
                    <a:pt x="1778" y="603"/>
                  </a:lnTo>
                  <a:lnTo>
                    <a:pt x="1800" y="586"/>
                  </a:lnTo>
                  <a:lnTo>
                    <a:pt x="1811" y="597"/>
                  </a:lnTo>
                  <a:lnTo>
                    <a:pt x="1804" y="622"/>
                  </a:lnTo>
                  <a:lnTo>
                    <a:pt x="1789" y="651"/>
                  </a:lnTo>
                  <a:lnTo>
                    <a:pt x="1732" y="703"/>
                  </a:lnTo>
                  <a:lnTo>
                    <a:pt x="1676" y="757"/>
                  </a:lnTo>
                  <a:lnTo>
                    <a:pt x="1624" y="810"/>
                  </a:lnTo>
                  <a:lnTo>
                    <a:pt x="1571" y="862"/>
                  </a:lnTo>
                  <a:lnTo>
                    <a:pt x="1523" y="916"/>
                  </a:lnTo>
                  <a:lnTo>
                    <a:pt x="1475" y="964"/>
                  </a:lnTo>
                  <a:lnTo>
                    <a:pt x="1434" y="1012"/>
                  </a:lnTo>
                  <a:lnTo>
                    <a:pt x="1391" y="1058"/>
                  </a:lnTo>
                  <a:lnTo>
                    <a:pt x="1351" y="1099"/>
                  </a:lnTo>
                  <a:lnTo>
                    <a:pt x="1317" y="1136"/>
                  </a:lnTo>
                  <a:lnTo>
                    <a:pt x="1288" y="1173"/>
                  </a:lnTo>
                  <a:lnTo>
                    <a:pt x="1260" y="1201"/>
                  </a:lnTo>
                  <a:lnTo>
                    <a:pt x="1238" y="1227"/>
                  </a:lnTo>
                  <a:lnTo>
                    <a:pt x="1217" y="1243"/>
                  </a:lnTo>
                  <a:lnTo>
                    <a:pt x="1204" y="1254"/>
                  </a:lnTo>
                  <a:lnTo>
                    <a:pt x="1193" y="1256"/>
                  </a:lnTo>
                  <a:lnTo>
                    <a:pt x="1195" y="1269"/>
                  </a:lnTo>
                  <a:lnTo>
                    <a:pt x="1193" y="1282"/>
                  </a:lnTo>
                  <a:lnTo>
                    <a:pt x="1188" y="1293"/>
                  </a:lnTo>
                  <a:lnTo>
                    <a:pt x="1177" y="1302"/>
                  </a:lnTo>
                  <a:lnTo>
                    <a:pt x="1162" y="1308"/>
                  </a:lnTo>
                  <a:lnTo>
                    <a:pt x="1145" y="1308"/>
                  </a:lnTo>
                  <a:lnTo>
                    <a:pt x="1129" y="1302"/>
                  </a:lnTo>
                  <a:lnTo>
                    <a:pt x="1108" y="1293"/>
                  </a:lnTo>
                  <a:lnTo>
                    <a:pt x="1097" y="1288"/>
                  </a:lnTo>
                  <a:lnTo>
                    <a:pt x="1081" y="1277"/>
                  </a:lnTo>
                  <a:lnTo>
                    <a:pt x="1058" y="1264"/>
                  </a:lnTo>
                  <a:lnTo>
                    <a:pt x="1032" y="1254"/>
                  </a:lnTo>
                  <a:lnTo>
                    <a:pt x="1003" y="1241"/>
                  </a:lnTo>
                  <a:lnTo>
                    <a:pt x="970" y="1227"/>
                  </a:lnTo>
                  <a:lnTo>
                    <a:pt x="931" y="1210"/>
                  </a:lnTo>
                  <a:lnTo>
                    <a:pt x="888" y="1193"/>
                  </a:lnTo>
                  <a:lnTo>
                    <a:pt x="846" y="1175"/>
                  </a:lnTo>
                  <a:lnTo>
                    <a:pt x="801" y="1154"/>
                  </a:lnTo>
                  <a:lnTo>
                    <a:pt x="753" y="1134"/>
                  </a:lnTo>
                  <a:lnTo>
                    <a:pt x="707" y="1114"/>
                  </a:lnTo>
                  <a:lnTo>
                    <a:pt x="659" y="1095"/>
                  </a:lnTo>
                  <a:lnTo>
                    <a:pt x="611" y="1077"/>
                  </a:lnTo>
                  <a:lnTo>
                    <a:pt x="563" y="1058"/>
                  </a:lnTo>
                  <a:lnTo>
                    <a:pt x="516" y="1036"/>
                  </a:lnTo>
                  <a:close/>
                </a:path>
              </a:pathLst>
            </a:custGeom>
            <a:solidFill>
              <a:srgbClr val="FFFF99"/>
            </a:solidFill>
            <a:ln w="9525">
              <a:noFill/>
              <a:round/>
              <a:headEnd/>
              <a:tailEnd/>
            </a:ln>
          </p:spPr>
          <p:txBody>
            <a:bodyPr/>
            <a:lstStyle/>
            <a:p>
              <a:endParaRPr lang="en-US"/>
            </a:p>
          </p:txBody>
        </p:sp>
        <p:sp>
          <p:nvSpPr>
            <p:cNvPr id="1039" name="Freeform 15"/>
            <p:cNvSpPr>
              <a:spLocks/>
            </p:cNvSpPr>
            <p:nvPr/>
          </p:nvSpPr>
          <p:spPr bwMode="auto">
            <a:xfrm>
              <a:off x="2568" y="3553"/>
              <a:ext cx="906" cy="654"/>
            </a:xfrm>
            <a:custGeom>
              <a:avLst/>
              <a:gdLst>
                <a:gd name="T0" fmla="*/ 103 w 1811"/>
                <a:gd name="T1" fmla="*/ 244 h 1308"/>
                <a:gd name="T2" fmla="*/ 81 w 1811"/>
                <a:gd name="T3" fmla="*/ 210 h 1308"/>
                <a:gd name="T4" fmla="*/ 71 w 1811"/>
                <a:gd name="T5" fmla="*/ 182 h 1308"/>
                <a:gd name="T6" fmla="*/ 42 w 1811"/>
                <a:gd name="T7" fmla="*/ 159 h 1308"/>
                <a:gd name="T8" fmla="*/ 30 w 1811"/>
                <a:gd name="T9" fmla="*/ 165 h 1308"/>
                <a:gd name="T10" fmla="*/ 40 w 1811"/>
                <a:gd name="T11" fmla="*/ 192 h 1308"/>
                <a:gd name="T12" fmla="*/ 61 w 1811"/>
                <a:gd name="T13" fmla="*/ 227 h 1308"/>
                <a:gd name="T14" fmla="*/ 83 w 1811"/>
                <a:gd name="T15" fmla="*/ 241 h 1308"/>
                <a:gd name="T16" fmla="*/ 67 w 1811"/>
                <a:gd name="T17" fmla="*/ 234 h 1308"/>
                <a:gd name="T18" fmla="*/ 59 w 1811"/>
                <a:gd name="T19" fmla="*/ 231 h 1308"/>
                <a:gd name="T20" fmla="*/ 18 w 1811"/>
                <a:gd name="T21" fmla="*/ 199 h 1308"/>
                <a:gd name="T22" fmla="*/ 5 w 1811"/>
                <a:gd name="T23" fmla="*/ 164 h 1308"/>
                <a:gd name="T24" fmla="*/ 6 w 1811"/>
                <a:gd name="T25" fmla="*/ 146 h 1308"/>
                <a:gd name="T26" fmla="*/ 11 w 1811"/>
                <a:gd name="T27" fmla="*/ 142 h 1308"/>
                <a:gd name="T28" fmla="*/ 16 w 1811"/>
                <a:gd name="T29" fmla="*/ 125 h 1308"/>
                <a:gd name="T30" fmla="*/ 41 w 1811"/>
                <a:gd name="T31" fmla="*/ 97 h 1308"/>
                <a:gd name="T32" fmla="*/ 92 w 1811"/>
                <a:gd name="T33" fmla="*/ 48 h 1308"/>
                <a:gd name="T34" fmla="*/ 131 w 1811"/>
                <a:gd name="T35" fmla="*/ 7 h 1308"/>
                <a:gd name="T36" fmla="*/ 145 w 1811"/>
                <a:gd name="T37" fmla="*/ 0 h 1308"/>
                <a:gd name="T38" fmla="*/ 159 w 1811"/>
                <a:gd name="T39" fmla="*/ 3 h 1308"/>
                <a:gd name="T40" fmla="*/ 204 w 1811"/>
                <a:gd name="T41" fmla="*/ 18 h 1308"/>
                <a:gd name="T42" fmla="*/ 290 w 1811"/>
                <a:gd name="T43" fmla="*/ 44 h 1308"/>
                <a:gd name="T44" fmla="*/ 375 w 1811"/>
                <a:gd name="T45" fmla="*/ 71 h 1308"/>
                <a:gd name="T46" fmla="*/ 421 w 1811"/>
                <a:gd name="T47" fmla="*/ 85 h 1308"/>
                <a:gd name="T48" fmla="*/ 432 w 1811"/>
                <a:gd name="T49" fmla="*/ 97 h 1308"/>
                <a:gd name="T50" fmla="*/ 419 w 1811"/>
                <a:gd name="T51" fmla="*/ 111 h 1308"/>
                <a:gd name="T52" fmla="*/ 381 w 1811"/>
                <a:gd name="T53" fmla="*/ 147 h 1308"/>
                <a:gd name="T54" fmla="*/ 336 w 1811"/>
                <a:gd name="T55" fmla="*/ 192 h 1308"/>
                <a:gd name="T56" fmla="*/ 300 w 1811"/>
                <a:gd name="T57" fmla="*/ 231 h 1308"/>
                <a:gd name="T58" fmla="*/ 286 w 1811"/>
                <a:gd name="T59" fmla="*/ 248 h 1308"/>
                <a:gd name="T60" fmla="*/ 271 w 1811"/>
                <a:gd name="T61" fmla="*/ 259 h 1308"/>
                <a:gd name="T62" fmla="*/ 267 w 1811"/>
                <a:gd name="T63" fmla="*/ 259 h 1308"/>
                <a:gd name="T64" fmla="*/ 273 w 1811"/>
                <a:gd name="T65" fmla="*/ 283 h 1308"/>
                <a:gd name="T66" fmla="*/ 288 w 1811"/>
                <a:gd name="T67" fmla="*/ 313 h 1308"/>
                <a:gd name="T68" fmla="*/ 302 w 1811"/>
                <a:gd name="T69" fmla="*/ 299 h 1308"/>
                <a:gd name="T70" fmla="*/ 349 w 1811"/>
                <a:gd name="T71" fmla="*/ 250 h 1308"/>
                <a:gd name="T72" fmla="*/ 405 w 1811"/>
                <a:gd name="T73" fmla="*/ 192 h 1308"/>
                <a:gd name="T74" fmla="*/ 442 w 1811"/>
                <a:gd name="T75" fmla="*/ 154 h 1308"/>
                <a:gd name="T76" fmla="*/ 453 w 1811"/>
                <a:gd name="T77" fmla="*/ 150 h 1308"/>
                <a:gd name="T78" fmla="*/ 433 w 1811"/>
                <a:gd name="T79" fmla="*/ 175 h 1308"/>
                <a:gd name="T80" fmla="*/ 381 w 1811"/>
                <a:gd name="T81" fmla="*/ 229 h 1308"/>
                <a:gd name="T82" fmla="*/ 338 w 1811"/>
                <a:gd name="T83" fmla="*/ 275 h 1308"/>
                <a:gd name="T84" fmla="*/ 310 w 1811"/>
                <a:gd name="T85" fmla="*/ 307 h 1308"/>
                <a:gd name="T86" fmla="*/ 299 w 1811"/>
                <a:gd name="T87" fmla="*/ 314 h 1308"/>
                <a:gd name="T88" fmla="*/ 295 w 1811"/>
                <a:gd name="T89" fmla="*/ 326 h 1308"/>
                <a:gd name="T90" fmla="*/ 277 w 1811"/>
                <a:gd name="T91" fmla="*/ 324 h 1308"/>
                <a:gd name="T92" fmla="*/ 265 w 1811"/>
                <a:gd name="T93" fmla="*/ 316 h 1308"/>
                <a:gd name="T94" fmla="*/ 233 w 1811"/>
                <a:gd name="T95" fmla="*/ 303 h 1308"/>
                <a:gd name="T96" fmla="*/ 189 w 1811"/>
                <a:gd name="T97" fmla="*/ 284 h 1308"/>
                <a:gd name="T98" fmla="*/ 141 w 1811"/>
                <a:gd name="T99" fmla="*/ 265 h 1308"/>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811"/>
                <a:gd name="T151" fmla="*/ 0 h 1308"/>
                <a:gd name="T152" fmla="*/ 1811 w 1811"/>
                <a:gd name="T153" fmla="*/ 1308 h 1308"/>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811" h="1308">
                  <a:moveTo>
                    <a:pt x="516" y="1036"/>
                  </a:moveTo>
                  <a:lnTo>
                    <a:pt x="516" y="1036"/>
                  </a:lnTo>
                  <a:lnTo>
                    <a:pt x="455" y="1008"/>
                  </a:lnTo>
                  <a:lnTo>
                    <a:pt x="409" y="977"/>
                  </a:lnTo>
                  <a:lnTo>
                    <a:pt x="378" y="943"/>
                  </a:lnTo>
                  <a:lnTo>
                    <a:pt x="354" y="908"/>
                  </a:lnTo>
                  <a:lnTo>
                    <a:pt x="337" y="873"/>
                  </a:lnTo>
                  <a:lnTo>
                    <a:pt x="324" y="840"/>
                  </a:lnTo>
                  <a:lnTo>
                    <a:pt x="313" y="807"/>
                  </a:lnTo>
                  <a:lnTo>
                    <a:pt x="298" y="773"/>
                  </a:lnTo>
                  <a:lnTo>
                    <a:pt x="283" y="731"/>
                  </a:lnTo>
                  <a:lnTo>
                    <a:pt x="289" y="705"/>
                  </a:lnTo>
                  <a:lnTo>
                    <a:pt x="307" y="697"/>
                  </a:lnTo>
                  <a:lnTo>
                    <a:pt x="331" y="705"/>
                  </a:lnTo>
                  <a:lnTo>
                    <a:pt x="167" y="636"/>
                  </a:lnTo>
                  <a:lnTo>
                    <a:pt x="141" y="625"/>
                  </a:lnTo>
                  <a:lnTo>
                    <a:pt x="124" y="636"/>
                  </a:lnTo>
                  <a:lnTo>
                    <a:pt x="119" y="662"/>
                  </a:lnTo>
                  <a:lnTo>
                    <a:pt x="133" y="705"/>
                  </a:lnTo>
                  <a:lnTo>
                    <a:pt x="146" y="738"/>
                  </a:lnTo>
                  <a:lnTo>
                    <a:pt x="157" y="770"/>
                  </a:lnTo>
                  <a:lnTo>
                    <a:pt x="172" y="807"/>
                  </a:lnTo>
                  <a:lnTo>
                    <a:pt x="189" y="840"/>
                  </a:lnTo>
                  <a:lnTo>
                    <a:pt x="211" y="877"/>
                  </a:lnTo>
                  <a:lnTo>
                    <a:pt x="244" y="908"/>
                  </a:lnTo>
                  <a:lnTo>
                    <a:pt x="289" y="943"/>
                  </a:lnTo>
                  <a:lnTo>
                    <a:pt x="348" y="971"/>
                  </a:lnTo>
                  <a:lnTo>
                    <a:pt x="329" y="964"/>
                  </a:lnTo>
                  <a:lnTo>
                    <a:pt x="313" y="958"/>
                  </a:lnTo>
                  <a:lnTo>
                    <a:pt x="296" y="953"/>
                  </a:lnTo>
                  <a:lnTo>
                    <a:pt x="281" y="943"/>
                  </a:lnTo>
                  <a:lnTo>
                    <a:pt x="268" y="938"/>
                  </a:lnTo>
                  <a:lnTo>
                    <a:pt x="255" y="932"/>
                  </a:lnTo>
                  <a:lnTo>
                    <a:pt x="244" y="931"/>
                  </a:lnTo>
                  <a:lnTo>
                    <a:pt x="233" y="925"/>
                  </a:lnTo>
                  <a:lnTo>
                    <a:pt x="172" y="894"/>
                  </a:lnTo>
                  <a:lnTo>
                    <a:pt x="126" y="862"/>
                  </a:lnTo>
                  <a:lnTo>
                    <a:pt x="93" y="829"/>
                  </a:lnTo>
                  <a:lnTo>
                    <a:pt x="70" y="797"/>
                  </a:lnTo>
                  <a:lnTo>
                    <a:pt x="54" y="758"/>
                  </a:lnTo>
                  <a:lnTo>
                    <a:pt x="41" y="727"/>
                  </a:lnTo>
                  <a:lnTo>
                    <a:pt x="30" y="692"/>
                  </a:lnTo>
                  <a:lnTo>
                    <a:pt x="17" y="657"/>
                  </a:lnTo>
                  <a:lnTo>
                    <a:pt x="0" y="616"/>
                  </a:lnTo>
                  <a:lnTo>
                    <a:pt x="6" y="588"/>
                  </a:lnTo>
                  <a:lnTo>
                    <a:pt x="24" y="581"/>
                  </a:lnTo>
                  <a:lnTo>
                    <a:pt x="50" y="592"/>
                  </a:lnTo>
                  <a:lnTo>
                    <a:pt x="45" y="581"/>
                  </a:lnTo>
                  <a:lnTo>
                    <a:pt x="41" y="566"/>
                  </a:lnTo>
                  <a:lnTo>
                    <a:pt x="41" y="555"/>
                  </a:lnTo>
                  <a:lnTo>
                    <a:pt x="45" y="538"/>
                  </a:lnTo>
                  <a:lnTo>
                    <a:pt x="52" y="522"/>
                  </a:lnTo>
                  <a:lnTo>
                    <a:pt x="63" y="501"/>
                  </a:lnTo>
                  <a:lnTo>
                    <a:pt x="80" y="479"/>
                  </a:lnTo>
                  <a:lnTo>
                    <a:pt x="104" y="455"/>
                  </a:lnTo>
                  <a:lnTo>
                    <a:pt x="130" y="425"/>
                  </a:lnTo>
                  <a:lnTo>
                    <a:pt x="163" y="390"/>
                  </a:lnTo>
                  <a:lnTo>
                    <a:pt x="206" y="348"/>
                  </a:lnTo>
                  <a:lnTo>
                    <a:pt x="250" y="301"/>
                  </a:lnTo>
                  <a:lnTo>
                    <a:pt x="304" y="250"/>
                  </a:lnTo>
                  <a:lnTo>
                    <a:pt x="365" y="192"/>
                  </a:lnTo>
                  <a:lnTo>
                    <a:pt x="431" y="122"/>
                  </a:lnTo>
                  <a:lnTo>
                    <a:pt x="507" y="46"/>
                  </a:lnTo>
                  <a:lnTo>
                    <a:pt x="524" y="29"/>
                  </a:lnTo>
                  <a:lnTo>
                    <a:pt x="539" y="15"/>
                  </a:lnTo>
                  <a:lnTo>
                    <a:pt x="553" y="5"/>
                  </a:lnTo>
                  <a:lnTo>
                    <a:pt x="563" y="2"/>
                  </a:lnTo>
                  <a:lnTo>
                    <a:pt x="577" y="0"/>
                  </a:lnTo>
                  <a:lnTo>
                    <a:pt x="592" y="2"/>
                  </a:lnTo>
                  <a:lnTo>
                    <a:pt x="611" y="5"/>
                  </a:lnTo>
                  <a:lnTo>
                    <a:pt x="635" y="13"/>
                  </a:lnTo>
                  <a:lnTo>
                    <a:pt x="657" y="20"/>
                  </a:lnTo>
                  <a:lnTo>
                    <a:pt x="694" y="33"/>
                  </a:lnTo>
                  <a:lnTo>
                    <a:pt x="748" y="52"/>
                  </a:lnTo>
                  <a:lnTo>
                    <a:pt x="816" y="70"/>
                  </a:lnTo>
                  <a:lnTo>
                    <a:pt x="894" y="98"/>
                  </a:lnTo>
                  <a:lnTo>
                    <a:pt x="979" y="122"/>
                  </a:lnTo>
                  <a:lnTo>
                    <a:pt x="1068" y="150"/>
                  </a:lnTo>
                  <a:lnTo>
                    <a:pt x="1158" y="177"/>
                  </a:lnTo>
                  <a:lnTo>
                    <a:pt x="1249" y="205"/>
                  </a:lnTo>
                  <a:lnTo>
                    <a:pt x="1340" y="233"/>
                  </a:lnTo>
                  <a:lnTo>
                    <a:pt x="1423" y="259"/>
                  </a:lnTo>
                  <a:lnTo>
                    <a:pt x="1500" y="281"/>
                  </a:lnTo>
                  <a:lnTo>
                    <a:pt x="1567" y="307"/>
                  </a:lnTo>
                  <a:lnTo>
                    <a:pt x="1621" y="324"/>
                  </a:lnTo>
                  <a:lnTo>
                    <a:pt x="1660" y="335"/>
                  </a:lnTo>
                  <a:lnTo>
                    <a:pt x="1682" y="342"/>
                  </a:lnTo>
                  <a:lnTo>
                    <a:pt x="1717" y="361"/>
                  </a:lnTo>
                  <a:lnTo>
                    <a:pt x="1732" y="375"/>
                  </a:lnTo>
                  <a:lnTo>
                    <a:pt x="1726" y="390"/>
                  </a:lnTo>
                  <a:lnTo>
                    <a:pt x="1715" y="405"/>
                  </a:lnTo>
                  <a:lnTo>
                    <a:pt x="1700" y="420"/>
                  </a:lnTo>
                  <a:lnTo>
                    <a:pt x="1673" y="444"/>
                  </a:lnTo>
                  <a:lnTo>
                    <a:pt x="1643" y="472"/>
                  </a:lnTo>
                  <a:lnTo>
                    <a:pt x="1606" y="505"/>
                  </a:lnTo>
                  <a:lnTo>
                    <a:pt x="1567" y="546"/>
                  </a:lnTo>
                  <a:lnTo>
                    <a:pt x="1523" y="588"/>
                  </a:lnTo>
                  <a:lnTo>
                    <a:pt x="1478" y="631"/>
                  </a:lnTo>
                  <a:lnTo>
                    <a:pt x="1434" y="679"/>
                  </a:lnTo>
                  <a:lnTo>
                    <a:pt x="1386" y="727"/>
                  </a:lnTo>
                  <a:lnTo>
                    <a:pt x="1341" y="768"/>
                  </a:lnTo>
                  <a:lnTo>
                    <a:pt x="1299" y="814"/>
                  </a:lnTo>
                  <a:lnTo>
                    <a:pt x="1260" y="855"/>
                  </a:lnTo>
                  <a:lnTo>
                    <a:pt x="1227" y="890"/>
                  </a:lnTo>
                  <a:lnTo>
                    <a:pt x="1199" y="925"/>
                  </a:lnTo>
                  <a:lnTo>
                    <a:pt x="1173" y="949"/>
                  </a:lnTo>
                  <a:lnTo>
                    <a:pt x="1158" y="966"/>
                  </a:lnTo>
                  <a:lnTo>
                    <a:pt x="1142" y="992"/>
                  </a:lnTo>
                  <a:lnTo>
                    <a:pt x="1119" y="1008"/>
                  </a:lnTo>
                  <a:lnTo>
                    <a:pt x="1103" y="1019"/>
                  </a:lnTo>
                  <a:lnTo>
                    <a:pt x="1092" y="1029"/>
                  </a:lnTo>
                  <a:lnTo>
                    <a:pt x="1081" y="1034"/>
                  </a:lnTo>
                  <a:lnTo>
                    <a:pt x="1071" y="1034"/>
                  </a:lnTo>
                  <a:lnTo>
                    <a:pt x="1069" y="1034"/>
                  </a:lnTo>
                  <a:lnTo>
                    <a:pt x="1068" y="1034"/>
                  </a:lnTo>
                  <a:lnTo>
                    <a:pt x="1069" y="1043"/>
                  </a:lnTo>
                  <a:lnTo>
                    <a:pt x="1077" y="1064"/>
                  </a:lnTo>
                  <a:lnTo>
                    <a:pt x="1082" y="1095"/>
                  </a:lnTo>
                  <a:lnTo>
                    <a:pt x="1092" y="1130"/>
                  </a:lnTo>
                  <a:lnTo>
                    <a:pt x="1106" y="1169"/>
                  </a:lnTo>
                  <a:lnTo>
                    <a:pt x="1119" y="1204"/>
                  </a:lnTo>
                  <a:lnTo>
                    <a:pt x="1134" y="1232"/>
                  </a:lnTo>
                  <a:lnTo>
                    <a:pt x="1151" y="1249"/>
                  </a:lnTo>
                  <a:lnTo>
                    <a:pt x="1156" y="1243"/>
                  </a:lnTo>
                  <a:lnTo>
                    <a:pt x="1177" y="1223"/>
                  </a:lnTo>
                  <a:lnTo>
                    <a:pt x="1206" y="1193"/>
                  </a:lnTo>
                  <a:lnTo>
                    <a:pt x="1243" y="1154"/>
                  </a:lnTo>
                  <a:lnTo>
                    <a:pt x="1291" y="1108"/>
                  </a:lnTo>
                  <a:lnTo>
                    <a:pt x="1341" y="1054"/>
                  </a:lnTo>
                  <a:lnTo>
                    <a:pt x="1393" y="1001"/>
                  </a:lnTo>
                  <a:lnTo>
                    <a:pt x="1452" y="943"/>
                  </a:lnTo>
                  <a:lnTo>
                    <a:pt x="1508" y="882"/>
                  </a:lnTo>
                  <a:lnTo>
                    <a:pt x="1565" y="827"/>
                  </a:lnTo>
                  <a:lnTo>
                    <a:pt x="1619" y="770"/>
                  </a:lnTo>
                  <a:lnTo>
                    <a:pt x="1665" y="723"/>
                  </a:lnTo>
                  <a:lnTo>
                    <a:pt x="1708" y="679"/>
                  </a:lnTo>
                  <a:lnTo>
                    <a:pt x="1741" y="642"/>
                  </a:lnTo>
                  <a:lnTo>
                    <a:pt x="1765" y="616"/>
                  </a:lnTo>
                  <a:lnTo>
                    <a:pt x="1778" y="603"/>
                  </a:lnTo>
                  <a:lnTo>
                    <a:pt x="1800" y="586"/>
                  </a:lnTo>
                  <a:lnTo>
                    <a:pt x="1811" y="597"/>
                  </a:lnTo>
                  <a:lnTo>
                    <a:pt x="1804" y="622"/>
                  </a:lnTo>
                  <a:lnTo>
                    <a:pt x="1789" y="651"/>
                  </a:lnTo>
                  <a:lnTo>
                    <a:pt x="1732" y="703"/>
                  </a:lnTo>
                  <a:lnTo>
                    <a:pt x="1676" y="757"/>
                  </a:lnTo>
                  <a:lnTo>
                    <a:pt x="1624" y="810"/>
                  </a:lnTo>
                  <a:lnTo>
                    <a:pt x="1571" y="862"/>
                  </a:lnTo>
                  <a:lnTo>
                    <a:pt x="1523" y="916"/>
                  </a:lnTo>
                  <a:lnTo>
                    <a:pt x="1475" y="964"/>
                  </a:lnTo>
                  <a:lnTo>
                    <a:pt x="1434" y="1012"/>
                  </a:lnTo>
                  <a:lnTo>
                    <a:pt x="1391" y="1058"/>
                  </a:lnTo>
                  <a:lnTo>
                    <a:pt x="1351" y="1099"/>
                  </a:lnTo>
                  <a:lnTo>
                    <a:pt x="1317" y="1136"/>
                  </a:lnTo>
                  <a:lnTo>
                    <a:pt x="1288" y="1173"/>
                  </a:lnTo>
                  <a:lnTo>
                    <a:pt x="1260" y="1201"/>
                  </a:lnTo>
                  <a:lnTo>
                    <a:pt x="1238" y="1227"/>
                  </a:lnTo>
                  <a:lnTo>
                    <a:pt x="1217" y="1243"/>
                  </a:lnTo>
                  <a:lnTo>
                    <a:pt x="1204" y="1254"/>
                  </a:lnTo>
                  <a:lnTo>
                    <a:pt x="1193" y="1256"/>
                  </a:lnTo>
                  <a:lnTo>
                    <a:pt x="1195" y="1269"/>
                  </a:lnTo>
                  <a:lnTo>
                    <a:pt x="1193" y="1282"/>
                  </a:lnTo>
                  <a:lnTo>
                    <a:pt x="1188" y="1293"/>
                  </a:lnTo>
                  <a:lnTo>
                    <a:pt x="1177" y="1302"/>
                  </a:lnTo>
                  <a:lnTo>
                    <a:pt x="1162" y="1308"/>
                  </a:lnTo>
                  <a:lnTo>
                    <a:pt x="1145" y="1308"/>
                  </a:lnTo>
                  <a:lnTo>
                    <a:pt x="1129" y="1302"/>
                  </a:lnTo>
                  <a:lnTo>
                    <a:pt x="1108" y="1293"/>
                  </a:lnTo>
                  <a:lnTo>
                    <a:pt x="1097" y="1288"/>
                  </a:lnTo>
                  <a:lnTo>
                    <a:pt x="1081" y="1277"/>
                  </a:lnTo>
                  <a:lnTo>
                    <a:pt x="1058" y="1264"/>
                  </a:lnTo>
                  <a:lnTo>
                    <a:pt x="1032" y="1254"/>
                  </a:lnTo>
                  <a:lnTo>
                    <a:pt x="1003" y="1241"/>
                  </a:lnTo>
                  <a:lnTo>
                    <a:pt x="970" y="1227"/>
                  </a:lnTo>
                  <a:lnTo>
                    <a:pt x="931" y="1210"/>
                  </a:lnTo>
                  <a:lnTo>
                    <a:pt x="888" y="1193"/>
                  </a:lnTo>
                  <a:lnTo>
                    <a:pt x="846" y="1175"/>
                  </a:lnTo>
                  <a:lnTo>
                    <a:pt x="801" y="1154"/>
                  </a:lnTo>
                  <a:lnTo>
                    <a:pt x="753" y="1134"/>
                  </a:lnTo>
                  <a:lnTo>
                    <a:pt x="707" y="1114"/>
                  </a:lnTo>
                  <a:lnTo>
                    <a:pt x="659" y="1095"/>
                  </a:lnTo>
                  <a:lnTo>
                    <a:pt x="611" y="1077"/>
                  </a:lnTo>
                  <a:lnTo>
                    <a:pt x="563" y="1058"/>
                  </a:lnTo>
                  <a:lnTo>
                    <a:pt x="516" y="1036"/>
                  </a:lnTo>
                </a:path>
              </a:pathLst>
            </a:custGeom>
            <a:noFill/>
            <a:ln w="0">
              <a:solidFill>
                <a:srgbClr val="000000"/>
              </a:solidFill>
              <a:round/>
              <a:headEnd/>
              <a:tailEnd/>
            </a:ln>
          </p:spPr>
          <p:txBody>
            <a:bodyPr/>
            <a:lstStyle/>
            <a:p>
              <a:endParaRPr lang="en-US"/>
            </a:p>
          </p:txBody>
        </p:sp>
        <p:sp>
          <p:nvSpPr>
            <p:cNvPr id="1040" name="Line 16"/>
            <p:cNvSpPr>
              <a:spLocks noChangeShapeType="1"/>
            </p:cNvSpPr>
            <p:nvPr/>
          </p:nvSpPr>
          <p:spPr bwMode="auto">
            <a:xfrm>
              <a:off x="2593" y="3849"/>
              <a:ext cx="504" cy="199"/>
            </a:xfrm>
            <a:prstGeom prst="line">
              <a:avLst/>
            </a:prstGeom>
            <a:noFill/>
            <a:ln w="0">
              <a:solidFill>
                <a:srgbClr val="000000"/>
              </a:solidFill>
              <a:round/>
              <a:headEnd/>
              <a:tailEnd/>
            </a:ln>
          </p:spPr>
          <p:txBody>
            <a:bodyPr/>
            <a:lstStyle/>
            <a:p>
              <a:endParaRPr lang="en-US"/>
            </a:p>
          </p:txBody>
        </p:sp>
        <p:sp>
          <p:nvSpPr>
            <p:cNvPr id="1041" name="Line 17"/>
            <p:cNvSpPr>
              <a:spLocks noChangeShapeType="1"/>
            </p:cNvSpPr>
            <p:nvPr/>
          </p:nvSpPr>
          <p:spPr bwMode="auto">
            <a:xfrm flipH="1">
              <a:off x="3114" y="3806"/>
              <a:ext cx="317" cy="312"/>
            </a:xfrm>
            <a:prstGeom prst="line">
              <a:avLst/>
            </a:prstGeom>
            <a:noFill/>
            <a:ln w="0">
              <a:solidFill>
                <a:srgbClr val="000000"/>
              </a:solidFill>
              <a:round/>
              <a:headEnd/>
              <a:tailEnd/>
            </a:ln>
          </p:spPr>
          <p:txBody>
            <a:bodyPr/>
            <a:lstStyle/>
            <a:p>
              <a:endParaRPr lang="en-US"/>
            </a:p>
          </p:txBody>
        </p:sp>
        <p:sp>
          <p:nvSpPr>
            <p:cNvPr id="1042" name="Line 18"/>
            <p:cNvSpPr>
              <a:spLocks noChangeShapeType="1"/>
            </p:cNvSpPr>
            <p:nvPr/>
          </p:nvSpPr>
          <p:spPr bwMode="auto">
            <a:xfrm flipV="1">
              <a:off x="3121" y="3863"/>
              <a:ext cx="271" cy="268"/>
            </a:xfrm>
            <a:prstGeom prst="line">
              <a:avLst/>
            </a:prstGeom>
            <a:noFill/>
            <a:ln w="0">
              <a:solidFill>
                <a:srgbClr val="000000"/>
              </a:solidFill>
              <a:round/>
              <a:headEnd/>
              <a:tailEnd/>
            </a:ln>
          </p:spPr>
          <p:txBody>
            <a:bodyPr/>
            <a:lstStyle/>
            <a:p>
              <a:endParaRPr lang="en-US"/>
            </a:p>
          </p:txBody>
        </p:sp>
        <p:sp>
          <p:nvSpPr>
            <p:cNvPr id="1043" name="Line 19"/>
            <p:cNvSpPr>
              <a:spLocks noChangeShapeType="1"/>
            </p:cNvSpPr>
            <p:nvPr/>
          </p:nvSpPr>
          <p:spPr bwMode="auto">
            <a:xfrm flipV="1">
              <a:off x="3127" y="3989"/>
              <a:ext cx="159" cy="161"/>
            </a:xfrm>
            <a:prstGeom prst="line">
              <a:avLst/>
            </a:prstGeom>
            <a:noFill/>
            <a:ln w="0">
              <a:solidFill>
                <a:srgbClr val="000000"/>
              </a:solidFill>
              <a:round/>
              <a:headEnd/>
              <a:tailEnd/>
            </a:ln>
          </p:spPr>
          <p:txBody>
            <a:bodyPr/>
            <a:lstStyle/>
            <a:p>
              <a:endParaRPr lang="en-US"/>
            </a:p>
          </p:txBody>
        </p:sp>
        <p:sp>
          <p:nvSpPr>
            <p:cNvPr id="1044" name="Freeform 20"/>
            <p:cNvSpPr>
              <a:spLocks/>
            </p:cNvSpPr>
            <p:nvPr/>
          </p:nvSpPr>
          <p:spPr bwMode="auto">
            <a:xfrm>
              <a:off x="3238" y="3935"/>
              <a:ext cx="191" cy="166"/>
            </a:xfrm>
            <a:custGeom>
              <a:avLst/>
              <a:gdLst>
                <a:gd name="T0" fmla="*/ 30 w 382"/>
                <a:gd name="T1" fmla="*/ 0 h 331"/>
                <a:gd name="T2" fmla="*/ 0 w 382"/>
                <a:gd name="T3" fmla="*/ 33 h 331"/>
                <a:gd name="T4" fmla="*/ 5 w 382"/>
                <a:gd name="T5" fmla="*/ 34 h 331"/>
                <a:gd name="T6" fmla="*/ 13 w 382"/>
                <a:gd name="T7" fmla="*/ 39 h 331"/>
                <a:gd name="T8" fmla="*/ 24 w 382"/>
                <a:gd name="T9" fmla="*/ 45 h 331"/>
                <a:gd name="T10" fmla="*/ 34 w 382"/>
                <a:gd name="T11" fmla="*/ 52 h 331"/>
                <a:gd name="T12" fmla="*/ 43 w 382"/>
                <a:gd name="T13" fmla="*/ 60 h 331"/>
                <a:gd name="T14" fmla="*/ 51 w 382"/>
                <a:gd name="T15" fmla="*/ 67 h 331"/>
                <a:gd name="T16" fmla="*/ 57 w 382"/>
                <a:gd name="T17" fmla="*/ 76 h 331"/>
                <a:gd name="T18" fmla="*/ 61 w 382"/>
                <a:gd name="T19" fmla="*/ 83 h 331"/>
                <a:gd name="T20" fmla="*/ 63 w 382"/>
                <a:gd name="T21" fmla="*/ 75 h 331"/>
                <a:gd name="T22" fmla="*/ 65 w 382"/>
                <a:gd name="T23" fmla="*/ 63 h 331"/>
                <a:gd name="T24" fmla="*/ 63 w 382"/>
                <a:gd name="T25" fmla="*/ 51 h 331"/>
                <a:gd name="T26" fmla="*/ 61 w 382"/>
                <a:gd name="T27" fmla="*/ 44 h 331"/>
                <a:gd name="T28" fmla="*/ 65 w 382"/>
                <a:gd name="T29" fmla="*/ 44 h 331"/>
                <a:gd name="T30" fmla="*/ 71 w 382"/>
                <a:gd name="T31" fmla="*/ 44 h 331"/>
                <a:gd name="T32" fmla="*/ 76 w 382"/>
                <a:gd name="T33" fmla="*/ 44 h 331"/>
                <a:gd name="T34" fmla="*/ 80 w 382"/>
                <a:gd name="T35" fmla="*/ 45 h 331"/>
                <a:gd name="T36" fmla="*/ 85 w 382"/>
                <a:gd name="T37" fmla="*/ 45 h 331"/>
                <a:gd name="T38" fmla="*/ 90 w 382"/>
                <a:gd name="T39" fmla="*/ 47 h 331"/>
                <a:gd name="T40" fmla="*/ 94 w 382"/>
                <a:gd name="T41" fmla="*/ 49 h 331"/>
                <a:gd name="T42" fmla="*/ 96 w 382"/>
                <a:gd name="T43" fmla="*/ 52 h 331"/>
                <a:gd name="T44" fmla="*/ 94 w 382"/>
                <a:gd name="T45" fmla="*/ 47 h 331"/>
                <a:gd name="T46" fmla="*/ 89 w 382"/>
                <a:gd name="T47" fmla="*/ 40 h 331"/>
                <a:gd name="T48" fmla="*/ 82 w 382"/>
                <a:gd name="T49" fmla="*/ 30 h 331"/>
                <a:gd name="T50" fmla="*/ 73 w 382"/>
                <a:gd name="T51" fmla="*/ 21 h 331"/>
                <a:gd name="T52" fmla="*/ 63 w 382"/>
                <a:gd name="T53" fmla="*/ 13 h 331"/>
                <a:gd name="T54" fmla="*/ 52 w 382"/>
                <a:gd name="T55" fmla="*/ 5 h 331"/>
                <a:gd name="T56" fmla="*/ 42 w 382"/>
                <a:gd name="T57" fmla="*/ 1 h 331"/>
                <a:gd name="T58" fmla="*/ 30 w 382"/>
                <a:gd name="T59" fmla="*/ 0 h 331"/>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382"/>
                <a:gd name="T91" fmla="*/ 0 h 331"/>
                <a:gd name="T92" fmla="*/ 382 w 382"/>
                <a:gd name="T93" fmla="*/ 331 h 331"/>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382" h="331">
                  <a:moveTo>
                    <a:pt x="122" y="0"/>
                  </a:moveTo>
                  <a:lnTo>
                    <a:pt x="0" y="130"/>
                  </a:lnTo>
                  <a:lnTo>
                    <a:pt x="20" y="135"/>
                  </a:lnTo>
                  <a:lnTo>
                    <a:pt x="53" y="155"/>
                  </a:lnTo>
                  <a:lnTo>
                    <a:pt x="94" y="178"/>
                  </a:lnTo>
                  <a:lnTo>
                    <a:pt x="133" y="205"/>
                  </a:lnTo>
                  <a:lnTo>
                    <a:pt x="172" y="237"/>
                  </a:lnTo>
                  <a:lnTo>
                    <a:pt x="205" y="266"/>
                  </a:lnTo>
                  <a:lnTo>
                    <a:pt x="231" y="302"/>
                  </a:lnTo>
                  <a:lnTo>
                    <a:pt x="244" y="331"/>
                  </a:lnTo>
                  <a:lnTo>
                    <a:pt x="253" y="300"/>
                  </a:lnTo>
                  <a:lnTo>
                    <a:pt x="259" y="250"/>
                  </a:lnTo>
                  <a:lnTo>
                    <a:pt x="255" y="202"/>
                  </a:lnTo>
                  <a:lnTo>
                    <a:pt x="244" y="174"/>
                  </a:lnTo>
                  <a:lnTo>
                    <a:pt x="260" y="174"/>
                  </a:lnTo>
                  <a:lnTo>
                    <a:pt x="281" y="174"/>
                  </a:lnTo>
                  <a:lnTo>
                    <a:pt x="301" y="174"/>
                  </a:lnTo>
                  <a:lnTo>
                    <a:pt x="320" y="178"/>
                  </a:lnTo>
                  <a:lnTo>
                    <a:pt x="338" y="179"/>
                  </a:lnTo>
                  <a:lnTo>
                    <a:pt x="360" y="185"/>
                  </a:lnTo>
                  <a:lnTo>
                    <a:pt x="373" y="194"/>
                  </a:lnTo>
                  <a:lnTo>
                    <a:pt x="382" y="207"/>
                  </a:lnTo>
                  <a:lnTo>
                    <a:pt x="373" y="185"/>
                  </a:lnTo>
                  <a:lnTo>
                    <a:pt x="355" y="157"/>
                  </a:lnTo>
                  <a:lnTo>
                    <a:pt x="325" y="118"/>
                  </a:lnTo>
                  <a:lnTo>
                    <a:pt x="292" y="81"/>
                  </a:lnTo>
                  <a:lnTo>
                    <a:pt x="253" y="50"/>
                  </a:lnTo>
                  <a:lnTo>
                    <a:pt x="210" y="20"/>
                  </a:lnTo>
                  <a:lnTo>
                    <a:pt x="166" y="4"/>
                  </a:lnTo>
                  <a:lnTo>
                    <a:pt x="122" y="0"/>
                  </a:lnTo>
                  <a:close/>
                </a:path>
              </a:pathLst>
            </a:custGeom>
            <a:solidFill>
              <a:srgbClr val="000000"/>
            </a:solidFill>
            <a:ln w="9525">
              <a:noFill/>
              <a:round/>
              <a:headEnd/>
              <a:tailEnd/>
            </a:ln>
          </p:spPr>
          <p:txBody>
            <a:bodyPr/>
            <a:lstStyle/>
            <a:p>
              <a:endParaRPr lang="en-US"/>
            </a:p>
          </p:txBody>
        </p:sp>
        <p:sp>
          <p:nvSpPr>
            <p:cNvPr id="1045" name="Freeform 21"/>
            <p:cNvSpPr>
              <a:spLocks/>
            </p:cNvSpPr>
            <p:nvPr/>
          </p:nvSpPr>
          <p:spPr bwMode="auto">
            <a:xfrm>
              <a:off x="3238" y="3935"/>
              <a:ext cx="191" cy="166"/>
            </a:xfrm>
            <a:custGeom>
              <a:avLst/>
              <a:gdLst>
                <a:gd name="T0" fmla="*/ 30 w 382"/>
                <a:gd name="T1" fmla="*/ 0 h 331"/>
                <a:gd name="T2" fmla="*/ 0 w 382"/>
                <a:gd name="T3" fmla="*/ 33 h 331"/>
                <a:gd name="T4" fmla="*/ 5 w 382"/>
                <a:gd name="T5" fmla="*/ 34 h 331"/>
                <a:gd name="T6" fmla="*/ 13 w 382"/>
                <a:gd name="T7" fmla="*/ 39 h 331"/>
                <a:gd name="T8" fmla="*/ 24 w 382"/>
                <a:gd name="T9" fmla="*/ 45 h 331"/>
                <a:gd name="T10" fmla="*/ 34 w 382"/>
                <a:gd name="T11" fmla="*/ 52 h 331"/>
                <a:gd name="T12" fmla="*/ 43 w 382"/>
                <a:gd name="T13" fmla="*/ 60 h 331"/>
                <a:gd name="T14" fmla="*/ 51 w 382"/>
                <a:gd name="T15" fmla="*/ 67 h 331"/>
                <a:gd name="T16" fmla="*/ 57 w 382"/>
                <a:gd name="T17" fmla="*/ 76 h 331"/>
                <a:gd name="T18" fmla="*/ 61 w 382"/>
                <a:gd name="T19" fmla="*/ 83 h 331"/>
                <a:gd name="T20" fmla="*/ 63 w 382"/>
                <a:gd name="T21" fmla="*/ 75 h 331"/>
                <a:gd name="T22" fmla="*/ 65 w 382"/>
                <a:gd name="T23" fmla="*/ 63 h 331"/>
                <a:gd name="T24" fmla="*/ 63 w 382"/>
                <a:gd name="T25" fmla="*/ 51 h 331"/>
                <a:gd name="T26" fmla="*/ 61 w 382"/>
                <a:gd name="T27" fmla="*/ 44 h 331"/>
                <a:gd name="T28" fmla="*/ 65 w 382"/>
                <a:gd name="T29" fmla="*/ 44 h 331"/>
                <a:gd name="T30" fmla="*/ 71 w 382"/>
                <a:gd name="T31" fmla="*/ 44 h 331"/>
                <a:gd name="T32" fmla="*/ 76 w 382"/>
                <a:gd name="T33" fmla="*/ 44 h 331"/>
                <a:gd name="T34" fmla="*/ 80 w 382"/>
                <a:gd name="T35" fmla="*/ 45 h 331"/>
                <a:gd name="T36" fmla="*/ 85 w 382"/>
                <a:gd name="T37" fmla="*/ 45 h 331"/>
                <a:gd name="T38" fmla="*/ 90 w 382"/>
                <a:gd name="T39" fmla="*/ 47 h 331"/>
                <a:gd name="T40" fmla="*/ 94 w 382"/>
                <a:gd name="T41" fmla="*/ 49 h 331"/>
                <a:gd name="T42" fmla="*/ 96 w 382"/>
                <a:gd name="T43" fmla="*/ 52 h 331"/>
                <a:gd name="T44" fmla="*/ 94 w 382"/>
                <a:gd name="T45" fmla="*/ 47 h 331"/>
                <a:gd name="T46" fmla="*/ 89 w 382"/>
                <a:gd name="T47" fmla="*/ 40 h 331"/>
                <a:gd name="T48" fmla="*/ 82 w 382"/>
                <a:gd name="T49" fmla="*/ 30 h 331"/>
                <a:gd name="T50" fmla="*/ 73 w 382"/>
                <a:gd name="T51" fmla="*/ 21 h 331"/>
                <a:gd name="T52" fmla="*/ 63 w 382"/>
                <a:gd name="T53" fmla="*/ 13 h 331"/>
                <a:gd name="T54" fmla="*/ 52 w 382"/>
                <a:gd name="T55" fmla="*/ 5 h 331"/>
                <a:gd name="T56" fmla="*/ 42 w 382"/>
                <a:gd name="T57" fmla="*/ 1 h 331"/>
                <a:gd name="T58" fmla="*/ 30 w 382"/>
                <a:gd name="T59" fmla="*/ 0 h 331"/>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382"/>
                <a:gd name="T91" fmla="*/ 0 h 331"/>
                <a:gd name="T92" fmla="*/ 382 w 382"/>
                <a:gd name="T93" fmla="*/ 331 h 331"/>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382" h="331">
                  <a:moveTo>
                    <a:pt x="122" y="0"/>
                  </a:moveTo>
                  <a:lnTo>
                    <a:pt x="0" y="130"/>
                  </a:lnTo>
                  <a:lnTo>
                    <a:pt x="20" y="135"/>
                  </a:lnTo>
                  <a:lnTo>
                    <a:pt x="53" y="155"/>
                  </a:lnTo>
                  <a:lnTo>
                    <a:pt x="94" y="178"/>
                  </a:lnTo>
                  <a:lnTo>
                    <a:pt x="133" y="205"/>
                  </a:lnTo>
                  <a:lnTo>
                    <a:pt x="172" y="237"/>
                  </a:lnTo>
                  <a:lnTo>
                    <a:pt x="205" y="266"/>
                  </a:lnTo>
                  <a:lnTo>
                    <a:pt x="231" y="302"/>
                  </a:lnTo>
                  <a:lnTo>
                    <a:pt x="244" y="331"/>
                  </a:lnTo>
                  <a:lnTo>
                    <a:pt x="253" y="300"/>
                  </a:lnTo>
                  <a:lnTo>
                    <a:pt x="259" y="250"/>
                  </a:lnTo>
                  <a:lnTo>
                    <a:pt x="255" y="202"/>
                  </a:lnTo>
                  <a:lnTo>
                    <a:pt x="244" y="174"/>
                  </a:lnTo>
                  <a:lnTo>
                    <a:pt x="260" y="174"/>
                  </a:lnTo>
                  <a:lnTo>
                    <a:pt x="281" y="174"/>
                  </a:lnTo>
                  <a:lnTo>
                    <a:pt x="301" y="174"/>
                  </a:lnTo>
                  <a:lnTo>
                    <a:pt x="320" y="178"/>
                  </a:lnTo>
                  <a:lnTo>
                    <a:pt x="338" y="179"/>
                  </a:lnTo>
                  <a:lnTo>
                    <a:pt x="360" y="185"/>
                  </a:lnTo>
                  <a:lnTo>
                    <a:pt x="373" y="194"/>
                  </a:lnTo>
                  <a:lnTo>
                    <a:pt x="382" y="207"/>
                  </a:lnTo>
                  <a:lnTo>
                    <a:pt x="373" y="185"/>
                  </a:lnTo>
                  <a:lnTo>
                    <a:pt x="355" y="157"/>
                  </a:lnTo>
                  <a:lnTo>
                    <a:pt x="325" y="118"/>
                  </a:lnTo>
                  <a:lnTo>
                    <a:pt x="292" y="81"/>
                  </a:lnTo>
                  <a:lnTo>
                    <a:pt x="253" y="50"/>
                  </a:lnTo>
                  <a:lnTo>
                    <a:pt x="210" y="20"/>
                  </a:lnTo>
                  <a:lnTo>
                    <a:pt x="166" y="4"/>
                  </a:lnTo>
                  <a:lnTo>
                    <a:pt x="122" y="0"/>
                  </a:lnTo>
                  <a:close/>
                </a:path>
              </a:pathLst>
            </a:custGeom>
            <a:solidFill>
              <a:srgbClr val="3F3F3F"/>
            </a:solidFill>
            <a:ln w="9525">
              <a:noFill/>
              <a:round/>
              <a:headEnd/>
              <a:tailEnd/>
            </a:ln>
          </p:spPr>
          <p:txBody>
            <a:bodyPr/>
            <a:lstStyle/>
            <a:p>
              <a:endParaRPr lang="en-US"/>
            </a:p>
          </p:txBody>
        </p:sp>
        <p:sp>
          <p:nvSpPr>
            <p:cNvPr id="1046" name="Freeform 22"/>
            <p:cNvSpPr>
              <a:spLocks/>
            </p:cNvSpPr>
            <p:nvPr/>
          </p:nvSpPr>
          <p:spPr bwMode="auto">
            <a:xfrm>
              <a:off x="3238" y="3935"/>
              <a:ext cx="191" cy="166"/>
            </a:xfrm>
            <a:custGeom>
              <a:avLst/>
              <a:gdLst>
                <a:gd name="T0" fmla="*/ 30 w 382"/>
                <a:gd name="T1" fmla="*/ 0 h 331"/>
                <a:gd name="T2" fmla="*/ 0 w 382"/>
                <a:gd name="T3" fmla="*/ 33 h 331"/>
                <a:gd name="T4" fmla="*/ 0 w 382"/>
                <a:gd name="T5" fmla="*/ 33 h 331"/>
                <a:gd name="T6" fmla="*/ 5 w 382"/>
                <a:gd name="T7" fmla="*/ 34 h 331"/>
                <a:gd name="T8" fmla="*/ 13 w 382"/>
                <a:gd name="T9" fmla="*/ 39 h 331"/>
                <a:gd name="T10" fmla="*/ 24 w 382"/>
                <a:gd name="T11" fmla="*/ 45 h 331"/>
                <a:gd name="T12" fmla="*/ 34 w 382"/>
                <a:gd name="T13" fmla="*/ 52 h 331"/>
                <a:gd name="T14" fmla="*/ 43 w 382"/>
                <a:gd name="T15" fmla="*/ 60 h 331"/>
                <a:gd name="T16" fmla="*/ 51 w 382"/>
                <a:gd name="T17" fmla="*/ 67 h 331"/>
                <a:gd name="T18" fmla="*/ 57 w 382"/>
                <a:gd name="T19" fmla="*/ 76 h 331"/>
                <a:gd name="T20" fmla="*/ 61 w 382"/>
                <a:gd name="T21" fmla="*/ 83 h 331"/>
                <a:gd name="T22" fmla="*/ 61 w 382"/>
                <a:gd name="T23" fmla="*/ 83 h 331"/>
                <a:gd name="T24" fmla="*/ 63 w 382"/>
                <a:gd name="T25" fmla="*/ 75 h 331"/>
                <a:gd name="T26" fmla="*/ 65 w 382"/>
                <a:gd name="T27" fmla="*/ 63 h 331"/>
                <a:gd name="T28" fmla="*/ 63 w 382"/>
                <a:gd name="T29" fmla="*/ 51 h 331"/>
                <a:gd name="T30" fmla="*/ 61 w 382"/>
                <a:gd name="T31" fmla="*/ 44 h 331"/>
                <a:gd name="T32" fmla="*/ 61 w 382"/>
                <a:gd name="T33" fmla="*/ 44 h 331"/>
                <a:gd name="T34" fmla="*/ 65 w 382"/>
                <a:gd name="T35" fmla="*/ 44 h 331"/>
                <a:gd name="T36" fmla="*/ 71 w 382"/>
                <a:gd name="T37" fmla="*/ 44 h 331"/>
                <a:gd name="T38" fmla="*/ 76 w 382"/>
                <a:gd name="T39" fmla="*/ 44 h 331"/>
                <a:gd name="T40" fmla="*/ 80 w 382"/>
                <a:gd name="T41" fmla="*/ 45 h 331"/>
                <a:gd name="T42" fmla="*/ 85 w 382"/>
                <a:gd name="T43" fmla="*/ 45 h 331"/>
                <a:gd name="T44" fmla="*/ 90 w 382"/>
                <a:gd name="T45" fmla="*/ 47 h 331"/>
                <a:gd name="T46" fmla="*/ 94 w 382"/>
                <a:gd name="T47" fmla="*/ 49 h 331"/>
                <a:gd name="T48" fmla="*/ 96 w 382"/>
                <a:gd name="T49" fmla="*/ 52 h 331"/>
                <a:gd name="T50" fmla="*/ 96 w 382"/>
                <a:gd name="T51" fmla="*/ 52 h 331"/>
                <a:gd name="T52" fmla="*/ 94 w 382"/>
                <a:gd name="T53" fmla="*/ 47 h 331"/>
                <a:gd name="T54" fmla="*/ 89 w 382"/>
                <a:gd name="T55" fmla="*/ 40 h 331"/>
                <a:gd name="T56" fmla="*/ 82 w 382"/>
                <a:gd name="T57" fmla="*/ 30 h 331"/>
                <a:gd name="T58" fmla="*/ 73 w 382"/>
                <a:gd name="T59" fmla="*/ 21 h 331"/>
                <a:gd name="T60" fmla="*/ 63 w 382"/>
                <a:gd name="T61" fmla="*/ 13 h 331"/>
                <a:gd name="T62" fmla="*/ 52 w 382"/>
                <a:gd name="T63" fmla="*/ 5 h 331"/>
                <a:gd name="T64" fmla="*/ 42 w 382"/>
                <a:gd name="T65" fmla="*/ 1 h 331"/>
                <a:gd name="T66" fmla="*/ 30 w 382"/>
                <a:gd name="T67" fmla="*/ 0 h 331"/>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382"/>
                <a:gd name="T103" fmla="*/ 0 h 331"/>
                <a:gd name="T104" fmla="*/ 382 w 382"/>
                <a:gd name="T105" fmla="*/ 331 h 331"/>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382" h="331">
                  <a:moveTo>
                    <a:pt x="122" y="0"/>
                  </a:moveTo>
                  <a:lnTo>
                    <a:pt x="0" y="130"/>
                  </a:lnTo>
                  <a:lnTo>
                    <a:pt x="20" y="135"/>
                  </a:lnTo>
                  <a:lnTo>
                    <a:pt x="53" y="155"/>
                  </a:lnTo>
                  <a:lnTo>
                    <a:pt x="94" y="178"/>
                  </a:lnTo>
                  <a:lnTo>
                    <a:pt x="133" y="205"/>
                  </a:lnTo>
                  <a:lnTo>
                    <a:pt x="172" y="237"/>
                  </a:lnTo>
                  <a:lnTo>
                    <a:pt x="205" y="266"/>
                  </a:lnTo>
                  <a:lnTo>
                    <a:pt x="231" y="302"/>
                  </a:lnTo>
                  <a:lnTo>
                    <a:pt x="244" y="331"/>
                  </a:lnTo>
                  <a:lnTo>
                    <a:pt x="253" y="300"/>
                  </a:lnTo>
                  <a:lnTo>
                    <a:pt x="259" y="250"/>
                  </a:lnTo>
                  <a:lnTo>
                    <a:pt x="255" y="202"/>
                  </a:lnTo>
                  <a:lnTo>
                    <a:pt x="244" y="174"/>
                  </a:lnTo>
                  <a:lnTo>
                    <a:pt x="260" y="174"/>
                  </a:lnTo>
                  <a:lnTo>
                    <a:pt x="281" y="174"/>
                  </a:lnTo>
                  <a:lnTo>
                    <a:pt x="301" y="174"/>
                  </a:lnTo>
                  <a:lnTo>
                    <a:pt x="320" y="178"/>
                  </a:lnTo>
                  <a:lnTo>
                    <a:pt x="338" y="179"/>
                  </a:lnTo>
                  <a:lnTo>
                    <a:pt x="360" y="185"/>
                  </a:lnTo>
                  <a:lnTo>
                    <a:pt x="373" y="194"/>
                  </a:lnTo>
                  <a:lnTo>
                    <a:pt x="382" y="207"/>
                  </a:lnTo>
                  <a:lnTo>
                    <a:pt x="373" y="185"/>
                  </a:lnTo>
                  <a:lnTo>
                    <a:pt x="355" y="157"/>
                  </a:lnTo>
                  <a:lnTo>
                    <a:pt x="325" y="118"/>
                  </a:lnTo>
                  <a:lnTo>
                    <a:pt x="292" y="81"/>
                  </a:lnTo>
                  <a:lnTo>
                    <a:pt x="253" y="50"/>
                  </a:lnTo>
                  <a:lnTo>
                    <a:pt x="210" y="20"/>
                  </a:lnTo>
                  <a:lnTo>
                    <a:pt x="166" y="4"/>
                  </a:lnTo>
                  <a:lnTo>
                    <a:pt x="122" y="0"/>
                  </a:lnTo>
                </a:path>
              </a:pathLst>
            </a:custGeom>
            <a:solidFill>
              <a:srgbClr val="FF0000"/>
            </a:solidFill>
            <a:ln w="0">
              <a:solidFill>
                <a:srgbClr val="000000"/>
              </a:solidFill>
              <a:round/>
              <a:headEnd/>
              <a:tailEnd/>
            </a:ln>
          </p:spPr>
          <p:txBody>
            <a:bodyPr/>
            <a:lstStyle/>
            <a:p>
              <a:endParaRPr lang="en-US"/>
            </a:p>
          </p:txBody>
        </p:sp>
        <p:sp>
          <p:nvSpPr>
            <p:cNvPr id="1047" name="Freeform 23"/>
            <p:cNvSpPr>
              <a:spLocks/>
            </p:cNvSpPr>
            <p:nvPr/>
          </p:nvSpPr>
          <p:spPr bwMode="auto">
            <a:xfrm>
              <a:off x="2627" y="3866"/>
              <a:ext cx="199" cy="205"/>
            </a:xfrm>
            <a:custGeom>
              <a:avLst/>
              <a:gdLst>
                <a:gd name="T0" fmla="*/ 100 w 397"/>
                <a:gd name="T1" fmla="*/ 102 h 411"/>
                <a:gd name="T2" fmla="*/ 84 w 397"/>
                <a:gd name="T3" fmla="*/ 95 h 411"/>
                <a:gd name="T4" fmla="*/ 73 w 397"/>
                <a:gd name="T5" fmla="*/ 88 h 411"/>
                <a:gd name="T6" fmla="*/ 65 w 397"/>
                <a:gd name="T7" fmla="*/ 79 h 411"/>
                <a:gd name="T8" fmla="*/ 59 w 397"/>
                <a:gd name="T9" fmla="*/ 70 h 411"/>
                <a:gd name="T10" fmla="*/ 55 w 397"/>
                <a:gd name="T11" fmla="*/ 62 h 411"/>
                <a:gd name="T12" fmla="*/ 52 w 397"/>
                <a:gd name="T13" fmla="*/ 53 h 411"/>
                <a:gd name="T14" fmla="*/ 49 w 397"/>
                <a:gd name="T15" fmla="*/ 45 h 411"/>
                <a:gd name="T16" fmla="*/ 45 w 397"/>
                <a:gd name="T17" fmla="*/ 37 h 411"/>
                <a:gd name="T18" fmla="*/ 41 w 397"/>
                <a:gd name="T19" fmla="*/ 26 h 411"/>
                <a:gd name="T20" fmla="*/ 43 w 397"/>
                <a:gd name="T21" fmla="*/ 20 h 411"/>
                <a:gd name="T22" fmla="*/ 47 w 397"/>
                <a:gd name="T23" fmla="*/ 18 h 411"/>
                <a:gd name="T24" fmla="*/ 53 w 397"/>
                <a:gd name="T25" fmla="*/ 20 h 411"/>
                <a:gd name="T26" fmla="*/ 12 w 397"/>
                <a:gd name="T27" fmla="*/ 2 h 411"/>
                <a:gd name="T28" fmla="*/ 6 w 397"/>
                <a:gd name="T29" fmla="*/ 0 h 411"/>
                <a:gd name="T30" fmla="*/ 2 w 397"/>
                <a:gd name="T31" fmla="*/ 2 h 411"/>
                <a:gd name="T32" fmla="*/ 0 w 397"/>
                <a:gd name="T33" fmla="*/ 9 h 411"/>
                <a:gd name="T34" fmla="*/ 4 w 397"/>
                <a:gd name="T35" fmla="*/ 20 h 411"/>
                <a:gd name="T36" fmla="*/ 7 w 397"/>
                <a:gd name="T37" fmla="*/ 28 h 411"/>
                <a:gd name="T38" fmla="*/ 10 w 397"/>
                <a:gd name="T39" fmla="*/ 36 h 411"/>
                <a:gd name="T40" fmla="*/ 14 w 397"/>
                <a:gd name="T41" fmla="*/ 45 h 411"/>
                <a:gd name="T42" fmla="*/ 18 w 397"/>
                <a:gd name="T43" fmla="*/ 53 h 411"/>
                <a:gd name="T44" fmla="*/ 23 w 397"/>
                <a:gd name="T45" fmla="*/ 63 h 411"/>
                <a:gd name="T46" fmla="*/ 32 w 397"/>
                <a:gd name="T47" fmla="*/ 70 h 411"/>
                <a:gd name="T48" fmla="*/ 43 w 397"/>
                <a:gd name="T49" fmla="*/ 79 h 411"/>
                <a:gd name="T50" fmla="*/ 58 w 397"/>
                <a:gd name="T51" fmla="*/ 86 h 411"/>
                <a:gd name="T52" fmla="*/ 100 w 397"/>
                <a:gd name="T53" fmla="*/ 102 h 411"/>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w 397"/>
                <a:gd name="T82" fmla="*/ 0 h 411"/>
                <a:gd name="T83" fmla="*/ 397 w 397"/>
                <a:gd name="T84" fmla="*/ 411 h 411"/>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T81" t="T82" r="T83" b="T84"/>
              <a:pathLst>
                <a:path w="397" h="411">
                  <a:moveTo>
                    <a:pt x="397" y="411"/>
                  </a:moveTo>
                  <a:lnTo>
                    <a:pt x="336" y="383"/>
                  </a:lnTo>
                  <a:lnTo>
                    <a:pt x="290" y="352"/>
                  </a:lnTo>
                  <a:lnTo>
                    <a:pt x="259" y="318"/>
                  </a:lnTo>
                  <a:lnTo>
                    <a:pt x="235" y="283"/>
                  </a:lnTo>
                  <a:lnTo>
                    <a:pt x="218" y="248"/>
                  </a:lnTo>
                  <a:lnTo>
                    <a:pt x="205" y="215"/>
                  </a:lnTo>
                  <a:lnTo>
                    <a:pt x="194" y="182"/>
                  </a:lnTo>
                  <a:lnTo>
                    <a:pt x="179" y="148"/>
                  </a:lnTo>
                  <a:lnTo>
                    <a:pt x="164" y="106"/>
                  </a:lnTo>
                  <a:lnTo>
                    <a:pt x="170" y="80"/>
                  </a:lnTo>
                  <a:lnTo>
                    <a:pt x="188" y="72"/>
                  </a:lnTo>
                  <a:lnTo>
                    <a:pt x="212" y="80"/>
                  </a:lnTo>
                  <a:lnTo>
                    <a:pt x="48" y="11"/>
                  </a:lnTo>
                  <a:lnTo>
                    <a:pt x="22" y="0"/>
                  </a:lnTo>
                  <a:lnTo>
                    <a:pt x="5" y="11"/>
                  </a:lnTo>
                  <a:lnTo>
                    <a:pt x="0" y="37"/>
                  </a:lnTo>
                  <a:lnTo>
                    <a:pt x="14" y="80"/>
                  </a:lnTo>
                  <a:lnTo>
                    <a:pt x="27" y="113"/>
                  </a:lnTo>
                  <a:lnTo>
                    <a:pt x="38" y="145"/>
                  </a:lnTo>
                  <a:lnTo>
                    <a:pt x="53" y="182"/>
                  </a:lnTo>
                  <a:lnTo>
                    <a:pt x="70" y="215"/>
                  </a:lnTo>
                  <a:lnTo>
                    <a:pt x="92" y="252"/>
                  </a:lnTo>
                  <a:lnTo>
                    <a:pt x="125" y="283"/>
                  </a:lnTo>
                  <a:lnTo>
                    <a:pt x="170" y="318"/>
                  </a:lnTo>
                  <a:lnTo>
                    <a:pt x="229" y="346"/>
                  </a:lnTo>
                  <a:lnTo>
                    <a:pt x="397" y="411"/>
                  </a:lnTo>
                  <a:close/>
                </a:path>
              </a:pathLst>
            </a:custGeom>
            <a:solidFill>
              <a:srgbClr val="FFFFFF"/>
            </a:solidFill>
            <a:ln w="9525">
              <a:noFill/>
              <a:round/>
              <a:headEnd/>
              <a:tailEnd/>
            </a:ln>
          </p:spPr>
          <p:txBody>
            <a:bodyPr/>
            <a:lstStyle/>
            <a:p>
              <a:endParaRPr lang="en-US"/>
            </a:p>
          </p:txBody>
        </p:sp>
        <p:sp>
          <p:nvSpPr>
            <p:cNvPr id="1048" name="Freeform 24"/>
            <p:cNvSpPr>
              <a:spLocks/>
            </p:cNvSpPr>
            <p:nvPr/>
          </p:nvSpPr>
          <p:spPr bwMode="auto">
            <a:xfrm>
              <a:off x="2627" y="3866"/>
              <a:ext cx="199" cy="205"/>
            </a:xfrm>
            <a:custGeom>
              <a:avLst/>
              <a:gdLst>
                <a:gd name="T0" fmla="*/ 100 w 397"/>
                <a:gd name="T1" fmla="*/ 102 h 411"/>
                <a:gd name="T2" fmla="*/ 100 w 397"/>
                <a:gd name="T3" fmla="*/ 102 h 411"/>
                <a:gd name="T4" fmla="*/ 84 w 397"/>
                <a:gd name="T5" fmla="*/ 95 h 411"/>
                <a:gd name="T6" fmla="*/ 73 w 397"/>
                <a:gd name="T7" fmla="*/ 88 h 411"/>
                <a:gd name="T8" fmla="*/ 65 w 397"/>
                <a:gd name="T9" fmla="*/ 79 h 411"/>
                <a:gd name="T10" fmla="*/ 59 w 397"/>
                <a:gd name="T11" fmla="*/ 70 h 411"/>
                <a:gd name="T12" fmla="*/ 55 w 397"/>
                <a:gd name="T13" fmla="*/ 62 h 411"/>
                <a:gd name="T14" fmla="*/ 52 w 397"/>
                <a:gd name="T15" fmla="*/ 53 h 411"/>
                <a:gd name="T16" fmla="*/ 49 w 397"/>
                <a:gd name="T17" fmla="*/ 45 h 411"/>
                <a:gd name="T18" fmla="*/ 45 w 397"/>
                <a:gd name="T19" fmla="*/ 37 h 411"/>
                <a:gd name="T20" fmla="*/ 45 w 397"/>
                <a:gd name="T21" fmla="*/ 37 h 411"/>
                <a:gd name="T22" fmla="*/ 41 w 397"/>
                <a:gd name="T23" fmla="*/ 26 h 411"/>
                <a:gd name="T24" fmla="*/ 43 w 397"/>
                <a:gd name="T25" fmla="*/ 20 h 411"/>
                <a:gd name="T26" fmla="*/ 47 w 397"/>
                <a:gd name="T27" fmla="*/ 18 h 411"/>
                <a:gd name="T28" fmla="*/ 53 w 397"/>
                <a:gd name="T29" fmla="*/ 20 h 411"/>
                <a:gd name="T30" fmla="*/ 12 w 397"/>
                <a:gd name="T31" fmla="*/ 2 h 411"/>
                <a:gd name="T32" fmla="*/ 12 w 397"/>
                <a:gd name="T33" fmla="*/ 2 h 411"/>
                <a:gd name="T34" fmla="*/ 6 w 397"/>
                <a:gd name="T35" fmla="*/ 0 h 411"/>
                <a:gd name="T36" fmla="*/ 2 w 397"/>
                <a:gd name="T37" fmla="*/ 2 h 411"/>
                <a:gd name="T38" fmla="*/ 0 w 397"/>
                <a:gd name="T39" fmla="*/ 9 h 411"/>
                <a:gd name="T40" fmla="*/ 4 w 397"/>
                <a:gd name="T41" fmla="*/ 20 h 411"/>
                <a:gd name="T42" fmla="*/ 4 w 397"/>
                <a:gd name="T43" fmla="*/ 20 h 411"/>
                <a:gd name="T44" fmla="*/ 7 w 397"/>
                <a:gd name="T45" fmla="*/ 28 h 411"/>
                <a:gd name="T46" fmla="*/ 10 w 397"/>
                <a:gd name="T47" fmla="*/ 36 h 411"/>
                <a:gd name="T48" fmla="*/ 14 w 397"/>
                <a:gd name="T49" fmla="*/ 45 h 411"/>
                <a:gd name="T50" fmla="*/ 18 w 397"/>
                <a:gd name="T51" fmla="*/ 53 h 411"/>
                <a:gd name="T52" fmla="*/ 23 w 397"/>
                <a:gd name="T53" fmla="*/ 63 h 411"/>
                <a:gd name="T54" fmla="*/ 32 w 397"/>
                <a:gd name="T55" fmla="*/ 70 h 411"/>
                <a:gd name="T56" fmla="*/ 43 w 397"/>
                <a:gd name="T57" fmla="*/ 79 h 411"/>
                <a:gd name="T58" fmla="*/ 58 w 397"/>
                <a:gd name="T59" fmla="*/ 86 h 411"/>
                <a:gd name="T60" fmla="*/ 100 w 397"/>
                <a:gd name="T61" fmla="*/ 102 h 411"/>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w 397"/>
                <a:gd name="T94" fmla="*/ 0 h 411"/>
                <a:gd name="T95" fmla="*/ 397 w 397"/>
                <a:gd name="T96" fmla="*/ 411 h 411"/>
              </a:gdLst>
              <a:ahLst/>
              <a:cxnLst>
                <a:cxn ang="T62">
                  <a:pos x="T0" y="T1"/>
                </a:cxn>
                <a:cxn ang="T63">
                  <a:pos x="T2" y="T3"/>
                </a:cxn>
                <a:cxn ang="T64">
                  <a:pos x="T4" y="T5"/>
                </a:cxn>
                <a:cxn ang="T65">
                  <a:pos x="T6" y="T7"/>
                </a:cxn>
                <a:cxn ang="T66">
                  <a:pos x="T8" y="T9"/>
                </a:cxn>
                <a:cxn ang="T67">
                  <a:pos x="T10" y="T11"/>
                </a:cxn>
                <a:cxn ang="T68">
                  <a:pos x="T12" y="T13"/>
                </a:cxn>
                <a:cxn ang="T69">
                  <a:pos x="T14" y="T15"/>
                </a:cxn>
                <a:cxn ang="T70">
                  <a:pos x="T16" y="T17"/>
                </a:cxn>
                <a:cxn ang="T71">
                  <a:pos x="T18" y="T19"/>
                </a:cxn>
                <a:cxn ang="T72">
                  <a:pos x="T20" y="T21"/>
                </a:cxn>
                <a:cxn ang="T73">
                  <a:pos x="T22" y="T23"/>
                </a:cxn>
                <a:cxn ang="T74">
                  <a:pos x="T24" y="T25"/>
                </a:cxn>
                <a:cxn ang="T75">
                  <a:pos x="T26" y="T27"/>
                </a:cxn>
                <a:cxn ang="T76">
                  <a:pos x="T28" y="T29"/>
                </a:cxn>
                <a:cxn ang="T77">
                  <a:pos x="T30" y="T31"/>
                </a:cxn>
                <a:cxn ang="T78">
                  <a:pos x="T32" y="T33"/>
                </a:cxn>
                <a:cxn ang="T79">
                  <a:pos x="T34" y="T35"/>
                </a:cxn>
                <a:cxn ang="T80">
                  <a:pos x="T36" y="T37"/>
                </a:cxn>
                <a:cxn ang="T81">
                  <a:pos x="T38" y="T39"/>
                </a:cxn>
                <a:cxn ang="T82">
                  <a:pos x="T40" y="T41"/>
                </a:cxn>
                <a:cxn ang="T83">
                  <a:pos x="T42" y="T43"/>
                </a:cxn>
                <a:cxn ang="T84">
                  <a:pos x="T44" y="T45"/>
                </a:cxn>
                <a:cxn ang="T85">
                  <a:pos x="T46" y="T47"/>
                </a:cxn>
                <a:cxn ang="T86">
                  <a:pos x="T48" y="T49"/>
                </a:cxn>
                <a:cxn ang="T87">
                  <a:pos x="T50" y="T51"/>
                </a:cxn>
                <a:cxn ang="T88">
                  <a:pos x="T52" y="T53"/>
                </a:cxn>
                <a:cxn ang="T89">
                  <a:pos x="T54" y="T55"/>
                </a:cxn>
                <a:cxn ang="T90">
                  <a:pos x="T56" y="T57"/>
                </a:cxn>
                <a:cxn ang="T91">
                  <a:pos x="T58" y="T59"/>
                </a:cxn>
                <a:cxn ang="T92">
                  <a:pos x="T60" y="T61"/>
                </a:cxn>
              </a:cxnLst>
              <a:rect l="T93" t="T94" r="T95" b="T96"/>
              <a:pathLst>
                <a:path w="397" h="411">
                  <a:moveTo>
                    <a:pt x="397" y="411"/>
                  </a:moveTo>
                  <a:lnTo>
                    <a:pt x="397" y="411"/>
                  </a:lnTo>
                  <a:lnTo>
                    <a:pt x="336" y="383"/>
                  </a:lnTo>
                  <a:lnTo>
                    <a:pt x="290" y="352"/>
                  </a:lnTo>
                  <a:lnTo>
                    <a:pt x="259" y="318"/>
                  </a:lnTo>
                  <a:lnTo>
                    <a:pt x="235" y="283"/>
                  </a:lnTo>
                  <a:lnTo>
                    <a:pt x="218" y="248"/>
                  </a:lnTo>
                  <a:lnTo>
                    <a:pt x="205" y="215"/>
                  </a:lnTo>
                  <a:lnTo>
                    <a:pt x="194" y="182"/>
                  </a:lnTo>
                  <a:lnTo>
                    <a:pt x="179" y="148"/>
                  </a:lnTo>
                  <a:lnTo>
                    <a:pt x="164" y="106"/>
                  </a:lnTo>
                  <a:lnTo>
                    <a:pt x="170" y="80"/>
                  </a:lnTo>
                  <a:lnTo>
                    <a:pt x="188" y="72"/>
                  </a:lnTo>
                  <a:lnTo>
                    <a:pt x="212" y="80"/>
                  </a:lnTo>
                  <a:lnTo>
                    <a:pt x="48" y="11"/>
                  </a:lnTo>
                  <a:lnTo>
                    <a:pt x="22" y="0"/>
                  </a:lnTo>
                  <a:lnTo>
                    <a:pt x="5" y="11"/>
                  </a:lnTo>
                  <a:lnTo>
                    <a:pt x="0" y="37"/>
                  </a:lnTo>
                  <a:lnTo>
                    <a:pt x="14" y="80"/>
                  </a:lnTo>
                  <a:lnTo>
                    <a:pt x="27" y="113"/>
                  </a:lnTo>
                  <a:lnTo>
                    <a:pt x="38" y="145"/>
                  </a:lnTo>
                  <a:lnTo>
                    <a:pt x="53" y="182"/>
                  </a:lnTo>
                  <a:lnTo>
                    <a:pt x="70" y="215"/>
                  </a:lnTo>
                  <a:lnTo>
                    <a:pt x="92" y="252"/>
                  </a:lnTo>
                  <a:lnTo>
                    <a:pt x="125" y="283"/>
                  </a:lnTo>
                  <a:lnTo>
                    <a:pt x="170" y="318"/>
                  </a:lnTo>
                  <a:lnTo>
                    <a:pt x="229" y="346"/>
                  </a:lnTo>
                  <a:lnTo>
                    <a:pt x="397" y="411"/>
                  </a:lnTo>
                </a:path>
              </a:pathLst>
            </a:custGeom>
            <a:noFill/>
            <a:ln w="0">
              <a:solidFill>
                <a:srgbClr val="000000"/>
              </a:solidFill>
              <a:round/>
              <a:headEnd/>
              <a:tailEnd/>
            </a:ln>
          </p:spPr>
          <p:txBody>
            <a:bodyPr/>
            <a:lstStyle/>
            <a:p>
              <a:endParaRPr lang="en-US"/>
            </a:p>
          </p:txBody>
        </p:sp>
        <p:sp>
          <p:nvSpPr>
            <p:cNvPr id="1049" name="Freeform 25"/>
            <p:cNvSpPr>
              <a:spLocks/>
            </p:cNvSpPr>
            <p:nvPr/>
          </p:nvSpPr>
          <p:spPr bwMode="auto">
            <a:xfrm>
              <a:off x="2671" y="3474"/>
              <a:ext cx="876" cy="455"/>
            </a:xfrm>
            <a:custGeom>
              <a:avLst/>
              <a:gdLst>
                <a:gd name="T0" fmla="*/ 14 w 1751"/>
                <a:gd name="T1" fmla="*/ 25 h 911"/>
                <a:gd name="T2" fmla="*/ 5 w 1751"/>
                <a:gd name="T3" fmla="*/ 36 h 911"/>
                <a:gd name="T4" fmla="*/ 4 w 1751"/>
                <a:gd name="T5" fmla="*/ 51 h 911"/>
                <a:gd name="T6" fmla="*/ 20 w 1751"/>
                <a:gd name="T7" fmla="*/ 105 h 911"/>
                <a:gd name="T8" fmla="*/ 40 w 1751"/>
                <a:gd name="T9" fmla="*/ 171 h 911"/>
                <a:gd name="T10" fmla="*/ 56 w 1751"/>
                <a:gd name="T11" fmla="*/ 221 h 911"/>
                <a:gd name="T12" fmla="*/ 63 w 1751"/>
                <a:gd name="T13" fmla="*/ 227 h 911"/>
                <a:gd name="T14" fmla="*/ 74 w 1751"/>
                <a:gd name="T15" fmla="*/ 226 h 911"/>
                <a:gd name="T16" fmla="*/ 92 w 1751"/>
                <a:gd name="T17" fmla="*/ 224 h 911"/>
                <a:gd name="T18" fmla="*/ 112 w 1751"/>
                <a:gd name="T19" fmla="*/ 221 h 911"/>
                <a:gd name="T20" fmla="*/ 132 w 1751"/>
                <a:gd name="T21" fmla="*/ 217 h 911"/>
                <a:gd name="T22" fmla="*/ 152 w 1751"/>
                <a:gd name="T23" fmla="*/ 213 h 911"/>
                <a:gd name="T24" fmla="*/ 170 w 1751"/>
                <a:gd name="T25" fmla="*/ 208 h 911"/>
                <a:gd name="T26" fmla="*/ 183 w 1751"/>
                <a:gd name="T27" fmla="*/ 202 h 911"/>
                <a:gd name="T28" fmla="*/ 195 w 1751"/>
                <a:gd name="T29" fmla="*/ 197 h 911"/>
                <a:gd name="T30" fmla="*/ 207 w 1751"/>
                <a:gd name="T31" fmla="*/ 194 h 911"/>
                <a:gd name="T32" fmla="*/ 215 w 1751"/>
                <a:gd name="T33" fmla="*/ 197 h 911"/>
                <a:gd name="T34" fmla="*/ 218 w 1751"/>
                <a:gd name="T35" fmla="*/ 203 h 911"/>
                <a:gd name="T36" fmla="*/ 225 w 1751"/>
                <a:gd name="T37" fmla="*/ 207 h 911"/>
                <a:gd name="T38" fmla="*/ 243 w 1751"/>
                <a:gd name="T39" fmla="*/ 205 h 911"/>
                <a:gd name="T40" fmla="*/ 263 w 1751"/>
                <a:gd name="T41" fmla="*/ 203 h 911"/>
                <a:gd name="T42" fmla="*/ 278 w 1751"/>
                <a:gd name="T43" fmla="*/ 202 h 911"/>
                <a:gd name="T44" fmla="*/ 281 w 1751"/>
                <a:gd name="T45" fmla="*/ 199 h 911"/>
                <a:gd name="T46" fmla="*/ 286 w 1751"/>
                <a:gd name="T47" fmla="*/ 193 h 911"/>
                <a:gd name="T48" fmla="*/ 293 w 1751"/>
                <a:gd name="T49" fmla="*/ 189 h 911"/>
                <a:gd name="T50" fmla="*/ 303 w 1751"/>
                <a:gd name="T51" fmla="*/ 190 h 911"/>
                <a:gd name="T52" fmla="*/ 313 w 1751"/>
                <a:gd name="T53" fmla="*/ 193 h 911"/>
                <a:gd name="T54" fmla="*/ 326 w 1751"/>
                <a:gd name="T55" fmla="*/ 195 h 911"/>
                <a:gd name="T56" fmla="*/ 344 w 1751"/>
                <a:gd name="T57" fmla="*/ 196 h 911"/>
                <a:gd name="T58" fmla="*/ 365 w 1751"/>
                <a:gd name="T59" fmla="*/ 196 h 911"/>
                <a:gd name="T60" fmla="*/ 387 w 1751"/>
                <a:gd name="T61" fmla="*/ 195 h 911"/>
                <a:gd name="T62" fmla="*/ 407 w 1751"/>
                <a:gd name="T63" fmla="*/ 195 h 911"/>
                <a:gd name="T64" fmla="*/ 424 w 1751"/>
                <a:gd name="T65" fmla="*/ 193 h 911"/>
                <a:gd name="T66" fmla="*/ 435 w 1751"/>
                <a:gd name="T67" fmla="*/ 193 h 911"/>
                <a:gd name="T68" fmla="*/ 437 w 1751"/>
                <a:gd name="T69" fmla="*/ 189 h 911"/>
                <a:gd name="T70" fmla="*/ 429 w 1751"/>
                <a:gd name="T71" fmla="*/ 173 h 911"/>
                <a:gd name="T72" fmla="*/ 422 w 1751"/>
                <a:gd name="T73" fmla="*/ 155 h 911"/>
                <a:gd name="T74" fmla="*/ 402 w 1751"/>
                <a:gd name="T75" fmla="*/ 109 h 911"/>
                <a:gd name="T76" fmla="*/ 377 w 1751"/>
                <a:gd name="T77" fmla="*/ 55 h 911"/>
                <a:gd name="T78" fmla="*/ 360 w 1751"/>
                <a:gd name="T79" fmla="*/ 16 h 911"/>
                <a:gd name="T80" fmla="*/ 349 w 1751"/>
                <a:gd name="T81" fmla="*/ 13 h 911"/>
                <a:gd name="T82" fmla="*/ 328 w 1751"/>
                <a:gd name="T83" fmla="*/ 14 h 911"/>
                <a:gd name="T84" fmla="*/ 305 w 1751"/>
                <a:gd name="T85" fmla="*/ 11 h 911"/>
                <a:gd name="T86" fmla="*/ 278 w 1751"/>
                <a:gd name="T87" fmla="*/ 6 h 911"/>
                <a:gd name="T88" fmla="*/ 253 w 1751"/>
                <a:gd name="T89" fmla="*/ 2 h 911"/>
                <a:gd name="T90" fmla="*/ 230 w 1751"/>
                <a:gd name="T91" fmla="*/ 0 h 911"/>
                <a:gd name="T92" fmla="*/ 211 w 1751"/>
                <a:gd name="T93" fmla="*/ 1 h 911"/>
                <a:gd name="T94" fmla="*/ 197 w 1751"/>
                <a:gd name="T95" fmla="*/ 7 h 911"/>
                <a:gd name="T96" fmla="*/ 182 w 1751"/>
                <a:gd name="T97" fmla="*/ 8 h 911"/>
                <a:gd name="T98" fmla="*/ 160 w 1751"/>
                <a:gd name="T99" fmla="*/ 3 h 911"/>
                <a:gd name="T100" fmla="*/ 139 w 1751"/>
                <a:gd name="T101" fmla="*/ 4 h 911"/>
                <a:gd name="T102" fmla="*/ 120 w 1751"/>
                <a:gd name="T103" fmla="*/ 8 h 911"/>
                <a:gd name="T104" fmla="*/ 100 w 1751"/>
                <a:gd name="T105" fmla="*/ 14 h 911"/>
                <a:gd name="T106" fmla="*/ 79 w 1751"/>
                <a:gd name="T107" fmla="*/ 21 h 911"/>
                <a:gd name="T108" fmla="*/ 57 w 1751"/>
                <a:gd name="T109" fmla="*/ 23 h 911"/>
                <a:gd name="T110" fmla="*/ 33 w 1751"/>
                <a:gd name="T111" fmla="*/ 21 h 911"/>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751"/>
                <a:gd name="T169" fmla="*/ 0 h 911"/>
                <a:gd name="T170" fmla="*/ 1751 w 1751"/>
                <a:gd name="T171" fmla="*/ 911 h 911"/>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751" h="911">
                  <a:moveTo>
                    <a:pt x="75" y="69"/>
                  </a:moveTo>
                  <a:lnTo>
                    <a:pt x="55" y="102"/>
                  </a:lnTo>
                  <a:lnTo>
                    <a:pt x="38" y="126"/>
                  </a:lnTo>
                  <a:lnTo>
                    <a:pt x="20" y="145"/>
                  </a:lnTo>
                  <a:lnTo>
                    <a:pt x="0" y="158"/>
                  </a:lnTo>
                  <a:lnTo>
                    <a:pt x="14" y="204"/>
                  </a:lnTo>
                  <a:lnTo>
                    <a:pt x="44" y="298"/>
                  </a:lnTo>
                  <a:lnTo>
                    <a:pt x="79" y="422"/>
                  </a:lnTo>
                  <a:lnTo>
                    <a:pt x="123" y="557"/>
                  </a:lnTo>
                  <a:lnTo>
                    <a:pt x="160" y="687"/>
                  </a:lnTo>
                  <a:lnTo>
                    <a:pt x="197" y="804"/>
                  </a:lnTo>
                  <a:lnTo>
                    <a:pt x="223" y="885"/>
                  </a:lnTo>
                  <a:lnTo>
                    <a:pt x="231" y="911"/>
                  </a:lnTo>
                  <a:lnTo>
                    <a:pt x="249" y="911"/>
                  </a:lnTo>
                  <a:lnTo>
                    <a:pt x="271" y="909"/>
                  </a:lnTo>
                  <a:lnTo>
                    <a:pt x="296" y="907"/>
                  </a:lnTo>
                  <a:lnTo>
                    <a:pt x="331" y="903"/>
                  </a:lnTo>
                  <a:lnTo>
                    <a:pt x="366" y="896"/>
                  </a:lnTo>
                  <a:lnTo>
                    <a:pt x="403" y="892"/>
                  </a:lnTo>
                  <a:lnTo>
                    <a:pt x="445" y="885"/>
                  </a:lnTo>
                  <a:lnTo>
                    <a:pt x="486" y="879"/>
                  </a:lnTo>
                  <a:lnTo>
                    <a:pt x="527" y="870"/>
                  </a:lnTo>
                  <a:lnTo>
                    <a:pt x="567" y="861"/>
                  </a:lnTo>
                  <a:lnTo>
                    <a:pt x="606" y="852"/>
                  </a:lnTo>
                  <a:lnTo>
                    <a:pt x="643" y="844"/>
                  </a:lnTo>
                  <a:lnTo>
                    <a:pt x="677" y="833"/>
                  </a:lnTo>
                  <a:lnTo>
                    <a:pt x="706" y="822"/>
                  </a:lnTo>
                  <a:lnTo>
                    <a:pt x="730" y="811"/>
                  </a:lnTo>
                  <a:lnTo>
                    <a:pt x="749" y="804"/>
                  </a:lnTo>
                  <a:lnTo>
                    <a:pt x="778" y="789"/>
                  </a:lnTo>
                  <a:lnTo>
                    <a:pt x="806" y="780"/>
                  </a:lnTo>
                  <a:lnTo>
                    <a:pt x="825" y="778"/>
                  </a:lnTo>
                  <a:lnTo>
                    <a:pt x="843" y="780"/>
                  </a:lnTo>
                  <a:lnTo>
                    <a:pt x="860" y="789"/>
                  </a:lnTo>
                  <a:lnTo>
                    <a:pt x="865" y="800"/>
                  </a:lnTo>
                  <a:lnTo>
                    <a:pt x="871" y="815"/>
                  </a:lnTo>
                  <a:lnTo>
                    <a:pt x="875" y="831"/>
                  </a:lnTo>
                  <a:lnTo>
                    <a:pt x="897" y="828"/>
                  </a:lnTo>
                  <a:lnTo>
                    <a:pt x="930" y="822"/>
                  </a:lnTo>
                  <a:lnTo>
                    <a:pt x="971" y="820"/>
                  </a:lnTo>
                  <a:lnTo>
                    <a:pt x="1011" y="815"/>
                  </a:lnTo>
                  <a:lnTo>
                    <a:pt x="1052" y="815"/>
                  </a:lnTo>
                  <a:lnTo>
                    <a:pt x="1087" y="815"/>
                  </a:lnTo>
                  <a:lnTo>
                    <a:pt x="1109" y="811"/>
                  </a:lnTo>
                  <a:lnTo>
                    <a:pt x="1117" y="811"/>
                  </a:lnTo>
                  <a:lnTo>
                    <a:pt x="1122" y="798"/>
                  </a:lnTo>
                  <a:lnTo>
                    <a:pt x="1130" y="785"/>
                  </a:lnTo>
                  <a:lnTo>
                    <a:pt x="1141" y="774"/>
                  </a:lnTo>
                  <a:lnTo>
                    <a:pt x="1154" y="763"/>
                  </a:lnTo>
                  <a:lnTo>
                    <a:pt x="1171" y="759"/>
                  </a:lnTo>
                  <a:lnTo>
                    <a:pt x="1187" y="759"/>
                  </a:lnTo>
                  <a:lnTo>
                    <a:pt x="1209" y="761"/>
                  </a:lnTo>
                  <a:lnTo>
                    <a:pt x="1232" y="768"/>
                  </a:lnTo>
                  <a:lnTo>
                    <a:pt x="1250" y="774"/>
                  </a:lnTo>
                  <a:lnTo>
                    <a:pt x="1272" y="780"/>
                  </a:lnTo>
                  <a:lnTo>
                    <a:pt x="1302" y="783"/>
                  </a:lnTo>
                  <a:lnTo>
                    <a:pt x="1337" y="783"/>
                  </a:lnTo>
                  <a:lnTo>
                    <a:pt x="1376" y="785"/>
                  </a:lnTo>
                  <a:lnTo>
                    <a:pt x="1415" y="785"/>
                  </a:lnTo>
                  <a:lnTo>
                    <a:pt x="1459" y="785"/>
                  </a:lnTo>
                  <a:lnTo>
                    <a:pt x="1502" y="785"/>
                  </a:lnTo>
                  <a:lnTo>
                    <a:pt x="1546" y="783"/>
                  </a:lnTo>
                  <a:lnTo>
                    <a:pt x="1587" y="780"/>
                  </a:lnTo>
                  <a:lnTo>
                    <a:pt x="1627" y="780"/>
                  </a:lnTo>
                  <a:lnTo>
                    <a:pt x="1663" y="778"/>
                  </a:lnTo>
                  <a:lnTo>
                    <a:pt x="1694" y="774"/>
                  </a:lnTo>
                  <a:lnTo>
                    <a:pt x="1722" y="772"/>
                  </a:lnTo>
                  <a:lnTo>
                    <a:pt x="1740" y="772"/>
                  </a:lnTo>
                  <a:lnTo>
                    <a:pt x="1751" y="768"/>
                  </a:lnTo>
                  <a:lnTo>
                    <a:pt x="1746" y="759"/>
                  </a:lnTo>
                  <a:lnTo>
                    <a:pt x="1733" y="730"/>
                  </a:lnTo>
                  <a:lnTo>
                    <a:pt x="1716" y="693"/>
                  </a:lnTo>
                  <a:lnTo>
                    <a:pt x="1711" y="668"/>
                  </a:lnTo>
                  <a:lnTo>
                    <a:pt x="1688" y="620"/>
                  </a:lnTo>
                  <a:lnTo>
                    <a:pt x="1651" y="539"/>
                  </a:lnTo>
                  <a:lnTo>
                    <a:pt x="1605" y="437"/>
                  </a:lnTo>
                  <a:lnTo>
                    <a:pt x="1557" y="328"/>
                  </a:lnTo>
                  <a:lnTo>
                    <a:pt x="1507" y="223"/>
                  </a:lnTo>
                  <a:lnTo>
                    <a:pt x="1465" y="132"/>
                  </a:lnTo>
                  <a:lnTo>
                    <a:pt x="1437" y="67"/>
                  </a:lnTo>
                  <a:lnTo>
                    <a:pt x="1426" y="45"/>
                  </a:lnTo>
                  <a:lnTo>
                    <a:pt x="1393" y="52"/>
                  </a:lnTo>
                  <a:lnTo>
                    <a:pt x="1354" y="56"/>
                  </a:lnTo>
                  <a:lnTo>
                    <a:pt x="1311" y="56"/>
                  </a:lnTo>
                  <a:lnTo>
                    <a:pt x="1263" y="50"/>
                  </a:lnTo>
                  <a:lnTo>
                    <a:pt x="1217" y="45"/>
                  </a:lnTo>
                  <a:lnTo>
                    <a:pt x="1163" y="36"/>
                  </a:lnTo>
                  <a:lnTo>
                    <a:pt x="1111" y="25"/>
                  </a:lnTo>
                  <a:lnTo>
                    <a:pt x="1063" y="17"/>
                  </a:lnTo>
                  <a:lnTo>
                    <a:pt x="1010" y="8"/>
                  </a:lnTo>
                  <a:lnTo>
                    <a:pt x="961" y="2"/>
                  </a:lnTo>
                  <a:lnTo>
                    <a:pt x="917" y="0"/>
                  </a:lnTo>
                  <a:lnTo>
                    <a:pt x="875" y="0"/>
                  </a:lnTo>
                  <a:lnTo>
                    <a:pt x="841" y="6"/>
                  </a:lnTo>
                  <a:lnTo>
                    <a:pt x="812" y="13"/>
                  </a:lnTo>
                  <a:lnTo>
                    <a:pt x="786" y="30"/>
                  </a:lnTo>
                  <a:lnTo>
                    <a:pt x="773" y="52"/>
                  </a:lnTo>
                  <a:lnTo>
                    <a:pt x="727" y="34"/>
                  </a:lnTo>
                  <a:lnTo>
                    <a:pt x="682" y="19"/>
                  </a:lnTo>
                  <a:lnTo>
                    <a:pt x="640" y="13"/>
                  </a:lnTo>
                  <a:lnTo>
                    <a:pt x="597" y="12"/>
                  </a:lnTo>
                  <a:lnTo>
                    <a:pt x="556" y="17"/>
                  </a:lnTo>
                  <a:lnTo>
                    <a:pt x="516" y="25"/>
                  </a:lnTo>
                  <a:lnTo>
                    <a:pt x="477" y="34"/>
                  </a:lnTo>
                  <a:lnTo>
                    <a:pt x="440" y="45"/>
                  </a:lnTo>
                  <a:lnTo>
                    <a:pt x="397" y="58"/>
                  </a:lnTo>
                  <a:lnTo>
                    <a:pt x="357" y="69"/>
                  </a:lnTo>
                  <a:lnTo>
                    <a:pt x="316" y="84"/>
                  </a:lnTo>
                  <a:lnTo>
                    <a:pt x="271" y="89"/>
                  </a:lnTo>
                  <a:lnTo>
                    <a:pt x="225" y="95"/>
                  </a:lnTo>
                  <a:lnTo>
                    <a:pt x="179" y="91"/>
                  </a:lnTo>
                  <a:lnTo>
                    <a:pt x="129" y="87"/>
                  </a:lnTo>
                  <a:lnTo>
                    <a:pt x="75" y="69"/>
                  </a:lnTo>
                  <a:close/>
                </a:path>
              </a:pathLst>
            </a:custGeom>
            <a:solidFill>
              <a:srgbClr val="FFFFFF"/>
            </a:solidFill>
            <a:ln w="9525">
              <a:noFill/>
              <a:round/>
              <a:headEnd/>
              <a:tailEnd/>
            </a:ln>
          </p:spPr>
          <p:txBody>
            <a:bodyPr/>
            <a:lstStyle/>
            <a:p>
              <a:endParaRPr lang="en-US"/>
            </a:p>
          </p:txBody>
        </p:sp>
        <p:sp>
          <p:nvSpPr>
            <p:cNvPr id="1050" name="Freeform 26"/>
            <p:cNvSpPr>
              <a:spLocks/>
            </p:cNvSpPr>
            <p:nvPr/>
          </p:nvSpPr>
          <p:spPr bwMode="auto">
            <a:xfrm>
              <a:off x="2709" y="3508"/>
              <a:ext cx="817" cy="362"/>
            </a:xfrm>
            <a:custGeom>
              <a:avLst/>
              <a:gdLst>
                <a:gd name="T0" fmla="*/ 408 w 1636"/>
                <a:gd name="T1" fmla="*/ 150 h 723"/>
                <a:gd name="T2" fmla="*/ 408 w 1636"/>
                <a:gd name="T3" fmla="*/ 150 h 723"/>
                <a:gd name="T4" fmla="*/ 399 w 1636"/>
                <a:gd name="T5" fmla="*/ 154 h 723"/>
                <a:gd name="T6" fmla="*/ 388 w 1636"/>
                <a:gd name="T7" fmla="*/ 157 h 723"/>
                <a:gd name="T8" fmla="*/ 376 w 1636"/>
                <a:gd name="T9" fmla="*/ 158 h 723"/>
                <a:gd name="T10" fmla="*/ 363 w 1636"/>
                <a:gd name="T11" fmla="*/ 157 h 723"/>
                <a:gd name="T12" fmla="*/ 350 w 1636"/>
                <a:gd name="T13" fmla="*/ 156 h 723"/>
                <a:gd name="T14" fmla="*/ 337 w 1636"/>
                <a:gd name="T15" fmla="*/ 153 h 723"/>
                <a:gd name="T16" fmla="*/ 322 w 1636"/>
                <a:gd name="T17" fmla="*/ 151 h 723"/>
                <a:gd name="T18" fmla="*/ 308 w 1636"/>
                <a:gd name="T19" fmla="*/ 149 h 723"/>
                <a:gd name="T20" fmla="*/ 295 w 1636"/>
                <a:gd name="T21" fmla="*/ 147 h 723"/>
                <a:gd name="T22" fmla="*/ 281 w 1636"/>
                <a:gd name="T23" fmla="*/ 145 h 723"/>
                <a:gd name="T24" fmla="*/ 269 w 1636"/>
                <a:gd name="T25" fmla="*/ 145 h 723"/>
                <a:gd name="T26" fmla="*/ 258 w 1636"/>
                <a:gd name="T27" fmla="*/ 146 h 723"/>
                <a:gd name="T28" fmla="*/ 249 w 1636"/>
                <a:gd name="T29" fmla="*/ 149 h 723"/>
                <a:gd name="T30" fmla="*/ 240 w 1636"/>
                <a:gd name="T31" fmla="*/ 153 h 723"/>
                <a:gd name="T32" fmla="*/ 235 w 1636"/>
                <a:gd name="T33" fmla="*/ 161 h 723"/>
                <a:gd name="T34" fmla="*/ 231 w 1636"/>
                <a:gd name="T35" fmla="*/ 171 h 723"/>
                <a:gd name="T36" fmla="*/ 231 w 1636"/>
                <a:gd name="T37" fmla="*/ 171 h 723"/>
                <a:gd name="T38" fmla="*/ 225 w 1636"/>
                <a:gd name="T39" fmla="*/ 162 h 723"/>
                <a:gd name="T40" fmla="*/ 218 w 1636"/>
                <a:gd name="T41" fmla="*/ 156 h 723"/>
                <a:gd name="T42" fmla="*/ 210 w 1636"/>
                <a:gd name="T43" fmla="*/ 153 h 723"/>
                <a:gd name="T44" fmla="*/ 202 w 1636"/>
                <a:gd name="T45" fmla="*/ 150 h 723"/>
                <a:gd name="T46" fmla="*/ 191 w 1636"/>
                <a:gd name="T47" fmla="*/ 150 h 723"/>
                <a:gd name="T48" fmla="*/ 181 w 1636"/>
                <a:gd name="T49" fmla="*/ 153 h 723"/>
                <a:gd name="T50" fmla="*/ 169 w 1636"/>
                <a:gd name="T51" fmla="*/ 155 h 723"/>
                <a:gd name="T52" fmla="*/ 157 w 1636"/>
                <a:gd name="T53" fmla="*/ 159 h 723"/>
                <a:gd name="T54" fmla="*/ 145 w 1636"/>
                <a:gd name="T55" fmla="*/ 164 h 723"/>
                <a:gd name="T56" fmla="*/ 132 w 1636"/>
                <a:gd name="T57" fmla="*/ 168 h 723"/>
                <a:gd name="T58" fmla="*/ 120 w 1636"/>
                <a:gd name="T59" fmla="*/ 172 h 723"/>
                <a:gd name="T60" fmla="*/ 108 w 1636"/>
                <a:gd name="T61" fmla="*/ 175 h 723"/>
                <a:gd name="T62" fmla="*/ 95 w 1636"/>
                <a:gd name="T63" fmla="*/ 178 h 723"/>
                <a:gd name="T64" fmla="*/ 84 w 1636"/>
                <a:gd name="T65" fmla="*/ 180 h 723"/>
                <a:gd name="T66" fmla="*/ 72 w 1636"/>
                <a:gd name="T67" fmla="*/ 181 h 723"/>
                <a:gd name="T68" fmla="*/ 61 w 1636"/>
                <a:gd name="T69" fmla="*/ 179 h 723"/>
                <a:gd name="T70" fmla="*/ 61 w 1636"/>
                <a:gd name="T71" fmla="*/ 179 h 723"/>
                <a:gd name="T72" fmla="*/ 56 w 1636"/>
                <a:gd name="T73" fmla="*/ 164 h 723"/>
                <a:gd name="T74" fmla="*/ 47 w 1636"/>
                <a:gd name="T75" fmla="*/ 141 h 723"/>
                <a:gd name="T76" fmla="*/ 37 w 1636"/>
                <a:gd name="T77" fmla="*/ 111 h 723"/>
                <a:gd name="T78" fmla="*/ 27 w 1636"/>
                <a:gd name="T79" fmla="*/ 80 h 723"/>
                <a:gd name="T80" fmla="*/ 16 w 1636"/>
                <a:gd name="T81" fmla="*/ 50 h 723"/>
                <a:gd name="T82" fmla="*/ 8 w 1636"/>
                <a:gd name="T83" fmla="*/ 25 h 723"/>
                <a:gd name="T84" fmla="*/ 2 w 1636"/>
                <a:gd name="T85" fmla="*/ 8 h 723"/>
                <a:gd name="T86" fmla="*/ 0 w 1636"/>
                <a:gd name="T87" fmla="*/ 0 h 723"/>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636"/>
                <a:gd name="T133" fmla="*/ 0 h 723"/>
                <a:gd name="T134" fmla="*/ 1636 w 1636"/>
                <a:gd name="T135" fmla="*/ 723 h 723"/>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636" h="723">
                  <a:moveTo>
                    <a:pt x="1636" y="599"/>
                  </a:moveTo>
                  <a:lnTo>
                    <a:pt x="1636" y="599"/>
                  </a:lnTo>
                  <a:lnTo>
                    <a:pt x="1599" y="616"/>
                  </a:lnTo>
                  <a:lnTo>
                    <a:pt x="1554" y="627"/>
                  </a:lnTo>
                  <a:lnTo>
                    <a:pt x="1508" y="629"/>
                  </a:lnTo>
                  <a:lnTo>
                    <a:pt x="1456" y="627"/>
                  </a:lnTo>
                  <a:lnTo>
                    <a:pt x="1403" y="622"/>
                  </a:lnTo>
                  <a:lnTo>
                    <a:pt x="1349" y="612"/>
                  </a:lnTo>
                  <a:lnTo>
                    <a:pt x="1290" y="601"/>
                  </a:lnTo>
                  <a:lnTo>
                    <a:pt x="1236" y="594"/>
                  </a:lnTo>
                  <a:lnTo>
                    <a:pt x="1181" y="585"/>
                  </a:lnTo>
                  <a:lnTo>
                    <a:pt x="1127" y="579"/>
                  </a:lnTo>
                  <a:lnTo>
                    <a:pt x="1079" y="579"/>
                  </a:lnTo>
                  <a:lnTo>
                    <a:pt x="1034" y="583"/>
                  </a:lnTo>
                  <a:lnTo>
                    <a:pt x="997" y="594"/>
                  </a:lnTo>
                  <a:lnTo>
                    <a:pt x="964" y="612"/>
                  </a:lnTo>
                  <a:lnTo>
                    <a:pt x="942" y="644"/>
                  </a:lnTo>
                  <a:lnTo>
                    <a:pt x="925" y="683"/>
                  </a:lnTo>
                  <a:lnTo>
                    <a:pt x="903" y="648"/>
                  </a:lnTo>
                  <a:lnTo>
                    <a:pt x="875" y="622"/>
                  </a:lnTo>
                  <a:lnTo>
                    <a:pt x="844" y="609"/>
                  </a:lnTo>
                  <a:lnTo>
                    <a:pt x="809" y="599"/>
                  </a:lnTo>
                  <a:lnTo>
                    <a:pt x="766" y="599"/>
                  </a:lnTo>
                  <a:lnTo>
                    <a:pt x="724" y="609"/>
                  </a:lnTo>
                  <a:lnTo>
                    <a:pt x="679" y="618"/>
                  </a:lnTo>
                  <a:lnTo>
                    <a:pt x="631" y="635"/>
                  </a:lnTo>
                  <a:lnTo>
                    <a:pt x="581" y="653"/>
                  </a:lnTo>
                  <a:lnTo>
                    <a:pt x="531" y="670"/>
                  </a:lnTo>
                  <a:lnTo>
                    <a:pt x="481" y="686"/>
                  </a:lnTo>
                  <a:lnTo>
                    <a:pt x="433" y="699"/>
                  </a:lnTo>
                  <a:lnTo>
                    <a:pt x="383" y="711"/>
                  </a:lnTo>
                  <a:lnTo>
                    <a:pt x="337" y="720"/>
                  </a:lnTo>
                  <a:lnTo>
                    <a:pt x="291" y="723"/>
                  </a:lnTo>
                  <a:lnTo>
                    <a:pt x="246" y="716"/>
                  </a:lnTo>
                  <a:lnTo>
                    <a:pt x="224" y="655"/>
                  </a:lnTo>
                  <a:lnTo>
                    <a:pt x="191" y="561"/>
                  </a:lnTo>
                  <a:lnTo>
                    <a:pt x="150" y="444"/>
                  </a:lnTo>
                  <a:lnTo>
                    <a:pt x="108" y="320"/>
                  </a:lnTo>
                  <a:lnTo>
                    <a:pt x="67" y="200"/>
                  </a:lnTo>
                  <a:lnTo>
                    <a:pt x="34" y="100"/>
                  </a:lnTo>
                  <a:lnTo>
                    <a:pt x="8" y="30"/>
                  </a:lnTo>
                  <a:lnTo>
                    <a:pt x="0" y="0"/>
                  </a:lnTo>
                </a:path>
              </a:pathLst>
            </a:custGeom>
            <a:noFill/>
            <a:ln w="0">
              <a:solidFill>
                <a:srgbClr val="000000"/>
              </a:solidFill>
              <a:round/>
              <a:headEnd/>
              <a:tailEnd/>
            </a:ln>
          </p:spPr>
          <p:txBody>
            <a:bodyPr/>
            <a:lstStyle/>
            <a:p>
              <a:endParaRPr lang="en-US"/>
            </a:p>
          </p:txBody>
        </p:sp>
        <p:sp>
          <p:nvSpPr>
            <p:cNvPr id="1051" name="Freeform 27"/>
            <p:cNvSpPr>
              <a:spLocks/>
            </p:cNvSpPr>
            <p:nvPr/>
          </p:nvSpPr>
          <p:spPr bwMode="auto">
            <a:xfrm>
              <a:off x="2646" y="3529"/>
              <a:ext cx="927" cy="438"/>
            </a:xfrm>
            <a:custGeom>
              <a:avLst/>
              <a:gdLst>
                <a:gd name="T0" fmla="*/ 386 w 1853"/>
                <a:gd name="T1" fmla="*/ 7 h 877"/>
                <a:gd name="T2" fmla="*/ 405 w 1853"/>
                <a:gd name="T3" fmla="*/ 44 h 877"/>
                <a:gd name="T4" fmla="*/ 460 w 1853"/>
                <a:gd name="T5" fmla="*/ 162 h 877"/>
                <a:gd name="T6" fmla="*/ 461 w 1853"/>
                <a:gd name="T7" fmla="*/ 176 h 877"/>
                <a:gd name="T8" fmla="*/ 445 w 1853"/>
                <a:gd name="T9" fmla="*/ 175 h 877"/>
                <a:gd name="T10" fmla="*/ 417 w 1853"/>
                <a:gd name="T11" fmla="*/ 176 h 877"/>
                <a:gd name="T12" fmla="*/ 382 w 1853"/>
                <a:gd name="T13" fmla="*/ 176 h 877"/>
                <a:gd name="T14" fmla="*/ 346 w 1853"/>
                <a:gd name="T15" fmla="*/ 178 h 877"/>
                <a:gd name="T16" fmla="*/ 317 w 1853"/>
                <a:gd name="T17" fmla="*/ 180 h 877"/>
                <a:gd name="T18" fmla="*/ 306 w 1853"/>
                <a:gd name="T19" fmla="*/ 186 h 877"/>
                <a:gd name="T20" fmla="*/ 291 w 1853"/>
                <a:gd name="T21" fmla="*/ 196 h 877"/>
                <a:gd name="T22" fmla="*/ 262 w 1853"/>
                <a:gd name="T23" fmla="*/ 199 h 877"/>
                <a:gd name="T24" fmla="*/ 232 w 1853"/>
                <a:gd name="T25" fmla="*/ 200 h 877"/>
                <a:gd name="T26" fmla="*/ 216 w 1853"/>
                <a:gd name="T27" fmla="*/ 198 h 877"/>
                <a:gd name="T28" fmla="*/ 212 w 1853"/>
                <a:gd name="T29" fmla="*/ 191 h 877"/>
                <a:gd name="T30" fmla="*/ 201 w 1853"/>
                <a:gd name="T31" fmla="*/ 192 h 877"/>
                <a:gd name="T32" fmla="*/ 174 w 1853"/>
                <a:gd name="T33" fmla="*/ 197 h 877"/>
                <a:gd name="T34" fmla="*/ 140 w 1853"/>
                <a:gd name="T35" fmla="*/ 204 h 877"/>
                <a:gd name="T36" fmla="*/ 106 w 1853"/>
                <a:gd name="T37" fmla="*/ 211 h 877"/>
                <a:gd name="T38" fmla="*/ 80 w 1853"/>
                <a:gd name="T39" fmla="*/ 216 h 877"/>
                <a:gd name="T40" fmla="*/ 63 w 1853"/>
                <a:gd name="T41" fmla="*/ 219 h 877"/>
                <a:gd name="T42" fmla="*/ 56 w 1853"/>
                <a:gd name="T43" fmla="*/ 212 h 877"/>
                <a:gd name="T44" fmla="*/ 53 w 1853"/>
                <a:gd name="T45" fmla="*/ 195 h 877"/>
                <a:gd name="T46" fmla="*/ 37 w 1853"/>
                <a:gd name="T47" fmla="*/ 138 h 877"/>
                <a:gd name="T48" fmla="*/ 12 w 1853"/>
                <a:gd name="T49" fmla="*/ 56 h 877"/>
                <a:gd name="T50" fmla="*/ 1 w 1853"/>
                <a:gd name="T51" fmla="*/ 15 h 877"/>
                <a:gd name="T52" fmla="*/ 3 w 1853"/>
                <a:gd name="T53" fmla="*/ 4 h 877"/>
                <a:gd name="T54" fmla="*/ 18 w 1853"/>
                <a:gd name="T55" fmla="*/ 1 h 877"/>
                <a:gd name="T56" fmla="*/ 19 w 1853"/>
                <a:gd name="T57" fmla="*/ 7 h 877"/>
                <a:gd name="T58" fmla="*/ 16 w 1853"/>
                <a:gd name="T59" fmla="*/ 23 h 877"/>
                <a:gd name="T60" fmla="*/ 44 w 1853"/>
                <a:gd name="T61" fmla="*/ 111 h 877"/>
                <a:gd name="T62" fmla="*/ 69 w 1853"/>
                <a:gd name="T63" fmla="*/ 193 h 877"/>
                <a:gd name="T64" fmla="*/ 81 w 1853"/>
                <a:gd name="T65" fmla="*/ 199 h 877"/>
                <a:gd name="T66" fmla="*/ 104 w 1853"/>
                <a:gd name="T67" fmla="*/ 196 h 877"/>
                <a:gd name="T68" fmla="*/ 134 w 1853"/>
                <a:gd name="T69" fmla="*/ 192 h 877"/>
                <a:gd name="T70" fmla="*/ 164 w 1853"/>
                <a:gd name="T71" fmla="*/ 185 h 877"/>
                <a:gd name="T72" fmla="*/ 189 w 1853"/>
                <a:gd name="T73" fmla="*/ 178 h 877"/>
                <a:gd name="T74" fmla="*/ 207 w 1853"/>
                <a:gd name="T75" fmla="*/ 169 h 877"/>
                <a:gd name="T76" fmla="*/ 224 w 1853"/>
                <a:gd name="T77" fmla="*/ 167 h 877"/>
                <a:gd name="T78" fmla="*/ 231 w 1853"/>
                <a:gd name="T79" fmla="*/ 176 h 877"/>
                <a:gd name="T80" fmla="*/ 245 w 1853"/>
                <a:gd name="T81" fmla="*/ 178 h 877"/>
                <a:gd name="T82" fmla="*/ 276 w 1853"/>
                <a:gd name="T83" fmla="*/ 176 h 877"/>
                <a:gd name="T84" fmla="*/ 292 w 1853"/>
                <a:gd name="T85" fmla="*/ 175 h 877"/>
                <a:gd name="T86" fmla="*/ 298 w 1853"/>
                <a:gd name="T87" fmla="*/ 166 h 877"/>
                <a:gd name="T88" fmla="*/ 310 w 1853"/>
                <a:gd name="T89" fmla="*/ 162 h 877"/>
                <a:gd name="T90" fmla="*/ 325 w 1853"/>
                <a:gd name="T91" fmla="*/ 166 h 877"/>
                <a:gd name="T92" fmla="*/ 347 w 1853"/>
                <a:gd name="T93" fmla="*/ 168 h 877"/>
                <a:gd name="T94" fmla="*/ 378 w 1853"/>
                <a:gd name="T95" fmla="*/ 168 h 877"/>
                <a:gd name="T96" fmla="*/ 410 w 1853"/>
                <a:gd name="T97" fmla="*/ 167 h 877"/>
                <a:gd name="T98" fmla="*/ 436 w 1853"/>
                <a:gd name="T99" fmla="*/ 166 h 877"/>
                <a:gd name="T100" fmla="*/ 451 w 1853"/>
                <a:gd name="T101" fmla="*/ 164 h 877"/>
                <a:gd name="T102" fmla="*/ 442 w 1853"/>
                <a:gd name="T103" fmla="*/ 145 h 877"/>
                <a:gd name="T104" fmla="*/ 428 w 1853"/>
                <a:gd name="T105" fmla="*/ 110 h 877"/>
                <a:gd name="T106" fmla="*/ 397 w 1853"/>
                <a:gd name="T107" fmla="*/ 43 h 877"/>
                <a:gd name="T108" fmla="*/ 380 w 1853"/>
                <a:gd name="T109" fmla="*/ 6 h 877"/>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853"/>
                <a:gd name="T166" fmla="*/ 0 h 877"/>
                <a:gd name="T167" fmla="*/ 1853 w 1853"/>
                <a:gd name="T168" fmla="*/ 877 h 877"/>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853" h="877">
                  <a:moveTo>
                    <a:pt x="1517" y="24"/>
                  </a:moveTo>
                  <a:lnTo>
                    <a:pt x="1528" y="22"/>
                  </a:lnTo>
                  <a:lnTo>
                    <a:pt x="1541" y="29"/>
                  </a:lnTo>
                  <a:lnTo>
                    <a:pt x="1557" y="53"/>
                  </a:lnTo>
                  <a:lnTo>
                    <a:pt x="1581" y="103"/>
                  </a:lnTo>
                  <a:lnTo>
                    <a:pt x="1618" y="177"/>
                  </a:lnTo>
                  <a:lnTo>
                    <a:pt x="1672" y="292"/>
                  </a:lnTo>
                  <a:lnTo>
                    <a:pt x="1744" y="447"/>
                  </a:lnTo>
                  <a:lnTo>
                    <a:pt x="1840" y="651"/>
                  </a:lnTo>
                  <a:lnTo>
                    <a:pt x="1849" y="675"/>
                  </a:lnTo>
                  <a:lnTo>
                    <a:pt x="1853" y="695"/>
                  </a:lnTo>
                  <a:lnTo>
                    <a:pt x="1842" y="705"/>
                  </a:lnTo>
                  <a:lnTo>
                    <a:pt x="1814" y="705"/>
                  </a:lnTo>
                  <a:lnTo>
                    <a:pt x="1800" y="701"/>
                  </a:lnTo>
                  <a:lnTo>
                    <a:pt x="1777" y="701"/>
                  </a:lnTo>
                  <a:lnTo>
                    <a:pt x="1748" y="701"/>
                  </a:lnTo>
                  <a:lnTo>
                    <a:pt x="1711" y="701"/>
                  </a:lnTo>
                  <a:lnTo>
                    <a:pt x="1668" y="705"/>
                  </a:lnTo>
                  <a:lnTo>
                    <a:pt x="1624" y="705"/>
                  </a:lnTo>
                  <a:lnTo>
                    <a:pt x="1576" y="705"/>
                  </a:lnTo>
                  <a:lnTo>
                    <a:pt x="1526" y="705"/>
                  </a:lnTo>
                  <a:lnTo>
                    <a:pt x="1480" y="710"/>
                  </a:lnTo>
                  <a:lnTo>
                    <a:pt x="1428" y="712"/>
                  </a:lnTo>
                  <a:lnTo>
                    <a:pt x="1383" y="712"/>
                  </a:lnTo>
                  <a:lnTo>
                    <a:pt x="1339" y="718"/>
                  </a:lnTo>
                  <a:lnTo>
                    <a:pt x="1300" y="721"/>
                  </a:lnTo>
                  <a:lnTo>
                    <a:pt x="1267" y="721"/>
                  </a:lnTo>
                  <a:lnTo>
                    <a:pt x="1241" y="721"/>
                  </a:lnTo>
                  <a:lnTo>
                    <a:pt x="1221" y="721"/>
                  </a:lnTo>
                  <a:lnTo>
                    <a:pt x="1224" y="747"/>
                  </a:lnTo>
                  <a:lnTo>
                    <a:pt x="1213" y="769"/>
                  </a:lnTo>
                  <a:lnTo>
                    <a:pt x="1195" y="779"/>
                  </a:lnTo>
                  <a:lnTo>
                    <a:pt x="1161" y="786"/>
                  </a:lnTo>
                  <a:lnTo>
                    <a:pt x="1130" y="793"/>
                  </a:lnTo>
                  <a:lnTo>
                    <a:pt x="1087" y="793"/>
                  </a:lnTo>
                  <a:lnTo>
                    <a:pt x="1045" y="797"/>
                  </a:lnTo>
                  <a:lnTo>
                    <a:pt x="1000" y="799"/>
                  </a:lnTo>
                  <a:lnTo>
                    <a:pt x="962" y="801"/>
                  </a:lnTo>
                  <a:lnTo>
                    <a:pt x="926" y="801"/>
                  </a:lnTo>
                  <a:lnTo>
                    <a:pt x="899" y="801"/>
                  </a:lnTo>
                  <a:lnTo>
                    <a:pt x="880" y="799"/>
                  </a:lnTo>
                  <a:lnTo>
                    <a:pt x="863" y="793"/>
                  </a:lnTo>
                  <a:lnTo>
                    <a:pt x="856" y="786"/>
                  </a:lnTo>
                  <a:lnTo>
                    <a:pt x="849" y="775"/>
                  </a:lnTo>
                  <a:lnTo>
                    <a:pt x="847" y="764"/>
                  </a:lnTo>
                  <a:lnTo>
                    <a:pt x="839" y="764"/>
                  </a:lnTo>
                  <a:lnTo>
                    <a:pt x="828" y="766"/>
                  </a:lnTo>
                  <a:lnTo>
                    <a:pt x="804" y="771"/>
                  </a:lnTo>
                  <a:lnTo>
                    <a:pt x="775" y="777"/>
                  </a:lnTo>
                  <a:lnTo>
                    <a:pt x="738" y="782"/>
                  </a:lnTo>
                  <a:lnTo>
                    <a:pt x="695" y="790"/>
                  </a:lnTo>
                  <a:lnTo>
                    <a:pt x="653" y="799"/>
                  </a:lnTo>
                  <a:lnTo>
                    <a:pt x="606" y="806"/>
                  </a:lnTo>
                  <a:lnTo>
                    <a:pt x="558" y="818"/>
                  </a:lnTo>
                  <a:lnTo>
                    <a:pt x="512" y="827"/>
                  </a:lnTo>
                  <a:lnTo>
                    <a:pt x="468" y="834"/>
                  </a:lnTo>
                  <a:lnTo>
                    <a:pt x="421" y="847"/>
                  </a:lnTo>
                  <a:lnTo>
                    <a:pt x="383" y="855"/>
                  </a:lnTo>
                  <a:lnTo>
                    <a:pt x="349" y="860"/>
                  </a:lnTo>
                  <a:lnTo>
                    <a:pt x="318" y="866"/>
                  </a:lnTo>
                  <a:lnTo>
                    <a:pt x="299" y="871"/>
                  </a:lnTo>
                  <a:lnTo>
                    <a:pt x="270" y="877"/>
                  </a:lnTo>
                  <a:lnTo>
                    <a:pt x="251" y="877"/>
                  </a:lnTo>
                  <a:lnTo>
                    <a:pt x="238" y="875"/>
                  </a:lnTo>
                  <a:lnTo>
                    <a:pt x="229" y="866"/>
                  </a:lnTo>
                  <a:lnTo>
                    <a:pt x="223" y="851"/>
                  </a:lnTo>
                  <a:lnTo>
                    <a:pt x="222" y="829"/>
                  </a:lnTo>
                  <a:lnTo>
                    <a:pt x="218" y="806"/>
                  </a:lnTo>
                  <a:lnTo>
                    <a:pt x="210" y="782"/>
                  </a:lnTo>
                  <a:lnTo>
                    <a:pt x="198" y="734"/>
                  </a:lnTo>
                  <a:lnTo>
                    <a:pt x="175" y="653"/>
                  </a:lnTo>
                  <a:lnTo>
                    <a:pt x="146" y="553"/>
                  </a:lnTo>
                  <a:lnTo>
                    <a:pt x="112" y="438"/>
                  </a:lnTo>
                  <a:lnTo>
                    <a:pt x="77" y="327"/>
                  </a:lnTo>
                  <a:lnTo>
                    <a:pt x="48" y="225"/>
                  </a:lnTo>
                  <a:lnTo>
                    <a:pt x="22" y="140"/>
                  </a:lnTo>
                  <a:lnTo>
                    <a:pt x="7" y="88"/>
                  </a:lnTo>
                  <a:lnTo>
                    <a:pt x="1" y="61"/>
                  </a:lnTo>
                  <a:lnTo>
                    <a:pt x="0" y="39"/>
                  </a:lnTo>
                  <a:lnTo>
                    <a:pt x="1" y="24"/>
                  </a:lnTo>
                  <a:lnTo>
                    <a:pt x="11" y="16"/>
                  </a:lnTo>
                  <a:lnTo>
                    <a:pt x="25" y="11"/>
                  </a:lnTo>
                  <a:lnTo>
                    <a:pt x="44" y="7"/>
                  </a:lnTo>
                  <a:lnTo>
                    <a:pt x="70" y="5"/>
                  </a:lnTo>
                  <a:lnTo>
                    <a:pt x="99" y="0"/>
                  </a:lnTo>
                  <a:lnTo>
                    <a:pt x="88" y="16"/>
                  </a:lnTo>
                  <a:lnTo>
                    <a:pt x="75" y="29"/>
                  </a:lnTo>
                  <a:lnTo>
                    <a:pt x="64" y="40"/>
                  </a:lnTo>
                  <a:lnTo>
                    <a:pt x="50" y="48"/>
                  </a:lnTo>
                  <a:lnTo>
                    <a:pt x="64" y="94"/>
                  </a:lnTo>
                  <a:lnTo>
                    <a:pt x="94" y="188"/>
                  </a:lnTo>
                  <a:lnTo>
                    <a:pt x="129" y="312"/>
                  </a:lnTo>
                  <a:lnTo>
                    <a:pt x="173" y="447"/>
                  </a:lnTo>
                  <a:lnTo>
                    <a:pt x="210" y="577"/>
                  </a:lnTo>
                  <a:lnTo>
                    <a:pt x="247" y="694"/>
                  </a:lnTo>
                  <a:lnTo>
                    <a:pt x="273" y="775"/>
                  </a:lnTo>
                  <a:lnTo>
                    <a:pt x="281" y="801"/>
                  </a:lnTo>
                  <a:lnTo>
                    <a:pt x="299" y="801"/>
                  </a:lnTo>
                  <a:lnTo>
                    <a:pt x="321" y="799"/>
                  </a:lnTo>
                  <a:lnTo>
                    <a:pt x="346" y="797"/>
                  </a:lnTo>
                  <a:lnTo>
                    <a:pt x="381" y="793"/>
                  </a:lnTo>
                  <a:lnTo>
                    <a:pt x="416" y="786"/>
                  </a:lnTo>
                  <a:lnTo>
                    <a:pt x="453" y="782"/>
                  </a:lnTo>
                  <a:lnTo>
                    <a:pt x="495" y="775"/>
                  </a:lnTo>
                  <a:lnTo>
                    <a:pt x="536" y="769"/>
                  </a:lnTo>
                  <a:lnTo>
                    <a:pt x="577" y="760"/>
                  </a:lnTo>
                  <a:lnTo>
                    <a:pt x="617" y="751"/>
                  </a:lnTo>
                  <a:lnTo>
                    <a:pt x="656" y="742"/>
                  </a:lnTo>
                  <a:lnTo>
                    <a:pt x="693" y="734"/>
                  </a:lnTo>
                  <a:lnTo>
                    <a:pt x="727" y="723"/>
                  </a:lnTo>
                  <a:lnTo>
                    <a:pt x="756" y="712"/>
                  </a:lnTo>
                  <a:lnTo>
                    <a:pt x="780" y="701"/>
                  </a:lnTo>
                  <a:lnTo>
                    <a:pt x="799" y="694"/>
                  </a:lnTo>
                  <a:lnTo>
                    <a:pt x="828" y="679"/>
                  </a:lnTo>
                  <a:lnTo>
                    <a:pt x="856" y="670"/>
                  </a:lnTo>
                  <a:lnTo>
                    <a:pt x="875" y="668"/>
                  </a:lnTo>
                  <a:lnTo>
                    <a:pt x="893" y="670"/>
                  </a:lnTo>
                  <a:lnTo>
                    <a:pt x="910" y="679"/>
                  </a:lnTo>
                  <a:lnTo>
                    <a:pt x="915" y="690"/>
                  </a:lnTo>
                  <a:lnTo>
                    <a:pt x="921" y="705"/>
                  </a:lnTo>
                  <a:lnTo>
                    <a:pt x="925" y="721"/>
                  </a:lnTo>
                  <a:lnTo>
                    <a:pt x="947" y="718"/>
                  </a:lnTo>
                  <a:lnTo>
                    <a:pt x="980" y="712"/>
                  </a:lnTo>
                  <a:lnTo>
                    <a:pt x="1021" y="710"/>
                  </a:lnTo>
                  <a:lnTo>
                    <a:pt x="1061" y="705"/>
                  </a:lnTo>
                  <a:lnTo>
                    <a:pt x="1102" y="705"/>
                  </a:lnTo>
                  <a:lnTo>
                    <a:pt x="1137" y="705"/>
                  </a:lnTo>
                  <a:lnTo>
                    <a:pt x="1159" y="701"/>
                  </a:lnTo>
                  <a:lnTo>
                    <a:pt x="1167" y="701"/>
                  </a:lnTo>
                  <a:lnTo>
                    <a:pt x="1172" y="688"/>
                  </a:lnTo>
                  <a:lnTo>
                    <a:pt x="1180" y="675"/>
                  </a:lnTo>
                  <a:lnTo>
                    <a:pt x="1191" y="664"/>
                  </a:lnTo>
                  <a:lnTo>
                    <a:pt x="1204" y="653"/>
                  </a:lnTo>
                  <a:lnTo>
                    <a:pt x="1221" y="649"/>
                  </a:lnTo>
                  <a:lnTo>
                    <a:pt x="1237" y="649"/>
                  </a:lnTo>
                  <a:lnTo>
                    <a:pt x="1259" y="651"/>
                  </a:lnTo>
                  <a:lnTo>
                    <a:pt x="1282" y="658"/>
                  </a:lnTo>
                  <a:lnTo>
                    <a:pt x="1300" y="664"/>
                  </a:lnTo>
                  <a:lnTo>
                    <a:pt x="1322" y="670"/>
                  </a:lnTo>
                  <a:lnTo>
                    <a:pt x="1352" y="673"/>
                  </a:lnTo>
                  <a:lnTo>
                    <a:pt x="1387" y="673"/>
                  </a:lnTo>
                  <a:lnTo>
                    <a:pt x="1426" y="675"/>
                  </a:lnTo>
                  <a:lnTo>
                    <a:pt x="1465" y="675"/>
                  </a:lnTo>
                  <a:lnTo>
                    <a:pt x="1509" y="675"/>
                  </a:lnTo>
                  <a:lnTo>
                    <a:pt x="1552" y="675"/>
                  </a:lnTo>
                  <a:lnTo>
                    <a:pt x="1596" y="673"/>
                  </a:lnTo>
                  <a:lnTo>
                    <a:pt x="1637" y="670"/>
                  </a:lnTo>
                  <a:lnTo>
                    <a:pt x="1677" y="670"/>
                  </a:lnTo>
                  <a:lnTo>
                    <a:pt x="1713" y="668"/>
                  </a:lnTo>
                  <a:lnTo>
                    <a:pt x="1744" y="664"/>
                  </a:lnTo>
                  <a:lnTo>
                    <a:pt x="1772" y="662"/>
                  </a:lnTo>
                  <a:lnTo>
                    <a:pt x="1790" y="662"/>
                  </a:lnTo>
                  <a:lnTo>
                    <a:pt x="1801" y="658"/>
                  </a:lnTo>
                  <a:lnTo>
                    <a:pt x="1796" y="649"/>
                  </a:lnTo>
                  <a:lnTo>
                    <a:pt x="1783" y="620"/>
                  </a:lnTo>
                  <a:lnTo>
                    <a:pt x="1766" y="583"/>
                  </a:lnTo>
                  <a:lnTo>
                    <a:pt x="1761" y="558"/>
                  </a:lnTo>
                  <a:lnTo>
                    <a:pt x="1742" y="512"/>
                  </a:lnTo>
                  <a:lnTo>
                    <a:pt x="1709" y="442"/>
                  </a:lnTo>
                  <a:lnTo>
                    <a:pt x="1668" y="357"/>
                  </a:lnTo>
                  <a:lnTo>
                    <a:pt x="1626" y="262"/>
                  </a:lnTo>
                  <a:lnTo>
                    <a:pt x="1585" y="172"/>
                  </a:lnTo>
                  <a:lnTo>
                    <a:pt x="1552" y="94"/>
                  </a:lnTo>
                  <a:lnTo>
                    <a:pt x="1526" y="44"/>
                  </a:lnTo>
                  <a:lnTo>
                    <a:pt x="1517" y="24"/>
                  </a:lnTo>
                  <a:close/>
                </a:path>
              </a:pathLst>
            </a:custGeom>
            <a:solidFill>
              <a:srgbClr val="000000"/>
            </a:solidFill>
            <a:ln w="9525">
              <a:noFill/>
              <a:round/>
              <a:headEnd/>
              <a:tailEnd/>
            </a:ln>
          </p:spPr>
          <p:txBody>
            <a:bodyPr/>
            <a:lstStyle/>
            <a:p>
              <a:endParaRPr lang="en-US"/>
            </a:p>
          </p:txBody>
        </p:sp>
        <p:sp>
          <p:nvSpPr>
            <p:cNvPr id="1052" name="Freeform 28"/>
            <p:cNvSpPr>
              <a:spLocks/>
            </p:cNvSpPr>
            <p:nvPr/>
          </p:nvSpPr>
          <p:spPr bwMode="auto">
            <a:xfrm>
              <a:off x="2671" y="3474"/>
              <a:ext cx="876" cy="455"/>
            </a:xfrm>
            <a:custGeom>
              <a:avLst/>
              <a:gdLst>
                <a:gd name="T0" fmla="*/ 19 w 1751"/>
                <a:gd name="T1" fmla="*/ 17 h 911"/>
                <a:gd name="T2" fmla="*/ 10 w 1751"/>
                <a:gd name="T3" fmla="*/ 31 h 911"/>
                <a:gd name="T4" fmla="*/ 0 w 1751"/>
                <a:gd name="T5" fmla="*/ 39 h 911"/>
                <a:gd name="T6" fmla="*/ 4 w 1751"/>
                <a:gd name="T7" fmla="*/ 51 h 911"/>
                <a:gd name="T8" fmla="*/ 20 w 1751"/>
                <a:gd name="T9" fmla="*/ 105 h 911"/>
                <a:gd name="T10" fmla="*/ 40 w 1751"/>
                <a:gd name="T11" fmla="*/ 171 h 911"/>
                <a:gd name="T12" fmla="*/ 56 w 1751"/>
                <a:gd name="T13" fmla="*/ 221 h 911"/>
                <a:gd name="T14" fmla="*/ 58 w 1751"/>
                <a:gd name="T15" fmla="*/ 227 h 911"/>
                <a:gd name="T16" fmla="*/ 68 w 1751"/>
                <a:gd name="T17" fmla="*/ 227 h 911"/>
                <a:gd name="T18" fmla="*/ 83 w 1751"/>
                <a:gd name="T19" fmla="*/ 225 h 911"/>
                <a:gd name="T20" fmla="*/ 101 w 1751"/>
                <a:gd name="T21" fmla="*/ 223 h 911"/>
                <a:gd name="T22" fmla="*/ 122 w 1751"/>
                <a:gd name="T23" fmla="*/ 219 h 911"/>
                <a:gd name="T24" fmla="*/ 142 w 1751"/>
                <a:gd name="T25" fmla="*/ 215 h 911"/>
                <a:gd name="T26" fmla="*/ 161 w 1751"/>
                <a:gd name="T27" fmla="*/ 211 h 911"/>
                <a:gd name="T28" fmla="*/ 177 w 1751"/>
                <a:gd name="T29" fmla="*/ 205 h 911"/>
                <a:gd name="T30" fmla="*/ 188 w 1751"/>
                <a:gd name="T31" fmla="*/ 201 h 911"/>
                <a:gd name="T32" fmla="*/ 195 w 1751"/>
                <a:gd name="T33" fmla="*/ 197 h 911"/>
                <a:gd name="T34" fmla="*/ 207 w 1751"/>
                <a:gd name="T35" fmla="*/ 194 h 911"/>
                <a:gd name="T36" fmla="*/ 215 w 1751"/>
                <a:gd name="T37" fmla="*/ 197 h 911"/>
                <a:gd name="T38" fmla="*/ 218 w 1751"/>
                <a:gd name="T39" fmla="*/ 203 h 911"/>
                <a:gd name="T40" fmla="*/ 219 w 1751"/>
                <a:gd name="T41" fmla="*/ 207 h 911"/>
                <a:gd name="T42" fmla="*/ 233 w 1751"/>
                <a:gd name="T43" fmla="*/ 205 h 911"/>
                <a:gd name="T44" fmla="*/ 253 w 1751"/>
                <a:gd name="T45" fmla="*/ 203 h 911"/>
                <a:gd name="T46" fmla="*/ 272 w 1751"/>
                <a:gd name="T47" fmla="*/ 203 h 911"/>
                <a:gd name="T48" fmla="*/ 280 w 1751"/>
                <a:gd name="T49" fmla="*/ 202 h 911"/>
                <a:gd name="T50" fmla="*/ 281 w 1751"/>
                <a:gd name="T51" fmla="*/ 199 h 911"/>
                <a:gd name="T52" fmla="*/ 286 w 1751"/>
                <a:gd name="T53" fmla="*/ 193 h 911"/>
                <a:gd name="T54" fmla="*/ 293 w 1751"/>
                <a:gd name="T55" fmla="*/ 189 h 911"/>
                <a:gd name="T56" fmla="*/ 303 w 1751"/>
                <a:gd name="T57" fmla="*/ 190 h 911"/>
                <a:gd name="T58" fmla="*/ 308 w 1751"/>
                <a:gd name="T59" fmla="*/ 192 h 911"/>
                <a:gd name="T60" fmla="*/ 318 w 1751"/>
                <a:gd name="T61" fmla="*/ 195 h 911"/>
                <a:gd name="T62" fmla="*/ 335 w 1751"/>
                <a:gd name="T63" fmla="*/ 195 h 911"/>
                <a:gd name="T64" fmla="*/ 354 w 1751"/>
                <a:gd name="T65" fmla="*/ 196 h 911"/>
                <a:gd name="T66" fmla="*/ 376 w 1751"/>
                <a:gd name="T67" fmla="*/ 196 h 911"/>
                <a:gd name="T68" fmla="*/ 397 w 1751"/>
                <a:gd name="T69" fmla="*/ 195 h 911"/>
                <a:gd name="T70" fmla="*/ 416 w 1751"/>
                <a:gd name="T71" fmla="*/ 194 h 911"/>
                <a:gd name="T72" fmla="*/ 431 w 1751"/>
                <a:gd name="T73" fmla="*/ 193 h 911"/>
                <a:gd name="T74" fmla="*/ 438 w 1751"/>
                <a:gd name="T75" fmla="*/ 192 h 911"/>
                <a:gd name="T76" fmla="*/ 437 w 1751"/>
                <a:gd name="T77" fmla="*/ 189 h 911"/>
                <a:gd name="T78" fmla="*/ 429 w 1751"/>
                <a:gd name="T79" fmla="*/ 173 h 911"/>
                <a:gd name="T80" fmla="*/ 428 w 1751"/>
                <a:gd name="T81" fmla="*/ 167 h 911"/>
                <a:gd name="T82" fmla="*/ 413 w 1751"/>
                <a:gd name="T83" fmla="*/ 134 h 911"/>
                <a:gd name="T84" fmla="*/ 390 w 1751"/>
                <a:gd name="T85" fmla="*/ 82 h 911"/>
                <a:gd name="T86" fmla="*/ 367 w 1751"/>
                <a:gd name="T87" fmla="*/ 33 h 911"/>
                <a:gd name="T88" fmla="*/ 357 w 1751"/>
                <a:gd name="T89" fmla="*/ 11 h 911"/>
                <a:gd name="T90" fmla="*/ 349 w 1751"/>
                <a:gd name="T91" fmla="*/ 13 h 911"/>
                <a:gd name="T92" fmla="*/ 328 w 1751"/>
                <a:gd name="T93" fmla="*/ 14 h 911"/>
                <a:gd name="T94" fmla="*/ 305 w 1751"/>
                <a:gd name="T95" fmla="*/ 11 h 911"/>
                <a:gd name="T96" fmla="*/ 278 w 1751"/>
                <a:gd name="T97" fmla="*/ 6 h 911"/>
                <a:gd name="T98" fmla="*/ 253 w 1751"/>
                <a:gd name="T99" fmla="*/ 2 h 911"/>
                <a:gd name="T100" fmla="*/ 230 w 1751"/>
                <a:gd name="T101" fmla="*/ 0 h 911"/>
                <a:gd name="T102" fmla="*/ 211 w 1751"/>
                <a:gd name="T103" fmla="*/ 1 h 911"/>
                <a:gd name="T104" fmla="*/ 197 w 1751"/>
                <a:gd name="T105" fmla="*/ 7 h 911"/>
                <a:gd name="T106" fmla="*/ 194 w 1751"/>
                <a:gd name="T107" fmla="*/ 13 h 911"/>
                <a:gd name="T108" fmla="*/ 171 w 1751"/>
                <a:gd name="T109" fmla="*/ 4 h 911"/>
                <a:gd name="T110" fmla="*/ 150 w 1751"/>
                <a:gd name="T111" fmla="*/ 3 h 911"/>
                <a:gd name="T112" fmla="*/ 129 w 1751"/>
                <a:gd name="T113" fmla="*/ 6 h 911"/>
                <a:gd name="T114" fmla="*/ 110 w 1751"/>
                <a:gd name="T115" fmla="*/ 11 h 911"/>
                <a:gd name="T116" fmla="*/ 90 w 1751"/>
                <a:gd name="T117" fmla="*/ 17 h 911"/>
                <a:gd name="T118" fmla="*/ 68 w 1751"/>
                <a:gd name="T119" fmla="*/ 22 h 911"/>
                <a:gd name="T120" fmla="*/ 45 w 1751"/>
                <a:gd name="T121" fmla="*/ 22 h 911"/>
                <a:gd name="T122" fmla="*/ 19 w 1751"/>
                <a:gd name="T123" fmla="*/ 17 h 911"/>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751"/>
                <a:gd name="T187" fmla="*/ 0 h 911"/>
                <a:gd name="T188" fmla="*/ 1751 w 1751"/>
                <a:gd name="T189" fmla="*/ 911 h 911"/>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751" h="911">
                  <a:moveTo>
                    <a:pt x="75" y="69"/>
                  </a:moveTo>
                  <a:lnTo>
                    <a:pt x="75" y="69"/>
                  </a:lnTo>
                  <a:lnTo>
                    <a:pt x="55" y="102"/>
                  </a:lnTo>
                  <a:lnTo>
                    <a:pt x="38" y="126"/>
                  </a:lnTo>
                  <a:lnTo>
                    <a:pt x="20" y="145"/>
                  </a:lnTo>
                  <a:lnTo>
                    <a:pt x="0" y="158"/>
                  </a:lnTo>
                  <a:lnTo>
                    <a:pt x="14" y="204"/>
                  </a:lnTo>
                  <a:lnTo>
                    <a:pt x="44" y="298"/>
                  </a:lnTo>
                  <a:lnTo>
                    <a:pt x="79" y="422"/>
                  </a:lnTo>
                  <a:lnTo>
                    <a:pt x="123" y="557"/>
                  </a:lnTo>
                  <a:lnTo>
                    <a:pt x="160" y="687"/>
                  </a:lnTo>
                  <a:lnTo>
                    <a:pt x="197" y="804"/>
                  </a:lnTo>
                  <a:lnTo>
                    <a:pt x="223" y="885"/>
                  </a:lnTo>
                  <a:lnTo>
                    <a:pt x="231" y="911"/>
                  </a:lnTo>
                  <a:lnTo>
                    <a:pt x="249" y="911"/>
                  </a:lnTo>
                  <a:lnTo>
                    <a:pt x="271" y="909"/>
                  </a:lnTo>
                  <a:lnTo>
                    <a:pt x="296" y="907"/>
                  </a:lnTo>
                  <a:lnTo>
                    <a:pt x="331" y="903"/>
                  </a:lnTo>
                  <a:lnTo>
                    <a:pt x="366" y="896"/>
                  </a:lnTo>
                  <a:lnTo>
                    <a:pt x="403" y="892"/>
                  </a:lnTo>
                  <a:lnTo>
                    <a:pt x="445" y="885"/>
                  </a:lnTo>
                  <a:lnTo>
                    <a:pt x="486" y="879"/>
                  </a:lnTo>
                  <a:lnTo>
                    <a:pt x="527" y="870"/>
                  </a:lnTo>
                  <a:lnTo>
                    <a:pt x="567" y="861"/>
                  </a:lnTo>
                  <a:lnTo>
                    <a:pt x="606" y="852"/>
                  </a:lnTo>
                  <a:lnTo>
                    <a:pt x="643" y="844"/>
                  </a:lnTo>
                  <a:lnTo>
                    <a:pt x="677" y="833"/>
                  </a:lnTo>
                  <a:lnTo>
                    <a:pt x="706" y="822"/>
                  </a:lnTo>
                  <a:lnTo>
                    <a:pt x="730" y="811"/>
                  </a:lnTo>
                  <a:lnTo>
                    <a:pt x="749" y="804"/>
                  </a:lnTo>
                  <a:lnTo>
                    <a:pt x="778" y="789"/>
                  </a:lnTo>
                  <a:lnTo>
                    <a:pt x="806" y="780"/>
                  </a:lnTo>
                  <a:lnTo>
                    <a:pt x="825" y="778"/>
                  </a:lnTo>
                  <a:lnTo>
                    <a:pt x="843" y="780"/>
                  </a:lnTo>
                  <a:lnTo>
                    <a:pt x="860" y="789"/>
                  </a:lnTo>
                  <a:lnTo>
                    <a:pt x="865" y="800"/>
                  </a:lnTo>
                  <a:lnTo>
                    <a:pt x="871" y="815"/>
                  </a:lnTo>
                  <a:lnTo>
                    <a:pt x="875" y="831"/>
                  </a:lnTo>
                  <a:lnTo>
                    <a:pt x="897" y="828"/>
                  </a:lnTo>
                  <a:lnTo>
                    <a:pt x="930" y="822"/>
                  </a:lnTo>
                  <a:lnTo>
                    <a:pt x="971" y="820"/>
                  </a:lnTo>
                  <a:lnTo>
                    <a:pt x="1011" y="815"/>
                  </a:lnTo>
                  <a:lnTo>
                    <a:pt x="1052" y="815"/>
                  </a:lnTo>
                  <a:lnTo>
                    <a:pt x="1087" y="815"/>
                  </a:lnTo>
                  <a:lnTo>
                    <a:pt x="1109" y="811"/>
                  </a:lnTo>
                  <a:lnTo>
                    <a:pt x="1117" y="811"/>
                  </a:lnTo>
                  <a:lnTo>
                    <a:pt x="1122" y="798"/>
                  </a:lnTo>
                  <a:lnTo>
                    <a:pt x="1130" y="785"/>
                  </a:lnTo>
                  <a:lnTo>
                    <a:pt x="1141" y="774"/>
                  </a:lnTo>
                  <a:lnTo>
                    <a:pt x="1154" y="763"/>
                  </a:lnTo>
                  <a:lnTo>
                    <a:pt x="1171" y="759"/>
                  </a:lnTo>
                  <a:lnTo>
                    <a:pt x="1187" y="759"/>
                  </a:lnTo>
                  <a:lnTo>
                    <a:pt x="1209" y="761"/>
                  </a:lnTo>
                  <a:lnTo>
                    <a:pt x="1232" y="768"/>
                  </a:lnTo>
                  <a:lnTo>
                    <a:pt x="1250" y="774"/>
                  </a:lnTo>
                  <a:lnTo>
                    <a:pt x="1272" y="780"/>
                  </a:lnTo>
                  <a:lnTo>
                    <a:pt x="1302" y="783"/>
                  </a:lnTo>
                  <a:lnTo>
                    <a:pt x="1337" y="783"/>
                  </a:lnTo>
                  <a:lnTo>
                    <a:pt x="1376" y="785"/>
                  </a:lnTo>
                  <a:lnTo>
                    <a:pt x="1415" y="785"/>
                  </a:lnTo>
                  <a:lnTo>
                    <a:pt x="1459" y="785"/>
                  </a:lnTo>
                  <a:lnTo>
                    <a:pt x="1502" y="785"/>
                  </a:lnTo>
                  <a:lnTo>
                    <a:pt x="1546" y="783"/>
                  </a:lnTo>
                  <a:lnTo>
                    <a:pt x="1587" y="780"/>
                  </a:lnTo>
                  <a:lnTo>
                    <a:pt x="1627" y="780"/>
                  </a:lnTo>
                  <a:lnTo>
                    <a:pt x="1663" y="778"/>
                  </a:lnTo>
                  <a:lnTo>
                    <a:pt x="1694" y="774"/>
                  </a:lnTo>
                  <a:lnTo>
                    <a:pt x="1722" y="772"/>
                  </a:lnTo>
                  <a:lnTo>
                    <a:pt x="1740" y="772"/>
                  </a:lnTo>
                  <a:lnTo>
                    <a:pt x="1751" y="768"/>
                  </a:lnTo>
                  <a:lnTo>
                    <a:pt x="1746" y="759"/>
                  </a:lnTo>
                  <a:lnTo>
                    <a:pt x="1733" y="730"/>
                  </a:lnTo>
                  <a:lnTo>
                    <a:pt x="1716" y="693"/>
                  </a:lnTo>
                  <a:lnTo>
                    <a:pt x="1711" y="668"/>
                  </a:lnTo>
                  <a:lnTo>
                    <a:pt x="1688" y="620"/>
                  </a:lnTo>
                  <a:lnTo>
                    <a:pt x="1651" y="539"/>
                  </a:lnTo>
                  <a:lnTo>
                    <a:pt x="1605" y="437"/>
                  </a:lnTo>
                  <a:lnTo>
                    <a:pt x="1557" y="328"/>
                  </a:lnTo>
                  <a:lnTo>
                    <a:pt x="1507" y="223"/>
                  </a:lnTo>
                  <a:lnTo>
                    <a:pt x="1465" y="132"/>
                  </a:lnTo>
                  <a:lnTo>
                    <a:pt x="1437" y="67"/>
                  </a:lnTo>
                  <a:lnTo>
                    <a:pt x="1426" y="45"/>
                  </a:lnTo>
                  <a:lnTo>
                    <a:pt x="1393" y="52"/>
                  </a:lnTo>
                  <a:lnTo>
                    <a:pt x="1354" y="56"/>
                  </a:lnTo>
                  <a:lnTo>
                    <a:pt x="1311" y="56"/>
                  </a:lnTo>
                  <a:lnTo>
                    <a:pt x="1263" y="50"/>
                  </a:lnTo>
                  <a:lnTo>
                    <a:pt x="1217" y="45"/>
                  </a:lnTo>
                  <a:lnTo>
                    <a:pt x="1163" y="36"/>
                  </a:lnTo>
                  <a:lnTo>
                    <a:pt x="1111" y="25"/>
                  </a:lnTo>
                  <a:lnTo>
                    <a:pt x="1063" y="17"/>
                  </a:lnTo>
                  <a:lnTo>
                    <a:pt x="1010" y="8"/>
                  </a:lnTo>
                  <a:lnTo>
                    <a:pt x="961" y="2"/>
                  </a:lnTo>
                  <a:lnTo>
                    <a:pt x="917" y="0"/>
                  </a:lnTo>
                  <a:lnTo>
                    <a:pt x="875" y="0"/>
                  </a:lnTo>
                  <a:lnTo>
                    <a:pt x="841" y="6"/>
                  </a:lnTo>
                  <a:lnTo>
                    <a:pt x="812" y="13"/>
                  </a:lnTo>
                  <a:lnTo>
                    <a:pt x="786" y="30"/>
                  </a:lnTo>
                  <a:lnTo>
                    <a:pt x="773" y="52"/>
                  </a:lnTo>
                  <a:lnTo>
                    <a:pt x="727" y="34"/>
                  </a:lnTo>
                  <a:lnTo>
                    <a:pt x="682" y="19"/>
                  </a:lnTo>
                  <a:lnTo>
                    <a:pt x="640" y="13"/>
                  </a:lnTo>
                  <a:lnTo>
                    <a:pt x="597" y="12"/>
                  </a:lnTo>
                  <a:lnTo>
                    <a:pt x="556" y="17"/>
                  </a:lnTo>
                  <a:lnTo>
                    <a:pt x="516" y="25"/>
                  </a:lnTo>
                  <a:lnTo>
                    <a:pt x="477" y="34"/>
                  </a:lnTo>
                  <a:lnTo>
                    <a:pt x="440" y="45"/>
                  </a:lnTo>
                  <a:lnTo>
                    <a:pt x="397" y="58"/>
                  </a:lnTo>
                  <a:lnTo>
                    <a:pt x="357" y="69"/>
                  </a:lnTo>
                  <a:lnTo>
                    <a:pt x="316" y="84"/>
                  </a:lnTo>
                  <a:lnTo>
                    <a:pt x="271" y="89"/>
                  </a:lnTo>
                  <a:lnTo>
                    <a:pt x="225" y="95"/>
                  </a:lnTo>
                  <a:lnTo>
                    <a:pt x="179" y="91"/>
                  </a:lnTo>
                  <a:lnTo>
                    <a:pt x="129" y="87"/>
                  </a:lnTo>
                  <a:lnTo>
                    <a:pt x="75" y="69"/>
                  </a:lnTo>
                </a:path>
              </a:pathLst>
            </a:custGeom>
            <a:noFill/>
            <a:ln w="0">
              <a:solidFill>
                <a:srgbClr val="000000"/>
              </a:solidFill>
              <a:round/>
              <a:headEnd/>
              <a:tailEnd/>
            </a:ln>
          </p:spPr>
          <p:txBody>
            <a:bodyPr/>
            <a:lstStyle/>
            <a:p>
              <a:endParaRPr lang="en-US"/>
            </a:p>
          </p:txBody>
        </p:sp>
        <p:sp>
          <p:nvSpPr>
            <p:cNvPr id="1053" name="Freeform 29"/>
            <p:cNvSpPr>
              <a:spLocks/>
            </p:cNvSpPr>
            <p:nvPr/>
          </p:nvSpPr>
          <p:spPr bwMode="auto">
            <a:xfrm>
              <a:off x="2786" y="3867"/>
              <a:ext cx="46" cy="62"/>
            </a:xfrm>
            <a:custGeom>
              <a:avLst/>
              <a:gdLst>
                <a:gd name="T0" fmla="*/ 24 w 90"/>
                <a:gd name="T1" fmla="*/ 0 h 126"/>
                <a:gd name="T2" fmla="*/ 24 w 90"/>
                <a:gd name="T3" fmla="*/ 0 h 126"/>
                <a:gd name="T4" fmla="*/ 20 w 90"/>
                <a:gd name="T5" fmla="*/ 4 h 126"/>
                <a:gd name="T6" fmla="*/ 18 w 90"/>
                <a:gd name="T7" fmla="*/ 8 h 126"/>
                <a:gd name="T8" fmla="*/ 15 w 90"/>
                <a:gd name="T9" fmla="*/ 14 h 126"/>
                <a:gd name="T10" fmla="*/ 11 w 90"/>
                <a:gd name="T11" fmla="*/ 18 h 126"/>
                <a:gd name="T12" fmla="*/ 9 w 90"/>
                <a:gd name="T13" fmla="*/ 23 h 126"/>
                <a:gd name="T14" fmla="*/ 6 w 90"/>
                <a:gd name="T15" fmla="*/ 26 h 126"/>
                <a:gd name="T16" fmla="*/ 3 w 90"/>
                <a:gd name="T17" fmla="*/ 29 h 126"/>
                <a:gd name="T18" fmla="*/ 0 w 90"/>
                <a:gd name="T19" fmla="*/ 31 h 12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90"/>
                <a:gd name="T31" fmla="*/ 0 h 126"/>
                <a:gd name="T32" fmla="*/ 90 w 90"/>
                <a:gd name="T33" fmla="*/ 126 h 12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90" h="126">
                  <a:moveTo>
                    <a:pt x="90" y="0"/>
                  </a:moveTo>
                  <a:lnTo>
                    <a:pt x="90" y="0"/>
                  </a:lnTo>
                  <a:lnTo>
                    <a:pt x="79" y="19"/>
                  </a:lnTo>
                  <a:lnTo>
                    <a:pt x="68" y="35"/>
                  </a:lnTo>
                  <a:lnTo>
                    <a:pt x="57" y="57"/>
                  </a:lnTo>
                  <a:lnTo>
                    <a:pt x="44" y="76"/>
                  </a:lnTo>
                  <a:lnTo>
                    <a:pt x="35" y="94"/>
                  </a:lnTo>
                  <a:lnTo>
                    <a:pt x="24" y="107"/>
                  </a:lnTo>
                  <a:lnTo>
                    <a:pt x="11" y="118"/>
                  </a:lnTo>
                  <a:lnTo>
                    <a:pt x="0" y="126"/>
                  </a:lnTo>
                </a:path>
              </a:pathLst>
            </a:custGeom>
            <a:noFill/>
            <a:ln w="0">
              <a:solidFill>
                <a:srgbClr val="000000"/>
              </a:solidFill>
              <a:round/>
              <a:headEnd/>
              <a:tailEnd/>
            </a:ln>
          </p:spPr>
          <p:txBody>
            <a:bodyPr/>
            <a:lstStyle/>
            <a:p>
              <a:endParaRPr lang="en-US"/>
            </a:p>
          </p:txBody>
        </p:sp>
        <p:sp>
          <p:nvSpPr>
            <p:cNvPr id="1054" name="Freeform 30"/>
            <p:cNvSpPr>
              <a:spLocks/>
            </p:cNvSpPr>
            <p:nvPr/>
          </p:nvSpPr>
          <p:spPr bwMode="auto">
            <a:xfrm>
              <a:off x="3171" y="3850"/>
              <a:ext cx="2" cy="31"/>
            </a:xfrm>
            <a:custGeom>
              <a:avLst/>
              <a:gdLst>
                <a:gd name="T0" fmla="*/ 0 w 4"/>
                <a:gd name="T1" fmla="*/ 0 h 63"/>
                <a:gd name="T2" fmla="*/ 0 w 4"/>
                <a:gd name="T3" fmla="*/ 0 h 63"/>
                <a:gd name="T4" fmla="*/ 0 w 4"/>
                <a:gd name="T5" fmla="*/ 3 h 63"/>
                <a:gd name="T6" fmla="*/ 1 w 4"/>
                <a:gd name="T7" fmla="*/ 9 h 63"/>
                <a:gd name="T8" fmla="*/ 1 w 4"/>
                <a:gd name="T9" fmla="*/ 14 h 63"/>
                <a:gd name="T10" fmla="*/ 1 w 4"/>
                <a:gd name="T11" fmla="*/ 15 h 63"/>
                <a:gd name="T12" fmla="*/ 0 60000 65536"/>
                <a:gd name="T13" fmla="*/ 0 60000 65536"/>
                <a:gd name="T14" fmla="*/ 0 60000 65536"/>
                <a:gd name="T15" fmla="*/ 0 60000 65536"/>
                <a:gd name="T16" fmla="*/ 0 60000 65536"/>
                <a:gd name="T17" fmla="*/ 0 60000 65536"/>
                <a:gd name="T18" fmla="*/ 0 w 4"/>
                <a:gd name="T19" fmla="*/ 0 h 63"/>
                <a:gd name="T20" fmla="*/ 4 w 4"/>
                <a:gd name="T21" fmla="*/ 63 h 63"/>
              </a:gdLst>
              <a:ahLst/>
              <a:cxnLst>
                <a:cxn ang="T12">
                  <a:pos x="T0" y="T1"/>
                </a:cxn>
                <a:cxn ang="T13">
                  <a:pos x="T2" y="T3"/>
                </a:cxn>
                <a:cxn ang="T14">
                  <a:pos x="T4" y="T5"/>
                </a:cxn>
                <a:cxn ang="T15">
                  <a:pos x="T6" y="T7"/>
                </a:cxn>
                <a:cxn ang="T16">
                  <a:pos x="T8" y="T9"/>
                </a:cxn>
                <a:cxn ang="T17">
                  <a:pos x="T10" y="T11"/>
                </a:cxn>
              </a:cxnLst>
              <a:rect l="T18" t="T19" r="T20" b="T21"/>
              <a:pathLst>
                <a:path w="4" h="63">
                  <a:moveTo>
                    <a:pt x="0" y="0"/>
                  </a:moveTo>
                  <a:lnTo>
                    <a:pt x="0" y="0"/>
                  </a:lnTo>
                  <a:lnTo>
                    <a:pt x="0" y="15"/>
                  </a:lnTo>
                  <a:lnTo>
                    <a:pt x="4" y="37"/>
                  </a:lnTo>
                  <a:lnTo>
                    <a:pt x="4" y="57"/>
                  </a:lnTo>
                  <a:lnTo>
                    <a:pt x="4" y="63"/>
                  </a:lnTo>
                </a:path>
              </a:pathLst>
            </a:custGeom>
            <a:noFill/>
            <a:ln w="0">
              <a:solidFill>
                <a:srgbClr val="000000"/>
              </a:solidFill>
              <a:round/>
              <a:headEnd/>
              <a:tailEnd/>
            </a:ln>
          </p:spPr>
          <p:txBody>
            <a:bodyPr/>
            <a:lstStyle/>
            <a:p>
              <a:endParaRPr lang="en-US"/>
            </a:p>
          </p:txBody>
        </p:sp>
        <p:sp>
          <p:nvSpPr>
            <p:cNvPr id="1055" name="Line 31"/>
            <p:cNvSpPr>
              <a:spLocks noChangeShapeType="1"/>
            </p:cNvSpPr>
            <p:nvPr/>
          </p:nvSpPr>
          <p:spPr bwMode="auto">
            <a:xfrm>
              <a:off x="3057" y="3500"/>
              <a:ext cx="111" cy="343"/>
            </a:xfrm>
            <a:prstGeom prst="line">
              <a:avLst/>
            </a:prstGeom>
            <a:noFill/>
            <a:ln w="0">
              <a:solidFill>
                <a:srgbClr val="000000"/>
              </a:solidFill>
              <a:round/>
              <a:headEnd/>
              <a:tailEnd/>
            </a:ln>
          </p:spPr>
          <p:txBody>
            <a:bodyPr/>
            <a:lstStyle/>
            <a:p>
              <a:endParaRPr lang="en-US"/>
            </a:p>
          </p:txBody>
        </p:sp>
      </p:grpSp>
      <p:sp>
        <p:nvSpPr>
          <p:cNvPr id="1030" name="WordArt 34"/>
          <p:cNvSpPr>
            <a:spLocks noChangeArrowheads="1" noChangeShapeType="1" noTextEdit="1"/>
          </p:cNvSpPr>
          <p:nvPr/>
        </p:nvSpPr>
        <p:spPr bwMode="auto">
          <a:xfrm>
            <a:off x="1905000" y="2286000"/>
            <a:ext cx="5486400" cy="1524000"/>
          </a:xfrm>
          <a:prstGeom prst="rect">
            <a:avLst/>
          </a:prstGeom>
        </p:spPr>
        <p:txBody>
          <a:bodyPr wrap="none" fromWordArt="1">
            <a:prstTxWarp prst="textPlain">
              <a:avLst>
                <a:gd name="adj" fmla="val 50000"/>
              </a:avLst>
            </a:prstTxWarp>
            <a:scene3d>
              <a:camera prst="legacyObliqueRight"/>
              <a:lightRig rig="legacyHarsh3" dir="t"/>
            </a:scene3d>
            <a:sp3d extrusionH="100000" prstMaterial="legacyMatte">
              <a:extrusionClr>
                <a:srgbClr val="663300"/>
              </a:extrusionClr>
            </a:sp3d>
          </a:bodyPr>
          <a:lstStyle/>
          <a:p>
            <a:pPr algn="ctr"/>
            <a:r>
              <a:rPr lang="en-US" sz="3600" kern="10" dirty="0" err="1">
                <a:ln w="9525">
                  <a:round/>
                  <a:headEnd/>
                  <a:tailEnd/>
                </a:ln>
                <a:solidFill>
                  <a:srgbClr val="FF00FF"/>
                </a:solidFill>
                <a:latin typeface=".VnRevueH"/>
              </a:rPr>
              <a:t>ng</a:t>
            </a:r>
            <a:r>
              <a:rPr lang="en-US" sz="3600" kern="10" dirty="0">
                <a:ln w="9525">
                  <a:round/>
                  <a:headEnd/>
                  <a:tailEnd/>
                </a:ln>
                <a:solidFill>
                  <a:srgbClr val="FF00FF"/>
                </a:solidFill>
                <a:latin typeface=".VnRevueH"/>
              </a:rPr>
              <a:t>÷ </a:t>
            </a:r>
            <a:r>
              <a:rPr lang="en-US" sz="3600" kern="10" dirty="0" err="1">
                <a:ln w="9525">
                  <a:round/>
                  <a:headEnd/>
                  <a:tailEnd/>
                </a:ln>
                <a:solidFill>
                  <a:srgbClr val="FF00FF"/>
                </a:solidFill>
                <a:latin typeface=".VnRevueH"/>
              </a:rPr>
              <a:t>v¨n</a:t>
            </a:r>
            <a:r>
              <a:rPr lang="en-US" sz="3600" kern="10" dirty="0">
                <a:ln w="9525">
                  <a:round/>
                  <a:headEnd/>
                  <a:tailEnd/>
                </a:ln>
                <a:solidFill>
                  <a:srgbClr val="FF00FF"/>
                </a:solidFill>
                <a:latin typeface=".VnRevueH"/>
              </a:rPr>
              <a:t> </a:t>
            </a:r>
            <a:r>
              <a:rPr lang="en-US" sz="3600" kern="10" dirty="0" err="1">
                <a:ln w="9525">
                  <a:round/>
                  <a:headEnd/>
                  <a:tailEnd/>
                </a:ln>
                <a:solidFill>
                  <a:srgbClr val="FF00FF"/>
                </a:solidFill>
                <a:latin typeface=".VnRevueH"/>
              </a:rPr>
              <a:t>líp</a:t>
            </a:r>
            <a:r>
              <a:rPr lang="en-US" sz="3600" kern="10" dirty="0">
                <a:ln w="9525">
                  <a:round/>
                  <a:headEnd/>
                  <a:tailEnd/>
                </a:ln>
                <a:solidFill>
                  <a:srgbClr val="FF00FF"/>
                </a:solidFill>
                <a:latin typeface=".VnRevueH"/>
              </a:rPr>
              <a:t> </a:t>
            </a:r>
            <a:r>
              <a:rPr lang="en-US" sz="3600" kern="10" dirty="0" smtClean="0">
                <a:ln w="9525">
                  <a:round/>
                  <a:headEnd/>
                  <a:tailEnd/>
                </a:ln>
                <a:solidFill>
                  <a:srgbClr val="FF00FF"/>
                </a:solidFill>
                <a:latin typeface=".VnRevueH"/>
              </a:rPr>
              <a:t>9</a:t>
            </a:r>
            <a:endParaRPr lang="en-US" sz="3600" kern="10" dirty="0">
              <a:ln w="9525">
                <a:round/>
                <a:headEnd/>
                <a:tailEnd/>
              </a:ln>
              <a:solidFill>
                <a:srgbClr val="FF00FF"/>
              </a:solidFill>
              <a:latin typeface=".VnRevueH"/>
            </a:endParaRPr>
          </a:p>
        </p:txBody>
      </p:sp>
      <p:sp>
        <p:nvSpPr>
          <p:cNvPr id="316451" name="Rectangle 35"/>
          <p:cNvSpPr>
            <a:spLocks noChangeArrowheads="1"/>
          </p:cNvSpPr>
          <p:nvPr/>
        </p:nvSpPr>
        <p:spPr bwMode="auto">
          <a:xfrm>
            <a:off x="457200" y="4800600"/>
            <a:ext cx="8229600" cy="1143000"/>
          </a:xfrm>
          <a:prstGeom prst="rect">
            <a:avLst/>
          </a:prstGeom>
          <a:noFill/>
          <a:ln w="9525">
            <a:noFill/>
            <a:miter lim="800000"/>
            <a:headEnd/>
            <a:tailEnd/>
          </a:ln>
          <a:effectLst/>
        </p:spPr>
        <p:txBody>
          <a:bodyPr anchor="ctr"/>
          <a:lstStyle/>
          <a:p>
            <a:pPr algn="ctr" eaLnBrk="1" hangingPunct="1">
              <a:defRPr/>
            </a:pPr>
            <a:r>
              <a:rPr lang="en-US" sz="2600" b="1" dirty="0" err="1">
                <a:solidFill>
                  <a:srgbClr val="05B583"/>
                </a:solidFill>
                <a:effectLst>
                  <a:outerShdw blurRad="38100" dist="38100" dir="2700000" algn="tl">
                    <a:srgbClr val="000000"/>
                  </a:outerShdw>
                </a:effectLst>
                <a:latin typeface=".VnTime" pitchFamily="34" charset="0"/>
              </a:rPr>
              <a:t>Ng­êi</a:t>
            </a:r>
            <a:r>
              <a:rPr lang="en-US" sz="2600" b="1" dirty="0">
                <a:solidFill>
                  <a:srgbClr val="05B583"/>
                </a:solidFill>
                <a:effectLst>
                  <a:outerShdw blurRad="38100" dist="38100" dir="2700000" algn="tl">
                    <a:srgbClr val="000000"/>
                  </a:outerShdw>
                </a:effectLst>
                <a:latin typeface=".VnTime" pitchFamily="34" charset="0"/>
              </a:rPr>
              <a:t> </a:t>
            </a:r>
            <a:r>
              <a:rPr lang="en-US" sz="2600" b="1" dirty="0" err="1">
                <a:solidFill>
                  <a:srgbClr val="05B583"/>
                </a:solidFill>
                <a:effectLst>
                  <a:outerShdw blurRad="38100" dist="38100" dir="2700000" algn="tl">
                    <a:srgbClr val="000000"/>
                  </a:outerShdw>
                </a:effectLst>
                <a:latin typeface=".VnTime" pitchFamily="34" charset="0"/>
              </a:rPr>
              <a:t>thùc</a:t>
            </a:r>
            <a:r>
              <a:rPr lang="en-US" sz="2600" b="1" dirty="0">
                <a:solidFill>
                  <a:srgbClr val="05B583"/>
                </a:solidFill>
                <a:effectLst>
                  <a:outerShdw blurRad="38100" dist="38100" dir="2700000" algn="tl">
                    <a:srgbClr val="000000"/>
                  </a:outerShdw>
                </a:effectLst>
                <a:latin typeface=".VnTime" pitchFamily="34" charset="0"/>
              </a:rPr>
              <a:t> </a:t>
            </a:r>
            <a:r>
              <a:rPr lang="en-US" sz="2600" b="1" err="1">
                <a:solidFill>
                  <a:srgbClr val="05B583"/>
                </a:solidFill>
                <a:effectLst>
                  <a:outerShdw blurRad="38100" dist="38100" dir="2700000" algn="tl">
                    <a:srgbClr val="000000"/>
                  </a:outerShdw>
                </a:effectLst>
                <a:latin typeface=".VnTime" pitchFamily="34" charset="0"/>
              </a:rPr>
              <a:t>hiÖn</a:t>
            </a:r>
            <a:r>
              <a:rPr lang="en-US" sz="2600" b="1" smtClean="0">
                <a:solidFill>
                  <a:srgbClr val="05B583"/>
                </a:solidFill>
                <a:effectLst>
                  <a:outerShdw blurRad="38100" dist="38100" dir="2700000" algn="tl">
                    <a:srgbClr val="000000"/>
                  </a:outerShdw>
                </a:effectLst>
                <a:latin typeface="Times New Roman" pitchFamily="18" charset="0"/>
                <a:cs typeface="Times New Roman" pitchFamily="18" charset="0"/>
              </a:rPr>
              <a:t>:</a:t>
            </a:r>
            <a:r>
              <a:rPr lang="en-US" sz="2600" b="1" dirty="0">
                <a:solidFill>
                  <a:srgbClr val="05B583"/>
                </a:solidFill>
                <a:effectLst>
                  <a:outerShdw blurRad="38100" dist="38100" dir="2700000" algn="tl">
                    <a:srgbClr val="000000"/>
                  </a:outerShdw>
                </a:effectLst>
              </a:rPr>
              <a:t/>
            </a:r>
            <a:br>
              <a:rPr lang="en-US" sz="2600" b="1" dirty="0">
                <a:solidFill>
                  <a:srgbClr val="05B583"/>
                </a:solidFill>
                <a:effectLst>
                  <a:outerShdw blurRad="38100" dist="38100" dir="2700000" algn="tl">
                    <a:srgbClr val="000000"/>
                  </a:outerShdw>
                </a:effectLst>
              </a:rPr>
            </a:br>
            <a:endParaRPr lang="en-US" sz="2600" b="1" dirty="0">
              <a:solidFill>
                <a:srgbClr val="05B583"/>
              </a:solidFill>
              <a:effectLst>
                <a:outerShdw blurRad="38100" dist="38100" dir="2700000" algn="tl">
                  <a:srgbClr val="000000"/>
                </a:outerShdw>
              </a:effectLst>
            </a:endParaRPr>
          </a:p>
        </p:txBody>
      </p:sp>
    </p:spTree>
  </p:cSld>
  <p:clrMapOvr>
    <a:masterClrMapping/>
  </p:clrMapOvr>
  <p:transition spd="slow">
    <p:zo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533400"/>
            <a:ext cx="8077200" cy="5632311"/>
          </a:xfrm>
          <a:prstGeom prst="rect">
            <a:avLst/>
          </a:prstGeom>
          <a:noFill/>
        </p:spPr>
        <p:txBody>
          <a:bodyPr wrap="square" rtlCol="0">
            <a:spAutoFit/>
          </a:bodyPr>
          <a:lstStyle/>
          <a:p>
            <a:pPr algn="just">
              <a:lnSpc>
                <a:spcPct val="150000"/>
              </a:lnSpc>
            </a:pPr>
            <a:r>
              <a:rPr lang="en-US" sz="2400" b="1" dirty="0" smtClean="0">
                <a:latin typeface="Times New Roman"/>
              </a:rPr>
              <a:t>-Miêu tả nội tâm trong v</a:t>
            </a:r>
            <a:r>
              <a:rPr lang="vi-VN" sz="2400" b="1" dirty="0" smtClean="0">
                <a:latin typeface="Times New Roman"/>
              </a:rPr>
              <a:t>ă</a:t>
            </a:r>
            <a:r>
              <a:rPr lang="en-US" sz="2400" b="1" dirty="0" smtClean="0">
                <a:latin typeface="Times New Roman"/>
              </a:rPr>
              <a:t>n bản tự sự </a:t>
            </a:r>
            <a:r>
              <a:rPr lang="en-US" sz="2400" b="1" dirty="0" err="1" smtClean="0">
                <a:latin typeface="Times New Roman"/>
              </a:rPr>
              <a:t>là</a:t>
            </a:r>
            <a:r>
              <a:rPr lang="en-US" sz="2400" b="1" dirty="0" smtClean="0">
                <a:latin typeface="Times New Roman"/>
              </a:rPr>
              <a:t> </a:t>
            </a:r>
            <a:r>
              <a:rPr lang="en-US" sz="2400" b="1" dirty="0" err="1" smtClean="0">
                <a:latin typeface="Times New Roman"/>
              </a:rPr>
              <a:t>tái</a:t>
            </a:r>
            <a:r>
              <a:rPr lang="en-US" sz="2400" b="1" dirty="0" smtClean="0">
                <a:latin typeface="Times New Roman"/>
              </a:rPr>
              <a:t> hiện những ý nghĩ, cảm xúc và diễn biến tâm trạng của nhân vật. </a:t>
            </a:r>
          </a:p>
          <a:p>
            <a:pPr algn="just">
              <a:lnSpc>
                <a:spcPct val="150000"/>
              </a:lnSpc>
            </a:pPr>
            <a:r>
              <a:rPr lang="en-US" sz="2400" b="1" dirty="0" smtClean="0">
                <a:latin typeface="Times New Roman"/>
              </a:rPr>
              <a:t>=&gt;Đó là biện pháp quan trọng </a:t>
            </a:r>
            <a:r>
              <a:rPr lang="vi-VN" sz="2400" b="1" dirty="0" smtClean="0">
                <a:latin typeface="Times New Roman"/>
              </a:rPr>
              <a:t>đ</a:t>
            </a:r>
            <a:r>
              <a:rPr lang="en-US" sz="2400" b="1" dirty="0" smtClean="0">
                <a:latin typeface="Times New Roman"/>
              </a:rPr>
              <a:t>ể xây dựng nhân vật, làm cho nhân vật sinh </a:t>
            </a:r>
            <a:r>
              <a:rPr lang="vi-VN" sz="2400" b="1" dirty="0" smtClean="0">
                <a:latin typeface="Times New Roman"/>
              </a:rPr>
              <a:t>đ</a:t>
            </a:r>
            <a:r>
              <a:rPr lang="en-US" sz="2400" b="1" dirty="0" smtClean="0">
                <a:latin typeface="Times New Roman"/>
              </a:rPr>
              <a:t>ộng. </a:t>
            </a:r>
          </a:p>
          <a:p>
            <a:pPr algn="just">
              <a:lnSpc>
                <a:spcPct val="150000"/>
              </a:lnSpc>
            </a:pPr>
            <a:r>
              <a:rPr lang="en-US" sz="2400" b="1" dirty="0" smtClean="0">
                <a:latin typeface="Times New Roman"/>
              </a:rPr>
              <a:t>-Miêu tả nội tâm:</a:t>
            </a:r>
          </a:p>
          <a:p>
            <a:pPr algn="just">
              <a:lnSpc>
                <a:spcPct val="150000"/>
              </a:lnSpc>
            </a:pPr>
            <a:r>
              <a:rPr lang="en-US" sz="2400" b="1" dirty="0" smtClean="0">
                <a:latin typeface="Times New Roman"/>
              </a:rPr>
              <a:t>+trực tiếp bằng cách diễn tả những ý nghĩ, cảm xúc, tình cảm của nhân vật; </a:t>
            </a:r>
          </a:p>
          <a:p>
            <a:pPr algn="just">
              <a:lnSpc>
                <a:spcPct val="150000"/>
              </a:lnSpc>
            </a:pPr>
            <a:r>
              <a:rPr lang="en-US" sz="2400" b="1" dirty="0" smtClean="0">
                <a:latin typeface="Times New Roman"/>
              </a:rPr>
              <a:t>+Gián tiếp bằng cách miêu tả cảnh vật, nét mặt, cử chỉ, trang phục,…của nhân vật.</a:t>
            </a:r>
          </a:p>
          <a:p>
            <a:pPr>
              <a:lnSpc>
                <a:spcPct val="150000"/>
              </a:lnSpc>
            </a:pPr>
            <a:endParaRPr lang="vi-VN" sz="2400" b="1" dirty="0">
              <a:latin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ox(in)">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ox(in)">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ox(in)">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ox(in)">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box(in)">
                                      <p:cBhvr>
                                        <p:cTn id="2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457200" y="304800"/>
            <a:ext cx="8229600" cy="5821363"/>
          </a:xfrm>
        </p:spPr>
        <p:txBody>
          <a:bodyPr>
            <a:normAutofit fontScale="47500" lnSpcReduction="20000"/>
          </a:bodyPr>
          <a:lstStyle/>
          <a:p>
            <a:pPr>
              <a:buNone/>
            </a:pPr>
            <a:endParaRPr lang="pt-BR" dirty="0" smtClean="0"/>
          </a:p>
          <a:p>
            <a:pPr>
              <a:buNone/>
            </a:pPr>
            <a:r>
              <a:rPr lang="pt-BR" b="1" dirty="0" smtClean="0">
                <a:latin typeface="Times New Roman" pitchFamily="18" charset="0"/>
                <a:cs typeface="Times New Roman" pitchFamily="18" charset="0"/>
              </a:rPr>
              <a:t>     </a:t>
            </a:r>
            <a:r>
              <a:rPr lang="pt-BR" sz="5100" b="1" dirty="0" smtClean="0">
                <a:latin typeface="Times New Roman" pitchFamily="18" charset="0"/>
                <a:cs typeface="Times New Roman" pitchFamily="18" charset="0"/>
              </a:rPr>
              <a:t>“</a:t>
            </a:r>
            <a:r>
              <a:rPr lang="en-US" sz="5100" b="1" dirty="0" err="1" smtClean="0">
                <a:latin typeface="Times New Roman" pitchFamily="18" charset="0"/>
                <a:cs typeface="Times New Roman" pitchFamily="18" charset="0"/>
              </a:rPr>
              <a:t>Một</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vùng</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cỏ</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áy</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bóng</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tà</a:t>
            </a:r>
            <a:r>
              <a:rPr lang="en-US" sz="5100" b="1" dirty="0" smtClean="0">
                <a:latin typeface="Times New Roman" pitchFamily="18" charset="0"/>
                <a:cs typeface="Times New Roman" pitchFamily="18" charset="0"/>
              </a:rPr>
              <a:t>,</a:t>
            </a:r>
            <a:br>
              <a:rPr lang="en-US" sz="5100" b="1" dirty="0" smtClean="0">
                <a:latin typeface="Times New Roman" pitchFamily="18" charset="0"/>
                <a:cs typeface="Times New Roman" pitchFamily="18" charset="0"/>
              </a:rPr>
            </a:br>
            <a:r>
              <a:rPr lang="en-US" sz="5100" b="1" dirty="0" err="1" smtClean="0">
                <a:latin typeface="Times New Roman" pitchFamily="18" charset="0"/>
                <a:cs typeface="Times New Roman" pitchFamily="18" charset="0"/>
              </a:rPr>
              <a:t>Gió</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hiu</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hiu</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thổi</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một</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vài</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bông</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lau</a:t>
            </a:r>
            <a:r>
              <a:rPr lang="en-US" sz="5100" b="1" dirty="0" smtClean="0">
                <a:latin typeface="Times New Roman" pitchFamily="18" charset="0"/>
                <a:cs typeface="Times New Roman" pitchFamily="18" charset="0"/>
              </a:rPr>
              <a:t>.</a:t>
            </a:r>
            <a:br>
              <a:rPr lang="en-US" sz="5100" b="1" dirty="0" smtClean="0">
                <a:latin typeface="Times New Roman" pitchFamily="18" charset="0"/>
                <a:cs typeface="Times New Roman" pitchFamily="18" charset="0"/>
              </a:rPr>
            </a:br>
            <a:r>
              <a:rPr lang="en-US" sz="5100" b="1" dirty="0" err="1" smtClean="0">
                <a:latin typeface="Times New Roman" pitchFamily="18" charset="0"/>
                <a:cs typeface="Times New Roman" pitchFamily="18" charset="0"/>
              </a:rPr>
              <a:t>Rút</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trâm</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sẵn</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giắt</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mái</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đầu</a:t>
            </a:r>
            <a:r>
              <a:rPr lang="en-US" sz="5100" b="1" dirty="0" smtClean="0">
                <a:latin typeface="Times New Roman" pitchFamily="18" charset="0"/>
                <a:cs typeface="Times New Roman" pitchFamily="18" charset="0"/>
              </a:rPr>
              <a:t>,</a:t>
            </a:r>
          </a:p>
          <a:p>
            <a:pPr>
              <a:buNone/>
            </a:pP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Vạch</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da</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cây</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vịnh</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bốn</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câu</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ba</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vần</a:t>
            </a:r>
            <a:r>
              <a:rPr lang="en-US" sz="5100" b="1" dirty="0" smtClean="0">
                <a:latin typeface="Times New Roman" pitchFamily="18" charset="0"/>
                <a:cs typeface="Times New Roman" pitchFamily="18" charset="0"/>
              </a:rPr>
              <a:t>.</a:t>
            </a:r>
            <a:br>
              <a:rPr lang="en-US" sz="5100" b="1" dirty="0" smtClean="0">
                <a:latin typeface="Times New Roman" pitchFamily="18" charset="0"/>
                <a:cs typeface="Times New Roman" pitchFamily="18" charset="0"/>
              </a:rPr>
            </a:br>
            <a:r>
              <a:rPr lang="en-US" sz="5100" b="1" dirty="0" err="1" smtClean="0">
                <a:latin typeface="Times New Roman" pitchFamily="18" charset="0"/>
                <a:cs typeface="Times New Roman" pitchFamily="18" charset="0"/>
              </a:rPr>
              <a:t>Lại</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càng</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mê</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mẩn</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tâm</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thần</a:t>
            </a:r>
            <a:r>
              <a:rPr lang="en-US" sz="5100" b="1" dirty="0" smtClean="0">
                <a:latin typeface="Times New Roman" pitchFamily="18" charset="0"/>
                <a:cs typeface="Times New Roman" pitchFamily="18" charset="0"/>
              </a:rPr>
              <a:t/>
            </a:r>
            <a:br>
              <a:rPr lang="en-US" sz="5100" b="1" dirty="0" smtClean="0">
                <a:latin typeface="Times New Roman" pitchFamily="18" charset="0"/>
                <a:cs typeface="Times New Roman" pitchFamily="18" charset="0"/>
              </a:rPr>
            </a:br>
            <a:r>
              <a:rPr lang="en-US" sz="5100" b="1" dirty="0" err="1" smtClean="0">
                <a:latin typeface="Times New Roman" pitchFamily="18" charset="0"/>
                <a:cs typeface="Times New Roman" pitchFamily="18" charset="0"/>
              </a:rPr>
              <a:t>Lại</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càng</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đứng</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lặng</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tần</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ngần</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chẳng</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ra</a:t>
            </a:r>
            <a:r>
              <a:rPr lang="en-US" sz="5100" b="1" dirty="0" smtClean="0">
                <a:latin typeface="Times New Roman" pitchFamily="18" charset="0"/>
                <a:cs typeface="Times New Roman" pitchFamily="18" charset="0"/>
              </a:rPr>
              <a:t>.</a:t>
            </a:r>
            <a:br>
              <a:rPr lang="en-US" sz="5100" b="1" dirty="0" smtClean="0">
                <a:latin typeface="Times New Roman" pitchFamily="18" charset="0"/>
                <a:cs typeface="Times New Roman" pitchFamily="18" charset="0"/>
              </a:rPr>
            </a:br>
            <a:r>
              <a:rPr lang="en-US" sz="5100" b="1" dirty="0" err="1" smtClean="0">
                <a:latin typeface="Times New Roman" pitchFamily="18" charset="0"/>
                <a:cs typeface="Times New Roman" pitchFamily="18" charset="0"/>
              </a:rPr>
              <a:t>Lại</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càng</a:t>
            </a:r>
            <a:r>
              <a:rPr lang="en-US" sz="5100" b="1" dirty="0" smtClean="0">
                <a:latin typeface="Times New Roman" pitchFamily="18" charset="0"/>
                <a:cs typeface="Times New Roman" pitchFamily="18" charset="0"/>
              </a:rPr>
              <a:t> ủ </a:t>
            </a:r>
            <a:r>
              <a:rPr lang="en-US" sz="5100" b="1" dirty="0" err="1" smtClean="0">
                <a:latin typeface="Times New Roman" pitchFamily="18" charset="0"/>
                <a:cs typeface="Times New Roman" pitchFamily="18" charset="0"/>
              </a:rPr>
              <a:t>dột</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nét</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hoa</a:t>
            </a:r>
            <a:endParaRPr lang="en-US" sz="5100" b="1" dirty="0" smtClean="0">
              <a:latin typeface="Times New Roman" pitchFamily="18" charset="0"/>
              <a:cs typeface="Times New Roman" pitchFamily="18" charset="0"/>
            </a:endParaRPr>
          </a:p>
          <a:p>
            <a:pPr>
              <a:buNone/>
            </a:pP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Sầu</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tuôn</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đứt</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nối</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châu</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sa</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vắn</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dài</a:t>
            </a:r>
            <a:r>
              <a:rPr lang="en-US" sz="5100" b="1" dirty="0" smtClean="0">
                <a:latin typeface="Times New Roman" pitchFamily="18" charset="0"/>
                <a:cs typeface="Times New Roman" pitchFamily="18" charset="0"/>
              </a:rPr>
              <a:t>.</a:t>
            </a:r>
            <a:br>
              <a:rPr lang="en-US" sz="5100" b="1" dirty="0" smtClean="0">
                <a:latin typeface="Times New Roman" pitchFamily="18" charset="0"/>
                <a:cs typeface="Times New Roman" pitchFamily="18" charset="0"/>
              </a:rPr>
            </a:br>
            <a:r>
              <a:rPr lang="en-US" sz="5100" b="1" dirty="0" err="1" smtClean="0">
                <a:latin typeface="Times New Roman" pitchFamily="18" charset="0"/>
                <a:cs typeface="Times New Roman" pitchFamily="18" charset="0"/>
              </a:rPr>
              <a:t>Vân</a:t>
            </a:r>
            <a:r>
              <a:rPr lang="en-US" sz="5100" b="1" dirty="0" smtClean="0">
                <a:latin typeface="Times New Roman" pitchFamily="18" charset="0"/>
                <a:cs typeface="Times New Roman" pitchFamily="18" charset="0"/>
              </a:rPr>
              <a:t> </a:t>
            </a:r>
            <a:r>
              <a:rPr lang="en-US" sz="5100" b="1" dirty="0" err="1" smtClean="0">
                <a:latin typeface="Times New Roman" pitchFamily="18" charset="0"/>
                <a:cs typeface="Times New Roman" pitchFamily="18" charset="0"/>
              </a:rPr>
              <a:t>rằng</a:t>
            </a:r>
            <a:r>
              <a:rPr lang="en-US" sz="5100" b="1" dirty="0" smtClean="0">
                <a:latin typeface="Times New Roman" pitchFamily="18" charset="0"/>
                <a:cs typeface="Times New Roman" pitchFamily="18" charset="0"/>
              </a:rPr>
              <a:t>: </a:t>
            </a:r>
            <a:r>
              <a:rPr lang="en-US" sz="5100" b="1" i="1" dirty="0" smtClean="0">
                <a:latin typeface="Times New Roman" pitchFamily="18" charset="0"/>
                <a:cs typeface="Times New Roman" pitchFamily="18" charset="0"/>
              </a:rPr>
              <a:t>"</a:t>
            </a:r>
            <a:r>
              <a:rPr lang="en-US" sz="5100" b="1" i="1" dirty="0" err="1" smtClean="0">
                <a:latin typeface="Times New Roman" pitchFamily="18" charset="0"/>
                <a:cs typeface="Times New Roman" pitchFamily="18" charset="0"/>
              </a:rPr>
              <a:t>Chị</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cũng</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nực</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cười</a:t>
            </a:r>
            <a:r>
              <a:rPr lang="en-US" sz="5100" b="1" i="1" dirty="0" smtClean="0">
                <a:latin typeface="Times New Roman" pitchFamily="18" charset="0"/>
                <a:cs typeface="Times New Roman" pitchFamily="18" charset="0"/>
              </a:rPr>
              <a:t>,</a:t>
            </a:r>
          </a:p>
          <a:p>
            <a:pPr>
              <a:buNone/>
            </a:pP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Khéo</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dư</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nước</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mắt</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khóc</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người</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đời</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xưa</a:t>
            </a:r>
            <a:r>
              <a:rPr lang="en-US" sz="5100" b="1" i="1" dirty="0" smtClean="0">
                <a:latin typeface="Times New Roman" pitchFamily="18" charset="0"/>
                <a:cs typeface="Times New Roman" pitchFamily="18" charset="0"/>
              </a:rPr>
              <a:t>."</a:t>
            </a:r>
            <a:r>
              <a:rPr lang="en-US" sz="5100" b="1" dirty="0" smtClean="0">
                <a:latin typeface="Times New Roman" pitchFamily="18" charset="0"/>
                <a:cs typeface="Times New Roman" pitchFamily="18" charset="0"/>
              </a:rPr>
              <a:t/>
            </a:r>
            <a:br>
              <a:rPr lang="en-US" sz="5100" b="1" dirty="0" smtClean="0">
                <a:latin typeface="Times New Roman" pitchFamily="18" charset="0"/>
                <a:cs typeface="Times New Roman" pitchFamily="18" charset="0"/>
              </a:rPr>
            </a:br>
            <a:r>
              <a:rPr lang="en-US" sz="5100" b="1" dirty="0" err="1" smtClean="0">
                <a:latin typeface="Times New Roman" pitchFamily="18" charset="0"/>
                <a:cs typeface="Times New Roman" pitchFamily="18" charset="0"/>
              </a:rPr>
              <a:t>Rằng</a:t>
            </a:r>
            <a:r>
              <a:rPr lang="en-US" sz="5100" b="1" dirty="0" smtClean="0">
                <a:latin typeface="Times New Roman" pitchFamily="18" charset="0"/>
                <a:cs typeface="Times New Roman" pitchFamily="18" charset="0"/>
              </a:rPr>
              <a:t>: </a:t>
            </a:r>
            <a:r>
              <a:rPr lang="en-US" sz="5100" b="1" i="1" dirty="0" smtClean="0">
                <a:latin typeface="Times New Roman" pitchFamily="18" charset="0"/>
                <a:cs typeface="Times New Roman" pitchFamily="18" charset="0"/>
              </a:rPr>
              <a:t>"</a:t>
            </a:r>
            <a:r>
              <a:rPr lang="en-US" sz="5100" b="1" i="1" dirty="0" err="1" smtClean="0">
                <a:latin typeface="Times New Roman" pitchFamily="18" charset="0"/>
                <a:cs typeface="Times New Roman" pitchFamily="18" charset="0"/>
              </a:rPr>
              <a:t>Hồng</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nhan</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tự</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thuở</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xưa</a:t>
            </a:r>
            <a:r>
              <a:rPr lang="en-US" sz="5100" b="1" i="1" dirty="0" smtClean="0">
                <a:latin typeface="Times New Roman" pitchFamily="18" charset="0"/>
                <a:cs typeface="Times New Roman" pitchFamily="18" charset="0"/>
              </a:rPr>
              <a:t>,</a:t>
            </a:r>
            <a:br>
              <a:rPr lang="en-US" sz="5100" b="1" i="1" dirty="0" smtClean="0">
                <a:latin typeface="Times New Roman" pitchFamily="18" charset="0"/>
                <a:cs typeface="Times New Roman" pitchFamily="18" charset="0"/>
              </a:rPr>
            </a:br>
            <a:r>
              <a:rPr lang="en-US" sz="5100" b="1" i="1" dirty="0" smtClean="0">
                <a:latin typeface="Times New Roman" pitchFamily="18" charset="0"/>
                <a:cs typeface="Times New Roman" pitchFamily="18" charset="0"/>
              </a:rPr>
              <a:t>"</a:t>
            </a:r>
            <a:r>
              <a:rPr lang="en-US" sz="5100" b="1" i="1" dirty="0" err="1" smtClean="0">
                <a:latin typeface="Times New Roman" pitchFamily="18" charset="0"/>
                <a:cs typeface="Times New Roman" pitchFamily="18" charset="0"/>
              </a:rPr>
              <a:t>Cái</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điều</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bạc</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mệnh</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có</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chừa</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ai</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đâu</a:t>
            </a:r>
            <a:r>
              <a:rPr lang="en-US" sz="5100" b="1" i="1" dirty="0" smtClean="0">
                <a:latin typeface="Times New Roman" pitchFamily="18" charset="0"/>
                <a:cs typeface="Times New Roman" pitchFamily="18" charset="0"/>
              </a:rPr>
              <a:t> ?</a:t>
            </a:r>
            <a:br>
              <a:rPr lang="en-US" sz="5100" b="1" i="1" dirty="0" smtClean="0">
                <a:latin typeface="Times New Roman" pitchFamily="18" charset="0"/>
                <a:cs typeface="Times New Roman" pitchFamily="18" charset="0"/>
              </a:rPr>
            </a:br>
            <a:r>
              <a:rPr lang="en-US" sz="5100" b="1" i="1" dirty="0" err="1" smtClean="0">
                <a:latin typeface="Times New Roman" pitchFamily="18" charset="0"/>
                <a:cs typeface="Times New Roman" pitchFamily="18" charset="0"/>
              </a:rPr>
              <a:t>Nỗi</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niềm</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tưởng</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đến</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mà</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đau</a:t>
            </a:r>
            <a:r>
              <a:rPr lang="en-US" sz="5100" b="1" i="1" dirty="0" smtClean="0">
                <a:latin typeface="Times New Roman" pitchFamily="18" charset="0"/>
                <a:cs typeface="Times New Roman" pitchFamily="18" charset="0"/>
              </a:rPr>
              <a:t>,</a:t>
            </a:r>
          </a:p>
          <a:p>
            <a:pPr>
              <a:buNone/>
            </a:pP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Thấy</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người</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nằm</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đó</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biết</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sau</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thế</a:t>
            </a:r>
            <a:r>
              <a:rPr lang="en-US" sz="5100" b="1" i="1" dirty="0" smtClean="0">
                <a:latin typeface="Times New Roman" pitchFamily="18" charset="0"/>
                <a:cs typeface="Times New Roman" pitchFamily="18" charset="0"/>
              </a:rPr>
              <a:t> </a:t>
            </a:r>
            <a:r>
              <a:rPr lang="en-US" sz="5100" b="1" i="1" dirty="0" err="1" smtClean="0">
                <a:latin typeface="Times New Roman" pitchFamily="18" charset="0"/>
                <a:cs typeface="Times New Roman" pitchFamily="18" charset="0"/>
              </a:rPr>
              <a:t>nào</a:t>
            </a:r>
            <a:r>
              <a:rPr lang="en-US" sz="5100" b="1" i="1" dirty="0" smtClean="0">
                <a:latin typeface="Times New Roman" pitchFamily="18" charset="0"/>
                <a:cs typeface="Times New Roman" pitchFamily="18" charset="0"/>
              </a:rPr>
              <a:t> ?” </a:t>
            </a:r>
          </a:p>
          <a:p>
            <a:pPr>
              <a:buNone/>
            </a:pPr>
            <a:r>
              <a:rPr lang="en-US" sz="5100" i="1" dirty="0" smtClean="0">
                <a:latin typeface="Times New Roman" pitchFamily="18" charset="0"/>
                <a:cs typeface="Times New Roman" pitchFamily="18" charset="0"/>
              </a:rPr>
              <a:t>                                          </a:t>
            </a:r>
          </a:p>
          <a:p>
            <a:pPr>
              <a:buNone/>
            </a:pPr>
            <a:r>
              <a:rPr lang="en-US" sz="5100" i="1" dirty="0" smtClean="0">
                <a:latin typeface="Times New Roman" pitchFamily="18" charset="0"/>
                <a:cs typeface="Times New Roman" pitchFamily="18" charset="0"/>
              </a:rPr>
              <a:t>                                              (</a:t>
            </a:r>
            <a:r>
              <a:rPr lang="en-US" sz="5100" i="1" dirty="0" err="1" smtClean="0">
                <a:latin typeface="Times New Roman" pitchFamily="18" charset="0"/>
                <a:cs typeface="Times New Roman" pitchFamily="18" charset="0"/>
              </a:rPr>
              <a:t>Trích</a:t>
            </a:r>
            <a:r>
              <a:rPr lang="en-US" sz="5100" i="1" dirty="0" smtClean="0">
                <a:latin typeface="Times New Roman" pitchFamily="18" charset="0"/>
                <a:cs typeface="Times New Roman" pitchFamily="18" charset="0"/>
              </a:rPr>
              <a:t>: </a:t>
            </a:r>
            <a:r>
              <a:rPr lang="en-US" sz="5100" i="1" dirty="0" err="1" smtClean="0">
                <a:latin typeface="Times New Roman" pitchFamily="18" charset="0"/>
                <a:cs typeface="Times New Roman" pitchFamily="18" charset="0"/>
              </a:rPr>
              <a:t>Truyện</a:t>
            </a:r>
            <a:r>
              <a:rPr lang="en-US" sz="5100" i="1" dirty="0" smtClean="0">
                <a:latin typeface="Times New Roman" pitchFamily="18" charset="0"/>
                <a:cs typeface="Times New Roman" pitchFamily="18" charset="0"/>
              </a:rPr>
              <a:t> </a:t>
            </a:r>
            <a:r>
              <a:rPr lang="en-US" sz="5100" i="1" dirty="0" err="1" smtClean="0">
                <a:latin typeface="Times New Roman" pitchFamily="18" charset="0"/>
                <a:cs typeface="Times New Roman" pitchFamily="18" charset="0"/>
              </a:rPr>
              <a:t>Kiều-Nguyễn</a:t>
            </a:r>
            <a:r>
              <a:rPr lang="en-US" sz="5100" i="1" dirty="0" smtClean="0">
                <a:latin typeface="Times New Roman" pitchFamily="18" charset="0"/>
                <a:cs typeface="Times New Roman" pitchFamily="18" charset="0"/>
              </a:rPr>
              <a:t> Du)</a:t>
            </a:r>
            <a:endParaRPr lang="en-US" sz="51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a:xfrm>
            <a:off x="762000" y="914400"/>
            <a:ext cx="9144000" cy="914400"/>
          </a:xfrm>
        </p:spPr>
        <p:txBody>
          <a:bodyPr/>
          <a:lstStyle/>
          <a:p>
            <a:pPr eaLnBrk="1" hangingPunct="1"/>
            <a:r>
              <a:rPr lang="fr-FR" smtClean="0">
                <a:solidFill>
                  <a:srgbClr val="FFFF00"/>
                </a:solidFill>
                <a:latin typeface="Times New Roman" pitchFamily="18" charset="0"/>
                <a:cs typeface="Times New Roman" pitchFamily="18" charset="0"/>
              </a:rPr>
              <a:t>HƯỚNG DẪN VỀ NHÀ	</a:t>
            </a:r>
            <a:r>
              <a:rPr lang="fr-FR" smtClean="0"/>
              <a:t>       </a:t>
            </a:r>
            <a:endParaRPr lang="en-US" smtClean="0">
              <a:latin typeface=".VnTime" pitchFamily="34" charset="0"/>
            </a:endParaRPr>
          </a:p>
        </p:txBody>
      </p:sp>
      <p:sp>
        <p:nvSpPr>
          <p:cNvPr id="18435" name="Rectangle 3"/>
          <p:cNvSpPr>
            <a:spLocks noGrp="1" noChangeArrowheads="1"/>
          </p:cNvSpPr>
          <p:nvPr>
            <p:ph type="body" idx="1"/>
          </p:nvPr>
        </p:nvSpPr>
        <p:spPr>
          <a:xfrm>
            <a:off x="0" y="2057400"/>
            <a:ext cx="9144000" cy="4800600"/>
          </a:xfrm>
          <a:gradFill rotWithShape="1">
            <a:gsLst>
              <a:gs pos="0">
                <a:schemeClr val="accent1"/>
              </a:gs>
              <a:gs pos="100000">
                <a:schemeClr val="accent1">
                  <a:gamma/>
                  <a:shade val="46275"/>
                  <a:invGamma/>
                </a:schemeClr>
              </a:gs>
            </a:gsLst>
            <a:path path="rect">
              <a:fillToRect r="100000" b="100000"/>
            </a:path>
          </a:gradFill>
        </p:spPr>
        <p:txBody>
          <a:bodyPr/>
          <a:lstStyle/>
          <a:p>
            <a:pPr lvl="4" eaLnBrk="1" hangingPunct="1">
              <a:lnSpc>
                <a:spcPct val="120000"/>
              </a:lnSpc>
              <a:buFontTx/>
              <a:buChar char="-"/>
              <a:defRPr/>
            </a:pPr>
            <a:r>
              <a:rPr lang="fr-FR" sz="3200" b="1" dirty="0" err="1" smtClean="0">
                <a:latin typeface="Times New Roman" pitchFamily="18" charset="0"/>
                <a:cs typeface="Times New Roman" pitchFamily="18" charset="0"/>
              </a:rPr>
              <a:t>Học</a:t>
            </a:r>
            <a:r>
              <a:rPr lang="fr-FR" sz="3200" b="1" dirty="0" smtClean="0">
                <a:latin typeface="Times New Roman" pitchFamily="18" charset="0"/>
                <a:cs typeface="Times New Roman" pitchFamily="18" charset="0"/>
              </a:rPr>
              <a:t>  </a:t>
            </a:r>
            <a:r>
              <a:rPr lang="fr-FR" sz="3200" b="1" dirty="0" err="1" smtClean="0">
                <a:latin typeface="Times New Roman" pitchFamily="18" charset="0"/>
                <a:cs typeface="Times New Roman" pitchFamily="18" charset="0"/>
              </a:rPr>
              <a:t>bài</a:t>
            </a:r>
            <a:r>
              <a:rPr lang="fr-FR" sz="3200" b="1" dirty="0" smtClean="0">
                <a:latin typeface="Times New Roman" pitchFamily="18" charset="0"/>
                <a:cs typeface="Times New Roman" pitchFamily="18" charset="0"/>
              </a:rPr>
              <a:t> </a:t>
            </a:r>
          </a:p>
          <a:p>
            <a:pPr lvl="4" eaLnBrk="1" hangingPunct="1">
              <a:lnSpc>
                <a:spcPct val="120000"/>
              </a:lnSpc>
              <a:buFontTx/>
              <a:buChar char="-"/>
              <a:defRPr/>
            </a:pPr>
            <a:r>
              <a:rPr lang="fr-FR" sz="3200" b="1" dirty="0" err="1" smtClean="0">
                <a:latin typeface="Times New Roman" pitchFamily="18" charset="0"/>
                <a:cs typeface="Times New Roman" pitchFamily="18" charset="0"/>
              </a:rPr>
              <a:t>Hoàn</a:t>
            </a:r>
            <a:r>
              <a:rPr lang="fr-FR" sz="3200" b="1" dirty="0" smtClean="0">
                <a:latin typeface="Times New Roman" pitchFamily="18" charset="0"/>
                <a:cs typeface="Times New Roman" pitchFamily="18" charset="0"/>
              </a:rPr>
              <a:t> </a:t>
            </a:r>
            <a:r>
              <a:rPr lang="fr-FR" sz="3200" b="1" dirty="0" err="1" smtClean="0">
                <a:latin typeface="Times New Roman" pitchFamily="18" charset="0"/>
                <a:cs typeface="Times New Roman" pitchFamily="18" charset="0"/>
              </a:rPr>
              <a:t>thành</a:t>
            </a:r>
            <a:r>
              <a:rPr lang="fr-FR" sz="3200" b="1" dirty="0" smtClean="0">
                <a:latin typeface="Times New Roman" pitchFamily="18" charset="0"/>
                <a:cs typeface="Times New Roman" pitchFamily="18" charset="0"/>
              </a:rPr>
              <a:t> </a:t>
            </a:r>
            <a:r>
              <a:rPr lang="fr-FR" sz="3200" b="1" dirty="0" err="1" smtClean="0">
                <a:latin typeface="Times New Roman" pitchFamily="18" charset="0"/>
                <a:cs typeface="Times New Roman" pitchFamily="18" charset="0"/>
              </a:rPr>
              <a:t>bài</a:t>
            </a:r>
            <a:r>
              <a:rPr lang="fr-FR" sz="3200" b="1" dirty="0" smtClean="0">
                <a:latin typeface="Times New Roman" pitchFamily="18" charset="0"/>
                <a:cs typeface="Times New Roman" pitchFamily="18" charset="0"/>
              </a:rPr>
              <a:t> </a:t>
            </a:r>
            <a:r>
              <a:rPr lang="fr-FR" sz="3200" b="1" dirty="0" err="1" smtClean="0">
                <a:latin typeface="Times New Roman" pitchFamily="18" charset="0"/>
                <a:cs typeface="Times New Roman" pitchFamily="18" charset="0"/>
              </a:rPr>
              <a:t>tập</a:t>
            </a:r>
            <a:endParaRPr lang="fr-FR" sz="3200" b="1" dirty="0" smtClean="0">
              <a:latin typeface="Times New Roman" pitchFamily="18" charset="0"/>
              <a:cs typeface="Times New Roman" pitchFamily="18" charset="0"/>
            </a:endParaRPr>
          </a:p>
          <a:p>
            <a:pPr lvl="4" eaLnBrk="1" hangingPunct="1">
              <a:lnSpc>
                <a:spcPct val="120000"/>
              </a:lnSpc>
              <a:buFontTx/>
              <a:buChar char="-"/>
              <a:defRPr/>
            </a:pPr>
            <a:r>
              <a:rPr lang="fr-FR" sz="3200" b="1" dirty="0" err="1" smtClean="0">
                <a:latin typeface="Times New Roman" pitchFamily="18" charset="0"/>
                <a:cs typeface="Times New Roman" pitchFamily="18" charset="0"/>
              </a:rPr>
              <a:t>Chuẩn</a:t>
            </a:r>
            <a:r>
              <a:rPr lang="fr-FR" sz="3200" b="1" dirty="0" smtClean="0">
                <a:latin typeface="Times New Roman" pitchFamily="18" charset="0"/>
                <a:cs typeface="Times New Roman" pitchFamily="18" charset="0"/>
              </a:rPr>
              <a:t> </a:t>
            </a:r>
            <a:r>
              <a:rPr lang="fr-FR" sz="3200" b="1" dirty="0" err="1" smtClean="0">
                <a:latin typeface="Times New Roman" pitchFamily="18" charset="0"/>
                <a:cs typeface="Times New Roman" pitchFamily="18" charset="0"/>
              </a:rPr>
              <a:t>bị</a:t>
            </a:r>
            <a:r>
              <a:rPr lang="fr-FR" sz="3200" b="1" dirty="0" smtClean="0">
                <a:latin typeface="Times New Roman" pitchFamily="18" charset="0"/>
                <a:cs typeface="Times New Roman" pitchFamily="18" charset="0"/>
              </a:rPr>
              <a:t> </a:t>
            </a:r>
            <a:r>
              <a:rPr lang="fr-FR" sz="3200" b="1" dirty="0" err="1" smtClean="0">
                <a:latin typeface="Times New Roman" pitchFamily="18" charset="0"/>
                <a:cs typeface="Times New Roman" pitchFamily="18" charset="0"/>
              </a:rPr>
              <a:t>bài</a:t>
            </a:r>
            <a:r>
              <a:rPr lang="fr-FR" sz="3200" b="1" dirty="0" smtClean="0">
                <a:latin typeface="Times New Roman" pitchFamily="18" charset="0"/>
                <a:cs typeface="Times New Roman" pitchFamily="18" charset="0"/>
              </a:rPr>
              <a:t>: </a:t>
            </a:r>
            <a:r>
              <a:rPr lang="fr-FR" sz="3200" b="1" dirty="0" err="1" smtClean="0">
                <a:latin typeface="Times New Roman" pitchFamily="18" charset="0"/>
                <a:cs typeface="Times New Roman" pitchFamily="18" charset="0"/>
              </a:rPr>
              <a:t>tổng</a:t>
            </a:r>
            <a:r>
              <a:rPr lang="fr-FR" sz="3200" b="1" dirty="0" smtClean="0">
                <a:latin typeface="Times New Roman" pitchFamily="18" charset="0"/>
                <a:cs typeface="Times New Roman" pitchFamily="18" charset="0"/>
              </a:rPr>
              <a:t> </a:t>
            </a:r>
            <a:r>
              <a:rPr lang="fr-FR" sz="3200" b="1" dirty="0" err="1" smtClean="0">
                <a:latin typeface="Times New Roman" pitchFamily="18" charset="0"/>
                <a:cs typeface="Times New Roman" pitchFamily="18" charset="0"/>
              </a:rPr>
              <a:t>kết</a:t>
            </a:r>
            <a:r>
              <a:rPr lang="fr-FR" sz="3200" b="1" dirty="0" smtClean="0">
                <a:latin typeface="Times New Roman" pitchFamily="18" charset="0"/>
                <a:cs typeface="Times New Roman" pitchFamily="18" charset="0"/>
              </a:rPr>
              <a:t> </a:t>
            </a:r>
            <a:r>
              <a:rPr lang="fr-FR" sz="3200" b="1" dirty="0" err="1" smtClean="0">
                <a:latin typeface="Times New Roman" pitchFamily="18" charset="0"/>
                <a:cs typeface="Times New Roman" pitchFamily="18" charset="0"/>
              </a:rPr>
              <a:t>về</a:t>
            </a:r>
            <a:r>
              <a:rPr lang="fr-FR" sz="3200" b="1" dirty="0" smtClean="0">
                <a:latin typeface="Times New Roman" pitchFamily="18" charset="0"/>
                <a:cs typeface="Times New Roman" pitchFamily="18" charset="0"/>
              </a:rPr>
              <a:t> </a:t>
            </a:r>
            <a:r>
              <a:rPr lang="fr-FR" sz="3200" b="1" dirty="0" err="1" smtClean="0">
                <a:latin typeface="Times New Roman" pitchFamily="18" charset="0"/>
                <a:cs typeface="Times New Roman" pitchFamily="18" charset="0"/>
              </a:rPr>
              <a:t>từ</a:t>
            </a:r>
            <a:r>
              <a:rPr lang="fr-FR" sz="3200" b="1" dirty="0" smtClean="0">
                <a:latin typeface="Times New Roman" pitchFamily="18" charset="0"/>
                <a:cs typeface="Times New Roman" pitchFamily="18" charset="0"/>
              </a:rPr>
              <a:t> </a:t>
            </a:r>
            <a:r>
              <a:rPr lang="fr-FR" sz="3200" b="1" dirty="0" err="1" smtClean="0">
                <a:latin typeface="Times New Roman" pitchFamily="18" charset="0"/>
                <a:cs typeface="Times New Roman" pitchFamily="18" charset="0"/>
              </a:rPr>
              <a:t>vựng</a:t>
            </a:r>
            <a:r>
              <a:rPr lang="fr-FR" sz="3200" b="1" dirty="0" smtClean="0">
                <a:latin typeface="Times New Roman" pitchFamily="18" charset="0"/>
                <a:cs typeface="Times New Roman" pitchFamily="18" charset="0"/>
              </a:rPr>
              <a:t> </a:t>
            </a:r>
          </a:p>
          <a:p>
            <a:pPr lvl="4" eaLnBrk="1" hangingPunct="1">
              <a:lnSpc>
                <a:spcPct val="120000"/>
              </a:lnSpc>
              <a:buFontTx/>
              <a:buChar char="-"/>
              <a:defRPr/>
            </a:pPr>
            <a:endParaRPr lang="fr-FR" sz="3200" b="1" dirty="0" smtClean="0">
              <a:latin typeface="Times New Roman" pitchFamily="18" charset="0"/>
              <a:cs typeface="Times New Roman" pitchFamily="18" charset="0"/>
            </a:endParaRPr>
          </a:p>
          <a:p>
            <a:pPr lvl="4" eaLnBrk="1" hangingPunct="1">
              <a:lnSpc>
                <a:spcPct val="120000"/>
              </a:lnSpc>
              <a:buFontTx/>
              <a:buNone/>
              <a:defRPr/>
            </a:pPr>
            <a:endParaRPr lang="fr-FR" sz="3200" b="1" dirty="0">
              <a:latin typeface=".VnArial" pitchFamily="34" charset="0"/>
            </a:endParaRPr>
          </a:p>
          <a:p>
            <a:pPr lvl="4" eaLnBrk="1" hangingPunct="1">
              <a:lnSpc>
                <a:spcPct val="120000"/>
              </a:lnSpc>
              <a:buFontTx/>
              <a:buNone/>
              <a:defRPr/>
            </a:pPr>
            <a:endParaRPr lang="fr-FR" sz="3200" b="1" dirty="0" smtClean="0">
              <a:latin typeface=".VnArial" pitchFamily="34" charset="0"/>
            </a:endParaRPr>
          </a:p>
        </p:txBody>
      </p:sp>
      <p:pic>
        <p:nvPicPr>
          <p:cNvPr id="65540" name="Picture 4" descr="01_08_T"/>
          <p:cNvPicPr>
            <a:picLocks noChangeAspect="1" noChangeArrowheads="1" noCrop="1"/>
          </p:cNvPicPr>
          <p:nvPr/>
        </p:nvPicPr>
        <p:blipFill>
          <a:blip r:embed="rId2"/>
          <a:srcRect/>
          <a:stretch>
            <a:fillRect/>
          </a:stretch>
        </p:blipFill>
        <p:spPr bwMode="auto">
          <a:xfrm>
            <a:off x="6781800" y="1371600"/>
            <a:ext cx="1905000" cy="1117600"/>
          </a:xfrm>
          <a:prstGeom prst="rect">
            <a:avLst/>
          </a:prstGeom>
          <a:noFill/>
          <a:ln w="9525">
            <a:noFill/>
            <a:miter lim="800000"/>
            <a:headEnd/>
            <a:tailEnd/>
          </a:ln>
        </p:spPr>
      </p:pic>
      <p:pic>
        <p:nvPicPr>
          <p:cNvPr id="65541" name="Picture 5" descr="PENCIL1_1_"/>
          <p:cNvPicPr>
            <a:picLocks noChangeAspect="1" noChangeArrowheads="1" noCrop="1"/>
          </p:cNvPicPr>
          <p:nvPr/>
        </p:nvPicPr>
        <p:blipFill>
          <a:blip r:embed="rId3"/>
          <a:srcRect/>
          <a:stretch>
            <a:fillRect/>
          </a:stretch>
        </p:blipFill>
        <p:spPr bwMode="auto">
          <a:xfrm rot="1219388">
            <a:off x="7696200" y="1143000"/>
            <a:ext cx="914400" cy="914400"/>
          </a:xfrm>
          <a:prstGeom prst="rect">
            <a:avLst/>
          </a:prstGeom>
          <a:noFill/>
          <a:ln w="9525">
            <a:noFill/>
            <a:miter lim="800000"/>
            <a:headEnd/>
            <a:tailEnd/>
          </a:ln>
        </p:spPr>
      </p:pic>
      <p:pic>
        <p:nvPicPr>
          <p:cNvPr id="65542" name="Picture 6" descr="01_08_T"/>
          <p:cNvPicPr>
            <a:picLocks noChangeAspect="1" noChangeArrowheads="1" noCrop="1"/>
          </p:cNvPicPr>
          <p:nvPr/>
        </p:nvPicPr>
        <p:blipFill>
          <a:blip r:embed="rId2"/>
          <a:srcRect/>
          <a:stretch>
            <a:fillRect/>
          </a:stretch>
        </p:blipFill>
        <p:spPr bwMode="auto">
          <a:xfrm>
            <a:off x="76200" y="4381500"/>
            <a:ext cx="1905000" cy="1117600"/>
          </a:xfrm>
          <a:prstGeom prst="rect">
            <a:avLst/>
          </a:prstGeom>
          <a:noFill/>
          <a:ln w="9525">
            <a:noFill/>
            <a:miter lim="800000"/>
            <a:headEnd/>
            <a:tailEnd/>
          </a:ln>
        </p:spPr>
      </p:pic>
      <p:pic>
        <p:nvPicPr>
          <p:cNvPr id="65543" name="Picture 7" descr="PENCIL1_1_"/>
          <p:cNvPicPr>
            <a:picLocks noChangeAspect="1" noChangeArrowheads="1" noCrop="1"/>
          </p:cNvPicPr>
          <p:nvPr/>
        </p:nvPicPr>
        <p:blipFill>
          <a:blip r:embed="rId3"/>
          <a:srcRect/>
          <a:stretch>
            <a:fillRect/>
          </a:stretch>
        </p:blipFill>
        <p:spPr bwMode="auto">
          <a:xfrm rot="670508">
            <a:off x="914400" y="4114800"/>
            <a:ext cx="914400" cy="914400"/>
          </a:xfrm>
          <a:prstGeom prst="rect">
            <a:avLst/>
          </a:prstGeom>
          <a:noFill/>
          <a:ln w="9525">
            <a:noFill/>
            <a:miter lim="800000"/>
            <a:headEnd/>
            <a:tailEnd/>
          </a:ln>
        </p:spPr>
      </p:pic>
      <p:pic>
        <p:nvPicPr>
          <p:cNvPr id="65544" name="Picture 5" descr="untitled ho"/>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rot="-5994434">
            <a:off x="-73818" y="73818"/>
            <a:ext cx="1085850" cy="938213"/>
          </a:xfrm>
          <a:prstGeom prst="rect">
            <a:avLst/>
          </a:prstGeom>
          <a:noFill/>
          <a:ln w="9525">
            <a:noFill/>
            <a:miter lim="800000"/>
            <a:headEnd/>
            <a:tailEnd/>
          </a:ln>
        </p:spPr>
      </p:pic>
      <p:pic>
        <p:nvPicPr>
          <p:cNvPr id="65545" name="Picture 5" descr="untitled ho"/>
          <p:cNvPicPr>
            <a:picLocks noChangeAspect="1" noChangeArrowheads="1"/>
          </p:cNvPicPr>
          <p:nvPr/>
        </p:nvPicPr>
        <p:blipFill>
          <a:blip r:embed="rId4">
            <a:clrChange>
              <a:clrFrom>
                <a:srgbClr val="FFFFFF"/>
              </a:clrFrom>
              <a:clrTo>
                <a:srgbClr val="FFFFFF">
                  <a:alpha val="0"/>
                </a:srgbClr>
              </a:clrTo>
            </a:clrChange>
          </a:blip>
          <a:srcRect/>
          <a:stretch>
            <a:fillRect/>
          </a:stretch>
        </p:blipFill>
        <p:spPr bwMode="auto">
          <a:xfrm>
            <a:off x="8058150" y="0"/>
            <a:ext cx="1085850" cy="9382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8435">
                                            <p:bg/>
                                          </p:spTgt>
                                        </p:tgtEl>
                                        <p:attrNameLst>
                                          <p:attrName>style.visibility</p:attrName>
                                        </p:attrNameLst>
                                      </p:cBhvr>
                                      <p:to>
                                        <p:strVal val="visible"/>
                                      </p:to>
                                    </p:set>
                                    <p:animEffect transition="in" filter="diamond(in)">
                                      <p:cBhvr>
                                        <p:cTn id="7" dur="2000"/>
                                        <p:tgtEl>
                                          <p:spTgt spid="18435">
                                            <p:bg/>
                                          </p:spTgt>
                                        </p:tgtEl>
                                      </p:cBhvr>
                                    </p:animEffect>
                                  </p:childTnLst>
                                </p:cTn>
                              </p:par>
                              <p:par>
                                <p:cTn id="8" presetID="8" presetClass="entr" presetSubtype="16" fill="hold" grpId="0" nodeType="withEffect">
                                  <p:stCondLst>
                                    <p:cond delay="0"/>
                                  </p:stCondLst>
                                  <p:childTnLst>
                                    <p:set>
                                      <p:cBhvr>
                                        <p:cTn id="9" dur="1" fill="hold">
                                          <p:stCondLst>
                                            <p:cond delay="0"/>
                                          </p:stCondLst>
                                        </p:cTn>
                                        <p:tgtEl>
                                          <p:spTgt spid="18435">
                                            <p:txEl>
                                              <p:pRg st="0" end="0"/>
                                            </p:txEl>
                                          </p:spTgt>
                                        </p:tgtEl>
                                        <p:attrNameLst>
                                          <p:attrName>style.visibility</p:attrName>
                                        </p:attrNameLst>
                                      </p:cBhvr>
                                      <p:to>
                                        <p:strVal val="visible"/>
                                      </p:to>
                                    </p:set>
                                    <p:animEffect transition="in" filter="diamond(in)">
                                      <p:cBhvr>
                                        <p:cTn id="10" dur="2000"/>
                                        <p:tgtEl>
                                          <p:spTgt spid="18435">
                                            <p:txEl>
                                              <p:pRg st="0" end="0"/>
                                            </p:txEl>
                                          </p:spTgt>
                                        </p:tgtEl>
                                      </p:cBhvr>
                                    </p:animEffect>
                                  </p:childTnLst>
                                </p:cTn>
                              </p:par>
                              <p:par>
                                <p:cTn id="11" presetID="8" presetClass="entr" presetSubtype="16" fill="hold" grpId="0" nodeType="withEffect">
                                  <p:stCondLst>
                                    <p:cond delay="0"/>
                                  </p:stCondLst>
                                  <p:childTnLst>
                                    <p:set>
                                      <p:cBhvr>
                                        <p:cTn id="12" dur="1" fill="hold">
                                          <p:stCondLst>
                                            <p:cond delay="0"/>
                                          </p:stCondLst>
                                        </p:cTn>
                                        <p:tgtEl>
                                          <p:spTgt spid="18435">
                                            <p:txEl>
                                              <p:pRg st="1" end="1"/>
                                            </p:txEl>
                                          </p:spTgt>
                                        </p:tgtEl>
                                        <p:attrNameLst>
                                          <p:attrName>style.visibility</p:attrName>
                                        </p:attrNameLst>
                                      </p:cBhvr>
                                      <p:to>
                                        <p:strVal val="visible"/>
                                      </p:to>
                                    </p:set>
                                    <p:animEffect transition="in" filter="diamond(in)">
                                      <p:cBhvr>
                                        <p:cTn id="13" dur="2000"/>
                                        <p:tgtEl>
                                          <p:spTgt spid="18435">
                                            <p:txEl>
                                              <p:pRg st="1" end="1"/>
                                            </p:txEl>
                                          </p:spTgt>
                                        </p:tgtEl>
                                      </p:cBhvr>
                                    </p:animEffect>
                                  </p:childTnLst>
                                </p:cTn>
                              </p:par>
                              <p:par>
                                <p:cTn id="14" presetID="8" presetClass="entr" presetSubtype="16" fill="hold" grpId="0" nodeType="withEffect">
                                  <p:stCondLst>
                                    <p:cond delay="0"/>
                                  </p:stCondLst>
                                  <p:childTnLst>
                                    <p:set>
                                      <p:cBhvr>
                                        <p:cTn id="15" dur="1" fill="hold">
                                          <p:stCondLst>
                                            <p:cond delay="0"/>
                                          </p:stCondLst>
                                        </p:cTn>
                                        <p:tgtEl>
                                          <p:spTgt spid="18435">
                                            <p:txEl>
                                              <p:pRg st="2" end="2"/>
                                            </p:txEl>
                                          </p:spTgt>
                                        </p:tgtEl>
                                        <p:attrNameLst>
                                          <p:attrName>style.visibility</p:attrName>
                                        </p:attrNameLst>
                                      </p:cBhvr>
                                      <p:to>
                                        <p:strVal val="visible"/>
                                      </p:to>
                                    </p:set>
                                    <p:animEffect transition="in" filter="diamond(in)">
                                      <p:cBhvr>
                                        <p:cTn id="16" dur="2000"/>
                                        <p:tgtEl>
                                          <p:spTgt spid="184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2" name="Picture 7" descr="011"/>
          <p:cNvPicPr>
            <a:picLocks noChangeAspect="1" noChangeArrowheads="1" noCrop="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68611" name="Rectangle 8"/>
          <p:cNvSpPr>
            <a:spLocks noChangeArrowheads="1"/>
          </p:cNvSpPr>
          <p:nvPr/>
        </p:nvSpPr>
        <p:spPr bwMode="auto">
          <a:xfrm>
            <a:off x="2362200" y="228600"/>
            <a:ext cx="4495800" cy="1600200"/>
          </a:xfrm>
          <a:prstGeom prst="rect">
            <a:avLst/>
          </a:prstGeom>
          <a:noFill/>
          <a:ln w="9525">
            <a:noFill/>
            <a:miter lim="800000"/>
            <a:headEnd/>
            <a:tailEnd/>
          </a:ln>
          <a:effectLst>
            <a:outerShdw dist="35921" dir="2700000" algn="ctr" rotWithShape="0">
              <a:schemeClr val="bg2"/>
            </a:outerShdw>
          </a:effectLst>
        </p:spPr>
        <p:txBody>
          <a:bodyPr wrap="none" anchor="ctr"/>
          <a:lstStyle/>
          <a:p>
            <a:pPr algn="ctr">
              <a:defRPr/>
            </a:pPr>
            <a:r>
              <a:rPr lang="en-US" sz="3200" b="1" dirty="0">
                <a:solidFill>
                  <a:srgbClr val="FFFF00"/>
                </a:solidFill>
              </a:rPr>
              <a:t>CÁM </a:t>
            </a:r>
            <a:r>
              <a:rPr lang="en-US" sz="3200" b="1" dirty="0" smtClean="0">
                <a:solidFill>
                  <a:srgbClr val="FFFF00"/>
                </a:solidFill>
              </a:rPr>
              <a:t>ƠN CÁC </a:t>
            </a:r>
            <a:r>
              <a:rPr lang="en-US" sz="3200" b="1" dirty="0">
                <a:solidFill>
                  <a:srgbClr val="FFFF00"/>
                </a:solidFill>
              </a:rPr>
              <a:t>THẦY CÔ </a:t>
            </a:r>
          </a:p>
          <a:p>
            <a:pPr algn="ctr">
              <a:defRPr/>
            </a:pPr>
            <a:r>
              <a:rPr lang="en-US" sz="3200" b="1" dirty="0">
                <a:solidFill>
                  <a:srgbClr val="FFFF00"/>
                </a:solidFill>
              </a:rPr>
              <a:t>VÀ CÁC </a:t>
            </a:r>
            <a:r>
              <a:rPr lang="en-US" sz="3200" b="1" dirty="0" smtClean="0">
                <a:solidFill>
                  <a:srgbClr val="FFFF00"/>
                </a:solidFill>
              </a:rPr>
              <a:t>EM !</a:t>
            </a:r>
            <a:endParaRPr lang="en-US" sz="3200" b="1" dirty="0">
              <a:solidFill>
                <a:srgbClr val="FFFF00"/>
              </a:solidFill>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p:cNvSpPr>
            <a:spLocks noChangeArrowheads="1"/>
          </p:cNvSpPr>
          <p:nvPr/>
        </p:nvSpPr>
        <p:spPr bwMode="auto">
          <a:xfrm>
            <a:off x="1219200" y="685800"/>
            <a:ext cx="6553200" cy="1143000"/>
          </a:xfrm>
          <a:prstGeom prst="rect">
            <a:avLst/>
          </a:prstGeom>
          <a:noFill/>
          <a:ln w="9525">
            <a:noFill/>
            <a:miter lim="800000"/>
            <a:headEnd/>
            <a:tailEnd/>
          </a:ln>
          <a:effectLst>
            <a:outerShdw dist="17961" dir="2700000" algn="ctr" rotWithShape="0">
              <a:schemeClr val="tx1"/>
            </a:outerShdw>
          </a:effectLst>
        </p:spPr>
        <p:txBody>
          <a:bodyPr anchor="ctr"/>
          <a:lstStyle/>
          <a:p>
            <a:pPr>
              <a:defRPr/>
            </a:pPr>
            <a:r>
              <a:rPr lang="en-US" sz="4400" b="1">
                <a:solidFill>
                  <a:srgbClr val="006600"/>
                </a:solidFill>
                <a:latin typeface="Times New Roman" pitchFamily="18" charset="0"/>
              </a:rPr>
              <a:t>  </a:t>
            </a:r>
            <a:r>
              <a:rPr lang="en-US" sz="4400" b="1" smtClean="0">
                <a:solidFill>
                  <a:srgbClr val="006600"/>
                </a:solidFill>
                <a:latin typeface="Times New Roman" pitchFamily="18" charset="0"/>
              </a:rPr>
              <a:t>  </a:t>
            </a:r>
            <a:r>
              <a:rPr lang="en-US" sz="4400" b="1" dirty="0">
                <a:solidFill>
                  <a:srgbClr val="006600"/>
                </a:solidFill>
                <a:latin typeface="Times New Roman" pitchFamily="18" charset="0"/>
              </a:rPr>
              <a:t/>
            </a:r>
            <a:br>
              <a:rPr lang="en-US" sz="4400" b="1" dirty="0">
                <a:solidFill>
                  <a:srgbClr val="006600"/>
                </a:solidFill>
                <a:latin typeface="Times New Roman" pitchFamily="18" charset="0"/>
              </a:rPr>
            </a:br>
            <a:r>
              <a:rPr lang="en-US" sz="4400" b="1" dirty="0">
                <a:solidFill>
                  <a:srgbClr val="006600"/>
                </a:solidFill>
                <a:latin typeface="Times New Roman" pitchFamily="18" charset="0"/>
              </a:rPr>
              <a:t>                 </a:t>
            </a:r>
            <a:r>
              <a:rPr lang="en-US" sz="5000" b="1" i="1" dirty="0">
                <a:solidFill>
                  <a:srgbClr val="006600"/>
                </a:solidFill>
                <a:latin typeface="Times New Roman" pitchFamily="18" charset="0"/>
              </a:rPr>
              <a:t> </a:t>
            </a:r>
          </a:p>
        </p:txBody>
      </p:sp>
      <p:sp>
        <p:nvSpPr>
          <p:cNvPr id="52227" name="Rectangle 4"/>
          <p:cNvSpPr>
            <a:spLocks noChangeArrowheads="1"/>
          </p:cNvSpPr>
          <p:nvPr/>
        </p:nvSpPr>
        <p:spPr bwMode="auto">
          <a:xfrm>
            <a:off x="1447800" y="2514600"/>
            <a:ext cx="6172200" cy="1066800"/>
          </a:xfrm>
          <a:prstGeom prst="rect">
            <a:avLst/>
          </a:prstGeom>
          <a:noFill/>
          <a:ln w="9525">
            <a:noFill/>
            <a:miter lim="800000"/>
            <a:headEnd/>
            <a:tailEnd/>
          </a:ln>
        </p:spPr>
        <p:txBody>
          <a:bodyPr wrap="none" anchor="ctr"/>
          <a:lstStyle/>
          <a:p>
            <a:pPr algn="ctr"/>
            <a:endParaRPr lang="en-US" sz="5800" b="1">
              <a:solidFill>
                <a:srgbClr val="DA0000"/>
              </a:solidFill>
              <a:latin typeface="Times New Roman" pitchFamily="18" charset="0"/>
            </a:endParaRPr>
          </a:p>
          <a:p>
            <a:pPr algn="ctr"/>
            <a:r>
              <a:rPr lang="en-US" sz="5800" b="1">
                <a:solidFill>
                  <a:srgbClr val="DA0000"/>
                </a:solidFill>
                <a:latin typeface="Times New Roman" pitchFamily="18" charset="0"/>
              </a:rPr>
              <a:t>MIÊU TẢ NỘI TÂM </a:t>
            </a:r>
          </a:p>
          <a:p>
            <a:pPr algn="ctr"/>
            <a:r>
              <a:rPr lang="en-US" sz="5800" b="1">
                <a:solidFill>
                  <a:srgbClr val="DA0000"/>
                </a:solidFill>
                <a:latin typeface="Times New Roman" pitchFamily="18" charset="0"/>
              </a:rPr>
              <a:t>TRONG VĂN BẢN </a:t>
            </a:r>
          </a:p>
          <a:p>
            <a:pPr algn="ctr"/>
            <a:r>
              <a:rPr lang="en-US" sz="5800" b="1">
                <a:solidFill>
                  <a:srgbClr val="DA0000"/>
                </a:solidFill>
                <a:latin typeface="Times New Roman" pitchFamily="18" charset="0"/>
              </a:rPr>
              <a:t>TỰ SỰ</a:t>
            </a:r>
          </a:p>
        </p:txBody>
      </p:sp>
      <p:pic>
        <p:nvPicPr>
          <p:cNvPr id="52228" name="Picture 5" descr="193"/>
          <p:cNvPicPr>
            <a:picLocks noChangeAspect="1" noChangeArrowheads="1" noCrop="1"/>
          </p:cNvPicPr>
          <p:nvPr/>
        </p:nvPicPr>
        <p:blipFill>
          <a:blip r:embed="rId2"/>
          <a:srcRect/>
          <a:stretch>
            <a:fillRect/>
          </a:stretch>
        </p:blipFill>
        <p:spPr bwMode="auto">
          <a:xfrm>
            <a:off x="7620000" y="0"/>
            <a:ext cx="1524000" cy="3124200"/>
          </a:xfrm>
          <a:prstGeom prst="rect">
            <a:avLst/>
          </a:prstGeom>
          <a:noFill/>
          <a:ln w="9525">
            <a:noFill/>
            <a:miter lim="800000"/>
            <a:headEnd/>
            <a:tailEnd/>
          </a:ln>
        </p:spPr>
      </p:pic>
      <p:pic>
        <p:nvPicPr>
          <p:cNvPr id="52229" name="Picture 6" descr="20070910003329640"/>
          <p:cNvPicPr>
            <a:picLocks noChangeAspect="1" noChangeArrowheads="1" noCrop="1"/>
          </p:cNvPicPr>
          <p:nvPr/>
        </p:nvPicPr>
        <p:blipFill>
          <a:blip r:embed="rId3"/>
          <a:srcRect/>
          <a:stretch>
            <a:fillRect/>
          </a:stretch>
        </p:blipFill>
        <p:spPr bwMode="auto">
          <a:xfrm>
            <a:off x="0" y="0"/>
            <a:ext cx="1524000" cy="3200400"/>
          </a:xfrm>
          <a:prstGeom prst="rect">
            <a:avLst/>
          </a:prstGeom>
          <a:noFill/>
          <a:ln w="9525">
            <a:noFill/>
            <a:miter lim="800000"/>
            <a:headEnd/>
            <a:tailEnd/>
          </a:ln>
        </p:spPr>
      </p:pic>
      <p:pic>
        <p:nvPicPr>
          <p:cNvPr id="52230" name="Picture 8" descr="193"/>
          <p:cNvPicPr>
            <a:picLocks noChangeAspect="1" noChangeArrowheads="1" noCrop="1"/>
          </p:cNvPicPr>
          <p:nvPr/>
        </p:nvPicPr>
        <p:blipFill>
          <a:blip r:embed="rId2"/>
          <a:srcRect/>
          <a:stretch>
            <a:fillRect/>
          </a:stretch>
        </p:blipFill>
        <p:spPr bwMode="auto">
          <a:xfrm rot="5400000">
            <a:off x="1181100" y="4381500"/>
            <a:ext cx="1295400" cy="3657600"/>
          </a:xfrm>
          <a:prstGeom prst="rect">
            <a:avLst/>
          </a:prstGeom>
          <a:noFill/>
          <a:ln w="9525">
            <a:noFill/>
            <a:miter lim="800000"/>
            <a:headEnd/>
            <a:tailEnd/>
          </a:ln>
        </p:spPr>
      </p:pic>
      <p:pic>
        <p:nvPicPr>
          <p:cNvPr id="52231" name="Picture 9" descr="20070910003329640"/>
          <p:cNvPicPr>
            <a:picLocks noChangeAspect="1" noChangeArrowheads="1" noCrop="1"/>
          </p:cNvPicPr>
          <p:nvPr/>
        </p:nvPicPr>
        <p:blipFill>
          <a:blip r:embed="rId3"/>
          <a:srcRect/>
          <a:stretch>
            <a:fillRect/>
          </a:stretch>
        </p:blipFill>
        <p:spPr bwMode="auto">
          <a:xfrm rot="5400000">
            <a:off x="6972300" y="4533900"/>
            <a:ext cx="1143000" cy="32004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9"/>
          <p:cNvSpPr>
            <a:spLocks noChangeArrowheads="1"/>
          </p:cNvSpPr>
          <p:nvPr/>
        </p:nvSpPr>
        <p:spPr bwMode="auto">
          <a:xfrm>
            <a:off x="228600" y="5105400"/>
            <a:ext cx="8915400" cy="1752600"/>
          </a:xfrm>
          <a:prstGeom prst="rect">
            <a:avLst/>
          </a:prstGeom>
          <a:noFill/>
          <a:ln w="9525">
            <a:noFill/>
            <a:miter lim="800000"/>
            <a:headEnd/>
            <a:tailEnd/>
          </a:ln>
        </p:spPr>
        <p:txBody>
          <a:bodyPr wrap="none" anchor="ctr"/>
          <a:lstStyle/>
          <a:p>
            <a:endParaRPr lang="en-US"/>
          </a:p>
        </p:txBody>
      </p:sp>
      <p:pic>
        <p:nvPicPr>
          <p:cNvPr id="52227" name="Picture 5" descr="193"/>
          <p:cNvPicPr>
            <a:picLocks noChangeAspect="1" noChangeArrowheads="1" noCrop="1"/>
          </p:cNvPicPr>
          <p:nvPr/>
        </p:nvPicPr>
        <p:blipFill>
          <a:blip r:embed="rId2"/>
          <a:srcRect/>
          <a:stretch>
            <a:fillRect/>
          </a:stretch>
        </p:blipFill>
        <p:spPr bwMode="auto">
          <a:xfrm>
            <a:off x="8220075" y="76200"/>
            <a:ext cx="771525" cy="1676400"/>
          </a:xfrm>
          <a:prstGeom prst="rect">
            <a:avLst/>
          </a:prstGeom>
          <a:noFill/>
          <a:ln w="9525">
            <a:noFill/>
            <a:miter lim="800000"/>
            <a:headEnd/>
            <a:tailEnd/>
          </a:ln>
        </p:spPr>
      </p:pic>
      <p:pic>
        <p:nvPicPr>
          <p:cNvPr id="52228" name="Picture 6" descr="20070910003329640"/>
          <p:cNvPicPr>
            <a:picLocks noChangeAspect="1" noChangeArrowheads="1" noCrop="1"/>
          </p:cNvPicPr>
          <p:nvPr/>
        </p:nvPicPr>
        <p:blipFill>
          <a:blip r:embed="rId3"/>
          <a:srcRect/>
          <a:stretch>
            <a:fillRect/>
          </a:stretch>
        </p:blipFill>
        <p:spPr bwMode="auto">
          <a:xfrm>
            <a:off x="0" y="76200"/>
            <a:ext cx="777875" cy="1760538"/>
          </a:xfrm>
          <a:prstGeom prst="rect">
            <a:avLst/>
          </a:prstGeom>
          <a:noFill/>
          <a:ln w="9525">
            <a:noFill/>
            <a:miter lim="800000"/>
            <a:headEnd/>
            <a:tailEnd/>
          </a:ln>
        </p:spPr>
      </p:pic>
      <p:pic>
        <p:nvPicPr>
          <p:cNvPr id="52229" name="Picture 8" descr="193"/>
          <p:cNvPicPr>
            <a:picLocks noChangeAspect="1" noChangeArrowheads="1" noCrop="1"/>
          </p:cNvPicPr>
          <p:nvPr/>
        </p:nvPicPr>
        <p:blipFill>
          <a:blip r:embed="rId2"/>
          <a:srcRect/>
          <a:stretch>
            <a:fillRect/>
          </a:stretch>
        </p:blipFill>
        <p:spPr bwMode="auto">
          <a:xfrm rot="5400000">
            <a:off x="1465263" y="4927600"/>
            <a:ext cx="581025" cy="3222625"/>
          </a:xfrm>
          <a:prstGeom prst="rect">
            <a:avLst/>
          </a:prstGeom>
          <a:noFill/>
          <a:ln w="9525">
            <a:noFill/>
            <a:miter lim="800000"/>
            <a:headEnd/>
            <a:tailEnd/>
          </a:ln>
        </p:spPr>
      </p:pic>
      <p:pic>
        <p:nvPicPr>
          <p:cNvPr id="52230" name="Picture 9" descr="20070910003329640"/>
          <p:cNvPicPr>
            <a:picLocks noChangeAspect="1" noChangeArrowheads="1" noCrop="1"/>
          </p:cNvPicPr>
          <p:nvPr/>
        </p:nvPicPr>
        <p:blipFill>
          <a:blip r:embed="rId3"/>
          <a:srcRect/>
          <a:stretch>
            <a:fillRect/>
          </a:stretch>
        </p:blipFill>
        <p:spPr bwMode="auto">
          <a:xfrm rot="5400000">
            <a:off x="7343775" y="4953000"/>
            <a:ext cx="628650" cy="2819400"/>
          </a:xfrm>
          <a:prstGeom prst="rect">
            <a:avLst/>
          </a:prstGeom>
          <a:noFill/>
          <a:ln w="9525">
            <a:noFill/>
            <a:miter lim="800000"/>
            <a:headEnd/>
            <a:tailEnd/>
          </a:ln>
        </p:spPr>
      </p:pic>
      <p:sp>
        <p:nvSpPr>
          <p:cNvPr id="19" name="Text Box 16"/>
          <p:cNvSpPr txBox="1">
            <a:spLocks noChangeArrowheads="1"/>
          </p:cNvSpPr>
          <p:nvPr/>
        </p:nvSpPr>
        <p:spPr bwMode="auto">
          <a:xfrm>
            <a:off x="3581400" y="152400"/>
            <a:ext cx="5029200" cy="6878638"/>
          </a:xfrm>
          <a:prstGeom prst="rect">
            <a:avLst/>
          </a:prstGeom>
          <a:noFill/>
          <a:ln w="9525">
            <a:noFill/>
            <a:miter lim="800000"/>
            <a:headEnd/>
            <a:tailEnd/>
          </a:ln>
        </p:spPr>
        <p:txBody>
          <a:bodyPr>
            <a:spAutoFit/>
          </a:bodyPr>
          <a:lstStyle/>
          <a:p>
            <a:pPr algn="ctr"/>
            <a:r>
              <a:rPr lang="en-US" sz="1800" b="1">
                <a:solidFill>
                  <a:srgbClr val="0000CC"/>
                </a:solidFill>
                <a:latin typeface="Times New Roman" pitchFamily="18" charset="0"/>
              </a:rPr>
              <a:t>Kiều ở lầu Ngưng Bích</a:t>
            </a:r>
          </a:p>
          <a:p>
            <a:pPr algn="ctr"/>
            <a:r>
              <a:rPr lang="en-US" sz="1800">
                <a:latin typeface="Times New Roman" pitchFamily="18" charset="0"/>
              </a:rPr>
              <a:t>              Trước lầu Ngưng Bích khóa xuân,</a:t>
            </a:r>
          </a:p>
          <a:p>
            <a:pPr algn="ctr"/>
            <a:r>
              <a:rPr lang="en-US" sz="1800">
                <a:latin typeface="Times New Roman" pitchFamily="18" charset="0"/>
              </a:rPr>
              <a:t>  Vẻ non xa tấm trăng gần ở chung.</a:t>
            </a:r>
          </a:p>
          <a:p>
            <a:pPr algn="ctr"/>
            <a:r>
              <a:rPr lang="en-US" sz="1800">
                <a:latin typeface="Times New Roman" pitchFamily="18" charset="0"/>
              </a:rPr>
              <a:t>Bốn bề bát ngát xa trông,</a:t>
            </a:r>
          </a:p>
          <a:p>
            <a:pPr algn="ctr"/>
            <a:r>
              <a:rPr lang="en-US" sz="1800">
                <a:latin typeface="Times New Roman" pitchFamily="18" charset="0"/>
              </a:rPr>
              <a:t>      Cát vàng cồn nọ bụi hồng dặm kia….</a:t>
            </a:r>
          </a:p>
          <a:p>
            <a:pPr algn="ctr"/>
            <a:endParaRPr lang="en-US" sz="1800">
              <a:latin typeface="Times New Roman" pitchFamily="18" charset="0"/>
            </a:endParaRPr>
          </a:p>
          <a:p>
            <a:pPr algn="ctr"/>
            <a:r>
              <a:rPr lang="en-US" sz="1800">
                <a:latin typeface="Times New Roman" pitchFamily="18" charset="0"/>
              </a:rPr>
              <a:t>….Tưởng người dưới nguyệt chén đồng</a:t>
            </a:r>
          </a:p>
          <a:p>
            <a:pPr algn="ctr"/>
            <a:r>
              <a:rPr lang="en-US" sz="1800">
                <a:latin typeface="Times New Roman" pitchFamily="18" charset="0"/>
              </a:rPr>
              <a:t>              Tin sương luống những rày trông mai chờ</a:t>
            </a:r>
          </a:p>
          <a:p>
            <a:pPr algn="ctr"/>
            <a:r>
              <a:rPr lang="en-US" sz="1800">
                <a:latin typeface="Times New Roman" pitchFamily="18" charset="0"/>
              </a:rPr>
              <a:t>Bên trời góc bể bơ vơ  </a:t>
            </a:r>
          </a:p>
          <a:p>
            <a:pPr algn="ctr"/>
            <a:r>
              <a:rPr lang="en-US" sz="1800">
                <a:latin typeface="Times New Roman" pitchFamily="18" charset="0"/>
              </a:rPr>
              <a:t>  Tấm son gột rửa bao giờ cho phai</a:t>
            </a:r>
          </a:p>
          <a:p>
            <a:pPr algn="ctr"/>
            <a:r>
              <a:rPr lang="en-US" sz="1800">
                <a:latin typeface="Times New Roman" pitchFamily="18" charset="0"/>
              </a:rPr>
              <a:t>         Xót người tựa cửa hôm mai</a:t>
            </a:r>
          </a:p>
          <a:p>
            <a:pPr algn="ctr"/>
            <a:r>
              <a:rPr lang="en-US" sz="1800">
                <a:latin typeface="Times New Roman" pitchFamily="18" charset="0"/>
              </a:rPr>
              <a:t>  Quạt nồng ấp lạnh những ai đó giờ</a:t>
            </a:r>
          </a:p>
          <a:p>
            <a:pPr algn="ctr"/>
            <a:r>
              <a:rPr lang="en-US" sz="1800">
                <a:latin typeface="Times New Roman" pitchFamily="18" charset="0"/>
              </a:rPr>
              <a:t>          Sân Lai cách mấy nắng mưa</a:t>
            </a:r>
          </a:p>
          <a:p>
            <a:pPr algn="ctr"/>
            <a:r>
              <a:rPr lang="en-US" sz="1800">
                <a:latin typeface="Times New Roman" pitchFamily="18" charset="0"/>
              </a:rPr>
              <a:t>Có khi gốc tử đã vừa người ôm</a:t>
            </a:r>
          </a:p>
          <a:p>
            <a:pPr algn="ctr"/>
            <a:r>
              <a:rPr lang="en-US" sz="1800">
                <a:latin typeface="Times New Roman" pitchFamily="18" charset="0"/>
              </a:rPr>
              <a:t>            Buồn trông cửa bể chiều hôm </a:t>
            </a:r>
          </a:p>
          <a:p>
            <a:pPr algn="ctr"/>
            <a:r>
              <a:rPr lang="en-US" sz="1800">
                <a:latin typeface="Times New Roman" pitchFamily="18" charset="0"/>
              </a:rPr>
              <a:t>             Thuyền ai thấp thoáng cánh buồm xa xa?</a:t>
            </a:r>
          </a:p>
          <a:p>
            <a:pPr algn="ctr"/>
            <a:r>
              <a:rPr lang="en-US" sz="1800">
                <a:latin typeface="Times New Roman" pitchFamily="18" charset="0"/>
              </a:rPr>
              <a:t>             Buồn trông ngọn nước mới sa,</a:t>
            </a:r>
          </a:p>
          <a:p>
            <a:pPr algn="ctr"/>
            <a:r>
              <a:rPr lang="en-US" sz="1800">
                <a:latin typeface="Times New Roman" pitchFamily="18" charset="0"/>
              </a:rPr>
              <a:t>Hoa trôi man mác biết là về đâu?</a:t>
            </a:r>
          </a:p>
          <a:p>
            <a:pPr algn="ctr"/>
            <a:r>
              <a:rPr lang="en-US" sz="1800">
                <a:latin typeface="Times New Roman" pitchFamily="18" charset="0"/>
              </a:rPr>
              <a:t>       Buồn trông nội cỏ rầu rầu,</a:t>
            </a:r>
          </a:p>
          <a:p>
            <a:pPr algn="ctr"/>
            <a:r>
              <a:rPr lang="en-US" sz="1800">
                <a:latin typeface="Times New Roman" pitchFamily="18" charset="0"/>
              </a:rPr>
              <a:t>        Chân mây mặt đất một màu xanh xanh</a:t>
            </a:r>
          </a:p>
          <a:p>
            <a:pPr algn="ctr"/>
            <a:r>
              <a:rPr lang="en-US" sz="1800">
                <a:latin typeface="Times New Roman" pitchFamily="18" charset="0"/>
              </a:rPr>
              <a:t>                Buồn trông gió cuốn mặt duềnh,</a:t>
            </a:r>
          </a:p>
          <a:p>
            <a:pPr algn="ctr"/>
            <a:r>
              <a:rPr lang="en-US" sz="1800">
                <a:latin typeface="Times New Roman" pitchFamily="18" charset="0"/>
              </a:rPr>
              <a:t>        Ầm ầm tiếng sóng kêu quanh ghế ngồi.</a:t>
            </a:r>
          </a:p>
          <a:p>
            <a:r>
              <a:rPr lang="en-US" sz="1800">
                <a:latin typeface="Times New Roman" pitchFamily="18" charset="0"/>
              </a:rPr>
              <a:t>                        </a:t>
            </a:r>
            <a:r>
              <a:rPr lang="en-US" sz="1800" b="1" i="1">
                <a:latin typeface="Times New Roman" pitchFamily="18" charset="0"/>
              </a:rPr>
              <a:t>(Trích Truyện Kiều – Nguyễn Du)</a:t>
            </a:r>
          </a:p>
          <a:p>
            <a:pPr>
              <a:spcBef>
                <a:spcPct val="50000"/>
              </a:spcBef>
            </a:pPr>
            <a:endParaRPr lang="en-US" sz="1800" b="1" i="1">
              <a:latin typeface="Times New Roman" pitchFamily="18" charset="0"/>
            </a:endParaRPr>
          </a:p>
        </p:txBody>
      </p:sp>
      <p:pic>
        <p:nvPicPr>
          <p:cNvPr id="52232" name="Picture 30" descr="2"/>
          <p:cNvPicPr>
            <a:picLocks noChangeAspect="1" noChangeArrowheads="1"/>
          </p:cNvPicPr>
          <p:nvPr/>
        </p:nvPicPr>
        <p:blipFill>
          <a:blip r:embed="rId4"/>
          <a:srcRect/>
          <a:stretch>
            <a:fillRect/>
          </a:stretch>
        </p:blipFill>
        <p:spPr bwMode="auto">
          <a:xfrm>
            <a:off x="304800" y="0"/>
            <a:ext cx="3886200" cy="6858000"/>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mph" presetSubtype="2" fill="hold" nodeType="clickEffect">
                                  <p:stCondLst>
                                    <p:cond delay="0"/>
                                  </p:stCondLst>
                                  <p:childTnLst>
                                    <p:animClr clrSpc="rgb" dir="cw">
                                      <p:cBhvr override="childStyle">
                                        <p:cTn id="6" dur="2000" fill="hold"/>
                                        <p:tgtEl>
                                          <p:spTgt spid="19">
                                            <p:txEl>
                                              <p:pRg st="1" end="1"/>
                                            </p:txEl>
                                          </p:spTgt>
                                        </p:tgtEl>
                                        <p:attrNameLst>
                                          <p:attrName>style.color</p:attrName>
                                        </p:attrNameLst>
                                      </p:cBhvr>
                                      <p:to>
                                        <a:srgbClr val="FF0000"/>
                                      </p:to>
                                    </p:animClr>
                                  </p:childTnLst>
                                </p:cTn>
                              </p:par>
                              <p:par>
                                <p:cTn id="7" presetID="3" presetClass="emph" presetSubtype="2" fill="hold" nodeType="withEffect">
                                  <p:stCondLst>
                                    <p:cond delay="0"/>
                                  </p:stCondLst>
                                  <p:childTnLst>
                                    <p:animClr clrSpc="rgb" dir="cw">
                                      <p:cBhvr override="childStyle">
                                        <p:cTn id="8" dur="2000" fill="hold"/>
                                        <p:tgtEl>
                                          <p:spTgt spid="19">
                                            <p:txEl>
                                              <p:pRg st="2" end="2"/>
                                            </p:txEl>
                                          </p:spTgt>
                                        </p:tgtEl>
                                        <p:attrNameLst>
                                          <p:attrName>style.color</p:attrName>
                                        </p:attrNameLst>
                                      </p:cBhvr>
                                      <p:to>
                                        <a:srgbClr val="FF0000"/>
                                      </p:to>
                                    </p:animClr>
                                  </p:childTnLst>
                                </p:cTn>
                              </p:par>
                              <p:par>
                                <p:cTn id="9" presetID="3" presetClass="emph" presetSubtype="2" fill="hold" nodeType="withEffect">
                                  <p:stCondLst>
                                    <p:cond delay="0"/>
                                  </p:stCondLst>
                                  <p:childTnLst>
                                    <p:animClr clrSpc="rgb" dir="cw">
                                      <p:cBhvr override="childStyle">
                                        <p:cTn id="10" dur="2000" fill="hold"/>
                                        <p:tgtEl>
                                          <p:spTgt spid="19">
                                            <p:txEl>
                                              <p:pRg st="3" end="3"/>
                                            </p:txEl>
                                          </p:spTgt>
                                        </p:tgtEl>
                                        <p:attrNameLst>
                                          <p:attrName>style.color</p:attrName>
                                        </p:attrNameLst>
                                      </p:cBhvr>
                                      <p:to>
                                        <a:srgbClr val="FF0000"/>
                                      </p:to>
                                    </p:animClr>
                                  </p:childTnLst>
                                </p:cTn>
                              </p:par>
                              <p:par>
                                <p:cTn id="11" presetID="3" presetClass="emph" presetSubtype="2" fill="hold" nodeType="withEffect">
                                  <p:stCondLst>
                                    <p:cond delay="0"/>
                                  </p:stCondLst>
                                  <p:childTnLst>
                                    <p:animClr clrSpc="rgb" dir="cw">
                                      <p:cBhvr override="childStyle">
                                        <p:cTn id="12" dur="2000" fill="hold"/>
                                        <p:tgtEl>
                                          <p:spTgt spid="19">
                                            <p:txEl>
                                              <p:pRg st="4" end="4"/>
                                            </p:txEl>
                                          </p:spTgt>
                                        </p:tgtEl>
                                        <p:attrNameLst>
                                          <p:attrName>style.color</p:attrName>
                                        </p:attrNameLst>
                                      </p:cBhvr>
                                      <p:to>
                                        <a:srgbClr val="FF0000"/>
                                      </p:to>
                                    </p:animClr>
                                  </p:childTnLst>
                                </p:cTn>
                              </p:par>
                              <p:par>
                                <p:cTn id="13" presetID="3" presetClass="emph" presetSubtype="2" fill="hold" nodeType="withEffect">
                                  <p:stCondLst>
                                    <p:cond delay="0"/>
                                  </p:stCondLst>
                                  <p:childTnLst>
                                    <p:animClr clrSpc="rgb" dir="cw">
                                      <p:cBhvr override="childStyle">
                                        <p:cTn id="14" dur="2000" fill="hold"/>
                                        <p:tgtEl>
                                          <p:spTgt spid="19">
                                            <p:txEl>
                                              <p:pRg st="14" end="14"/>
                                            </p:txEl>
                                          </p:spTgt>
                                        </p:tgtEl>
                                        <p:attrNameLst>
                                          <p:attrName>style.color</p:attrName>
                                        </p:attrNameLst>
                                      </p:cBhvr>
                                      <p:to>
                                        <a:srgbClr val="FF0000"/>
                                      </p:to>
                                    </p:animClr>
                                  </p:childTnLst>
                                </p:cTn>
                              </p:par>
                              <p:par>
                                <p:cTn id="15" presetID="3" presetClass="emph" presetSubtype="2" fill="hold" nodeType="withEffect">
                                  <p:stCondLst>
                                    <p:cond delay="0"/>
                                  </p:stCondLst>
                                  <p:childTnLst>
                                    <p:animClr clrSpc="rgb" dir="cw">
                                      <p:cBhvr override="childStyle">
                                        <p:cTn id="16" dur="2000" fill="hold"/>
                                        <p:tgtEl>
                                          <p:spTgt spid="19">
                                            <p:txEl>
                                              <p:pRg st="15" end="15"/>
                                            </p:txEl>
                                          </p:spTgt>
                                        </p:tgtEl>
                                        <p:attrNameLst>
                                          <p:attrName>style.color</p:attrName>
                                        </p:attrNameLst>
                                      </p:cBhvr>
                                      <p:to>
                                        <a:srgbClr val="FF0000"/>
                                      </p:to>
                                    </p:animClr>
                                  </p:childTnLst>
                                </p:cTn>
                              </p:par>
                              <p:par>
                                <p:cTn id="17" presetID="3" presetClass="emph" presetSubtype="2" fill="hold" nodeType="withEffect">
                                  <p:stCondLst>
                                    <p:cond delay="0"/>
                                  </p:stCondLst>
                                  <p:childTnLst>
                                    <p:animClr clrSpc="rgb" dir="cw">
                                      <p:cBhvr override="childStyle">
                                        <p:cTn id="18" dur="2000" fill="hold"/>
                                        <p:tgtEl>
                                          <p:spTgt spid="19">
                                            <p:txEl>
                                              <p:pRg st="16" end="16"/>
                                            </p:txEl>
                                          </p:spTgt>
                                        </p:tgtEl>
                                        <p:attrNameLst>
                                          <p:attrName>style.color</p:attrName>
                                        </p:attrNameLst>
                                      </p:cBhvr>
                                      <p:to>
                                        <a:srgbClr val="FF0000"/>
                                      </p:to>
                                    </p:animClr>
                                  </p:childTnLst>
                                </p:cTn>
                              </p:par>
                              <p:par>
                                <p:cTn id="19" presetID="3" presetClass="emph" presetSubtype="2" fill="hold" nodeType="withEffect">
                                  <p:stCondLst>
                                    <p:cond delay="0"/>
                                  </p:stCondLst>
                                  <p:childTnLst>
                                    <p:animClr clrSpc="rgb" dir="cw">
                                      <p:cBhvr override="childStyle">
                                        <p:cTn id="20" dur="2000" fill="hold"/>
                                        <p:tgtEl>
                                          <p:spTgt spid="19">
                                            <p:txEl>
                                              <p:pRg st="17" end="17"/>
                                            </p:txEl>
                                          </p:spTgt>
                                        </p:tgtEl>
                                        <p:attrNameLst>
                                          <p:attrName>style.color</p:attrName>
                                        </p:attrNameLst>
                                      </p:cBhvr>
                                      <p:to>
                                        <a:srgbClr val="FF0000"/>
                                      </p:to>
                                    </p:animClr>
                                  </p:childTnLst>
                                </p:cTn>
                              </p:par>
                              <p:par>
                                <p:cTn id="21" presetID="3" presetClass="emph" presetSubtype="2" fill="hold" nodeType="withEffect">
                                  <p:stCondLst>
                                    <p:cond delay="0"/>
                                  </p:stCondLst>
                                  <p:childTnLst>
                                    <p:animClr clrSpc="rgb" dir="cw">
                                      <p:cBhvr override="childStyle">
                                        <p:cTn id="22" dur="2000" fill="hold"/>
                                        <p:tgtEl>
                                          <p:spTgt spid="19">
                                            <p:txEl>
                                              <p:pRg st="18" end="18"/>
                                            </p:txEl>
                                          </p:spTgt>
                                        </p:tgtEl>
                                        <p:attrNameLst>
                                          <p:attrName>style.color</p:attrName>
                                        </p:attrNameLst>
                                      </p:cBhvr>
                                      <p:to>
                                        <a:srgbClr val="FF0000"/>
                                      </p:to>
                                    </p:animClr>
                                  </p:childTnLst>
                                </p:cTn>
                              </p:par>
                              <p:par>
                                <p:cTn id="23" presetID="3" presetClass="emph" presetSubtype="2" fill="hold" nodeType="withEffect">
                                  <p:stCondLst>
                                    <p:cond delay="0"/>
                                  </p:stCondLst>
                                  <p:childTnLst>
                                    <p:animClr clrSpc="rgb" dir="cw">
                                      <p:cBhvr override="childStyle">
                                        <p:cTn id="24" dur="2000" fill="hold"/>
                                        <p:tgtEl>
                                          <p:spTgt spid="19">
                                            <p:txEl>
                                              <p:pRg st="19" end="19"/>
                                            </p:txEl>
                                          </p:spTgt>
                                        </p:tgtEl>
                                        <p:attrNameLst>
                                          <p:attrName>style.color</p:attrName>
                                        </p:attrNameLst>
                                      </p:cBhvr>
                                      <p:to>
                                        <a:srgbClr val="FF0000"/>
                                      </p:to>
                                    </p:animClr>
                                  </p:childTnLst>
                                </p:cTn>
                              </p:par>
                              <p:par>
                                <p:cTn id="25" presetID="3" presetClass="emph" presetSubtype="2" fill="hold" nodeType="withEffect">
                                  <p:stCondLst>
                                    <p:cond delay="0"/>
                                  </p:stCondLst>
                                  <p:childTnLst>
                                    <p:animClr clrSpc="rgb" dir="cw">
                                      <p:cBhvr override="childStyle">
                                        <p:cTn id="26" dur="2000" fill="hold"/>
                                        <p:tgtEl>
                                          <p:spTgt spid="19">
                                            <p:txEl>
                                              <p:pRg st="20" end="20"/>
                                            </p:txEl>
                                          </p:spTgt>
                                        </p:tgtEl>
                                        <p:attrNameLst>
                                          <p:attrName>style.color</p:attrName>
                                        </p:attrNameLst>
                                      </p:cBhvr>
                                      <p:to>
                                        <a:srgbClr val="FF0000"/>
                                      </p:to>
                                    </p:animClr>
                                  </p:childTnLst>
                                </p:cTn>
                              </p:par>
                              <p:par>
                                <p:cTn id="27" presetID="3" presetClass="emph" presetSubtype="2" fill="hold" nodeType="withEffect">
                                  <p:stCondLst>
                                    <p:cond delay="0"/>
                                  </p:stCondLst>
                                  <p:childTnLst>
                                    <p:animClr clrSpc="rgb" dir="cw">
                                      <p:cBhvr override="childStyle">
                                        <p:cTn id="28" dur="2000" fill="hold"/>
                                        <p:tgtEl>
                                          <p:spTgt spid="19">
                                            <p:txEl>
                                              <p:pRg st="21" end="21"/>
                                            </p:txEl>
                                          </p:spTgt>
                                        </p:tgtEl>
                                        <p:attrNameLst>
                                          <p:attrName>style.color</p:attrName>
                                        </p:attrNameLst>
                                      </p:cBhvr>
                                      <p:to>
                                        <a:srgbClr val="FF0000"/>
                                      </p:to>
                                    </p:animClr>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mph" presetSubtype="2" fill="hold" nodeType="clickEffect">
                                  <p:stCondLst>
                                    <p:cond delay="0"/>
                                  </p:stCondLst>
                                  <p:childTnLst>
                                    <p:animClr clrSpc="rgb" dir="cw">
                                      <p:cBhvr override="childStyle">
                                        <p:cTn id="32" dur="2000" fill="hold"/>
                                        <p:tgtEl>
                                          <p:spTgt spid="19">
                                            <p:txEl>
                                              <p:pRg st="6" end="6"/>
                                            </p:txEl>
                                          </p:spTgt>
                                        </p:tgtEl>
                                        <p:attrNameLst>
                                          <p:attrName>style.color</p:attrName>
                                        </p:attrNameLst>
                                      </p:cBhvr>
                                      <p:to>
                                        <a:srgbClr val="0000CC"/>
                                      </p:to>
                                    </p:animClr>
                                  </p:childTnLst>
                                </p:cTn>
                              </p:par>
                              <p:par>
                                <p:cTn id="33" presetID="3" presetClass="emph" presetSubtype="2" fill="hold" nodeType="withEffect">
                                  <p:stCondLst>
                                    <p:cond delay="0"/>
                                  </p:stCondLst>
                                  <p:childTnLst>
                                    <p:animClr clrSpc="rgb" dir="cw">
                                      <p:cBhvr override="childStyle">
                                        <p:cTn id="34" dur="2000" fill="hold"/>
                                        <p:tgtEl>
                                          <p:spTgt spid="19">
                                            <p:txEl>
                                              <p:pRg st="7" end="7"/>
                                            </p:txEl>
                                          </p:spTgt>
                                        </p:tgtEl>
                                        <p:attrNameLst>
                                          <p:attrName>style.color</p:attrName>
                                        </p:attrNameLst>
                                      </p:cBhvr>
                                      <p:to>
                                        <a:srgbClr val="0000CC"/>
                                      </p:to>
                                    </p:animClr>
                                  </p:childTnLst>
                                </p:cTn>
                              </p:par>
                              <p:par>
                                <p:cTn id="35" presetID="3" presetClass="emph" presetSubtype="2" fill="hold" nodeType="withEffect">
                                  <p:stCondLst>
                                    <p:cond delay="0"/>
                                  </p:stCondLst>
                                  <p:childTnLst>
                                    <p:animClr clrSpc="rgb" dir="cw">
                                      <p:cBhvr override="childStyle">
                                        <p:cTn id="36" dur="2000" fill="hold"/>
                                        <p:tgtEl>
                                          <p:spTgt spid="19">
                                            <p:txEl>
                                              <p:pRg st="8" end="8"/>
                                            </p:txEl>
                                          </p:spTgt>
                                        </p:tgtEl>
                                        <p:attrNameLst>
                                          <p:attrName>style.color</p:attrName>
                                        </p:attrNameLst>
                                      </p:cBhvr>
                                      <p:to>
                                        <a:srgbClr val="0000CC"/>
                                      </p:to>
                                    </p:animClr>
                                  </p:childTnLst>
                                </p:cTn>
                              </p:par>
                              <p:par>
                                <p:cTn id="37" presetID="3" presetClass="emph" presetSubtype="2" fill="hold" nodeType="withEffect">
                                  <p:stCondLst>
                                    <p:cond delay="0"/>
                                  </p:stCondLst>
                                  <p:childTnLst>
                                    <p:animClr clrSpc="rgb" dir="cw">
                                      <p:cBhvr override="childStyle">
                                        <p:cTn id="38" dur="2000" fill="hold"/>
                                        <p:tgtEl>
                                          <p:spTgt spid="19">
                                            <p:txEl>
                                              <p:pRg st="9" end="9"/>
                                            </p:txEl>
                                          </p:spTgt>
                                        </p:tgtEl>
                                        <p:attrNameLst>
                                          <p:attrName>style.color</p:attrName>
                                        </p:attrNameLst>
                                      </p:cBhvr>
                                      <p:to>
                                        <a:srgbClr val="0000CC"/>
                                      </p:to>
                                    </p:animClr>
                                  </p:childTnLst>
                                </p:cTn>
                              </p:par>
                              <p:par>
                                <p:cTn id="39" presetID="3" presetClass="emph" presetSubtype="2" fill="hold" nodeType="withEffect">
                                  <p:stCondLst>
                                    <p:cond delay="0"/>
                                  </p:stCondLst>
                                  <p:childTnLst>
                                    <p:animClr clrSpc="rgb" dir="cw">
                                      <p:cBhvr override="childStyle">
                                        <p:cTn id="40" dur="2000" fill="hold"/>
                                        <p:tgtEl>
                                          <p:spTgt spid="19">
                                            <p:txEl>
                                              <p:pRg st="10" end="10"/>
                                            </p:txEl>
                                          </p:spTgt>
                                        </p:tgtEl>
                                        <p:attrNameLst>
                                          <p:attrName>style.color</p:attrName>
                                        </p:attrNameLst>
                                      </p:cBhvr>
                                      <p:to>
                                        <a:srgbClr val="0000CC"/>
                                      </p:to>
                                    </p:animClr>
                                  </p:childTnLst>
                                </p:cTn>
                              </p:par>
                              <p:par>
                                <p:cTn id="41" presetID="3" presetClass="emph" presetSubtype="2" fill="hold" nodeType="withEffect">
                                  <p:stCondLst>
                                    <p:cond delay="0"/>
                                  </p:stCondLst>
                                  <p:childTnLst>
                                    <p:animClr clrSpc="rgb" dir="cw">
                                      <p:cBhvr override="childStyle">
                                        <p:cTn id="42" dur="2000" fill="hold"/>
                                        <p:tgtEl>
                                          <p:spTgt spid="19">
                                            <p:txEl>
                                              <p:pRg st="11" end="11"/>
                                            </p:txEl>
                                          </p:spTgt>
                                        </p:tgtEl>
                                        <p:attrNameLst>
                                          <p:attrName>style.color</p:attrName>
                                        </p:attrNameLst>
                                      </p:cBhvr>
                                      <p:to>
                                        <a:srgbClr val="0000CC"/>
                                      </p:to>
                                    </p:animClr>
                                  </p:childTnLst>
                                </p:cTn>
                              </p:par>
                              <p:par>
                                <p:cTn id="43" presetID="3" presetClass="emph" presetSubtype="2" fill="hold" nodeType="withEffect">
                                  <p:stCondLst>
                                    <p:cond delay="0"/>
                                  </p:stCondLst>
                                  <p:childTnLst>
                                    <p:animClr clrSpc="rgb" dir="cw">
                                      <p:cBhvr override="childStyle">
                                        <p:cTn id="44" dur="2000" fill="hold"/>
                                        <p:tgtEl>
                                          <p:spTgt spid="19">
                                            <p:txEl>
                                              <p:pRg st="12" end="12"/>
                                            </p:txEl>
                                          </p:spTgt>
                                        </p:tgtEl>
                                        <p:attrNameLst>
                                          <p:attrName>style.color</p:attrName>
                                        </p:attrNameLst>
                                      </p:cBhvr>
                                      <p:to>
                                        <a:srgbClr val="0000CC"/>
                                      </p:to>
                                    </p:animClr>
                                  </p:childTnLst>
                                </p:cTn>
                              </p:par>
                              <p:par>
                                <p:cTn id="45" presetID="3" presetClass="emph" presetSubtype="2" fill="hold" nodeType="withEffect">
                                  <p:stCondLst>
                                    <p:cond delay="0"/>
                                  </p:stCondLst>
                                  <p:childTnLst>
                                    <p:animClr clrSpc="rgb" dir="cw">
                                      <p:cBhvr override="childStyle">
                                        <p:cTn id="46" dur="2000" fill="hold"/>
                                        <p:tgtEl>
                                          <p:spTgt spid="19">
                                            <p:txEl>
                                              <p:pRg st="13" end="13"/>
                                            </p:txEl>
                                          </p:spTgt>
                                        </p:tgtEl>
                                        <p:attrNameLst>
                                          <p:attrName>style.color</p:attrName>
                                        </p:attrNameLst>
                                      </p:cBhvr>
                                      <p:to>
                                        <a:srgbClr val="0000CC"/>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81000" y="304800"/>
            <a:ext cx="8382000" cy="9510296"/>
          </a:xfrm>
          <a:prstGeom prst="rect">
            <a:avLst/>
          </a:prstGeom>
          <a:noFill/>
        </p:spPr>
        <p:txBody>
          <a:bodyPr wrap="square" rtlCol="0">
            <a:spAutoFit/>
          </a:bodyPr>
          <a:lstStyle/>
          <a:p>
            <a:pPr algn="ctr">
              <a:lnSpc>
                <a:spcPct val="150000"/>
              </a:lnSpc>
            </a:pPr>
            <a:r>
              <a:rPr lang="nl-NL" sz="2800" b="1" i="1" dirty="0" smtClean="0">
                <a:latin typeface="Times New Roman" pitchFamily="18" charset="0"/>
                <a:cs typeface="Times New Roman" pitchFamily="18" charset="0"/>
              </a:rPr>
              <a:t>Hoạt động nhóm</a:t>
            </a:r>
          </a:p>
          <a:p>
            <a:pPr algn="just"/>
            <a:r>
              <a:rPr lang="pt-BR" sz="2800" dirty="0" smtClean="0">
                <a:latin typeface="Times New Roman" pitchFamily="18" charset="0"/>
                <a:cs typeface="Times New Roman" pitchFamily="18" charset="0"/>
              </a:rPr>
              <a:t>*</a:t>
            </a:r>
            <a:r>
              <a:rPr lang="pt-BR" sz="3200" b="1" dirty="0" smtClean="0">
                <a:latin typeface="Times New Roman" pitchFamily="18" charset="0"/>
                <a:cs typeface="Times New Roman" pitchFamily="18" charset="0"/>
              </a:rPr>
              <a:t>Nhóm 1</a:t>
            </a:r>
            <a:r>
              <a:rPr lang="pt-BR" sz="3200" dirty="0" smtClean="0">
                <a:latin typeface="Times New Roman" pitchFamily="18" charset="0"/>
                <a:cs typeface="Times New Roman" pitchFamily="18" charset="0"/>
              </a:rPr>
              <a:t>:Tìm những câu thơ tả cảnh ở lầu Ngưng Bích? Dấu hiệu nhận biết? Những cảnh đó giúp ta hiểu gì về tâm trạng của Kiều? </a:t>
            </a:r>
          </a:p>
          <a:p>
            <a:pPr algn="just"/>
            <a:r>
              <a:rPr lang="pt-BR" sz="3200" dirty="0" smtClean="0">
                <a:latin typeface="Times New Roman" pitchFamily="18" charset="0"/>
                <a:cs typeface="Times New Roman" pitchFamily="18" charset="0"/>
              </a:rPr>
              <a:t>*</a:t>
            </a:r>
            <a:r>
              <a:rPr lang="pt-BR" sz="3200" b="1" dirty="0" smtClean="0">
                <a:latin typeface="Times New Roman" pitchFamily="18" charset="0"/>
                <a:cs typeface="Times New Roman" pitchFamily="18" charset="0"/>
              </a:rPr>
              <a:t>Nhóm 2</a:t>
            </a:r>
            <a:r>
              <a:rPr lang="pt-BR" sz="3200" dirty="0" smtClean="0">
                <a:latin typeface="Times New Roman" pitchFamily="18" charset="0"/>
                <a:cs typeface="Times New Roman" pitchFamily="18" charset="0"/>
              </a:rPr>
              <a:t>:Tìm những câu thơ miêu tả tâm trạng của Thúy Kiều.Nêu dấu hiệu nhận biết.Cách miêu tả có tác dụng như thế nào đối với việc khắc họa tâm trạng Kiều trong văn bản? </a:t>
            </a:r>
          </a:p>
          <a:p>
            <a:pPr algn="just"/>
            <a:r>
              <a:rPr lang="pt-BR" sz="3200" b="1" dirty="0" smtClean="0">
                <a:latin typeface="Times New Roman" pitchFamily="18" charset="0"/>
                <a:cs typeface="Times New Roman" pitchFamily="18" charset="0"/>
              </a:rPr>
              <a:t>*Nhóm 3:</a:t>
            </a:r>
            <a:r>
              <a:rPr lang="pt-BR" sz="3200" dirty="0" smtClean="0">
                <a:latin typeface="Times New Roman" pitchFamily="18" charset="0"/>
                <a:cs typeface="Times New Roman" pitchFamily="18" charset="0"/>
              </a:rPr>
              <a:t>Nêu</a:t>
            </a:r>
            <a:r>
              <a:rPr lang="pt-BR" sz="3200" b="1" dirty="0" smtClean="0">
                <a:latin typeface="Times New Roman" pitchFamily="18" charset="0"/>
                <a:cs typeface="Times New Roman" pitchFamily="18" charset="0"/>
              </a:rPr>
              <a:t> </a:t>
            </a:r>
            <a:r>
              <a:rPr lang="pt-BR" sz="3200" dirty="0" smtClean="0">
                <a:latin typeface="Times New Roman" pitchFamily="18" charset="0"/>
                <a:cs typeface="Times New Roman" pitchFamily="18" charset="0"/>
              </a:rPr>
              <a:t>dấu hiệu nhận biết cách miêu tả nội tâm nhân vật trong đoạn văn của </a:t>
            </a:r>
            <a:r>
              <a:rPr lang="pt-BR" sz="3200" smtClean="0">
                <a:latin typeface="Times New Roman" pitchFamily="18" charset="0"/>
                <a:cs typeface="Times New Roman" pitchFamily="18" charset="0"/>
              </a:rPr>
              <a:t>Nam Cao. Cách miêu tả có tác dụng như thế nào đối với việc khắc họa tâm trạng lão Hạc? </a:t>
            </a:r>
            <a:endParaRPr lang="en-US" sz="3200" dirty="0" smtClean="0">
              <a:latin typeface="Times New Roman" pitchFamily="18" charset="0"/>
              <a:cs typeface="Times New Roman" pitchFamily="18" charset="0"/>
            </a:endParaRPr>
          </a:p>
          <a:p>
            <a:pPr algn="just"/>
            <a:endParaRPr lang="pt-BR" sz="2800" dirty="0" smtClean="0">
              <a:latin typeface="Times New Roman" pitchFamily="18" charset="0"/>
              <a:cs typeface="Times New Roman" pitchFamily="18" charset="0"/>
            </a:endParaRPr>
          </a:p>
          <a:p>
            <a:pPr algn="just"/>
            <a:endParaRPr lang="en-US" sz="2800" dirty="0" smtClean="0">
              <a:latin typeface="Times New Roman" pitchFamily="18" charset="0"/>
              <a:cs typeface="Times New Roman" pitchFamily="18" charset="0"/>
            </a:endParaRPr>
          </a:p>
          <a:p>
            <a:pPr algn="just"/>
            <a:endParaRPr lang="pt-BR" sz="2800" dirty="0" smtClean="0">
              <a:latin typeface="Times New Roman" pitchFamily="18" charset="0"/>
              <a:cs typeface="Times New Roman" pitchFamily="18" charset="0"/>
            </a:endParaRPr>
          </a:p>
          <a:p>
            <a:pPr algn="just"/>
            <a:endParaRPr lang="pt-BR" sz="2800" dirty="0" smtClean="0">
              <a:latin typeface="Times New Roman" pitchFamily="18" charset="0"/>
              <a:cs typeface="Times New Roman" pitchFamily="18" charset="0"/>
            </a:endParaRPr>
          </a:p>
          <a:p>
            <a:pPr algn="just"/>
            <a:endParaRPr lang="en-US" sz="2800" dirty="0" smtClean="0">
              <a:latin typeface="Times New Roman" pitchFamily="18" charset="0"/>
              <a:cs typeface="Times New Roman" pitchFamily="18" charset="0"/>
            </a:endParaRPr>
          </a:p>
          <a:p>
            <a:pPr algn="ctr">
              <a:lnSpc>
                <a:spcPct val="150000"/>
              </a:lnSpc>
            </a:pPr>
            <a:endParaRPr lang="nl-NL" sz="2800" b="1" i="1" dirty="0" smtClean="0">
              <a:latin typeface="Times New Roman" pitchFamily="18" charset="0"/>
              <a:cs typeface="Times New Roman" pitchFamily="18" charset="0"/>
            </a:endParaRPr>
          </a:p>
          <a:p>
            <a:pPr>
              <a:lnSpc>
                <a:spcPct val="150000"/>
              </a:lnSpc>
            </a:pPr>
            <a:endParaRPr lang="nl-NL" sz="2400" b="1" i="1"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38200" y="914400"/>
            <a:ext cx="7010400" cy="3323987"/>
          </a:xfrm>
          <a:prstGeom prst="rect">
            <a:avLst/>
          </a:prstGeom>
          <a:noFill/>
        </p:spPr>
        <p:txBody>
          <a:bodyPr wrap="square" rtlCol="0">
            <a:spAutoFit/>
          </a:bodyPr>
          <a:lstStyle/>
          <a:p>
            <a:pPr algn="ctr">
              <a:lnSpc>
                <a:spcPct val="150000"/>
              </a:lnSpc>
            </a:pPr>
            <a:r>
              <a:rPr lang="en-US" sz="2800" b="1" i="1" dirty="0" smtClean="0">
                <a:latin typeface="Times New Roman" pitchFamily="18" charset="0"/>
                <a:cs typeface="Times New Roman" pitchFamily="18" charset="0"/>
              </a:rPr>
              <a:t>Tr</a:t>
            </a:r>
            <a:r>
              <a:rPr lang="vi-VN" sz="2800" b="1" i="1" dirty="0" smtClean="0">
                <a:latin typeface="Times New Roman" pitchFamily="18" charset="0"/>
                <a:cs typeface="Times New Roman" pitchFamily="18" charset="0"/>
              </a:rPr>
              <a:t>ư</a:t>
            </a:r>
            <a:r>
              <a:rPr lang="en-US" sz="2800" b="1" i="1" dirty="0" smtClean="0">
                <a:latin typeface="Times New Roman" pitchFamily="18" charset="0"/>
                <a:cs typeface="Times New Roman" pitchFamily="18" charset="0"/>
              </a:rPr>
              <a:t>ớc lầu Ng</a:t>
            </a:r>
            <a:r>
              <a:rPr lang="vi-VN" sz="2800" b="1" i="1" dirty="0" smtClean="0">
                <a:latin typeface="Times New Roman" pitchFamily="18" charset="0"/>
                <a:cs typeface="Times New Roman" pitchFamily="18" charset="0"/>
              </a:rPr>
              <a:t>ư</a:t>
            </a:r>
            <a:r>
              <a:rPr lang="en-US" sz="2800" b="1" i="1" dirty="0" smtClean="0">
                <a:latin typeface="Times New Roman" pitchFamily="18" charset="0"/>
                <a:cs typeface="Times New Roman" pitchFamily="18" charset="0"/>
              </a:rPr>
              <a:t>ng Bích khoá xuân</a:t>
            </a:r>
            <a:endParaRPr lang="vi-VN" sz="2800" b="1" dirty="0" smtClean="0">
              <a:latin typeface="Times New Roman" pitchFamily="18" charset="0"/>
              <a:cs typeface="Times New Roman" pitchFamily="18" charset="0"/>
            </a:endParaRPr>
          </a:p>
          <a:p>
            <a:pPr algn="ctr">
              <a:lnSpc>
                <a:spcPct val="150000"/>
              </a:lnSpc>
            </a:pPr>
            <a:r>
              <a:rPr lang="en-US" sz="2800" b="1" i="1" dirty="0" smtClean="0">
                <a:latin typeface="Times New Roman" pitchFamily="18" charset="0"/>
                <a:cs typeface="Times New Roman" pitchFamily="18" charset="0"/>
              </a:rPr>
              <a:t>Vẻ non xa tấm tr</a:t>
            </a:r>
            <a:r>
              <a:rPr lang="vi-VN" sz="2800" b="1" i="1" dirty="0" smtClean="0">
                <a:latin typeface="Times New Roman" pitchFamily="18" charset="0"/>
                <a:cs typeface="Times New Roman" pitchFamily="18" charset="0"/>
              </a:rPr>
              <a:t>ă</a:t>
            </a:r>
            <a:r>
              <a:rPr lang="en-US" sz="2800" b="1" i="1" dirty="0" smtClean="0">
                <a:latin typeface="Times New Roman" pitchFamily="18" charset="0"/>
                <a:cs typeface="Times New Roman" pitchFamily="18" charset="0"/>
              </a:rPr>
              <a:t>ng gần ở chung</a:t>
            </a:r>
            <a:endParaRPr lang="vi-VN" sz="2800" b="1" dirty="0" smtClean="0">
              <a:latin typeface="Times New Roman" pitchFamily="18" charset="0"/>
              <a:cs typeface="Times New Roman" pitchFamily="18" charset="0"/>
            </a:endParaRPr>
          </a:p>
          <a:p>
            <a:pPr algn="ctr">
              <a:lnSpc>
                <a:spcPct val="150000"/>
              </a:lnSpc>
            </a:pPr>
            <a:r>
              <a:rPr lang="en-US" sz="2800" b="1" i="1" dirty="0" smtClean="0">
                <a:latin typeface="Times New Roman" pitchFamily="18" charset="0"/>
                <a:cs typeface="Times New Roman" pitchFamily="18" charset="0"/>
              </a:rPr>
              <a:t>Bốn bề bát ngát xa trông,</a:t>
            </a:r>
            <a:endParaRPr lang="vi-VN" sz="2800" b="1" dirty="0" smtClean="0">
              <a:latin typeface="Times New Roman" pitchFamily="18" charset="0"/>
              <a:cs typeface="Times New Roman" pitchFamily="18" charset="0"/>
            </a:endParaRPr>
          </a:p>
          <a:p>
            <a:pPr algn="ctr">
              <a:lnSpc>
                <a:spcPct val="150000"/>
              </a:lnSpc>
            </a:pPr>
            <a:r>
              <a:rPr lang="en-US" sz="2800" b="1" i="1" dirty="0" smtClean="0">
                <a:latin typeface="Times New Roman" pitchFamily="18" charset="0"/>
                <a:cs typeface="Times New Roman" pitchFamily="18" charset="0"/>
              </a:rPr>
              <a:t>Cát vàng cồn nọ bụi hồng dặm kia.</a:t>
            </a:r>
            <a:endParaRPr lang="vi-VN" sz="2800" b="1" dirty="0" smtClean="0">
              <a:latin typeface="Times New Roman" pitchFamily="18" charset="0"/>
              <a:cs typeface="Times New Roman" pitchFamily="18" charset="0"/>
            </a:endParaRPr>
          </a:p>
          <a:p>
            <a:pPr algn="ctr">
              <a:lnSpc>
                <a:spcPct val="150000"/>
              </a:lnSpc>
            </a:pPr>
            <a:endParaRPr lang="vi-VN" sz="2800" b="1" dirty="0">
              <a:latin typeface="Times New Roman" pitchFamily="18" charset="0"/>
              <a:cs typeface="Times New Roman" pitchFamily="18" charset="0"/>
            </a:endParaRPr>
          </a:p>
        </p:txBody>
      </p:sp>
      <p:cxnSp>
        <p:nvCxnSpPr>
          <p:cNvPr id="6" name="Straight Connector 5"/>
          <p:cNvCxnSpPr/>
          <p:nvPr/>
        </p:nvCxnSpPr>
        <p:spPr>
          <a:xfrm>
            <a:off x="2362200" y="2133600"/>
            <a:ext cx="914400" cy="1588"/>
          </a:xfrm>
          <a:prstGeom prst="line">
            <a:avLst/>
          </a:prstGeom>
        </p:spPr>
        <p:style>
          <a:lnRef idx="2">
            <a:schemeClr val="dk1"/>
          </a:lnRef>
          <a:fillRef idx="0">
            <a:schemeClr val="dk1"/>
          </a:fillRef>
          <a:effectRef idx="1">
            <a:schemeClr val="dk1"/>
          </a:effectRef>
          <a:fontRef idx="minor">
            <a:schemeClr val="tx1"/>
          </a:fontRef>
        </p:style>
      </p:cxnSp>
      <p:cxnSp>
        <p:nvCxnSpPr>
          <p:cNvPr id="7" name="Straight Connector 6"/>
          <p:cNvCxnSpPr/>
          <p:nvPr/>
        </p:nvCxnSpPr>
        <p:spPr>
          <a:xfrm>
            <a:off x="2590800" y="2819400"/>
            <a:ext cx="1905000" cy="1588"/>
          </a:xfrm>
          <a:prstGeom prst="line">
            <a:avLst/>
          </a:prstGeom>
        </p:spPr>
        <p:style>
          <a:lnRef idx="2">
            <a:schemeClr val="dk1"/>
          </a:lnRef>
          <a:fillRef idx="0">
            <a:schemeClr val="dk1"/>
          </a:fillRef>
          <a:effectRef idx="1">
            <a:schemeClr val="dk1"/>
          </a:effectRef>
          <a:fontRef idx="minor">
            <a:schemeClr val="tx1"/>
          </a:fontRef>
        </p:style>
      </p:cxnSp>
      <p:cxnSp>
        <p:nvCxnSpPr>
          <p:cNvPr id="9" name="Straight Connector 8"/>
          <p:cNvCxnSpPr/>
          <p:nvPr/>
        </p:nvCxnSpPr>
        <p:spPr>
          <a:xfrm>
            <a:off x="4343400" y="2209800"/>
            <a:ext cx="914400" cy="1588"/>
          </a:xfrm>
          <a:prstGeom prst="line">
            <a:avLst/>
          </a:prstGeom>
        </p:spPr>
        <p:style>
          <a:lnRef idx="2">
            <a:schemeClr val="dk1"/>
          </a:lnRef>
          <a:fillRef idx="0">
            <a:schemeClr val="dk1"/>
          </a:fillRef>
          <a:effectRef idx="1">
            <a:schemeClr val="dk1"/>
          </a:effectRef>
          <a:fontRef idx="minor">
            <a:schemeClr val="tx1"/>
          </a:fontRef>
        </p:style>
      </p:cxnSp>
      <p:cxnSp>
        <p:nvCxnSpPr>
          <p:cNvPr id="10" name="Straight Connector 9"/>
          <p:cNvCxnSpPr/>
          <p:nvPr/>
        </p:nvCxnSpPr>
        <p:spPr>
          <a:xfrm>
            <a:off x="1905000" y="3505200"/>
            <a:ext cx="914400" cy="1588"/>
          </a:xfrm>
          <a:prstGeom prst="line">
            <a:avLst/>
          </a:prstGeom>
        </p:spPr>
        <p:style>
          <a:lnRef idx="2">
            <a:schemeClr val="dk1"/>
          </a:lnRef>
          <a:fillRef idx="0">
            <a:schemeClr val="dk1"/>
          </a:fillRef>
          <a:effectRef idx="1">
            <a:schemeClr val="dk1"/>
          </a:effectRef>
          <a:fontRef idx="minor">
            <a:schemeClr val="tx1"/>
          </a:fontRef>
        </p:style>
      </p:cxnSp>
      <p:cxnSp>
        <p:nvCxnSpPr>
          <p:cNvPr id="11" name="Straight Connector 10"/>
          <p:cNvCxnSpPr/>
          <p:nvPr/>
        </p:nvCxnSpPr>
        <p:spPr>
          <a:xfrm>
            <a:off x="3200400" y="3505200"/>
            <a:ext cx="914400" cy="1588"/>
          </a:xfrm>
          <a:prstGeom prst="line">
            <a:avLst/>
          </a:prstGeom>
        </p:spPr>
        <p:style>
          <a:lnRef idx="2">
            <a:schemeClr val="dk1"/>
          </a:lnRef>
          <a:fillRef idx="0">
            <a:schemeClr val="dk1"/>
          </a:fillRef>
          <a:effectRef idx="1">
            <a:schemeClr val="dk1"/>
          </a:effectRef>
          <a:fontRef idx="minor">
            <a:schemeClr val="tx1"/>
          </a:fontRef>
        </p:style>
      </p:cxnSp>
      <p:cxnSp>
        <p:nvCxnSpPr>
          <p:cNvPr id="12" name="Straight Connector 11"/>
          <p:cNvCxnSpPr/>
          <p:nvPr/>
        </p:nvCxnSpPr>
        <p:spPr>
          <a:xfrm>
            <a:off x="4343400" y="3505200"/>
            <a:ext cx="914400" cy="1588"/>
          </a:xfrm>
          <a:prstGeom prst="line">
            <a:avLst/>
          </a:prstGeom>
        </p:spPr>
        <p:style>
          <a:lnRef idx="2">
            <a:schemeClr val="dk1"/>
          </a:lnRef>
          <a:fillRef idx="0">
            <a:schemeClr val="dk1"/>
          </a:fillRef>
          <a:effectRef idx="1">
            <a:schemeClr val="dk1"/>
          </a:effectRef>
          <a:fontRef idx="minor">
            <a:schemeClr val="tx1"/>
          </a:fontRef>
        </p:style>
      </p:cxnSp>
      <p:cxnSp>
        <p:nvCxnSpPr>
          <p:cNvPr id="13" name="Straight Connector 12"/>
          <p:cNvCxnSpPr/>
          <p:nvPr/>
        </p:nvCxnSpPr>
        <p:spPr>
          <a:xfrm>
            <a:off x="5715000" y="3505200"/>
            <a:ext cx="914400" cy="1588"/>
          </a:xfrm>
          <a:prstGeom prst="line">
            <a:avLst/>
          </a:prstGeom>
        </p:spPr>
        <p:style>
          <a:lnRef idx="2">
            <a:schemeClr val="dk1"/>
          </a:lnRef>
          <a:fillRef idx="0">
            <a:schemeClr val="dk1"/>
          </a:fillRef>
          <a:effectRef idx="1">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par>
                                <p:cTn id="8" presetID="4" presetClass="entr" presetSubtype="16"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ox(in)">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ox(in)">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4" presetClass="entr" presetSubtype="16" fill="hold"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box(in)">
                                      <p:cBhvr>
                                        <p:cTn id="20" dur="500"/>
                                        <p:tgtEl>
                                          <p:spTgt spid="10"/>
                                        </p:tgtEl>
                                      </p:cBhvr>
                                    </p:animEffect>
                                  </p:childTnLst>
                                </p:cTn>
                              </p:par>
                              <p:par>
                                <p:cTn id="21" presetID="4" presetClass="entr" presetSubtype="16"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box(in)">
                                      <p:cBhvr>
                                        <p:cTn id="23" dur="500"/>
                                        <p:tgtEl>
                                          <p:spTgt spid="11"/>
                                        </p:tgtEl>
                                      </p:cBhvr>
                                    </p:animEffect>
                                  </p:childTnLst>
                                </p:cTn>
                              </p:par>
                              <p:par>
                                <p:cTn id="24" presetID="4" presetClass="entr" presetSubtype="16" fill="hold"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box(in)">
                                      <p:cBhvr>
                                        <p:cTn id="26" dur="500"/>
                                        <p:tgtEl>
                                          <p:spTgt spid="12"/>
                                        </p:tgtEl>
                                      </p:cBhvr>
                                    </p:animEffect>
                                  </p:childTnLst>
                                </p:cTn>
                              </p:par>
                              <p:par>
                                <p:cTn id="27" presetID="4" presetClass="entr" presetSubtype="16"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animEffect transition="in" filter="box(in)">
                                      <p:cBhvr>
                                        <p:cTn id="2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295400" y="533400"/>
            <a:ext cx="7086600" cy="4801314"/>
          </a:xfrm>
          <a:prstGeom prst="rect">
            <a:avLst/>
          </a:prstGeom>
          <a:noFill/>
        </p:spPr>
        <p:txBody>
          <a:bodyPr wrap="square" rtlCol="0">
            <a:spAutoFit/>
          </a:bodyPr>
          <a:lstStyle/>
          <a:p>
            <a:pPr algn="ctr">
              <a:lnSpc>
                <a:spcPct val="150000"/>
              </a:lnSpc>
            </a:pPr>
            <a:r>
              <a:rPr lang="en-US" sz="2400" b="1" i="1" dirty="0" smtClean="0">
                <a:latin typeface="Times New Roman" pitchFamily="18" charset="0"/>
                <a:cs typeface="Times New Roman" pitchFamily="18" charset="0"/>
              </a:rPr>
              <a:t>Buồn trông cửa bể chiều hôm ,</a:t>
            </a:r>
            <a:endParaRPr lang="vi-VN" sz="2400" b="1" dirty="0" smtClean="0">
              <a:latin typeface="Times New Roman" pitchFamily="18" charset="0"/>
              <a:cs typeface="Times New Roman" pitchFamily="18" charset="0"/>
            </a:endParaRPr>
          </a:p>
          <a:p>
            <a:pPr algn="ctr">
              <a:lnSpc>
                <a:spcPct val="150000"/>
              </a:lnSpc>
            </a:pPr>
            <a:r>
              <a:rPr lang="en-US" sz="2400" b="1" i="1" dirty="0" smtClean="0">
                <a:latin typeface="Times New Roman" pitchFamily="18" charset="0"/>
                <a:cs typeface="Times New Roman" pitchFamily="18" charset="0"/>
              </a:rPr>
              <a:t>Thuyền ai thấp thoáng cánh buồm xa xa?</a:t>
            </a:r>
            <a:endParaRPr lang="vi-VN" sz="2400" b="1" dirty="0" smtClean="0">
              <a:latin typeface="Times New Roman" pitchFamily="18" charset="0"/>
              <a:cs typeface="Times New Roman" pitchFamily="18" charset="0"/>
            </a:endParaRPr>
          </a:p>
          <a:p>
            <a:pPr algn="ctr">
              <a:lnSpc>
                <a:spcPct val="150000"/>
              </a:lnSpc>
            </a:pPr>
            <a:r>
              <a:rPr lang="en-US" sz="2400" b="1" i="1" dirty="0" smtClean="0">
                <a:latin typeface="Times New Roman" pitchFamily="18" charset="0"/>
                <a:cs typeface="Times New Roman" pitchFamily="18" charset="0"/>
              </a:rPr>
              <a:t>Buồn trông ngọn n</a:t>
            </a:r>
            <a:r>
              <a:rPr lang="vi-VN" sz="2400" b="1" i="1" dirty="0" smtClean="0">
                <a:latin typeface="Times New Roman" pitchFamily="18" charset="0"/>
                <a:cs typeface="Times New Roman" pitchFamily="18" charset="0"/>
              </a:rPr>
              <a:t>ư</a:t>
            </a:r>
            <a:r>
              <a:rPr lang="en-US" sz="2400" b="1" i="1" dirty="0" smtClean="0">
                <a:latin typeface="Times New Roman" pitchFamily="18" charset="0"/>
                <a:cs typeface="Times New Roman" pitchFamily="18" charset="0"/>
              </a:rPr>
              <a:t>ớc mới sa ,</a:t>
            </a:r>
            <a:endParaRPr lang="vi-VN" sz="2400" b="1" dirty="0" smtClean="0">
              <a:latin typeface="Times New Roman" pitchFamily="18" charset="0"/>
              <a:cs typeface="Times New Roman" pitchFamily="18" charset="0"/>
            </a:endParaRPr>
          </a:p>
          <a:p>
            <a:pPr algn="ctr">
              <a:lnSpc>
                <a:spcPct val="150000"/>
              </a:lnSpc>
            </a:pPr>
            <a:r>
              <a:rPr lang="en-US" sz="2400" b="1" i="1" dirty="0" smtClean="0">
                <a:latin typeface="Times New Roman" pitchFamily="18" charset="0"/>
                <a:cs typeface="Times New Roman" pitchFamily="18" charset="0"/>
              </a:rPr>
              <a:t>Hoa trôi man mác biết là về </a:t>
            </a:r>
            <a:r>
              <a:rPr lang="vi-VN" sz="2400" b="1" i="1" dirty="0" smtClean="0">
                <a:latin typeface="Times New Roman" pitchFamily="18" charset="0"/>
                <a:cs typeface="Times New Roman" pitchFamily="18" charset="0"/>
              </a:rPr>
              <a:t>đ</a:t>
            </a:r>
            <a:r>
              <a:rPr lang="en-US" sz="2400" b="1" i="1" dirty="0" smtClean="0">
                <a:latin typeface="Times New Roman" pitchFamily="18" charset="0"/>
                <a:cs typeface="Times New Roman" pitchFamily="18" charset="0"/>
              </a:rPr>
              <a:t>âu ?</a:t>
            </a:r>
            <a:endParaRPr lang="vi-VN" sz="2400" b="1" dirty="0" smtClean="0">
              <a:latin typeface="Times New Roman" pitchFamily="18" charset="0"/>
              <a:cs typeface="Times New Roman" pitchFamily="18" charset="0"/>
            </a:endParaRPr>
          </a:p>
          <a:p>
            <a:pPr algn="ctr">
              <a:lnSpc>
                <a:spcPct val="150000"/>
              </a:lnSpc>
            </a:pPr>
            <a:r>
              <a:rPr lang="en-US" sz="2400" b="1" i="1" dirty="0" smtClean="0">
                <a:latin typeface="Times New Roman" pitchFamily="18" charset="0"/>
                <a:cs typeface="Times New Roman" pitchFamily="18" charset="0"/>
              </a:rPr>
              <a:t>Buồn trông nội cỏ rầu rầu ,</a:t>
            </a:r>
            <a:endParaRPr lang="vi-VN" sz="2400" b="1" dirty="0" smtClean="0">
              <a:latin typeface="Times New Roman" pitchFamily="18" charset="0"/>
              <a:cs typeface="Times New Roman" pitchFamily="18" charset="0"/>
            </a:endParaRPr>
          </a:p>
          <a:p>
            <a:pPr algn="ctr">
              <a:lnSpc>
                <a:spcPct val="150000"/>
              </a:lnSpc>
            </a:pPr>
            <a:r>
              <a:rPr lang="en-US" sz="2400" b="1" i="1" dirty="0" smtClean="0">
                <a:latin typeface="Times New Roman" pitchFamily="18" charset="0"/>
                <a:cs typeface="Times New Roman" pitchFamily="18" charset="0"/>
              </a:rPr>
              <a:t>Chân mây mặt </a:t>
            </a:r>
            <a:r>
              <a:rPr lang="vi-VN" sz="2400" b="1" i="1" dirty="0" smtClean="0">
                <a:latin typeface="Times New Roman" pitchFamily="18" charset="0"/>
                <a:cs typeface="Times New Roman" pitchFamily="18" charset="0"/>
              </a:rPr>
              <a:t>đ</a:t>
            </a:r>
            <a:r>
              <a:rPr lang="en-US" sz="2400" b="1" i="1" dirty="0" smtClean="0">
                <a:latin typeface="Times New Roman" pitchFamily="18" charset="0"/>
                <a:cs typeface="Times New Roman" pitchFamily="18" charset="0"/>
              </a:rPr>
              <a:t>ất một màu xanh xanh .</a:t>
            </a:r>
            <a:endParaRPr lang="vi-VN" sz="2400" b="1" dirty="0" smtClean="0">
              <a:latin typeface="Times New Roman" pitchFamily="18" charset="0"/>
              <a:cs typeface="Times New Roman" pitchFamily="18" charset="0"/>
            </a:endParaRPr>
          </a:p>
          <a:p>
            <a:pPr algn="ctr">
              <a:lnSpc>
                <a:spcPct val="150000"/>
              </a:lnSpc>
            </a:pPr>
            <a:r>
              <a:rPr lang="en-US" sz="2400" b="1" i="1" dirty="0" smtClean="0">
                <a:latin typeface="Times New Roman" pitchFamily="18" charset="0"/>
                <a:cs typeface="Times New Roman" pitchFamily="18" charset="0"/>
              </a:rPr>
              <a:t>Buồn trông gió cuốn mặt duềnh ,</a:t>
            </a:r>
            <a:endParaRPr lang="vi-VN" sz="2400" b="1" dirty="0" smtClean="0">
              <a:latin typeface="Times New Roman" pitchFamily="18" charset="0"/>
              <a:cs typeface="Times New Roman" pitchFamily="18" charset="0"/>
            </a:endParaRPr>
          </a:p>
          <a:p>
            <a:pPr algn="ctr">
              <a:lnSpc>
                <a:spcPct val="150000"/>
              </a:lnSpc>
            </a:pPr>
            <a:r>
              <a:rPr lang="en-US" sz="2400" b="1" i="1" dirty="0" smtClean="0">
                <a:latin typeface="Times New Roman" pitchFamily="18" charset="0"/>
                <a:cs typeface="Times New Roman" pitchFamily="18" charset="0"/>
              </a:rPr>
              <a:t>Âm ầm tiếng sóng kêu quanh ghế ngồi .</a:t>
            </a:r>
            <a:endParaRPr lang="vi-VN" sz="2400" b="1" dirty="0" smtClean="0">
              <a:latin typeface="Times New Roman" pitchFamily="18" charset="0"/>
              <a:cs typeface="Times New Roman" pitchFamily="18" charset="0"/>
            </a:endParaRPr>
          </a:p>
          <a:p>
            <a:endParaRPr lang="vi-VN" dirty="0"/>
          </a:p>
        </p:txBody>
      </p:sp>
      <p:cxnSp>
        <p:nvCxnSpPr>
          <p:cNvPr id="6" name="Straight Connector 5"/>
          <p:cNvCxnSpPr/>
          <p:nvPr/>
        </p:nvCxnSpPr>
        <p:spPr>
          <a:xfrm>
            <a:off x="4495800" y="1066800"/>
            <a:ext cx="1905000" cy="1588"/>
          </a:xfrm>
          <a:prstGeom prst="line">
            <a:avLst/>
          </a:prstGeom>
        </p:spPr>
        <p:style>
          <a:lnRef idx="3">
            <a:schemeClr val="dk1"/>
          </a:lnRef>
          <a:fillRef idx="0">
            <a:schemeClr val="dk1"/>
          </a:fillRef>
          <a:effectRef idx="2">
            <a:schemeClr val="dk1"/>
          </a:effectRef>
          <a:fontRef idx="minor">
            <a:schemeClr val="tx1"/>
          </a:fontRef>
        </p:style>
      </p:cxnSp>
      <p:cxnSp>
        <p:nvCxnSpPr>
          <p:cNvPr id="7" name="Straight Connector 6"/>
          <p:cNvCxnSpPr/>
          <p:nvPr/>
        </p:nvCxnSpPr>
        <p:spPr>
          <a:xfrm>
            <a:off x="2514600" y="1600200"/>
            <a:ext cx="4572000" cy="1588"/>
          </a:xfrm>
          <a:prstGeom prst="line">
            <a:avLst/>
          </a:prstGeom>
        </p:spPr>
        <p:style>
          <a:lnRef idx="3">
            <a:schemeClr val="dk1"/>
          </a:lnRef>
          <a:fillRef idx="0">
            <a:schemeClr val="dk1"/>
          </a:fillRef>
          <a:effectRef idx="2">
            <a:schemeClr val="dk1"/>
          </a:effectRef>
          <a:fontRef idx="minor">
            <a:schemeClr val="tx1"/>
          </a:fontRef>
        </p:style>
      </p:cxnSp>
      <p:cxnSp>
        <p:nvCxnSpPr>
          <p:cNvPr id="9" name="Straight Connector 8"/>
          <p:cNvCxnSpPr/>
          <p:nvPr/>
        </p:nvCxnSpPr>
        <p:spPr>
          <a:xfrm>
            <a:off x="4495800" y="2133600"/>
            <a:ext cx="1905000" cy="1588"/>
          </a:xfrm>
          <a:prstGeom prst="line">
            <a:avLst/>
          </a:prstGeom>
        </p:spPr>
        <p:style>
          <a:lnRef idx="3">
            <a:schemeClr val="dk1"/>
          </a:lnRef>
          <a:fillRef idx="0">
            <a:schemeClr val="dk1"/>
          </a:fillRef>
          <a:effectRef idx="2">
            <a:schemeClr val="dk1"/>
          </a:effectRef>
          <a:fontRef idx="minor">
            <a:schemeClr val="tx1"/>
          </a:fontRef>
        </p:style>
      </p:cxnSp>
      <p:cxnSp>
        <p:nvCxnSpPr>
          <p:cNvPr id="10" name="Straight Connector 9"/>
          <p:cNvCxnSpPr/>
          <p:nvPr/>
        </p:nvCxnSpPr>
        <p:spPr>
          <a:xfrm>
            <a:off x="2819400" y="2743200"/>
            <a:ext cx="1905000" cy="1588"/>
          </a:xfrm>
          <a:prstGeom prst="line">
            <a:avLst/>
          </a:prstGeom>
        </p:spPr>
        <p:style>
          <a:lnRef idx="3">
            <a:schemeClr val="dk1"/>
          </a:lnRef>
          <a:fillRef idx="0">
            <a:schemeClr val="dk1"/>
          </a:fillRef>
          <a:effectRef idx="2">
            <a:schemeClr val="dk1"/>
          </a:effectRef>
          <a:fontRef idx="minor">
            <a:schemeClr val="tx1"/>
          </a:fontRef>
        </p:style>
      </p:cxnSp>
      <p:cxnSp>
        <p:nvCxnSpPr>
          <p:cNvPr id="11" name="Straight Connector 10"/>
          <p:cNvCxnSpPr/>
          <p:nvPr/>
        </p:nvCxnSpPr>
        <p:spPr>
          <a:xfrm>
            <a:off x="4495800" y="3276600"/>
            <a:ext cx="1905000" cy="1588"/>
          </a:xfrm>
          <a:prstGeom prst="line">
            <a:avLst/>
          </a:prstGeom>
        </p:spPr>
        <p:style>
          <a:lnRef idx="3">
            <a:schemeClr val="dk1"/>
          </a:lnRef>
          <a:fillRef idx="0">
            <a:schemeClr val="dk1"/>
          </a:fillRef>
          <a:effectRef idx="2">
            <a:schemeClr val="dk1"/>
          </a:effectRef>
          <a:fontRef idx="minor">
            <a:schemeClr val="tx1"/>
          </a:fontRef>
        </p:style>
      </p:cxnSp>
      <p:cxnSp>
        <p:nvCxnSpPr>
          <p:cNvPr id="12" name="Straight Connector 11"/>
          <p:cNvCxnSpPr/>
          <p:nvPr/>
        </p:nvCxnSpPr>
        <p:spPr>
          <a:xfrm>
            <a:off x="2362200" y="3810000"/>
            <a:ext cx="4648200" cy="1588"/>
          </a:xfrm>
          <a:prstGeom prst="line">
            <a:avLst/>
          </a:prstGeom>
        </p:spPr>
        <p:style>
          <a:lnRef idx="3">
            <a:schemeClr val="dk1"/>
          </a:lnRef>
          <a:fillRef idx="0">
            <a:schemeClr val="dk1"/>
          </a:fillRef>
          <a:effectRef idx="2">
            <a:schemeClr val="dk1"/>
          </a:effectRef>
          <a:fontRef idx="minor">
            <a:schemeClr val="tx1"/>
          </a:fontRef>
        </p:style>
      </p:cxnSp>
      <p:cxnSp>
        <p:nvCxnSpPr>
          <p:cNvPr id="14" name="Straight Connector 13"/>
          <p:cNvCxnSpPr/>
          <p:nvPr/>
        </p:nvCxnSpPr>
        <p:spPr>
          <a:xfrm>
            <a:off x="4267200" y="4343400"/>
            <a:ext cx="1905000" cy="1588"/>
          </a:xfrm>
          <a:prstGeom prst="line">
            <a:avLst/>
          </a:prstGeom>
        </p:spPr>
        <p:style>
          <a:lnRef idx="3">
            <a:schemeClr val="dk1"/>
          </a:lnRef>
          <a:fillRef idx="0">
            <a:schemeClr val="dk1"/>
          </a:fillRef>
          <a:effectRef idx="2">
            <a:schemeClr val="dk1"/>
          </a:effectRef>
          <a:fontRef idx="minor">
            <a:schemeClr val="tx1"/>
          </a:fontRef>
        </p:style>
      </p:cxnSp>
      <p:cxnSp>
        <p:nvCxnSpPr>
          <p:cNvPr id="15" name="Straight Connector 14"/>
          <p:cNvCxnSpPr/>
          <p:nvPr/>
        </p:nvCxnSpPr>
        <p:spPr>
          <a:xfrm>
            <a:off x="2438400" y="4876800"/>
            <a:ext cx="1905000" cy="1588"/>
          </a:xfrm>
          <a:prstGeom prst="line">
            <a:avLst/>
          </a:prstGeom>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par>
                                <p:cTn id="8" presetID="4" presetClass="entr" presetSubtype="16" fill="hold"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box(in)">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4" presetClass="entr" presetSubtype="16"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box(in)">
                                      <p:cBhvr>
                                        <p:cTn id="15" dur="500"/>
                                        <p:tgtEl>
                                          <p:spTgt spid="9"/>
                                        </p:tgtEl>
                                      </p:cBhvr>
                                    </p:animEffect>
                                  </p:childTnLst>
                                </p:cTn>
                              </p:par>
                              <p:par>
                                <p:cTn id="16" presetID="4" presetClass="entr" presetSubtype="16" fill="hold" nodeType="withEffect">
                                  <p:stCondLst>
                                    <p:cond delay="0"/>
                                  </p:stCondLst>
                                  <p:childTnLst>
                                    <p:set>
                                      <p:cBhvr>
                                        <p:cTn id="17" dur="1" fill="hold">
                                          <p:stCondLst>
                                            <p:cond delay="0"/>
                                          </p:stCondLst>
                                        </p:cTn>
                                        <p:tgtEl>
                                          <p:spTgt spid="10"/>
                                        </p:tgtEl>
                                        <p:attrNameLst>
                                          <p:attrName>style.visibility</p:attrName>
                                        </p:attrNameLst>
                                      </p:cBhvr>
                                      <p:to>
                                        <p:strVal val="visible"/>
                                      </p:to>
                                    </p:set>
                                    <p:animEffect transition="in" filter="box(in)">
                                      <p:cBhvr>
                                        <p:cTn id="18" dur="500"/>
                                        <p:tgtEl>
                                          <p:spTgt spid="10"/>
                                        </p:tgtEl>
                                      </p:cBhvr>
                                    </p:animEffect>
                                  </p:childTnLst>
                                </p:cTn>
                              </p:par>
                            </p:childTnLst>
                          </p:cTn>
                        </p:par>
                      </p:childTnLst>
                    </p:cTn>
                  </p:par>
                  <p:par>
                    <p:cTn id="19" fill="hold">
                      <p:stCondLst>
                        <p:cond delay="indefinite"/>
                      </p:stCondLst>
                      <p:childTnLst>
                        <p:par>
                          <p:cTn id="20" fill="hold">
                            <p:stCondLst>
                              <p:cond delay="0"/>
                            </p:stCondLst>
                            <p:childTnLst>
                              <p:par>
                                <p:cTn id="21" presetID="4" presetClass="entr" presetSubtype="16"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box(in)">
                                      <p:cBhvr>
                                        <p:cTn id="23" dur="500"/>
                                        <p:tgtEl>
                                          <p:spTgt spid="11"/>
                                        </p:tgtEl>
                                      </p:cBhvr>
                                    </p:animEffect>
                                  </p:childTnLst>
                                </p:cTn>
                              </p:par>
                              <p:par>
                                <p:cTn id="24" presetID="4" presetClass="entr" presetSubtype="16" fill="hold"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box(in)">
                                      <p:cBhvr>
                                        <p:cTn id="26" dur="5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nodeType="click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box(in)">
                                      <p:cBhvr>
                                        <p:cTn id="31" dur="500"/>
                                        <p:tgtEl>
                                          <p:spTgt spid="14"/>
                                        </p:tgtEl>
                                      </p:cBhvr>
                                    </p:animEffect>
                                  </p:childTnLst>
                                </p:cTn>
                              </p:par>
                              <p:par>
                                <p:cTn id="32" presetID="4" presetClass="entr" presetSubtype="16" fill="hold"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box(in)">
                                      <p:cBhvr>
                                        <p:cTn id="3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43000" y="533400"/>
            <a:ext cx="7162800" cy="5909310"/>
          </a:xfrm>
          <a:prstGeom prst="rect">
            <a:avLst/>
          </a:prstGeom>
          <a:noFill/>
        </p:spPr>
        <p:txBody>
          <a:bodyPr wrap="square" rtlCol="0">
            <a:spAutoFit/>
          </a:bodyPr>
          <a:lstStyle/>
          <a:p>
            <a:pPr algn="ctr">
              <a:lnSpc>
                <a:spcPct val="150000"/>
              </a:lnSpc>
            </a:pPr>
            <a:r>
              <a:rPr lang="en-US" sz="2400" b="1" i="1" dirty="0" smtClean="0">
                <a:latin typeface="Times New Roman"/>
                <a:cs typeface="Times New Roman" pitchFamily="18" charset="0"/>
              </a:rPr>
              <a:t>Bẽ bàng mây sớm </a:t>
            </a:r>
            <a:r>
              <a:rPr lang="vi-VN" sz="2400" b="1" i="1" dirty="0" smtClean="0">
                <a:latin typeface="Times New Roman"/>
                <a:cs typeface="Times New Roman" pitchFamily="18" charset="0"/>
              </a:rPr>
              <a:t>đ</a:t>
            </a:r>
            <a:r>
              <a:rPr lang="en-US" sz="2400" b="1" i="1" dirty="0" smtClean="0">
                <a:latin typeface="Times New Roman"/>
                <a:cs typeface="Times New Roman" pitchFamily="18" charset="0"/>
              </a:rPr>
              <a:t>èn khuya,</a:t>
            </a:r>
          </a:p>
          <a:p>
            <a:pPr algn="ctr">
              <a:lnSpc>
                <a:spcPct val="150000"/>
              </a:lnSpc>
            </a:pPr>
            <a:r>
              <a:rPr lang="pt-BR" sz="2400" b="1" i="1" dirty="0" smtClean="0">
                <a:latin typeface="Times New Roman"/>
                <a:cs typeface="Times New Roman" pitchFamily="18" charset="0"/>
              </a:rPr>
              <a:t>       Nửa tình nửa cảnh nh</a:t>
            </a:r>
            <a:r>
              <a:rPr lang="vi-VN" sz="2400" b="1" i="1" dirty="0" smtClean="0">
                <a:latin typeface="Times New Roman"/>
                <a:cs typeface="Times New Roman" pitchFamily="18" charset="0"/>
              </a:rPr>
              <a:t>ư</a:t>
            </a:r>
            <a:r>
              <a:rPr lang="pt-BR" sz="2400" b="1" i="1" dirty="0" smtClean="0">
                <a:latin typeface="Times New Roman"/>
                <a:cs typeface="Times New Roman" pitchFamily="18" charset="0"/>
              </a:rPr>
              <a:t> chia tấm lòng.</a:t>
            </a:r>
          </a:p>
          <a:p>
            <a:pPr algn="ctr">
              <a:lnSpc>
                <a:spcPct val="150000"/>
              </a:lnSpc>
            </a:pPr>
            <a:r>
              <a:rPr lang="pt-BR" sz="2400" b="1" i="1" dirty="0" smtClean="0">
                <a:latin typeface="Times New Roman"/>
                <a:cs typeface="Times New Roman" pitchFamily="18" charset="0"/>
              </a:rPr>
              <a:t>          T</a:t>
            </a:r>
            <a:r>
              <a:rPr lang="vi-VN" sz="2400" b="1" i="1" dirty="0" smtClean="0">
                <a:latin typeface="Times New Roman"/>
                <a:cs typeface="Times New Roman" pitchFamily="18" charset="0"/>
              </a:rPr>
              <a:t>ư</a:t>
            </a:r>
            <a:r>
              <a:rPr lang="pt-BR" sz="2400" b="1" i="1" dirty="0" smtClean="0">
                <a:latin typeface="Times New Roman"/>
                <a:cs typeface="Times New Roman" pitchFamily="18" charset="0"/>
              </a:rPr>
              <a:t>ởng ng</a:t>
            </a:r>
            <a:r>
              <a:rPr lang="vi-VN" sz="2400" b="1" i="1" dirty="0" smtClean="0">
                <a:latin typeface="Times New Roman"/>
                <a:cs typeface="Times New Roman" pitchFamily="18" charset="0"/>
              </a:rPr>
              <a:t>ư</a:t>
            </a:r>
            <a:r>
              <a:rPr lang="pt-BR" sz="2400" b="1" i="1" dirty="0" smtClean="0">
                <a:latin typeface="Times New Roman"/>
                <a:cs typeface="Times New Roman" pitchFamily="18" charset="0"/>
              </a:rPr>
              <a:t>ời d</a:t>
            </a:r>
            <a:r>
              <a:rPr lang="vi-VN" sz="2400" b="1" i="1" dirty="0" smtClean="0">
                <a:latin typeface="Times New Roman"/>
                <a:cs typeface="Times New Roman" pitchFamily="18" charset="0"/>
              </a:rPr>
              <a:t>ư</a:t>
            </a:r>
            <a:r>
              <a:rPr lang="pt-BR" sz="2400" b="1" i="1" dirty="0" smtClean="0">
                <a:latin typeface="Times New Roman"/>
                <a:cs typeface="Times New Roman" pitchFamily="18" charset="0"/>
              </a:rPr>
              <a:t>ới nguyệt chén </a:t>
            </a:r>
            <a:r>
              <a:rPr lang="vi-VN" sz="2400" b="1" i="1" dirty="0" smtClean="0">
                <a:latin typeface="Times New Roman"/>
                <a:cs typeface="Times New Roman" pitchFamily="18" charset="0"/>
              </a:rPr>
              <a:t>đ</a:t>
            </a:r>
            <a:r>
              <a:rPr lang="pt-BR" sz="2400" b="1" i="1" dirty="0" smtClean="0">
                <a:latin typeface="Times New Roman"/>
                <a:cs typeface="Times New Roman" pitchFamily="18" charset="0"/>
              </a:rPr>
              <a:t>ồng,</a:t>
            </a:r>
          </a:p>
          <a:p>
            <a:pPr algn="ctr">
              <a:lnSpc>
                <a:spcPct val="150000"/>
              </a:lnSpc>
            </a:pPr>
            <a:r>
              <a:rPr lang="pt-BR" sz="2400" b="1" i="1" dirty="0" smtClean="0">
                <a:latin typeface="Times New Roman"/>
                <a:cs typeface="Times New Roman" pitchFamily="18" charset="0"/>
              </a:rPr>
              <a:t>      Tin s</a:t>
            </a:r>
            <a:r>
              <a:rPr lang="vi-VN" sz="2400" b="1" i="1" dirty="0" smtClean="0">
                <a:latin typeface="Times New Roman"/>
                <a:cs typeface="Times New Roman" pitchFamily="18" charset="0"/>
              </a:rPr>
              <a:t>ươ</a:t>
            </a:r>
            <a:r>
              <a:rPr lang="pt-BR" sz="2400" b="1" i="1" dirty="0" smtClean="0">
                <a:latin typeface="Times New Roman"/>
                <a:cs typeface="Times New Roman" pitchFamily="18" charset="0"/>
              </a:rPr>
              <a:t>ng luống những rày trông mai chờ.</a:t>
            </a:r>
          </a:p>
          <a:p>
            <a:pPr algn="ctr">
              <a:lnSpc>
                <a:spcPct val="150000"/>
              </a:lnSpc>
            </a:pPr>
            <a:r>
              <a:rPr lang="pt-BR" sz="2400" b="1" i="1" dirty="0" smtClean="0">
                <a:latin typeface="Times New Roman"/>
                <a:cs typeface="Times New Roman" pitchFamily="18" charset="0"/>
              </a:rPr>
              <a:t>           Bên trời góc bể b</a:t>
            </a:r>
            <a:r>
              <a:rPr lang="vi-VN" sz="2400" b="1" i="1" dirty="0" smtClean="0">
                <a:latin typeface="Times New Roman"/>
                <a:cs typeface="Times New Roman" pitchFamily="18" charset="0"/>
              </a:rPr>
              <a:t>ơ</a:t>
            </a:r>
            <a:r>
              <a:rPr lang="pt-BR" sz="2400" b="1" i="1" dirty="0" smtClean="0">
                <a:latin typeface="Times New Roman"/>
                <a:cs typeface="Times New Roman" pitchFamily="18" charset="0"/>
              </a:rPr>
              <a:t> v</a:t>
            </a:r>
            <a:r>
              <a:rPr lang="vi-VN" sz="2400" b="1" i="1" dirty="0" smtClean="0">
                <a:latin typeface="Times New Roman"/>
                <a:cs typeface="Times New Roman" pitchFamily="18" charset="0"/>
              </a:rPr>
              <a:t>ơ</a:t>
            </a:r>
            <a:r>
              <a:rPr lang="pt-BR" sz="2400" b="1" i="1" dirty="0" smtClean="0">
                <a:latin typeface="Times New Roman"/>
                <a:cs typeface="Times New Roman" pitchFamily="18" charset="0"/>
              </a:rPr>
              <a:t>,</a:t>
            </a:r>
          </a:p>
          <a:p>
            <a:pPr algn="ctr">
              <a:lnSpc>
                <a:spcPct val="150000"/>
              </a:lnSpc>
            </a:pPr>
            <a:r>
              <a:rPr lang="pt-BR" sz="2400" b="1" i="1" dirty="0" smtClean="0">
                <a:latin typeface="Times New Roman"/>
                <a:cs typeface="Times New Roman" pitchFamily="18" charset="0"/>
              </a:rPr>
              <a:t>      Tấm son gột rửa bao giờ cho phai.</a:t>
            </a:r>
          </a:p>
          <a:p>
            <a:pPr algn="ctr">
              <a:lnSpc>
                <a:spcPct val="150000"/>
              </a:lnSpc>
            </a:pPr>
            <a:r>
              <a:rPr lang="pt-BR" sz="2400" b="1" i="1" dirty="0" smtClean="0">
                <a:latin typeface="Times New Roman"/>
                <a:cs typeface="Times New Roman" pitchFamily="18" charset="0"/>
              </a:rPr>
              <a:t>          Xót ng</a:t>
            </a:r>
            <a:r>
              <a:rPr lang="vi-VN" sz="2400" b="1" i="1" dirty="0" smtClean="0">
                <a:latin typeface="Times New Roman"/>
                <a:cs typeface="Times New Roman" pitchFamily="18" charset="0"/>
              </a:rPr>
              <a:t>ư</a:t>
            </a:r>
            <a:r>
              <a:rPr lang="pt-BR" sz="2400" b="1" i="1" dirty="0" smtClean="0">
                <a:latin typeface="Times New Roman"/>
                <a:cs typeface="Times New Roman" pitchFamily="18" charset="0"/>
              </a:rPr>
              <a:t>ời tựa cửa hôm mai ,</a:t>
            </a:r>
          </a:p>
          <a:p>
            <a:pPr algn="ctr">
              <a:lnSpc>
                <a:spcPct val="150000"/>
              </a:lnSpc>
            </a:pPr>
            <a:r>
              <a:rPr lang="en-US" sz="2400" b="1" i="1" dirty="0" smtClean="0">
                <a:latin typeface="Times New Roman"/>
                <a:cs typeface="Times New Roman" pitchFamily="18" charset="0"/>
              </a:rPr>
              <a:t>     Quạt nồng ấp lạnh những ai </a:t>
            </a:r>
            <a:r>
              <a:rPr lang="vi-VN" sz="2400" b="1" i="1" dirty="0" smtClean="0">
                <a:latin typeface="Times New Roman"/>
                <a:cs typeface="Times New Roman" pitchFamily="18" charset="0"/>
              </a:rPr>
              <a:t>đ</a:t>
            </a:r>
            <a:r>
              <a:rPr lang="en-US" sz="2400" b="1" i="1" dirty="0" smtClean="0">
                <a:latin typeface="Times New Roman"/>
                <a:cs typeface="Times New Roman" pitchFamily="18" charset="0"/>
              </a:rPr>
              <a:t>ó giờ?</a:t>
            </a:r>
            <a:r>
              <a:rPr lang="en-US" sz="2400" b="1" dirty="0" smtClean="0">
                <a:latin typeface="Times New Roman"/>
                <a:cs typeface="Times New Roman" pitchFamily="18" charset="0"/>
              </a:rPr>
              <a:t> </a:t>
            </a:r>
          </a:p>
          <a:p>
            <a:pPr algn="ctr">
              <a:lnSpc>
                <a:spcPct val="150000"/>
              </a:lnSpc>
            </a:pPr>
            <a:r>
              <a:rPr lang="pt-BR" sz="2400" b="1" i="1" dirty="0" smtClean="0">
                <a:latin typeface="Times New Roman"/>
                <a:cs typeface="Times New Roman" pitchFamily="18" charset="0"/>
              </a:rPr>
              <a:t>         Sân lai cách mấy nắng m</a:t>
            </a:r>
            <a:r>
              <a:rPr lang="vi-VN" sz="2400" b="1" i="1" dirty="0" smtClean="0">
                <a:latin typeface="Times New Roman"/>
                <a:cs typeface="Times New Roman" pitchFamily="18" charset="0"/>
              </a:rPr>
              <a:t>ư</a:t>
            </a:r>
            <a:r>
              <a:rPr lang="pt-BR" sz="2400" b="1" i="1" dirty="0" smtClean="0">
                <a:latin typeface="Times New Roman"/>
                <a:cs typeface="Times New Roman" pitchFamily="18" charset="0"/>
              </a:rPr>
              <a:t>a,</a:t>
            </a:r>
          </a:p>
          <a:p>
            <a:pPr algn="ctr">
              <a:lnSpc>
                <a:spcPct val="150000"/>
              </a:lnSpc>
            </a:pPr>
            <a:r>
              <a:rPr lang="pt-BR" sz="2400" b="1" i="1" dirty="0" smtClean="0">
                <a:latin typeface="Times New Roman"/>
                <a:cs typeface="Times New Roman" pitchFamily="18" charset="0"/>
              </a:rPr>
              <a:t>    Có khi gốc tử </a:t>
            </a:r>
            <a:r>
              <a:rPr lang="vi-VN" sz="2400" b="1" i="1" dirty="0" smtClean="0">
                <a:latin typeface="Times New Roman"/>
                <a:cs typeface="Times New Roman" pitchFamily="18" charset="0"/>
              </a:rPr>
              <a:t>đ</a:t>
            </a:r>
            <a:r>
              <a:rPr lang="pt-BR" sz="2400" b="1" i="1" dirty="0" smtClean="0">
                <a:latin typeface="Times New Roman"/>
                <a:cs typeface="Times New Roman" pitchFamily="18" charset="0"/>
              </a:rPr>
              <a:t>ã vừa ng</a:t>
            </a:r>
            <a:r>
              <a:rPr lang="vi-VN" sz="2400" b="1" i="1" dirty="0" smtClean="0">
                <a:latin typeface="Times New Roman"/>
                <a:cs typeface="Times New Roman" pitchFamily="18" charset="0"/>
              </a:rPr>
              <a:t>ư</a:t>
            </a:r>
            <a:r>
              <a:rPr lang="pt-BR" sz="2400" b="1" i="1" dirty="0" smtClean="0">
                <a:latin typeface="Times New Roman"/>
                <a:cs typeface="Times New Roman" pitchFamily="18" charset="0"/>
              </a:rPr>
              <a:t>ời ôm.</a:t>
            </a:r>
          </a:p>
          <a:p>
            <a:endParaRPr lang="vi-VN" dirty="0">
              <a:latin typeface="Times New Roman"/>
            </a:endParaRPr>
          </a:p>
        </p:txBody>
      </p:sp>
      <p:cxnSp>
        <p:nvCxnSpPr>
          <p:cNvPr id="6" name="Straight Connector 5"/>
          <p:cNvCxnSpPr/>
          <p:nvPr/>
        </p:nvCxnSpPr>
        <p:spPr>
          <a:xfrm>
            <a:off x="2971800" y="1066800"/>
            <a:ext cx="762000" cy="1588"/>
          </a:xfrm>
          <a:prstGeom prst="line">
            <a:avLst/>
          </a:prstGeom>
        </p:spPr>
        <p:style>
          <a:lnRef idx="3">
            <a:schemeClr val="dk1"/>
          </a:lnRef>
          <a:fillRef idx="0">
            <a:schemeClr val="dk1"/>
          </a:fillRef>
          <a:effectRef idx="2">
            <a:schemeClr val="dk1"/>
          </a:effectRef>
          <a:fontRef idx="minor">
            <a:schemeClr val="tx1"/>
          </a:fontRef>
        </p:style>
      </p:cxnSp>
      <p:cxnSp>
        <p:nvCxnSpPr>
          <p:cNvPr id="7" name="Straight Connector 6"/>
          <p:cNvCxnSpPr/>
          <p:nvPr/>
        </p:nvCxnSpPr>
        <p:spPr>
          <a:xfrm>
            <a:off x="2743200" y="2133600"/>
            <a:ext cx="1524000" cy="1588"/>
          </a:xfrm>
          <a:prstGeom prst="line">
            <a:avLst/>
          </a:prstGeom>
        </p:spPr>
        <p:style>
          <a:lnRef idx="3">
            <a:schemeClr val="dk1"/>
          </a:lnRef>
          <a:fillRef idx="0">
            <a:schemeClr val="dk1"/>
          </a:fillRef>
          <a:effectRef idx="2">
            <a:schemeClr val="dk1"/>
          </a:effectRef>
          <a:fontRef idx="minor">
            <a:schemeClr val="tx1"/>
          </a:fontRef>
        </p:style>
      </p:cxnSp>
      <p:cxnSp>
        <p:nvCxnSpPr>
          <p:cNvPr id="8" name="Straight Connector 7"/>
          <p:cNvCxnSpPr/>
          <p:nvPr/>
        </p:nvCxnSpPr>
        <p:spPr>
          <a:xfrm>
            <a:off x="5791200" y="2667000"/>
            <a:ext cx="762000" cy="1588"/>
          </a:xfrm>
          <a:prstGeom prst="line">
            <a:avLst/>
          </a:prstGeom>
        </p:spPr>
        <p:style>
          <a:lnRef idx="3">
            <a:schemeClr val="dk1"/>
          </a:lnRef>
          <a:fillRef idx="0">
            <a:schemeClr val="dk1"/>
          </a:fillRef>
          <a:effectRef idx="2">
            <a:schemeClr val="dk1"/>
          </a:effectRef>
          <a:fontRef idx="minor">
            <a:schemeClr val="tx1"/>
          </a:fontRef>
        </p:style>
      </p:cxnSp>
      <p:cxnSp>
        <p:nvCxnSpPr>
          <p:cNvPr id="9" name="Straight Connector 8"/>
          <p:cNvCxnSpPr/>
          <p:nvPr/>
        </p:nvCxnSpPr>
        <p:spPr>
          <a:xfrm>
            <a:off x="7010400" y="2667000"/>
            <a:ext cx="762000" cy="1588"/>
          </a:xfrm>
          <a:prstGeom prst="line">
            <a:avLst/>
          </a:prstGeom>
        </p:spPr>
        <p:style>
          <a:lnRef idx="3">
            <a:schemeClr val="dk1"/>
          </a:lnRef>
          <a:fillRef idx="0">
            <a:schemeClr val="dk1"/>
          </a:fillRef>
          <a:effectRef idx="2">
            <a:schemeClr val="dk1"/>
          </a:effectRef>
          <a:fontRef idx="minor">
            <a:schemeClr val="tx1"/>
          </a:fontRef>
        </p:style>
      </p:cxnSp>
      <p:cxnSp>
        <p:nvCxnSpPr>
          <p:cNvPr id="10" name="Straight Connector 9"/>
          <p:cNvCxnSpPr/>
          <p:nvPr/>
        </p:nvCxnSpPr>
        <p:spPr>
          <a:xfrm>
            <a:off x="5715000" y="3276600"/>
            <a:ext cx="762000" cy="1588"/>
          </a:xfrm>
          <a:prstGeom prst="line">
            <a:avLst/>
          </a:prstGeom>
        </p:spPr>
        <p:style>
          <a:lnRef idx="3">
            <a:schemeClr val="dk1"/>
          </a:lnRef>
          <a:fillRef idx="0">
            <a:schemeClr val="dk1"/>
          </a:fillRef>
          <a:effectRef idx="2">
            <a:schemeClr val="dk1"/>
          </a:effectRef>
          <a:fontRef idx="minor">
            <a:schemeClr val="tx1"/>
          </a:fontRef>
        </p:style>
      </p:cxnSp>
      <p:cxnSp>
        <p:nvCxnSpPr>
          <p:cNvPr id="11" name="Straight Connector 10"/>
          <p:cNvCxnSpPr/>
          <p:nvPr/>
        </p:nvCxnSpPr>
        <p:spPr>
          <a:xfrm>
            <a:off x="3124200" y="4343400"/>
            <a:ext cx="1143000" cy="1588"/>
          </a:xfrm>
          <a:prstGeom prst="line">
            <a:avLst/>
          </a:prstGeom>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ox(i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ox(in)">
                                      <p:cBhvr>
                                        <p:cTn id="17" dur="500"/>
                                        <p:tgtEl>
                                          <p:spTgt spid="8"/>
                                        </p:tgtEl>
                                      </p:cBhvr>
                                    </p:animEffect>
                                  </p:childTnLst>
                                </p:cTn>
                              </p:par>
                              <p:par>
                                <p:cTn id="18" presetID="4" presetClass="entr" presetSubtype="16" fill="hold" nodeType="with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box(in)">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box(in)">
                                      <p:cBhvr>
                                        <p:cTn id="25" dur="500"/>
                                        <p:tgtEl>
                                          <p:spTgt spid="10"/>
                                        </p:tgtEl>
                                      </p:cBhvr>
                                    </p:animEffect>
                                  </p:childTnLst>
                                </p:cTn>
                              </p:par>
                            </p:childTnLst>
                          </p:cTn>
                        </p:par>
                      </p:childTnLst>
                    </p:cTn>
                  </p:par>
                  <p:par>
                    <p:cTn id="26" fill="hold">
                      <p:stCondLst>
                        <p:cond delay="indefinite"/>
                      </p:stCondLst>
                      <p:childTnLst>
                        <p:par>
                          <p:cTn id="27" fill="hold">
                            <p:stCondLst>
                              <p:cond delay="0"/>
                            </p:stCondLst>
                            <p:childTnLst>
                              <p:par>
                                <p:cTn id="28" presetID="4" presetClass="entr" presetSubtype="16" fill="hold"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box(in)">
                                      <p:cBhvr>
                                        <p:cTn id="30"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6" name="Picture 2" descr="Đời lão Hạc sống và chết trong nước mắt"/>
          <p:cNvPicPr>
            <a:picLocks noChangeAspect="1" noChangeArrowheads="1"/>
          </p:cNvPicPr>
          <p:nvPr/>
        </p:nvPicPr>
        <p:blipFill>
          <a:blip r:embed="rId2"/>
          <a:srcRect/>
          <a:stretch>
            <a:fillRect/>
          </a:stretch>
        </p:blipFill>
        <p:spPr bwMode="auto">
          <a:xfrm>
            <a:off x="228600" y="76200"/>
            <a:ext cx="8686800" cy="4114800"/>
          </a:xfrm>
          <a:prstGeom prst="rect">
            <a:avLst/>
          </a:prstGeom>
          <a:noFill/>
          <a:ln w="9525">
            <a:noFill/>
            <a:miter lim="800000"/>
            <a:headEnd/>
            <a:tailEnd/>
          </a:ln>
        </p:spPr>
      </p:pic>
      <p:graphicFrame>
        <p:nvGraphicFramePr>
          <p:cNvPr id="4" name="Group 19"/>
          <p:cNvGraphicFramePr>
            <a:graphicFrameLocks noGrp="1"/>
          </p:cNvGraphicFramePr>
          <p:nvPr>
            <p:ph/>
          </p:nvPr>
        </p:nvGraphicFramePr>
        <p:xfrm>
          <a:off x="381000" y="4267200"/>
          <a:ext cx="8458200" cy="2743200"/>
        </p:xfrm>
        <a:graphic>
          <a:graphicData uri="http://schemas.openxmlformats.org/drawingml/2006/table">
            <a:tbl>
              <a:tblPr/>
              <a:tblGrid>
                <a:gridCol w="8458200"/>
              </a:tblGrid>
              <a:tr h="27432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000" b="0" i="1" u="none" strike="noStrike" cap="none" normalizeH="0" baseline="0" dirty="0" smtClean="0">
                          <a:ln>
                            <a:noFill/>
                          </a:ln>
                          <a:solidFill>
                            <a:srgbClr val="006600"/>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Mặt</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lão</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đột</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nhiên</a:t>
                      </a:r>
                      <a:r>
                        <a:rPr kumimoji="0" lang="en-US" sz="3000" b="1" i="1" u="none" strike="noStrike" cap="none" normalizeH="0" baseline="0" dirty="0" smtClean="0">
                          <a:ln>
                            <a:noFill/>
                          </a:ln>
                          <a:solidFill>
                            <a:schemeClr val="tx1"/>
                          </a:solidFill>
                          <a:effectLst/>
                          <a:latin typeface="Times New Roman" pitchFamily="18" charset="0"/>
                        </a:rPr>
                        <a:t> co </a:t>
                      </a:r>
                      <a:r>
                        <a:rPr kumimoji="0" lang="en-US" sz="3000" b="1" i="1" u="none" strike="noStrike" cap="none" normalizeH="0" baseline="0" dirty="0" err="1" smtClean="0">
                          <a:ln>
                            <a:noFill/>
                          </a:ln>
                          <a:solidFill>
                            <a:schemeClr val="tx1"/>
                          </a:solidFill>
                          <a:effectLst/>
                          <a:latin typeface="Times New Roman" pitchFamily="18" charset="0"/>
                        </a:rPr>
                        <a:t>rúm</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lại</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Những</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vết</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nhăn</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xô</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lại</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với</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nhau</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ép</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cho</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nước</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mắt</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chảy</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ra</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Cái</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đầu</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lão</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ngoẹo</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về</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một</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bên</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và</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cái</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miệng</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móm</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mém</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của</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lão</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mếu</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như</a:t>
                      </a:r>
                      <a:r>
                        <a:rPr kumimoji="0" lang="en-US" sz="3000" b="1" i="1" u="none" strike="noStrike" cap="none" normalizeH="0" baseline="0" dirty="0" smtClean="0">
                          <a:ln>
                            <a:noFill/>
                          </a:ln>
                          <a:solidFill>
                            <a:schemeClr val="tx1"/>
                          </a:solidFill>
                          <a:effectLst/>
                          <a:latin typeface="Times New Roman" pitchFamily="18" charset="0"/>
                        </a:rPr>
                        <a:t> con </a:t>
                      </a:r>
                      <a:r>
                        <a:rPr kumimoji="0" lang="en-US" sz="3000" b="1" i="1" u="none" strike="noStrike" cap="none" normalizeH="0" baseline="0" dirty="0" err="1" smtClean="0">
                          <a:ln>
                            <a:noFill/>
                          </a:ln>
                          <a:solidFill>
                            <a:schemeClr val="tx1"/>
                          </a:solidFill>
                          <a:effectLst/>
                          <a:latin typeface="Times New Roman" pitchFamily="18" charset="0"/>
                        </a:rPr>
                        <a:t>nít</a:t>
                      </a:r>
                      <a:r>
                        <a:rPr kumimoji="0" lang="en-US" sz="3000" b="1" i="1" u="none" strike="noStrike" cap="none" normalizeH="0" baseline="0" dirty="0" smtClean="0">
                          <a:ln>
                            <a:noFill/>
                          </a:ln>
                          <a:solidFill>
                            <a:schemeClr val="tx1"/>
                          </a:solidFill>
                          <a:effectLst/>
                          <a:latin typeface="Times New Roman" pitchFamily="18" charset="0"/>
                        </a:rPr>
                        <a:t>.</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1" u="none" strike="noStrike" cap="none" normalizeH="0" baseline="0" dirty="0" smtClean="0">
                          <a:ln>
                            <a:noFill/>
                          </a:ln>
                          <a:solidFill>
                            <a:srgbClr val="006600"/>
                          </a:solidFill>
                          <a:effectLst/>
                          <a:latin typeface="Times New Roman" pitchFamily="18" charset="0"/>
                        </a:rPr>
                        <a:t>                                                                                                    </a:t>
                      </a:r>
                      <a:r>
                        <a:rPr kumimoji="0" lang="en-US" sz="1800" b="0" i="0" u="none" strike="noStrike" cap="none" normalizeH="0" baseline="0" dirty="0" smtClean="0">
                          <a:ln>
                            <a:noFill/>
                          </a:ln>
                          <a:solidFill>
                            <a:srgbClr val="006600"/>
                          </a:solidFill>
                          <a:effectLst/>
                          <a:latin typeface="Times New Roman" pitchFamily="18" charset="0"/>
                        </a:rPr>
                        <a:t>(Nam Cao – </a:t>
                      </a:r>
                      <a:r>
                        <a:rPr kumimoji="0" lang="en-US" sz="1800" b="0" i="0" u="none" strike="noStrike" cap="none" normalizeH="0" baseline="0" dirty="0" err="1" smtClean="0">
                          <a:ln>
                            <a:noFill/>
                          </a:ln>
                          <a:solidFill>
                            <a:srgbClr val="006600"/>
                          </a:solidFill>
                          <a:effectLst/>
                          <a:latin typeface="Times New Roman" pitchFamily="18" charset="0"/>
                        </a:rPr>
                        <a:t>Lão</a:t>
                      </a:r>
                      <a:r>
                        <a:rPr kumimoji="0" lang="en-US" sz="1800" b="0" i="0" u="none" strike="noStrike" cap="none" normalizeH="0" baseline="0" dirty="0" smtClean="0">
                          <a:ln>
                            <a:noFill/>
                          </a:ln>
                          <a:solidFill>
                            <a:srgbClr val="006600"/>
                          </a:solidFill>
                          <a:effectLst/>
                          <a:latin typeface="Times New Roman" pitchFamily="18" charset="0"/>
                        </a:rPr>
                        <a:t> </a:t>
                      </a:r>
                      <a:r>
                        <a:rPr kumimoji="0" lang="en-US" sz="1800" b="0" i="0" u="none" strike="noStrike" cap="none" normalizeH="0" baseline="0" dirty="0" err="1" smtClean="0">
                          <a:ln>
                            <a:noFill/>
                          </a:ln>
                          <a:solidFill>
                            <a:srgbClr val="006600"/>
                          </a:solidFill>
                          <a:effectLst/>
                          <a:latin typeface="Times New Roman" pitchFamily="18" charset="0"/>
                        </a:rPr>
                        <a:t>Hạc</a:t>
                      </a:r>
                      <a:r>
                        <a:rPr kumimoji="0" lang="en-US" sz="1800" b="0" i="0" u="none" strike="noStrike" cap="none" normalizeH="0" baseline="0" dirty="0" smtClean="0">
                          <a:ln>
                            <a:noFill/>
                          </a:ln>
                          <a:solidFill>
                            <a:srgbClr val="006600"/>
                          </a:solidFill>
                          <a:effectLst/>
                          <a:latin typeface="Times New Roman"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70" name="Picture 2" descr="Đời lão Hạc sống và chết trong nước mắt"/>
          <p:cNvPicPr>
            <a:picLocks noChangeAspect="1" noChangeArrowheads="1"/>
          </p:cNvPicPr>
          <p:nvPr/>
        </p:nvPicPr>
        <p:blipFill>
          <a:blip r:embed="rId2"/>
          <a:srcRect/>
          <a:stretch>
            <a:fillRect/>
          </a:stretch>
        </p:blipFill>
        <p:spPr bwMode="auto">
          <a:xfrm>
            <a:off x="228600" y="76200"/>
            <a:ext cx="8686800" cy="3505200"/>
          </a:xfrm>
          <a:prstGeom prst="rect">
            <a:avLst/>
          </a:prstGeom>
          <a:noFill/>
          <a:ln w="9525">
            <a:noFill/>
            <a:miter lim="800000"/>
            <a:headEnd/>
            <a:tailEnd/>
          </a:ln>
        </p:spPr>
      </p:pic>
      <p:graphicFrame>
        <p:nvGraphicFramePr>
          <p:cNvPr id="4" name="Group 19"/>
          <p:cNvGraphicFramePr>
            <a:graphicFrameLocks noGrp="1"/>
          </p:cNvGraphicFramePr>
          <p:nvPr>
            <p:ph/>
          </p:nvPr>
        </p:nvGraphicFramePr>
        <p:xfrm>
          <a:off x="381000" y="3657600"/>
          <a:ext cx="8458200" cy="3352800"/>
        </p:xfrm>
        <a:graphic>
          <a:graphicData uri="http://schemas.openxmlformats.org/drawingml/2006/table">
            <a:tbl>
              <a:tblPr/>
              <a:tblGrid>
                <a:gridCol w="8458200"/>
              </a:tblGrid>
              <a:tr h="3352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3000" b="0" i="1" u="none" strike="noStrike" cap="none" normalizeH="0" baseline="0" dirty="0" smtClean="0">
                          <a:ln>
                            <a:noFill/>
                          </a:ln>
                          <a:solidFill>
                            <a:srgbClr val="006600"/>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Mặt</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lão</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đột</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nhiên</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smtClean="0">
                          <a:ln>
                            <a:noFill/>
                          </a:ln>
                          <a:solidFill>
                            <a:srgbClr val="FF0000"/>
                          </a:solidFill>
                          <a:effectLst/>
                          <a:latin typeface="Times New Roman" pitchFamily="18" charset="0"/>
                        </a:rPr>
                        <a:t>co </a:t>
                      </a:r>
                      <a:r>
                        <a:rPr kumimoji="0" lang="en-US" sz="3000" b="1" i="1" u="none" strike="noStrike" cap="none" normalizeH="0" baseline="0" dirty="0" err="1" smtClean="0">
                          <a:ln>
                            <a:noFill/>
                          </a:ln>
                          <a:solidFill>
                            <a:srgbClr val="FF0000"/>
                          </a:solidFill>
                          <a:effectLst/>
                          <a:latin typeface="Times New Roman" pitchFamily="18" charset="0"/>
                        </a:rPr>
                        <a:t>rúm</a:t>
                      </a:r>
                      <a:r>
                        <a:rPr kumimoji="0" lang="en-US" sz="3000" b="1" i="1" u="none" strike="noStrike" cap="none" normalizeH="0" baseline="0" dirty="0" smtClean="0">
                          <a:ln>
                            <a:noFill/>
                          </a:ln>
                          <a:solidFill>
                            <a:srgbClr val="FF0000"/>
                          </a:solidFill>
                          <a:effectLst/>
                          <a:latin typeface="Times New Roman" pitchFamily="18" charset="0"/>
                        </a:rPr>
                        <a:t> </a:t>
                      </a:r>
                      <a:r>
                        <a:rPr kumimoji="0" lang="en-US" sz="3000" b="1" i="1" u="none" strike="noStrike" cap="none" normalizeH="0" baseline="0" dirty="0" err="1" smtClean="0">
                          <a:ln>
                            <a:noFill/>
                          </a:ln>
                          <a:solidFill>
                            <a:srgbClr val="FF0000"/>
                          </a:solidFill>
                          <a:effectLst/>
                          <a:latin typeface="Times New Roman" pitchFamily="18" charset="0"/>
                        </a:rPr>
                        <a:t>lại</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Những</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vết</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nhăn</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rgbClr val="FF0000"/>
                          </a:solidFill>
                          <a:effectLst/>
                          <a:latin typeface="Times New Roman" pitchFamily="18" charset="0"/>
                        </a:rPr>
                        <a:t>xô</a:t>
                      </a:r>
                      <a:r>
                        <a:rPr kumimoji="0" lang="en-US" sz="3000" b="1" i="1" u="none" strike="noStrike" cap="none" normalizeH="0" baseline="0" dirty="0" smtClean="0">
                          <a:ln>
                            <a:noFill/>
                          </a:ln>
                          <a:solidFill>
                            <a:srgbClr val="FF0000"/>
                          </a:solidFill>
                          <a:effectLst/>
                          <a:latin typeface="Times New Roman" pitchFamily="18" charset="0"/>
                        </a:rPr>
                        <a:t> </a:t>
                      </a:r>
                      <a:r>
                        <a:rPr kumimoji="0" lang="en-US" sz="3000" b="1" i="1" u="none" strike="noStrike" cap="none" normalizeH="0" baseline="0" dirty="0" err="1" smtClean="0">
                          <a:ln>
                            <a:noFill/>
                          </a:ln>
                          <a:solidFill>
                            <a:srgbClr val="FF0000"/>
                          </a:solidFill>
                          <a:effectLst/>
                          <a:latin typeface="Times New Roman" pitchFamily="18" charset="0"/>
                        </a:rPr>
                        <a:t>lại</a:t>
                      </a:r>
                      <a:r>
                        <a:rPr kumimoji="0" lang="en-US" sz="3000" b="1" i="1" u="none" strike="noStrike" cap="none" normalizeH="0" baseline="0" dirty="0" smtClean="0">
                          <a:ln>
                            <a:noFill/>
                          </a:ln>
                          <a:solidFill>
                            <a:srgbClr val="FF0000"/>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với</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nhau</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rgbClr val="FF0000"/>
                          </a:solidFill>
                          <a:effectLst/>
                          <a:latin typeface="Times New Roman" pitchFamily="18" charset="0"/>
                        </a:rPr>
                        <a:t>ép</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cho</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nước</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mắt</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chảy</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ra</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Cái</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đầu</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lão</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rgbClr val="FF0000"/>
                          </a:solidFill>
                          <a:effectLst/>
                          <a:latin typeface="Times New Roman" pitchFamily="18" charset="0"/>
                        </a:rPr>
                        <a:t>ngoẹo</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về</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một</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bên</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và</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cái</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miệng</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rgbClr val="FF0000"/>
                          </a:solidFill>
                          <a:effectLst/>
                          <a:latin typeface="Times New Roman" pitchFamily="18" charset="0"/>
                        </a:rPr>
                        <a:t>móm</a:t>
                      </a:r>
                      <a:r>
                        <a:rPr kumimoji="0" lang="en-US" sz="3000" b="1" i="1" u="none" strike="noStrike" cap="none" normalizeH="0" baseline="0" dirty="0" smtClean="0">
                          <a:ln>
                            <a:noFill/>
                          </a:ln>
                          <a:solidFill>
                            <a:srgbClr val="FF0000"/>
                          </a:solidFill>
                          <a:effectLst/>
                          <a:latin typeface="Times New Roman" pitchFamily="18" charset="0"/>
                        </a:rPr>
                        <a:t> </a:t>
                      </a:r>
                      <a:r>
                        <a:rPr kumimoji="0" lang="en-US" sz="3000" b="1" i="1" u="none" strike="noStrike" cap="none" normalizeH="0" baseline="0" dirty="0" err="1" smtClean="0">
                          <a:ln>
                            <a:noFill/>
                          </a:ln>
                          <a:solidFill>
                            <a:srgbClr val="FF0000"/>
                          </a:solidFill>
                          <a:effectLst/>
                          <a:latin typeface="Times New Roman" pitchFamily="18" charset="0"/>
                        </a:rPr>
                        <a:t>mém</a:t>
                      </a:r>
                      <a:r>
                        <a:rPr kumimoji="0" lang="en-US" sz="3000" b="1" i="1" u="none" strike="noStrike" cap="none" normalizeH="0" baseline="0" dirty="0" smtClean="0">
                          <a:ln>
                            <a:noFill/>
                          </a:ln>
                          <a:solidFill>
                            <a:srgbClr val="FF0000"/>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của</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lão</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rgbClr val="FF0000"/>
                          </a:solidFill>
                          <a:effectLst/>
                          <a:latin typeface="Times New Roman" pitchFamily="18" charset="0"/>
                        </a:rPr>
                        <a:t>mếu</a:t>
                      </a:r>
                      <a:r>
                        <a:rPr kumimoji="0" lang="en-US" sz="3000" b="1" i="1" u="none" strike="noStrike" cap="none" normalizeH="0" baseline="0" dirty="0" smtClean="0">
                          <a:ln>
                            <a:noFill/>
                          </a:ln>
                          <a:solidFill>
                            <a:schemeClr val="tx1"/>
                          </a:solidFill>
                          <a:effectLst/>
                          <a:latin typeface="Times New Roman" pitchFamily="18" charset="0"/>
                        </a:rPr>
                        <a:t> </a:t>
                      </a:r>
                      <a:r>
                        <a:rPr kumimoji="0" lang="en-US" sz="3000" b="1" i="1" u="none" strike="noStrike" cap="none" normalizeH="0" baseline="0" dirty="0" err="1" smtClean="0">
                          <a:ln>
                            <a:noFill/>
                          </a:ln>
                          <a:solidFill>
                            <a:schemeClr val="tx1"/>
                          </a:solidFill>
                          <a:effectLst/>
                          <a:latin typeface="Times New Roman" pitchFamily="18" charset="0"/>
                        </a:rPr>
                        <a:t>như</a:t>
                      </a:r>
                      <a:r>
                        <a:rPr kumimoji="0" lang="en-US" sz="3000" b="1" i="1" u="none" strike="noStrike" cap="none" normalizeH="0" baseline="0" dirty="0" smtClean="0">
                          <a:ln>
                            <a:noFill/>
                          </a:ln>
                          <a:solidFill>
                            <a:schemeClr val="tx1"/>
                          </a:solidFill>
                          <a:effectLst/>
                          <a:latin typeface="Times New Roman" pitchFamily="18" charset="0"/>
                        </a:rPr>
                        <a:t> con </a:t>
                      </a:r>
                      <a:r>
                        <a:rPr kumimoji="0" lang="en-US" sz="3000" b="1" i="1" u="none" strike="noStrike" cap="none" normalizeH="0" baseline="0" dirty="0" err="1" smtClean="0">
                          <a:ln>
                            <a:noFill/>
                          </a:ln>
                          <a:solidFill>
                            <a:schemeClr val="tx1"/>
                          </a:solidFill>
                          <a:effectLst/>
                          <a:latin typeface="Times New Roman" pitchFamily="18" charset="0"/>
                        </a:rPr>
                        <a:t>nít</a:t>
                      </a:r>
                      <a:r>
                        <a:rPr kumimoji="0" lang="en-US" sz="3000" b="1" i="1" u="none" strike="noStrike" cap="none" normalizeH="0" baseline="0" dirty="0" smtClean="0">
                          <a:ln>
                            <a:noFill/>
                          </a:ln>
                          <a:solidFill>
                            <a:schemeClr val="tx1"/>
                          </a:solidFill>
                          <a:effectLst/>
                          <a:latin typeface="Times New Roman" pitchFamily="18" charset="0"/>
                        </a:rPr>
                        <a:t>.</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1" u="none" strike="noStrike" cap="none" normalizeH="0" baseline="0" dirty="0" smtClean="0">
                          <a:ln>
                            <a:noFill/>
                          </a:ln>
                          <a:solidFill>
                            <a:srgbClr val="006600"/>
                          </a:solidFill>
                          <a:effectLst/>
                          <a:latin typeface="Times New Roman" pitchFamily="18" charset="0"/>
                        </a:rPr>
                        <a:t>                                                                                                    </a:t>
                      </a:r>
                      <a:r>
                        <a:rPr kumimoji="0" lang="en-US" sz="1800" b="0" i="0" u="none" strike="noStrike" cap="none" normalizeH="0" baseline="0" dirty="0" smtClean="0">
                          <a:ln>
                            <a:noFill/>
                          </a:ln>
                          <a:solidFill>
                            <a:srgbClr val="006600"/>
                          </a:solidFill>
                          <a:effectLst/>
                          <a:latin typeface="Times New Roman" pitchFamily="18" charset="0"/>
                        </a:rPr>
                        <a:t>(Nam Cao – </a:t>
                      </a:r>
                      <a:r>
                        <a:rPr kumimoji="0" lang="en-US" sz="1800" b="0" i="0" u="none" strike="noStrike" cap="none" normalizeH="0" baseline="0" dirty="0" err="1" smtClean="0">
                          <a:ln>
                            <a:noFill/>
                          </a:ln>
                          <a:solidFill>
                            <a:srgbClr val="006600"/>
                          </a:solidFill>
                          <a:effectLst/>
                          <a:latin typeface="Times New Roman" pitchFamily="18" charset="0"/>
                        </a:rPr>
                        <a:t>Lão</a:t>
                      </a:r>
                      <a:r>
                        <a:rPr kumimoji="0" lang="en-US" sz="1800" b="0" i="0" u="none" strike="noStrike" cap="none" normalizeH="0" baseline="0" dirty="0" smtClean="0">
                          <a:ln>
                            <a:noFill/>
                          </a:ln>
                          <a:solidFill>
                            <a:srgbClr val="006600"/>
                          </a:solidFill>
                          <a:effectLst/>
                          <a:latin typeface="Times New Roman" pitchFamily="18" charset="0"/>
                        </a:rPr>
                        <a:t> </a:t>
                      </a:r>
                      <a:r>
                        <a:rPr kumimoji="0" lang="en-US" sz="1800" b="0" i="0" u="none" strike="noStrike" cap="none" normalizeH="0" baseline="0" dirty="0" err="1" smtClean="0">
                          <a:ln>
                            <a:noFill/>
                          </a:ln>
                          <a:solidFill>
                            <a:srgbClr val="006600"/>
                          </a:solidFill>
                          <a:effectLst/>
                          <a:latin typeface="Times New Roman" pitchFamily="18" charset="0"/>
                        </a:rPr>
                        <a:t>Hạc</a:t>
                      </a:r>
                      <a:r>
                        <a:rPr kumimoji="0" lang="en-US" sz="1800" b="0" i="0" u="none" strike="noStrike" cap="none" normalizeH="0" baseline="0" dirty="0" smtClean="0">
                          <a:ln>
                            <a:noFill/>
                          </a:ln>
                          <a:solidFill>
                            <a:srgbClr val="006600"/>
                          </a:solidFill>
                          <a:effectLst/>
                          <a:latin typeface="Times New Roman" pitchFamily="18"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 name="Text Box 35"/>
          <p:cNvSpPr txBox="1">
            <a:spLocks noChangeArrowheads="1"/>
          </p:cNvSpPr>
          <p:nvPr/>
        </p:nvSpPr>
        <p:spPr bwMode="auto">
          <a:xfrm>
            <a:off x="533400" y="5634038"/>
            <a:ext cx="7620000" cy="461962"/>
          </a:xfrm>
          <a:prstGeom prst="rect">
            <a:avLst/>
          </a:prstGeom>
          <a:noFill/>
          <a:ln w="9525">
            <a:noFill/>
            <a:miter lim="800000"/>
            <a:headEnd/>
            <a:tailEnd/>
          </a:ln>
        </p:spPr>
        <p:txBody>
          <a:bodyPr>
            <a:spAutoFit/>
          </a:bodyPr>
          <a:lstStyle/>
          <a:p>
            <a:pPr>
              <a:spcBef>
                <a:spcPct val="50000"/>
              </a:spcBef>
            </a:pPr>
            <a:r>
              <a:rPr lang="en-US" sz="2400" b="1">
                <a:solidFill>
                  <a:srgbClr val="0000CC"/>
                </a:solidFill>
                <a:latin typeface="Times New Roman" pitchFamily="18" charset="0"/>
              </a:rPr>
              <a:t>=&gt; Dằn vặt, đau khổ, ân hận, day dứt  khi bán con Vàng.</a:t>
            </a:r>
            <a:r>
              <a:rPr lang="en-US" sz="2400">
                <a:solidFill>
                  <a:srgbClr val="0000CC"/>
                </a:solidFill>
                <a:latin typeface="Times New Roman" pitchFamily="18" charset="0"/>
              </a:rPr>
              <a:t> </a:t>
            </a:r>
            <a:endParaRPr lang="en-US" sz="2800" b="1">
              <a:solidFill>
                <a:srgbClr val="C00000"/>
              </a:solidFill>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TotalTime>
  <Words>793</Words>
  <Application>Microsoft Office PowerPoint</Application>
  <PresentationFormat>On-screen Show (4:3)</PresentationFormat>
  <Paragraphs>88</Paragraphs>
  <Slides>13</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13</vt:i4>
      </vt:variant>
    </vt:vector>
  </HeadingPairs>
  <TitlesOfParts>
    <vt:vector size="15" baseType="lpstr">
      <vt:lpstr>Office Theme</vt:lpstr>
      <vt:lpstr>Clip</vt:lpstr>
      <vt:lpstr>Slide 1</vt:lpstr>
      <vt:lpstr>Slide 2</vt:lpstr>
      <vt:lpstr>Slide 3</vt:lpstr>
      <vt:lpstr>Slide 4</vt:lpstr>
      <vt:lpstr>Slide 5</vt:lpstr>
      <vt:lpstr>Slide 6</vt:lpstr>
      <vt:lpstr>Slide 7</vt:lpstr>
      <vt:lpstr>Slide 8</vt:lpstr>
      <vt:lpstr>Slide 9</vt:lpstr>
      <vt:lpstr>Slide 10</vt:lpstr>
      <vt:lpstr>Slide 11</vt:lpstr>
      <vt:lpstr>HƯỚNG DẪN VỀ NHÀ        </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TNC</dc:creator>
  <cp:lastModifiedBy>Admin</cp:lastModifiedBy>
  <cp:revision>19</cp:revision>
  <dcterms:created xsi:type="dcterms:W3CDTF">2006-08-16T00:00:00Z</dcterms:created>
  <dcterms:modified xsi:type="dcterms:W3CDTF">2023-10-02T04:11:03Z</dcterms:modified>
</cp:coreProperties>
</file>