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1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3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4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5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  <p:sldMasterId id="2147483815" r:id="rId2"/>
    <p:sldMasterId id="2147483828" r:id="rId3"/>
    <p:sldMasterId id="2147483840" r:id="rId4"/>
    <p:sldMasterId id="2147483852" r:id="rId5"/>
    <p:sldMasterId id="2147483865" r:id="rId6"/>
    <p:sldMasterId id="2147483889" r:id="rId7"/>
    <p:sldMasterId id="2147483902" r:id="rId8"/>
    <p:sldMasterId id="2147483914" r:id="rId9"/>
    <p:sldMasterId id="2147483926" r:id="rId10"/>
    <p:sldMasterId id="2147483939" r:id="rId11"/>
    <p:sldMasterId id="2147483951" r:id="rId12"/>
    <p:sldMasterId id="2147483963" r:id="rId13"/>
    <p:sldMasterId id="2147483975" r:id="rId14"/>
    <p:sldMasterId id="2147483999" r:id="rId15"/>
    <p:sldMasterId id="2147484011" r:id="rId16"/>
    <p:sldMasterId id="2147484023" r:id="rId17"/>
    <p:sldMasterId id="2147484035" r:id="rId18"/>
    <p:sldMasterId id="2147484047" r:id="rId19"/>
    <p:sldMasterId id="2147484059" r:id="rId20"/>
    <p:sldMasterId id="2147484071" r:id="rId21"/>
    <p:sldMasterId id="2147484119" r:id="rId22"/>
    <p:sldMasterId id="2147484131" r:id="rId23"/>
    <p:sldMasterId id="2147484155" r:id="rId24"/>
    <p:sldMasterId id="2147484167" r:id="rId25"/>
    <p:sldMasterId id="2147484180" r:id="rId26"/>
  </p:sldMasterIdLst>
  <p:notesMasterIdLst>
    <p:notesMasterId r:id="rId59"/>
  </p:notesMasterIdLst>
  <p:sldIdLst>
    <p:sldId id="265" r:id="rId27"/>
    <p:sldId id="375" r:id="rId28"/>
    <p:sldId id="402" r:id="rId29"/>
    <p:sldId id="378" r:id="rId30"/>
    <p:sldId id="427" r:id="rId31"/>
    <p:sldId id="428" r:id="rId32"/>
    <p:sldId id="461" r:id="rId33"/>
    <p:sldId id="457" r:id="rId34"/>
    <p:sldId id="456" r:id="rId35"/>
    <p:sldId id="429" r:id="rId36"/>
    <p:sldId id="430" r:id="rId37"/>
    <p:sldId id="432" r:id="rId38"/>
    <p:sldId id="433" r:id="rId39"/>
    <p:sldId id="434" r:id="rId40"/>
    <p:sldId id="435" r:id="rId41"/>
    <p:sldId id="436" r:id="rId42"/>
    <p:sldId id="437" r:id="rId43"/>
    <p:sldId id="462" r:id="rId44"/>
    <p:sldId id="438" r:id="rId45"/>
    <p:sldId id="460" r:id="rId46"/>
    <p:sldId id="439" r:id="rId47"/>
    <p:sldId id="441" r:id="rId48"/>
    <p:sldId id="442" r:id="rId49"/>
    <p:sldId id="443" r:id="rId50"/>
    <p:sldId id="444" r:id="rId51"/>
    <p:sldId id="445" r:id="rId52"/>
    <p:sldId id="446" r:id="rId53"/>
    <p:sldId id="447" r:id="rId54"/>
    <p:sldId id="451" r:id="rId55"/>
    <p:sldId id="452" r:id="rId56"/>
    <p:sldId id="455" r:id="rId57"/>
    <p:sldId id="454" r:id="rId58"/>
  </p:sldIdLst>
  <p:sldSz cx="12192000" cy="6858000"/>
  <p:notesSz cx="6858000" cy="9144000"/>
  <p:embeddedFontLst>
    <p:embeddedFont>
      <p:font typeface="Trebuchet MS" panose="020B0603020202020204" pitchFamily="3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VNI-Thufap2"/>
      <p:regular r:id="rId70"/>
    </p:embeddedFont>
    <p:embeddedFont>
      <p:font typeface="Tahoma" panose="020B0604030504040204" pitchFamily="34" charset="0"/>
      <p:regular r:id="rId71"/>
      <p:bold r:id="rId72"/>
    </p:embeddedFont>
    <p:embeddedFont>
      <p:font typeface="Georgia" panose="02040502050405020303" pitchFamily="18" charset="0"/>
      <p:regular r:id="rId73"/>
      <p:bold r:id="rId74"/>
      <p:italic r:id="rId75"/>
      <p:boldItalic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94717" autoAdjust="0"/>
  </p:normalViewPr>
  <p:slideViewPr>
    <p:cSldViewPr snapToGrid="0">
      <p:cViewPr varScale="1">
        <p:scale>
          <a:sx n="63" d="100"/>
          <a:sy n="63" d="100"/>
        </p:scale>
        <p:origin x="9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font" Target="fonts/font13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font" Target="fonts/font17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3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D659C-E336-49FF-B205-419266F4130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C5319-7F6F-4437-BA1F-432486069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42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  <p:sp>
        <p:nvSpPr>
          <p:cNvPr id="1024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25A74-D4A7-4A21-8FD5-55AA4C829A2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9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C5319-7F6F-4437-BA1F-4324860694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41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0601AF-E127-4B37-BD6A-D5D32716067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631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B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785FFB-DDB6-4C68-8BA1-9CB12F30D6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01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8CFFE-81F3-4758-B887-F28AABC4D4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299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4145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F13E0-7B67-416B-BD59-3FC1AC7C5E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6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9CCA1-376B-480F-AE1C-1839911712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413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184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845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53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9977ABF5-4CFF-45CA-AE3D-353B0BCCB8A9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412296"/>
      </p:ext>
    </p:extLst>
  </p:cSld>
  <p:clrMapOvr>
    <a:masterClrMapping/>
  </p:clrMapOvr>
  <p:transition spd="slow"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D5F19F34-6056-45BA-AD58-F93C6291CDE4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87715"/>
      </p:ext>
    </p:extLst>
  </p:cSld>
  <p:clrMapOvr>
    <a:masterClrMapping/>
  </p:clrMapOvr>
  <p:transition spd="slow"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08DEA109-5A10-430C-A3BC-89397F449CC8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8267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EC6BE56-1157-4E21-97BC-4F3460B921BC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6577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AD5B7AB4-8989-49B2-8520-D63134CA52AB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1235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E2828000-462B-47A3-9FD8-DC885309EBE5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3633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ED4DD245-C8A5-4508-9554-E61EEA5A1773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00946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6318C-985F-41E7-A815-F39CBE4E44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083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E4E4924F-22F3-4B3F-B960-0E76B63AABF8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7182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90EE48B3-78E4-41B8-8C31-D6EE04E1B9CB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2340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5E09B067-BAFE-4F5A-9958-CEFFE18DEEB2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2447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FF9BB789-3B96-4ECC-9D13-1D9E0790E32E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9402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6C2125BC-44F5-48A5-BE32-E284E9904ECC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555766"/>
      </p:ext>
    </p:extLst>
  </p:cSld>
  <p:clrMapOvr>
    <a:masterClrMapping/>
  </p:clrMapOvr>
  <p:transition spd="slow"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452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297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907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542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878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B8934D-623A-4602-9CA3-06163A1722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438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9891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799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902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4441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634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9714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893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433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6209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60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3563FC-AA7A-4E63-9816-07E9358FED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090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734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0403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9232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8882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165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057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8301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5660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31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945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A71DE5-FDBB-49CF-950C-43C15CD83F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546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509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5995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2282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488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1509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075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612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485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0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9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C02373-EF66-4885-99EB-1A3CADDF2B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7416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6245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5137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627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102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800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326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19886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9165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5480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9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1E34C8-1E89-4198-BC0B-D6B8442DCB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359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5706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9853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4411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7000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24969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7737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578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59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1734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884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B89D75-ED74-49D9-B04C-E00BFA9081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2635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050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320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8513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7626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4521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7809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4854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17052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683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36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158E37-EB13-465D-9209-0EC085A2D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9381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645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7193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17865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3257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0659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24158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4193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6677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60964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758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4537A5-71C6-4524-8323-6EEA39872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6133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22249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19174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60969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01709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2032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243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8197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0432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4154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54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A8DC2-1596-4820-8CBC-D3CE8D8341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4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4665F70-51C1-4970-B36A-8734F0E275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0687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9384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94749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7314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60908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518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59829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59677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3749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25574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889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EF49D8-842B-46AD-8BC6-A166C86A98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4439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1345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20105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83706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6983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63629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70433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81568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1130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13364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94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267E81F-DDC6-48A4-A9CA-F82D4ECF9F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2851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74569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3069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2986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2932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76352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05009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74841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95741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0876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49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D413FB-02F9-46FE-9B29-BE32497D401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942984"/>
      </p:ext>
    </p:extLst>
  </p:cSld>
  <p:clrMapOvr>
    <a:masterClrMapping/>
  </p:clrMapOvr>
  <p:transition spd="slow">
    <p:zoom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6433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12555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80532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20829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72252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1117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0111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5108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5343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196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81985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5638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9669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34786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7995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549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59426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19857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F9C2D-7811-45EF-9686-DC7B22FB35B2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DA624-C2D7-4226-B4FB-C87E8D67F7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5314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BA50F-1D89-4672-B73F-6A263019E305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9602D-B3E5-4B6C-9791-5019FE526F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2621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A2C0-A502-473D-99FB-10B468439363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E9F87-BBDC-4A76-9A51-F3072AA358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7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03400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F6B5C-BF55-4A96-BACD-C0CA66A6800C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40FE1-F9D5-442B-8709-6BC6C5FC39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6081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217D0-288D-4403-8F8D-1628ED9485CF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E414F-C0FB-4138-BC14-84537A1FC5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1850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56C47-BAB5-4F90-8D7E-5969E5A64B40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53BF1-AD84-425D-904A-4670241210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7338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E9E06-B050-4D4C-8544-BAFE436C4EF0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7C21-B10A-4E6F-97F5-891E1F301D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0802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8F650-DFD8-41C6-A061-D8E4C6795287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4A9CD-E756-418C-B593-3A1E8A32EE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2830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22470-D517-4CD5-9919-6FECE97F0932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26B76-D707-473E-A421-425AA75928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987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EE7DA-A123-4946-ABFA-2055EB083E42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F7DED-5EF5-4BA3-8040-C1196EC0D1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2693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81C70-0353-4F61-A964-7F6247FB047F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F346-30F8-4931-B6D0-8F6CC51F19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6337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6384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166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612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5708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582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5738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8239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1348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0836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99213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2774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96284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4BF4A17C-244A-4099-9FDE-049E6797ED1D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233281"/>
      </p:ext>
    </p:extLst>
  </p:cSld>
  <p:clrMapOvr>
    <a:masterClrMapping/>
  </p:clrMapOvr>
  <p:transition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9374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DE7FA039-0A40-461B-B59A-DF028A9AC137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603429"/>
      </p:ext>
    </p:extLst>
  </p:cSld>
  <p:clrMapOvr>
    <a:masterClrMapping/>
  </p:clrMapOvr>
  <p:transition spd="slow">
    <p:zoom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707EBD90-B1CE-4F14-92E1-FBC6C4876DC8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87050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6D85A4FF-18EA-475B-8385-232320F44729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6165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D587D51E-E39E-4B7E-BFD2-FC9C27CA0469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5939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3B418302-6782-4EEE-92A7-B6AD7D26305D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0172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63D5635D-B3A0-42C3-8FE3-B231119333ED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758295"/>
      </p:ext>
    </p:extLst>
  </p:cSld>
  <p:clrMapOvr>
    <a:masterClrMapping/>
  </p:clrMapOvr>
  <p:transition spd="slow">
    <p:zoom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F6ACF234-9AD2-44BC-B5A3-D5B766B3B977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7941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51E5DC5C-9118-478B-B8E3-59A727FFBA06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4707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58AC1CD1-5C03-4685-A687-DBCBFB765D53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8859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C6FA5C86-D79B-4434-A44B-BEBAD24B7896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40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6346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AF5191A9-6B31-486A-84F9-CE175AF8114A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34381"/>
      </p:ext>
    </p:extLst>
  </p:cSld>
  <p:clrMapOvr>
    <a:masterClrMapping/>
  </p:clrMapOvr>
  <p:transition spd="slow">
    <p:zoom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5316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80886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62184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51651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19130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42340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51982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80002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835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6624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50348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36821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FED18-683F-495C-8986-90EBA39B56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43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15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06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788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11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89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123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104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854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63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DF3F9-449D-4BE2-9028-FB738CAF04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5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747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3479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8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08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482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39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EC9A6C-1801-489C-BA3A-430CCC5F5DD6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153129"/>
      </p:ext>
    </p:extLst>
  </p:cSld>
  <p:clrMapOvr>
    <a:masterClrMapping/>
  </p:clrMapOvr>
  <p:transition spd="slow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8CB1D9-1893-4406-8A85-4F72598049C9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801413"/>
      </p:ext>
    </p:extLst>
  </p:cSld>
  <p:clrMapOvr>
    <a:masterClrMapping/>
  </p:clrMapOvr>
  <p:transition spd="slow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32C9150-4D3D-4FD0-9F74-DC5DAE20837C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842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73025E-489C-4B0A-A903-334AE50DDE2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33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69373-8D73-42B8-8903-5C280C7F7F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149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BED0652-F21C-4A3A-BE7A-D77E285EDCF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278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F13FB3-DAA4-4CA9-BADC-0EDFF34C74AF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2539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6EFAB-71A1-46B9-9105-35DCBABDE890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077955"/>
      </p:ext>
    </p:extLst>
  </p:cSld>
  <p:clrMapOvr>
    <a:masterClrMapping/>
  </p:clrMapOvr>
  <p:transition spd="slow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5BCAA7-D9BE-4226-9244-61323FB24619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1350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E030E-4873-4B64-836E-CC0AD8B70290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679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66B039-941F-4BBF-901F-D0E28DA43E3D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567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2D4578A-D541-41B1-B864-DD353F6728B9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319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6FC2F3-F839-48DA-9F9A-C504ED391C5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499688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2535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98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A4560-EFDA-40CD-956D-616C7E58C1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519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887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0146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17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502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944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14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4534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0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3162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927D54CA-D951-41E6-B014-49BF7D3AF8FF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534191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802CA-D37F-4717-BB41-F74EEC162D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182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FA79872E-4893-4EF5-96FA-02918F609D84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49868"/>
      </p:ext>
    </p:extLst>
  </p:cSld>
  <p:clrMapOvr>
    <a:masterClrMapping/>
  </p:clrMapOvr>
  <p:transition spd="slow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0B0AFA86-1C8D-4395-AE37-94388CDBA4BD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4162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F01A4BD5-08D2-4442-8022-D09C3CDE74FD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0932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67DCFFBA-7D84-422C-A045-BAF8FFF306B6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6790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40262B31-9AF7-404C-9139-AB80916220BA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958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1E97776E-C4CC-4552-95C9-4C4A0B3B733B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379340"/>
      </p:ext>
    </p:extLst>
  </p:cSld>
  <p:clrMapOvr>
    <a:masterClrMapping/>
  </p:clrMapOvr>
  <p:transition spd="slow"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D9534229-4D53-475D-9FB0-DA732F5F0D03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2512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69618A40-9DAF-4A9A-8A7C-A028D73BB1D5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070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923DC840-8918-442C-BE59-D72553A2C508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7652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3A446387-86A0-4E41-98C4-E54202E78A88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53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0D11B-7440-4835-89AD-2B161332F9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908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6DD165C6-4142-4551-B948-C1B39AEE6496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735166"/>
      </p:ext>
    </p:extLst>
  </p:cSld>
  <p:clrMapOvr>
    <a:masterClrMapping/>
  </p:clrMapOvr>
  <p:transition spd="slow"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399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4447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44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7739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817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9956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597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555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E2860-B612-4BE4-AD74-890F0A657E63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68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CD8-A0F1-46FC-8CE3-56E979D16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3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6BD7D7-E95E-4E57-9DAE-047B06EEC83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5544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BA88C4-290E-4DC0-B89C-E24EDC87283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902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E24DB-73C0-489E-BCF0-BAD54EAF459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3545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F4CE9-0E40-42EA-A8A5-352B25757C9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9677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388047-E5CD-41A3-BB8E-ABACBB6A8544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333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294ED-9648-4E9B-AD93-1FE86CB01A6A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1030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BC4C94-91F7-442A-BB1D-9C41A1AFFDAE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335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99BB55-EE49-4F01-9139-363DBA4C9117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633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938800-442A-49C5-B52B-5FEDB295F281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553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88A6E50-3C6A-448E-8323-B202D01A8D78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6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5">
                <a:lumMod val="75000"/>
              </a:schemeClr>
            </a:gs>
            <a:gs pos="37000">
              <a:srgbClr val="66FF66"/>
            </a:gs>
            <a:gs pos="77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2D6B94-9C5B-4FB4-A5CF-B795B7BFC66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50000"/>
              </a:spcBef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Arial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50000"/>
              </a:spcBef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Arial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solidFill>
                  <a:srgbClr val="898989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B4F2A0A0-F213-4922-94BF-F907687F9E33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4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90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0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7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56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16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29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8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56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5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AC6CD"/>
            </a:gs>
            <a:gs pos="7001">
              <a:srgbClr val="8AC6CD"/>
            </a:gs>
            <a:gs pos="37000">
              <a:srgbClr val="66FF66"/>
            </a:gs>
            <a:gs pos="100000">
              <a:srgbClr val="D6ECEE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685800" eaLnBrk="1" hangingPunct="1">
              <a:defRPr sz="105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685800" eaLnBrk="1" hangingPunct="1">
              <a:defRPr sz="105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105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E05A05-E637-4FF2-9725-319B97AB595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6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49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8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09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E352A736-4424-4EBF-9A94-17DCB123E95E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E383C4FA-B381-4E77-8C9E-67AFC20B92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8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19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50000"/>
              </a:spcBef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50000"/>
              </a:spcBef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66B53C4E-7BD3-4A1E-963C-BD155DA0F3D1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90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48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59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96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FFFDBF8-21FF-42FC-AA32-5439F2A15C0C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86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50000"/>
              </a:spcBef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Arial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50000"/>
              </a:spcBef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Arial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solidFill>
                  <a:srgbClr val="898989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70A00069-7773-4737-8307-1CCE2FDB5E41}" type="slidenum">
              <a:rPr lang="en-US" altLang="en-US" smtClean="0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39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14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38904D-5547-42F6-BABF-CDD13931AE3B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9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file:///C:\Users\ADMIN\Downloads\Kachiusa%20m&#250;a%20minh%20h&#7885;a%20_%20v&#361;%20&#273;o&#224;n%20c&#7847;u%20v&#7891;ng.mp4" TargetMode="External"/><Relationship Id="rId1" Type="http://schemas.microsoft.com/office/2007/relationships/media" Target="file:///C:\Users\ADMIN\Downloads\Kachiusa%20m&#250;a%20minh%20h&#7885;a%20_%20v&#361;%20&#273;o&#224;n%20c&#7847;u%20v&#7891;ng.mp4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file:///C:\Users\ADMIN\Downloads\Xuan\Xuan\Xuan\Cachiusa.mp4" TargetMode="External"/><Relationship Id="rId1" Type="http://schemas.microsoft.com/office/2007/relationships/media" Target="file:///C:\Users\ADMIN\Downloads\Xuan\Xuan\Xuan\Cachiusa.mp4" TargetMode="Externa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9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2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3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5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7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8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9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0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3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audio" Target="file:///C:\Users\ADMIN\Downloads\Xuan\Xuan\Xuan\TDN%20So%208%20nhac7.mp3" TargetMode="External"/><Relationship Id="rId7" Type="http://schemas.openxmlformats.org/officeDocument/2006/relationships/oleObject" Target="../embeddings/oleObject13.bin"/><Relationship Id="rId2" Type="http://schemas.microsoft.com/office/2007/relationships/media" Target="file:///C:\Users\ADMIN\Downloads\Xuan\Xuan\Xuan\TDN%20So%208%20nhac7.mp3" TargetMode="Externa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37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hyperlink" Target="../Desktop/H&#7897;p%20qu&#224;%20b&#237;%20m&#7853;t.pptx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7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jpeg"/><Relationship Id="rId4" Type="http://schemas.openxmlformats.org/officeDocument/2006/relationships/image" Target="../media/image8.gif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0.xml"/><Relationship Id="rId2" Type="http://schemas.openxmlformats.org/officeDocument/2006/relationships/video" Target="file:///C:\Users\ADMIN\Downloads\Xuan\Xuan\Xuan\Ca%20chiu%20sa%20-%20&#226;m%20nh&#7841;c%20l&#7899;p%207%20-%20c&#243;%20l&#7901;i.mp4" TargetMode="External"/><Relationship Id="rId1" Type="http://schemas.microsoft.com/office/2007/relationships/media" Target="file:///C:\Users\ADMIN\Downloads\Xuan\Xuan\Xuan\Ca%20chiu%20sa%20-%20&#226;m%20nh&#7841;c%20l&#7899;p%207%20-%20c&#243;%20l&#7901;i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ADMIN\Downloads\KARAOKE%20CA%20CHIU%20SA%20L&#7898;P%207.mp4" TargetMode="External"/><Relationship Id="rId1" Type="http://schemas.microsoft.com/office/2007/relationships/media" Target="file:///C:\Users\ADMIN\Downloads\KARAOKE%20CA%20CHIU%20SA%20L&#7898;P%207.mp4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 rot="10097661">
            <a:off x="1532953" y="5235546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99CC00"/>
              </a:solidFill>
              <a:latin typeface="VNI-Thufap2" pitchFamily="2" charset="0"/>
            </a:endParaRPr>
          </a:p>
        </p:txBody>
      </p:sp>
      <p:pic>
        <p:nvPicPr>
          <p:cNvPr id="12293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3439">
            <a:off x="-35504" y="3690034"/>
            <a:ext cx="4018564" cy="1066975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Relaxed"/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1710" y="4405894"/>
            <a:ext cx="5934075" cy="1135607"/>
          </a:xfrm>
        </p:spPr>
        <p:txBody>
          <a:bodyPr/>
          <a:lstStyle/>
          <a:p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GIÁO VIÊN THỰC HIỆN</a:t>
            </a:r>
            <a:r>
              <a:rPr lang="en-US" sz="2800" b="1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: NGUYỄN THỊ XUÂN</a:t>
            </a:r>
            <a:endParaRPr lang="en-US" sz="2800" b="1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8" name="Picture 10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328">
            <a:off x="7869128" y="3957365"/>
            <a:ext cx="4048837" cy="1179022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Rectangle 11"/>
          <p:cNvSpPr>
            <a:spLocks/>
          </p:cNvSpPr>
          <p:nvPr/>
        </p:nvSpPr>
        <p:spPr bwMode="auto">
          <a:xfrm>
            <a:off x="3660903" y="5908538"/>
            <a:ext cx="4759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2021 - 2022</a:t>
            </a:r>
          </a:p>
        </p:txBody>
      </p:sp>
      <p:sp>
        <p:nvSpPr>
          <p:cNvPr id="2" name="Rectangle 1"/>
          <p:cNvSpPr/>
          <p:nvPr/>
        </p:nvSpPr>
        <p:spPr>
          <a:xfrm>
            <a:off x="2953" y="-18844"/>
            <a:ext cx="12192000" cy="12184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HẢI AN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5" name="Picture 17" descr="Giao du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184335" y="107679"/>
            <a:ext cx="876822" cy="8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3" name="Rectangle 15"/>
          <p:cNvSpPr>
            <a:spLocks/>
          </p:cNvSpPr>
          <p:nvPr/>
        </p:nvSpPr>
        <p:spPr bwMode="auto">
          <a:xfrm>
            <a:off x="1242540" y="481036"/>
            <a:ext cx="9278704" cy="60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3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TRƯỜNG TRUNG HỌC CƠ SỞ </a:t>
            </a:r>
            <a:r>
              <a:rPr lang="en-US" sz="30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3778" y="2153784"/>
            <a:ext cx="8321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CHÀO MỪNG QUÝ THẦY CÔ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8447" y="3076702"/>
            <a:ext cx="1018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ĐẾN DỰ GIỜ BỘ MÔN ÂM NHẠC LỚP 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7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ghi ta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77" end="127623.653"/>
                  <p14:fade in="3000" out="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334" y="6248400"/>
            <a:ext cx="609600" cy="609600"/>
          </a:xfrm>
          <a:prstGeom prst="rect">
            <a:avLst/>
          </a:prstGeom>
        </p:spPr>
      </p:pic>
      <p:pic>
        <p:nvPicPr>
          <p:cNvPr id="13" name="ghi ta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77" end="127623.653"/>
                  <p14:fade in="3000" out="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734" y="640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3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292" grpId="0" uiExpand="1" build="p"/>
      <p:bldP spid="12292" grpId="1" uiExpand="1" build="p"/>
      <p:bldP spid="1229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8229600" cy="1143000"/>
          </a:xfrm>
        </p:spPr>
        <p:txBody>
          <a:bodyPr/>
          <a:lstStyle/>
          <a:p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múa minh họa </a:t>
            </a:r>
          </a:p>
        </p:txBody>
      </p:sp>
      <p:pic>
        <p:nvPicPr>
          <p:cNvPr id="2" name="Kachiusa múa minh họa _ vũ đoàn cầu vồ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861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398246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4035" name="Picture 6" descr="Ban nhac Ca-chiu-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-42863"/>
            <a:ext cx="9083675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036" name="Object 30"/>
          <p:cNvGraphicFramePr>
            <a:graphicFrameLocks noChangeAspect="1"/>
          </p:cNvGraphicFramePr>
          <p:nvPr/>
        </p:nvGraphicFramePr>
        <p:xfrm>
          <a:off x="8763000" y="5662613"/>
          <a:ext cx="1905000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Clip" r:id="rId4" imgW="1999793" imgH="1831543" progId="MS_ClipArt_Gallery.2">
                  <p:embed/>
                </p:oleObj>
              </mc:Choice>
              <mc:Fallback>
                <p:oleObj name="Clip" r:id="rId4" imgW="1999793" imgH="1831543" progId="MS_ClipArt_Gallery.2">
                  <p:embed/>
                  <p:pic>
                    <p:nvPicPr>
                      <p:cNvPr id="44036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0" y="5662613"/>
                        <a:ext cx="1905000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998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chiusa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76200"/>
            <a:ext cx="8686800" cy="6248400"/>
          </a:xfrm>
        </p:spPr>
      </p:pic>
    </p:spTree>
    <p:extLst>
      <p:ext uri="{BB962C8B-B14F-4D97-AF65-F5344CB8AC3E}">
        <p14:creationId xmlns:p14="http://schemas.microsoft.com/office/powerpoint/2010/main" val="232055531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37260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133600" y="1982789"/>
            <a:ext cx="8153400" cy="21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TẬP ĐỌC NHẠC SỐ 8</a:t>
            </a:r>
          </a:p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CHÚ </a:t>
            </a:r>
            <a:r>
              <a:rPr lang="en-US" alt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CHIM NHỎ DỄ THƯƠNG</a:t>
            </a:r>
          </a:p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7108" name="Rectangle 1"/>
          <p:cNvSpPr>
            <a:spLocks noChangeArrowheads="1"/>
          </p:cNvSpPr>
          <p:nvPr/>
        </p:nvSpPr>
        <p:spPr bwMode="auto">
          <a:xfrm>
            <a:off x="6324600" y="3429001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PHÁP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VIỆT: HOÀNG ANH</a:t>
            </a:r>
          </a:p>
        </p:txBody>
      </p:sp>
    </p:spTree>
    <p:extLst>
      <p:ext uri="{BB962C8B-B14F-4D97-AF65-F5344CB8AC3E}">
        <p14:creationId xmlns:p14="http://schemas.microsoft.com/office/powerpoint/2010/main" val="359350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sp>
        <p:nvSpPr>
          <p:cNvPr id="48131" name="Rectangle 3"/>
          <p:cNvSpPr>
            <a:spLocks noGrp="1"/>
          </p:cNvSpPr>
          <p:nvPr>
            <p:ph type="body" idx="4294967295"/>
          </p:nvPr>
        </p:nvSpPr>
        <p:spPr>
          <a:xfrm>
            <a:off x="1981200" y="1600201"/>
            <a:ext cx="8229600" cy="4525963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8132" name="Picture 4" descr="taochubgr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28601"/>
            <a:ext cx="8785225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134" name="Object 30"/>
          <p:cNvGraphicFramePr>
            <a:graphicFrameLocks noChangeAspect="1"/>
          </p:cNvGraphicFramePr>
          <p:nvPr/>
        </p:nvGraphicFramePr>
        <p:xfrm>
          <a:off x="9067800" y="5907088"/>
          <a:ext cx="1600200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Clip" r:id="rId5" imgW="1999793" imgH="1831543" progId="MS_ClipArt_Gallery.2">
                  <p:embed/>
                </p:oleObj>
              </mc:Choice>
              <mc:Fallback>
                <p:oleObj name="Clip" r:id="rId5" imgW="1999793" imgH="1831543" progId="MS_ClipArt_Gallery.2">
                  <p:embed/>
                  <p:pic>
                    <p:nvPicPr>
                      <p:cNvPr id="48134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0" y="5907088"/>
                        <a:ext cx="1600200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29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0" t="39531" r="52499" b="58333"/>
          <a:stretch>
            <a:fillRect/>
          </a:stretch>
        </p:blipFill>
        <p:spPr bwMode="auto">
          <a:xfrm>
            <a:off x="8567738" y="4994276"/>
            <a:ext cx="195262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6"/>
          <p:cNvSpPr>
            <a:spLocks noChangeArrowheads="1"/>
          </p:cNvSpPr>
          <p:nvPr/>
        </p:nvSpPr>
        <p:spPr bwMode="auto">
          <a:xfrm>
            <a:off x="3924300" y="4191000"/>
            <a:ext cx="4038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1543051" y="5715000"/>
            <a:ext cx="9053513" cy="533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1543050" y="6267450"/>
            <a:ext cx="5181600" cy="546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câu bài  TĐN số 8?</a:t>
            </a:r>
          </a:p>
        </p:txBody>
      </p:sp>
      <p:pic>
        <p:nvPicPr>
          <p:cNvPr id="491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0"/>
            <a:ext cx="90868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43050" y="4884738"/>
            <a:ext cx="91249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1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TĐN?</a:t>
            </a:r>
          </a:p>
        </p:txBody>
      </p:sp>
    </p:spTree>
    <p:extLst>
      <p:ext uri="{BB962C8B-B14F-4D97-AF65-F5344CB8AC3E}">
        <p14:creationId xmlns:p14="http://schemas.microsoft.com/office/powerpoint/2010/main" val="37193602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1752600" y="1"/>
            <a:ext cx="8534400" cy="747713"/>
            <a:chOff x="144" y="0"/>
            <a:chExt cx="5376" cy="471"/>
          </a:xfrm>
        </p:grpSpPr>
        <p:sp>
          <p:nvSpPr>
            <p:cNvPr id="50196" name="Text Box 3"/>
            <p:cNvSpPr txBox="1">
              <a:spLocks noChangeArrowheads="1"/>
            </p:cNvSpPr>
            <p:nvPr/>
          </p:nvSpPr>
          <p:spPr bwMode="auto">
            <a:xfrm>
              <a:off x="144" y="0"/>
              <a:ext cx="17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50197" name="Text Box 4"/>
            <p:cNvSpPr txBox="1">
              <a:spLocks noChangeArrowheads="1"/>
            </p:cNvSpPr>
            <p:nvPr/>
          </p:nvSpPr>
          <p:spPr bwMode="auto">
            <a:xfrm>
              <a:off x="2112" y="0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altLang="en-US" sz="2400" b="1" i="1">
                <a:solidFill>
                  <a:srgbClr val="0000CC"/>
                </a:solidFill>
              </a:endParaRPr>
            </a:p>
          </p:txBody>
        </p:sp>
        <p:sp>
          <p:nvSpPr>
            <p:cNvPr id="50198" name="Text Box 5"/>
            <p:cNvSpPr txBox="1">
              <a:spLocks noChangeArrowheads="1"/>
            </p:cNvSpPr>
            <p:nvPr/>
          </p:nvSpPr>
          <p:spPr bwMode="auto">
            <a:xfrm>
              <a:off x="2976" y="240"/>
              <a:ext cx="2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altLang="en-US" i="1">
                <a:solidFill>
                  <a:prstClr val="black"/>
                </a:solidFill>
              </a:endParaRPr>
            </a:p>
          </p:txBody>
        </p:sp>
      </p:grpSp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2057400" y="2590801"/>
            <a:ext cx="815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180" name="Text Box 7"/>
          <p:cNvSpPr txBox="1">
            <a:spLocks noChangeArrowheads="1"/>
          </p:cNvSpPr>
          <p:nvPr/>
        </p:nvSpPr>
        <p:spPr bwMode="auto">
          <a:xfrm>
            <a:off x="2057400" y="4191001"/>
            <a:ext cx="754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181" name="Text Box 9"/>
          <p:cNvSpPr txBox="1">
            <a:spLocks noChangeArrowheads="1"/>
          </p:cNvSpPr>
          <p:nvPr/>
        </p:nvSpPr>
        <p:spPr bwMode="auto">
          <a:xfrm>
            <a:off x="2819400" y="990601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182" name="Rectangle 10"/>
          <p:cNvSpPr>
            <a:spLocks noChangeArrowheads="1"/>
          </p:cNvSpPr>
          <p:nvPr/>
        </p:nvSpPr>
        <p:spPr bwMode="auto">
          <a:xfrm>
            <a:off x="3124200" y="2133600"/>
            <a:ext cx="7086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183" name="Text Box 11"/>
          <p:cNvSpPr txBox="1">
            <a:spLocks noChangeArrowheads="1"/>
          </p:cNvSpPr>
          <p:nvPr/>
        </p:nvSpPr>
        <p:spPr bwMode="auto">
          <a:xfrm>
            <a:off x="2286000" y="4114801"/>
            <a:ext cx="838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grpSp>
        <p:nvGrpSpPr>
          <p:cNvPr id="74764" name="Group 12"/>
          <p:cNvGrpSpPr>
            <a:grpSpLocks/>
          </p:cNvGrpSpPr>
          <p:nvPr/>
        </p:nvGrpSpPr>
        <p:grpSpPr bwMode="auto">
          <a:xfrm>
            <a:off x="1524000" y="2057401"/>
            <a:ext cx="9144000" cy="4252913"/>
            <a:chOff x="0" y="1296"/>
            <a:chExt cx="5760" cy="2679"/>
          </a:xfrm>
        </p:grpSpPr>
        <p:sp>
          <p:nvSpPr>
            <p:cNvPr id="50193" name="Text Box 13"/>
            <p:cNvSpPr txBox="1">
              <a:spLocks noChangeArrowheads="1"/>
            </p:cNvSpPr>
            <p:nvPr/>
          </p:nvSpPr>
          <p:spPr bwMode="auto">
            <a:xfrm>
              <a:off x="960" y="1296"/>
              <a:ext cx="46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9900CC"/>
                </a:solidFill>
              </a:endParaRPr>
            </a:p>
          </p:txBody>
        </p:sp>
        <p:sp>
          <p:nvSpPr>
            <p:cNvPr id="50194" name="Text Box 14"/>
            <p:cNvSpPr txBox="1">
              <a:spLocks noChangeArrowheads="1"/>
            </p:cNvSpPr>
            <p:nvPr/>
          </p:nvSpPr>
          <p:spPr bwMode="auto">
            <a:xfrm>
              <a:off x="384" y="2400"/>
              <a:ext cx="53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9900CC"/>
                </a:solidFill>
              </a:endParaRPr>
            </a:p>
          </p:txBody>
        </p:sp>
        <p:sp>
          <p:nvSpPr>
            <p:cNvPr id="50195" name="Text Box 15"/>
            <p:cNvSpPr txBox="1">
              <a:spLocks noChangeArrowheads="1"/>
            </p:cNvSpPr>
            <p:nvPr/>
          </p:nvSpPr>
          <p:spPr bwMode="auto">
            <a:xfrm>
              <a:off x="0" y="3744"/>
              <a:ext cx="57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9900CC"/>
                </a:solidFill>
              </a:endParaRPr>
            </a:p>
          </p:txBody>
        </p:sp>
      </p:grpSp>
      <p:sp>
        <p:nvSpPr>
          <p:cNvPr id="50185" name="Text Box 16"/>
          <p:cNvSpPr txBox="1">
            <a:spLocks noChangeArrowheads="1"/>
          </p:cNvSpPr>
          <p:nvPr/>
        </p:nvSpPr>
        <p:spPr bwMode="auto">
          <a:xfrm>
            <a:off x="1752600" y="6324601"/>
            <a:ext cx="868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grpSp>
        <p:nvGrpSpPr>
          <p:cNvPr id="74769" name="Group 17"/>
          <p:cNvGrpSpPr>
            <a:grpSpLocks/>
          </p:cNvGrpSpPr>
          <p:nvPr/>
        </p:nvGrpSpPr>
        <p:grpSpPr bwMode="auto">
          <a:xfrm>
            <a:off x="1524000" y="2438401"/>
            <a:ext cx="9144000" cy="4176713"/>
            <a:chOff x="0" y="1536"/>
            <a:chExt cx="5760" cy="2631"/>
          </a:xfrm>
        </p:grpSpPr>
        <p:sp>
          <p:nvSpPr>
            <p:cNvPr id="50190" name="Text Box 18"/>
            <p:cNvSpPr txBox="1">
              <a:spLocks noChangeArrowheads="1"/>
            </p:cNvSpPr>
            <p:nvPr/>
          </p:nvSpPr>
          <p:spPr bwMode="auto">
            <a:xfrm>
              <a:off x="1008" y="1536"/>
              <a:ext cx="43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CC00"/>
                </a:solidFill>
              </a:endParaRPr>
            </a:p>
          </p:txBody>
        </p:sp>
        <p:sp>
          <p:nvSpPr>
            <p:cNvPr id="50191" name="Text Box 19"/>
            <p:cNvSpPr txBox="1">
              <a:spLocks noChangeArrowheads="1"/>
            </p:cNvSpPr>
            <p:nvPr/>
          </p:nvSpPr>
          <p:spPr bwMode="auto">
            <a:xfrm>
              <a:off x="480" y="2688"/>
              <a:ext cx="49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FF3300"/>
                </a:solidFill>
              </a:endParaRPr>
            </a:p>
          </p:txBody>
        </p:sp>
        <p:sp>
          <p:nvSpPr>
            <p:cNvPr id="50192" name="Text Box 20"/>
            <p:cNvSpPr txBox="1">
              <a:spLocks noChangeArrowheads="1"/>
            </p:cNvSpPr>
            <p:nvPr/>
          </p:nvSpPr>
          <p:spPr bwMode="auto">
            <a:xfrm>
              <a:off x="0" y="3936"/>
              <a:ext cx="57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3300"/>
                  </a:solidFill>
                </a:rPr>
                <a:t>  </a:t>
              </a:r>
            </a:p>
          </p:txBody>
        </p:sp>
      </p:grpSp>
      <p:sp>
        <p:nvSpPr>
          <p:cNvPr id="50187" name="Text Box 21"/>
          <p:cNvSpPr txBox="1">
            <a:spLocks noChangeArrowheads="1"/>
          </p:cNvSpPr>
          <p:nvPr/>
        </p:nvSpPr>
        <p:spPr bwMode="auto">
          <a:xfrm>
            <a:off x="9601200" y="10668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50188" name="Picture 33" descr="IMG_02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11111" r="5373" b="18710"/>
          <a:stretch>
            <a:fillRect/>
          </a:stretch>
        </p:blipFill>
        <p:spPr bwMode="auto">
          <a:xfrm>
            <a:off x="1524000" y="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87" name="Freeform 35"/>
          <p:cNvSpPr>
            <a:spLocks/>
          </p:cNvSpPr>
          <p:nvPr/>
        </p:nvSpPr>
        <p:spPr bwMode="gray">
          <a:xfrm>
            <a:off x="3162301" y="3538538"/>
            <a:ext cx="1509713" cy="1079500"/>
          </a:xfrm>
          <a:custGeom>
            <a:avLst/>
            <a:gdLst>
              <a:gd name="T0" fmla="*/ 2147483646 w 951"/>
              <a:gd name="T1" fmla="*/ 2147483646 h 680"/>
              <a:gd name="T2" fmla="*/ 2147483646 w 951"/>
              <a:gd name="T3" fmla="*/ 2147483646 h 680"/>
              <a:gd name="T4" fmla="*/ 2147483646 w 951"/>
              <a:gd name="T5" fmla="*/ 2147483646 h 680"/>
              <a:gd name="T6" fmla="*/ 2147483646 w 951"/>
              <a:gd name="T7" fmla="*/ 2147483646 h 680"/>
              <a:gd name="T8" fmla="*/ 2147483646 w 951"/>
              <a:gd name="T9" fmla="*/ 2147483646 h 680"/>
              <a:gd name="T10" fmla="*/ 2147483646 w 951"/>
              <a:gd name="T11" fmla="*/ 2147483646 h 680"/>
              <a:gd name="T12" fmla="*/ 2147483646 w 951"/>
              <a:gd name="T13" fmla="*/ 2147483646 h 680"/>
              <a:gd name="T14" fmla="*/ 2147483646 w 951"/>
              <a:gd name="T15" fmla="*/ 2147483646 h 680"/>
              <a:gd name="T16" fmla="*/ 2147483646 w 951"/>
              <a:gd name="T17" fmla="*/ 2147483646 h 680"/>
              <a:gd name="T18" fmla="*/ 2147483646 w 951"/>
              <a:gd name="T19" fmla="*/ 2147483646 h 680"/>
              <a:gd name="T20" fmla="*/ 2147483646 w 951"/>
              <a:gd name="T21" fmla="*/ 2147483646 h 680"/>
              <a:gd name="T22" fmla="*/ 2147483646 w 951"/>
              <a:gd name="T23" fmla="*/ 2147483646 h 680"/>
              <a:gd name="T24" fmla="*/ 2147483646 w 951"/>
              <a:gd name="T25" fmla="*/ 2147483646 h 680"/>
              <a:gd name="T26" fmla="*/ 2147483646 w 951"/>
              <a:gd name="T27" fmla="*/ 2147483646 h 680"/>
              <a:gd name="T28" fmla="*/ 2147483646 w 951"/>
              <a:gd name="T29" fmla="*/ 2147483646 h 680"/>
              <a:gd name="T30" fmla="*/ 2147483646 w 951"/>
              <a:gd name="T31" fmla="*/ 2147483646 h 680"/>
              <a:gd name="T32" fmla="*/ 2147483646 w 951"/>
              <a:gd name="T33" fmla="*/ 2147483646 h 680"/>
              <a:gd name="T34" fmla="*/ 2147483646 w 951"/>
              <a:gd name="T35" fmla="*/ 2147483646 h 680"/>
              <a:gd name="T36" fmla="*/ 2147483646 w 951"/>
              <a:gd name="T37" fmla="*/ 2147483646 h 680"/>
              <a:gd name="T38" fmla="*/ 2147483646 w 951"/>
              <a:gd name="T39" fmla="*/ 2147483646 h 680"/>
              <a:gd name="T40" fmla="*/ 2147483646 w 951"/>
              <a:gd name="T41" fmla="*/ 2147483646 h 680"/>
              <a:gd name="T42" fmla="*/ 2147483646 w 951"/>
              <a:gd name="T43" fmla="*/ 2147483646 h 680"/>
              <a:gd name="T44" fmla="*/ 2147483646 w 951"/>
              <a:gd name="T45" fmla="*/ 2147483646 h 680"/>
              <a:gd name="T46" fmla="*/ 2147483646 w 951"/>
              <a:gd name="T47" fmla="*/ 2147483646 h 680"/>
              <a:gd name="T48" fmla="*/ 2147483646 w 951"/>
              <a:gd name="T49" fmla="*/ 2147483646 h 680"/>
              <a:gd name="T50" fmla="*/ 2147483646 w 951"/>
              <a:gd name="T51" fmla="*/ 2147483646 h 680"/>
              <a:gd name="T52" fmla="*/ 2147483646 w 951"/>
              <a:gd name="T53" fmla="*/ 2147483646 h 680"/>
              <a:gd name="T54" fmla="*/ 2147483646 w 951"/>
              <a:gd name="T55" fmla="*/ 2147483646 h 680"/>
              <a:gd name="T56" fmla="*/ 2147483646 w 951"/>
              <a:gd name="T57" fmla="*/ 2147483646 h 680"/>
              <a:gd name="T58" fmla="*/ 2147483646 w 951"/>
              <a:gd name="T59" fmla="*/ 2147483646 h 680"/>
              <a:gd name="T60" fmla="*/ 2147483646 w 951"/>
              <a:gd name="T61" fmla="*/ 2147483646 h 680"/>
              <a:gd name="T62" fmla="*/ 2147483646 w 951"/>
              <a:gd name="T63" fmla="*/ 2147483646 h 680"/>
              <a:gd name="T64" fmla="*/ 2147483646 w 951"/>
              <a:gd name="T65" fmla="*/ 2147483646 h 680"/>
              <a:gd name="T66" fmla="*/ 2147483646 w 951"/>
              <a:gd name="T67" fmla="*/ 2147483646 h 680"/>
              <a:gd name="T68" fmla="*/ 2147483646 w 951"/>
              <a:gd name="T69" fmla="*/ 2147483646 h 680"/>
              <a:gd name="T70" fmla="*/ 2147483646 w 951"/>
              <a:gd name="T71" fmla="*/ 2147483646 h 680"/>
              <a:gd name="T72" fmla="*/ 2147483646 w 951"/>
              <a:gd name="T73" fmla="*/ 2147483646 h 680"/>
              <a:gd name="T74" fmla="*/ 2147483646 w 951"/>
              <a:gd name="T75" fmla="*/ 2147483646 h 680"/>
              <a:gd name="T76" fmla="*/ 2147483646 w 951"/>
              <a:gd name="T77" fmla="*/ 0 h 680"/>
              <a:gd name="T78" fmla="*/ 2147483646 w 951"/>
              <a:gd name="T79" fmla="*/ 2147483646 h 680"/>
              <a:gd name="T80" fmla="*/ 2147483646 w 951"/>
              <a:gd name="T81" fmla="*/ 2147483646 h 680"/>
              <a:gd name="T82" fmla="*/ 2147483646 w 951"/>
              <a:gd name="T83" fmla="*/ 2147483646 h 68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51" h="680">
                <a:moveTo>
                  <a:pt x="264" y="51"/>
                </a:moveTo>
                <a:cubicBezTo>
                  <a:pt x="243" y="58"/>
                  <a:pt x="252" y="82"/>
                  <a:pt x="258" y="99"/>
                </a:cubicBezTo>
                <a:cubicBezTo>
                  <a:pt x="253" y="140"/>
                  <a:pt x="252" y="134"/>
                  <a:pt x="219" y="123"/>
                </a:cubicBezTo>
                <a:cubicBezTo>
                  <a:pt x="192" y="132"/>
                  <a:pt x="208" y="118"/>
                  <a:pt x="195" y="114"/>
                </a:cubicBezTo>
                <a:cubicBezTo>
                  <a:pt x="183" y="111"/>
                  <a:pt x="171" y="112"/>
                  <a:pt x="159" y="111"/>
                </a:cubicBezTo>
                <a:cubicBezTo>
                  <a:pt x="152" y="90"/>
                  <a:pt x="158" y="97"/>
                  <a:pt x="144" y="87"/>
                </a:cubicBezTo>
                <a:cubicBezTo>
                  <a:pt x="76" y="93"/>
                  <a:pt x="119" y="85"/>
                  <a:pt x="39" y="81"/>
                </a:cubicBezTo>
                <a:cubicBezTo>
                  <a:pt x="29" y="82"/>
                  <a:pt x="18" y="80"/>
                  <a:pt x="9" y="84"/>
                </a:cubicBezTo>
                <a:cubicBezTo>
                  <a:pt x="5" y="86"/>
                  <a:pt x="4" y="92"/>
                  <a:pt x="6" y="96"/>
                </a:cubicBezTo>
                <a:cubicBezTo>
                  <a:pt x="10" y="105"/>
                  <a:pt x="26" y="101"/>
                  <a:pt x="36" y="102"/>
                </a:cubicBezTo>
                <a:cubicBezTo>
                  <a:pt x="62" y="120"/>
                  <a:pt x="20" y="91"/>
                  <a:pt x="30" y="120"/>
                </a:cubicBezTo>
                <a:cubicBezTo>
                  <a:pt x="25" y="121"/>
                  <a:pt x="18" y="119"/>
                  <a:pt x="15" y="123"/>
                </a:cubicBezTo>
                <a:cubicBezTo>
                  <a:pt x="0" y="150"/>
                  <a:pt x="25" y="139"/>
                  <a:pt x="30" y="138"/>
                </a:cubicBezTo>
                <a:cubicBezTo>
                  <a:pt x="31" y="144"/>
                  <a:pt x="29" y="151"/>
                  <a:pt x="33" y="156"/>
                </a:cubicBezTo>
                <a:cubicBezTo>
                  <a:pt x="36" y="160"/>
                  <a:pt x="43" y="158"/>
                  <a:pt x="48" y="159"/>
                </a:cubicBezTo>
                <a:cubicBezTo>
                  <a:pt x="54" y="161"/>
                  <a:pt x="60" y="163"/>
                  <a:pt x="66" y="165"/>
                </a:cubicBezTo>
                <a:cubicBezTo>
                  <a:pt x="69" y="166"/>
                  <a:pt x="75" y="168"/>
                  <a:pt x="75" y="168"/>
                </a:cubicBezTo>
                <a:cubicBezTo>
                  <a:pt x="80" y="182"/>
                  <a:pt x="108" y="188"/>
                  <a:pt x="123" y="192"/>
                </a:cubicBezTo>
                <a:cubicBezTo>
                  <a:pt x="125" y="195"/>
                  <a:pt x="126" y="199"/>
                  <a:pt x="129" y="201"/>
                </a:cubicBezTo>
                <a:cubicBezTo>
                  <a:pt x="134" y="204"/>
                  <a:pt x="147" y="207"/>
                  <a:pt x="147" y="207"/>
                </a:cubicBezTo>
                <a:cubicBezTo>
                  <a:pt x="150" y="222"/>
                  <a:pt x="160" y="237"/>
                  <a:pt x="141" y="243"/>
                </a:cubicBezTo>
                <a:cubicBezTo>
                  <a:pt x="143" y="261"/>
                  <a:pt x="139" y="276"/>
                  <a:pt x="156" y="282"/>
                </a:cubicBezTo>
                <a:cubicBezTo>
                  <a:pt x="162" y="291"/>
                  <a:pt x="163" y="302"/>
                  <a:pt x="174" y="306"/>
                </a:cubicBezTo>
                <a:cubicBezTo>
                  <a:pt x="185" y="310"/>
                  <a:pt x="207" y="315"/>
                  <a:pt x="207" y="315"/>
                </a:cubicBezTo>
                <a:cubicBezTo>
                  <a:pt x="194" y="319"/>
                  <a:pt x="191" y="323"/>
                  <a:pt x="195" y="336"/>
                </a:cubicBezTo>
                <a:cubicBezTo>
                  <a:pt x="183" y="344"/>
                  <a:pt x="179" y="348"/>
                  <a:pt x="192" y="357"/>
                </a:cubicBezTo>
                <a:cubicBezTo>
                  <a:pt x="204" y="393"/>
                  <a:pt x="193" y="357"/>
                  <a:pt x="201" y="393"/>
                </a:cubicBezTo>
                <a:cubicBezTo>
                  <a:pt x="202" y="396"/>
                  <a:pt x="207" y="402"/>
                  <a:pt x="204" y="402"/>
                </a:cubicBezTo>
                <a:cubicBezTo>
                  <a:pt x="200" y="402"/>
                  <a:pt x="201" y="396"/>
                  <a:pt x="198" y="393"/>
                </a:cubicBezTo>
                <a:cubicBezTo>
                  <a:pt x="195" y="390"/>
                  <a:pt x="192" y="389"/>
                  <a:pt x="189" y="387"/>
                </a:cubicBezTo>
                <a:cubicBezTo>
                  <a:pt x="175" y="391"/>
                  <a:pt x="162" y="394"/>
                  <a:pt x="150" y="402"/>
                </a:cubicBezTo>
                <a:cubicBezTo>
                  <a:pt x="142" y="425"/>
                  <a:pt x="153" y="445"/>
                  <a:pt x="126" y="450"/>
                </a:cubicBezTo>
                <a:cubicBezTo>
                  <a:pt x="113" y="459"/>
                  <a:pt x="115" y="472"/>
                  <a:pt x="99" y="477"/>
                </a:cubicBezTo>
                <a:cubicBezTo>
                  <a:pt x="98" y="480"/>
                  <a:pt x="99" y="484"/>
                  <a:pt x="96" y="486"/>
                </a:cubicBezTo>
                <a:cubicBezTo>
                  <a:pt x="91" y="490"/>
                  <a:pt x="78" y="492"/>
                  <a:pt x="78" y="492"/>
                </a:cubicBezTo>
                <a:cubicBezTo>
                  <a:pt x="75" y="500"/>
                  <a:pt x="64" y="529"/>
                  <a:pt x="78" y="534"/>
                </a:cubicBezTo>
                <a:cubicBezTo>
                  <a:pt x="84" y="536"/>
                  <a:pt x="96" y="540"/>
                  <a:pt x="96" y="540"/>
                </a:cubicBezTo>
                <a:cubicBezTo>
                  <a:pt x="112" y="564"/>
                  <a:pt x="91" y="535"/>
                  <a:pt x="111" y="555"/>
                </a:cubicBezTo>
                <a:cubicBezTo>
                  <a:pt x="116" y="560"/>
                  <a:pt x="115" y="568"/>
                  <a:pt x="120" y="573"/>
                </a:cubicBezTo>
                <a:cubicBezTo>
                  <a:pt x="139" y="592"/>
                  <a:pt x="167" y="595"/>
                  <a:pt x="192" y="597"/>
                </a:cubicBezTo>
                <a:cubicBezTo>
                  <a:pt x="198" y="616"/>
                  <a:pt x="206" y="612"/>
                  <a:pt x="225" y="609"/>
                </a:cubicBezTo>
                <a:cubicBezTo>
                  <a:pt x="251" y="613"/>
                  <a:pt x="278" y="613"/>
                  <a:pt x="303" y="621"/>
                </a:cubicBezTo>
                <a:cubicBezTo>
                  <a:pt x="321" y="646"/>
                  <a:pt x="364" y="647"/>
                  <a:pt x="393" y="657"/>
                </a:cubicBezTo>
                <a:cubicBezTo>
                  <a:pt x="398" y="673"/>
                  <a:pt x="397" y="680"/>
                  <a:pt x="429" y="663"/>
                </a:cubicBezTo>
                <a:cubicBezTo>
                  <a:pt x="435" y="660"/>
                  <a:pt x="433" y="651"/>
                  <a:pt x="435" y="645"/>
                </a:cubicBezTo>
                <a:cubicBezTo>
                  <a:pt x="443" y="622"/>
                  <a:pt x="443" y="625"/>
                  <a:pt x="471" y="621"/>
                </a:cubicBezTo>
                <a:cubicBezTo>
                  <a:pt x="453" y="594"/>
                  <a:pt x="514" y="604"/>
                  <a:pt x="543" y="603"/>
                </a:cubicBezTo>
                <a:cubicBezTo>
                  <a:pt x="553" y="600"/>
                  <a:pt x="558" y="596"/>
                  <a:pt x="570" y="603"/>
                </a:cubicBezTo>
                <a:cubicBezTo>
                  <a:pt x="589" y="614"/>
                  <a:pt x="554" y="611"/>
                  <a:pt x="579" y="621"/>
                </a:cubicBezTo>
                <a:cubicBezTo>
                  <a:pt x="586" y="624"/>
                  <a:pt x="595" y="623"/>
                  <a:pt x="603" y="624"/>
                </a:cubicBezTo>
                <a:cubicBezTo>
                  <a:pt x="624" y="631"/>
                  <a:pt x="637" y="642"/>
                  <a:pt x="660" y="645"/>
                </a:cubicBezTo>
                <a:cubicBezTo>
                  <a:pt x="699" y="644"/>
                  <a:pt x="738" y="644"/>
                  <a:pt x="777" y="642"/>
                </a:cubicBezTo>
                <a:cubicBezTo>
                  <a:pt x="793" y="641"/>
                  <a:pt x="781" y="637"/>
                  <a:pt x="789" y="627"/>
                </a:cubicBezTo>
                <a:cubicBezTo>
                  <a:pt x="797" y="616"/>
                  <a:pt x="849" y="616"/>
                  <a:pt x="861" y="615"/>
                </a:cubicBezTo>
                <a:cubicBezTo>
                  <a:pt x="876" y="593"/>
                  <a:pt x="851" y="593"/>
                  <a:pt x="834" y="591"/>
                </a:cubicBezTo>
                <a:cubicBezTo>
                  <a:pt x="822" y="587"/>
                  <a:pt x="809" y="580"/>
                  <a:pt x="798" y="573"/>
                </a:cubicBezTo>
                <a:cubicBezTo>
                  <a:pt x="793" y="565"/>
                  <a:pt x="786" y="546"/>
                  <a:pt x="786" y="546"/>
                </a:cubicBezTo>
                <a:cubicBezTo>
                  <a:pt x="789" y="531"/>
                  <a:pt x="788" y="512"/>
                  <a:pt x="804" y="507"/>
                </a:cubicBezTo>
                <a:cubicBezTo>
                  <a:pt x="804" y="499"/>
                  <a:pt x="815" y="416"/>
                  <a:pt x="789" y="399"/>
                </a:cubicBezTo>
                <a:cubicBezTo>
                  <a:pt x="778" y="400"/>
                  <a:pt x="767" y="400"/>
                  <a:pt x="756" y="402"/>
                </a:cubicBezTo>
                <a:cubicBezTo>
                  <a:pt x="750" y="403"/>
                  <a:pt x="738" y="408"/>
                  <a:pt x="738" y="408"/>
                </a:cubicBezTo>
                <a:cubicBezTo>
                  <a:pt x="714" y="400"/>
                  <a:pt x="742" y="387"/>
                  <a:pt x="753" y="384"/>
                </a:cubicBezTo>
                <a:cubicBezTo>
                  <a:pt x="779" y="367"/>
                  <a:pt x="785" y="360"/>
                  <a:pt x="819" y="357"/>
                </a:cubicBezTo>
                <a:cubicBezTo>
                  <a:pt x="829" y="343"/>
                  <a:pt x="824" y="351"/>
                  <a:pt x="831" y="330"/>
                </a:cubicBezTo>
                <a:cubicBezTo>
                  <a:pt x="835" y="319"/>
                  <a:pt x="855" y="328"/>
                  <a:pt x="867" y="327"/>
                </a:cubicBezTo>
                <a:cubicBezTo>
                  <a:pt x="874" y="326"/>
                  <a:pt x="881" y="325"/>
                  <a:pt x="888" y="324"/>
                </a:cubicBezTo>
                <a:cubicBezTo>
                  <a:pt x="897" y="311"/>
                  <a:pt x="902" y="301"/>
                  <a:pt x="918" y="297"/>
                </a:cubicBezTo>
                <a:cubicBezTo>
                  <a:pt x="901" y="280"/>
                  <a:pt x="915" y="253"/>
                  <a:pt x="936" y="246"/>
                </a:cubicBezTo>
                <a:cubicBezTo>
                  <a:pt x="943" y="239"/>
                  <a:pt x="951" y="219"/>
                  <a:pt x="951" y="219"/>
                </a:cubicBezTo>
                <a:cubicBezTo>
                  <a:pt x="914" y="194"/>
                  <a:pt x="928" y="201"/>
                  <a:pt x="870" y="198"/>
                </a:cubicBezTo>
                <a:cubicBezTo>
                  <a:pt x="866" y="192"/>
                  <a:pt x="861" y="183"/>
                  <a:pt x="855" y="180"/>
                </a:cubicBezTo>
                <a:cubicBezTo>
                  <a:pt x="849" y="177"/>
                  <a:pt x="837" y="174"/>
                  <a:pt x="837" y="174"/>
                </a:cubicBezTo>
                <a:cubicBezTo>
                  <a:pt x="821" y="150"/>
                  <a:pt x="778" y="149"/>
                  <a:pt x="753" y="132"/>
                </a:cubicBezTo>
                <a:cubicBezTo>
                  <a:pt x="741" y="114"/>
                  <a:pt x="700" y="93"/>
                  <a:pt x="678" y="87"/>
                </a:cubicBezTo>
                <a:cubicBezTo>
                  <a:pt x="672" y="69"/>
                  <a:pt x="657" y="58"/>
                  <a:pt x="642" y="48"/>
                </a:cubicBezTo>
                <a:cubicBezTo>
                  <a:pt x="638" y="42"/>
                  <a:pt x="634" y="36"/>
                  <a:pt x="630" y="30"/>
                </a:cubicBezTo>
                <a:cubicBezTo>
                  <a:pt x="626" y="24"/>
                  <a:pt x="612" y="18"/>
                  <a:pt x="612" y="18"/>
                </a:cubicBezTo>
                <a:cubicBezTo>
                  <a:pt x="605" y="7"/>
                  <a:pt x="597" y="4"/>
                  <a:pt x="585" y="0"/>
                </a:cubicBezTo>
                <a:cubicBezTo>
                  <a:pt x="524" y="4"/>
                  <a:pt x="542" y="4"/>
                  <a:pt x="507" y="39"/>
                </a:cubicBezTo>
                <a:cubicBezTo>
                  <a:pt x="500" y="60"/>
                  <a:pt x="478" y="58"/>
                  <a:pt x="459" y="60"/>
                </a:cubicBezTo>
                <a:cubicBezTo>
                  <a:pt x="427" y="68"/>
                  <a:pt x="443" y="65"/>
                  <a:pt x="411" y="69"/>
                </a:cubicBezTo>
                <a:cubicBezTo>
                  <a:pt x="392" y="75"/>
                  <a:pt x="401" y="93"/>
                  <a:pt x="384" y="99"/>
                </a:cubicBezTo>
                <a:cubicBezTo>
                  <a:pt x="361" y="97"/>
                  <a:pt x="350" y="95"/>
                  <a:pt x="330" y="90"/>
                </a:cubicBezTo>
                <a:cubicBezTo>
                  <a:pt x="309" y="76"/>
                  <a:pt x="319" y="80"/>
                  <a:pt x="300" y="75"/>
                </a:cubicBezTo>
                <a:cubicBezTo>
                  <a:pt x="295" y="43"/>
                  <a:pt x="304" y="55"/>
                  <a:pt x="264" y="51"/>
                </a:cubicBezTo>
                <a:close/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DDDDDD"/>
                    </a:gs>
                    <a:gs pos="50000">
                      <a:srgbClr val="F3F3F3"/>
                    </a:gs>
                    <a:gs pos="100000">
                      <a:srgbClr val="DDDDDD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35003" dir="2928844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7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74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Anh%20Min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240" y="31016"/>
            <a:ext cx="5364479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16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44200" y="5755324"/>
            <a:ext cx="144780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14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5663884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1259840" y="31017"/>
            <a:ext cx="4216401" cy="6740307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Nhạc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sĩ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Hoàng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Anh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sinh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1973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quê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Đồng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Hới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Quảng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Bình,hiện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đang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công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tác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tại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Đoàn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Nghệ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thuật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Quảng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Trị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Ông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sinh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trưởng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gia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đình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giàu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truyền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thống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âm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nhạc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Ông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tham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gia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hoạt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đông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âm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nhac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rất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sớm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nhiều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thành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công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Giải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thưởng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“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Nhạc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sĩ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trẻ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xuất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sắc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”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Liên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hoan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ca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múa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nhạc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“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iếng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hát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9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xanh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’’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lần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thứ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2005 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do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Bộ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văn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hóa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tin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tổ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chức</a:t>
            </a:r>
            <a:r>
              <a:rPr lang="en-US" altLang="en-US" sz="2400" dirty="0">
                <a:solidFill>
                  <a:srgbClr val="000099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Giải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thưởng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“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Tác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giả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Trẻ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’’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2006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ca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khúc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Sông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quê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Nhớ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mãi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Quảng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rị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Phố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núi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tôi</a:t>
            </a:r>
            <a:r>
              <a:rPr lang="en-US" altLang="en-US" sz="2400" dirty="0" smtClean="0">
                <a:solidFill>
                  <a:srgbClr val="000099"/>
                </a:solidFill>
                <a:latin typeface="Arial" panose="020B0604020202020204" pitchFamily="34" charset="0"/>
              </a:rPr>
              <a:t>…</a:t>
            </a:r>
            <a:endParaRPr lang="en-US" altLang="en-US" sz="24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6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0" t="39531" r="52499" b="58333"/>
          <a:stretch>
            <a:fillRect/>
          </a:stretch>
        </p:blipFill>
        <p:spPr bwMode="auto">
          <a:xfrm>
            <a:off x="8567738" y="4994276"/>
            <a:ext cx="195262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6"/>
          <p:cNvSpPr>
            <a:spLocks noChangeArrowheads="1"/>
          </p:cNvSpPr>
          <p:nvPr/>
        </p:nvSpPr>
        <p:spPr bwMode="auto">
          <a:xfrm>
            <a:off x="3924300" y="4191000"/>
            <a:ext cx="4038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1543051" y="5715000"/>
            <a:ext cx="9053513" cy="533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alt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1543050" y="6267450"/>
            <a:ext cx="5181600" cy="546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câu bài  TĐN số 8?</a:t>
            </a:r>
          </a:p>
        </p:txBody>
      </p:sp>
      <p:pic>
        <p:nvPicPr>
          <p:cNvPr id="491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0"/>
            <a:ext cx="90868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43050" y="4884738"/>
            <a:ext cx="91249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</a:t>
            </a:r>
            <a:r>
              <a:rPr kumimoji="0" lang="vi-VN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 1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TĐN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TĐN?</a:t>
            </a:r>
          </a:p>
        </p:txBody>
      </p:sp>
    </p:spTree>
    <p:extLst>
      <p:ext uri="{BB962C8B-B14F-4D97-AF65-F5344CB8AC3E}">
        <p14:creationId xmlns:p14="http://schemas.microsoft.com/office/powerpoint/2010/main" val="223968142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899160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2400301" y="1103313"/>
            <a:ext cx="360363" cy="576262"/>
          </a:xfrm>
          <a:prstGeom prst="ellips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10213976" y="4670425"/>
            <a:ext cx="360363" cy="622300"/>
          </a:xfrm>
          <a:prstGeom prst="ellips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4" name="Oval 12"/>
          <p:cNvSpPr>
            <a:spLocks noChangeArrowheads="1"/>
          </p:cNvSpPr>
          <p:nvPr/>
        </p:nvSpPr>
        <p:spPr bwMode="auto">
          <a:xfrm>
            <a:off x="2220913" y="1544638"/>
            <a:ext cx="360362" cy="65405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9691689" y="4799013"/>
            <a:ext cx="346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3345" name="Oval 33"/>
          <p:cNvSpPr>
            <a:spLocks noChangeArrowheads="1"/>
          </p:cNvSpPr>
          <p:nvPr/>
        </p:nvSpPr>
        <p:spPr bwMode="auto">
          <a:xfrm>
            <a:off x="9461501" y="2773363"/>
            <a:ext cx="360363" cy="609600"/>
          </a:xfrm>
          <a:prstGeom prst="ellipse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9794876" y="1392238"/>
            <a:ext cx="346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3347" name="Rectangle 35"/>
          <p:cNvSpPr>
            <a:spLocks noChangeArrowheads="1"/>
          </p:cNvSpPr>
          <p:nvPr/>
        </p:nvSpPr>
        <p:spPr bwMode="auto">
          <a:xfrm>
            <a:off x="9448801" y="2433638"/>
            <a:ext cx="346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3348" name="Rectangle 36"/>
          <p:cNvSpPr>
            <a:spLocks noChangeArrowheads="1"/>
          </p:cNvSpPr>
          <p:nvPr/>
        </p:nvSpPr>
        <p:spPr bwMode="auto">
          <a:xfrm>
            <a:off x="9809163" y="3614738"/>
            <a:ext cx="442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3349" name="Oval 37"/>
          <p:cNvSpPr>
            <a:spLocks noChangeArrowheads="1"/>
          </p:cNvSpPr>
          <p:nvPr/>
        </p:nvSpPr>
        <p:spPr bwMode="auto">
          <a:xfrm>
            <a:off x="8901113" y="5329238"/>
            <a:ext cx="360362" cy="609600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84" name="Rectangle 38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 algn="ctr">
            <a:pattFill prst="plaid">
              <a:fgClr>
                <a:srgbClr val="FF00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895601" y="1679575"/>
            <a:ext cx="360363" cy="65405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400301" y="2800350"/>
            <a:ext cx="360363" cy="65405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 animBg="1"/>
      <p:bldP spid="13323" grpId="0" animBg="1"/>
      <p:bldP spid="13324" grpId="0" animBg="1"/>
      <p:bldP spid="13327" grpId="0"/>
      <p:bldP spid="13345" grpId="0" animBg="1"/>
      <p:bldP spid="13346" grpId="0"/>
      <p:bldP spid="13347" grpId="0"/>
      <p:bldP spid="13348" grpId="0"/>
      <p:bldP spid="13349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10596" r="7481" b="10516"/>
          <a:stretch>
            <a:fillRect/>
          </a:stretch>
        </p:blipFill>
        <p:spPr bwMode="auto">
          <a:xfrm>
            <a:off x="576072" y="0"/>
            <a:ext cx="11090944" cy="684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83864" y="3772006"/>
            <a:ext cx="63459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en-US" sz="8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5437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sp>
        <p:nvSpPr>
          <p:cNvPr id="48131" name="Rectangle 3"/>
          <p:cNvSpPr>
            <a:spLocks noGrp="1"/>
          </p:cNvSpPr>
          <p:nvPr>
            <p:ph type="body" idx="4294967295"/>
          </p:nvPr>
        </p:nvSpPr>
        <p:spPr>
          <a:xfrm>
            <a:off x="1981200" y="1600201"/>
            <a:ext cx="8229600" cy="4525963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8132" name="Picture 4" descr="taochubgr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28601"/>
            <a:ext cx="8785225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134" name="Object 30"/>
          <p:cNvGraphicFramePr>
            <a:graphicFrameLocks noChangeAspect="1"/>
          </p:cNvGraphicFramePr>
          <p:nvPr/>
        </p:nvGraphicFramePr>
        <p:xfrm>
          <a:off x="9067800" y="5907088"/>
          <a:ext cx="1600200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Clip" r:id="rId5" imgW="1999793" imgH="1831543" progId="MS_ClipArt_Gallery.2">
                  <p:embed/>
                </p:oleObj>
              </mc:Choice>
              <mc:Fallback>
                <p:oleObj name="Clip" r:id="rId5" imgW="1999793" imgH="1831543" progId="MS_ClipArt_Gallery.2">
                  <p:embed/>
                  <p:pic>
                    <p:nvPicPr>
                      <p:cNvPr id="48134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0" y="5907088"/>
                        <a:ext cx="1600200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540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7"/>
          <p:cNvGrpSpPr>
            <a:grpSpLocks/>
          </p:cNvGrpSpPr>
          <p:nvPr/>
        </p:nvGrpSpPr>
        <p:grpSpPr bwMode="auto">
          <a:xfrm>
            <a:off x="1676400" y="1765301"/>
            <a:ext cx="8763000" cy="3821113"/>
            <a:chOff x="635" y="1593"/>
            <a:chExt cx="4626" cy="2407"/>
          </a:xfrm>
        </p:grpSpPr>
        <p:pic>
          <p:nvPicPr>
            <p:cNvPr id="5530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t="33015" r="36057" b="25636"/>
            <a:stretch>
              <a:fillRect/>
            </a:stretch>
          </p:blipFill>
          <p:spPr bwMode="auto">
            <a:xfrm>
              <a:off x="635" y="1593"/>
              <a:ext cx="4626" cy="2407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7"/>
            <p:cNvSpPr txBox="1">
              <a:spLocks noChangeArrowheads="1"/>
            </p:cNvSpPr>
            <p:nvPr/>
          </p:nvSpPr>
          <p:spPr bwMode="auto">
            <a:xfrm>
              <a:off x="1134" y="1601"/>
              <a:ext cx="145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prstClr val="black"/>
                  </a:solidFill>
                  <a:latin typeface="VNI-Helve" pitchFamily="2" charset="0"/>
                </a:rPr>
                <a:t>Gam Đô trưởng:</a:t>
              </a:r>
            </a:p>
          </p:txBody>
        </p:sp>
        <p:sp>
          <p:nvSpPr>
            <p:cNvPr id="55303" name="Text Box 8"/>
            <p:cNvSpPr txBox="1">
              <a:spLocks noChangeArrowheads="1"/>
            </p:cNvSpPr>
            <p:nvPr/>
          </p:nvSpPr>
          <p:spPr bwMode="auto">
            <a:xfrm>
              <a:off x="1134" y="2801"/>
              <a:ext cx="72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prstClr val="black"/>
                  </a:solidFill>
                  <a:latin typeface="VNI-Helve" pitchFamily="2" charset="0"/>
                </a:rPr>
                <a:t>Trụ âm: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676400" y="545954"/>
            <a:ext cx="7886700" cy="993775"/>
          </a:xfrm>
          <a:prstGeom prst="rect">
            <a:avLst/>
          </a:prstGeom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CAO ĐỘ</a:t>
            </a:r>
          </a:p>
        </p:txBody>
      </p:sp>
      <p:graphicFrame>
        <p:nvGraphicFramePr>
          <p:cNvPr id="55300" name="Object 30"/>
          <p:cNvGraphicFramePr>
            <a:graphicFrameLocks noChangeAspect="1"/>
          </p:cNvGraphicFramePr>
          <p:nvPr/>
        </p:nvGraphicFramePr>
        <p:xfrm>
          <a:off x="8915400" y="5813426"/>
          <a:ext cx="17526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Clip" r:id="rId4" imgW="1999793" imgH="1831543" progId="MS_ClipArt_Gallery.2">
                  <p:embed/>
                </p:oleObj>
              </mc:Choice>
              <mc:Fallback>
                <p:oleObj name="Clip" r:id="rId4" imgW="1999793" imgH="1831543" progId="MS_ClipArt_Gallery.2">
                  <p:embed/>
                  <p:pic>
                    <p:nvPicPr>
                      <p:cNvPr id="5530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15400" y="5813426"/>
                        <a:ext cx="1752600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6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14600"/>
            <a:ext cx="7391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TextBox 2"/>
          <p:cNvSpPr txBox="1">
            <a:spLocks noChangeArrowheads="1"/>
          </p:cNvSpPr>
          <p:nvPr/>
        </p:nvSpPr>
        <p:spPr bwMode="auto">
          <a:xfrm>
            <a:off x="3200400" y="2054225"/>
            <a:ext cx="137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</a:p>
        </p:txBody>
      </p:sp>
      <p:graphicFrame>
        <p:nvGraphicFramePr>
          <p:cNvPr id="57348" name="Object 30"/>
          <p:cNvGraphicFramePr>
            <a:graphicFrameLocks noChangeAspect="1"/>
          </p:cNvGraphicFramePr>
          <p:nvPr/>
        </p:nvGraphicFramePr>
        <p:xfrm>
          <a:off x="7932739" y="5170488"/>
          <a:ext cx="271462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Clip" r:id="rId4" imgW="1999793" imgH="1831543" progId="MS_ClipArt_Gallery.2">
                  <p:embed/>
                </p:oleObj>
              </mc:Choice>
              <mc:Fallback>
                <p:oleObj name="Clip" r:id="rId4" imgW="1999793" imgH="1831543" progId="MS_ClipArt_Gallery.2">
                  <p:embed/>
                  <p:pic>
                    <p:nvPicPr>
                      <p:cNvPr id="5734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2739" y="5170488"/>
                        <a:ext cx="271462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467600" y="725488"/>
            <a:ext cx="2667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Pháp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việt: Hoàng Anh</a:t>
            </a:r>
          </a:p>
        </p:txBody>
      </p:sp>
      <p:sp>
        <p:nvSpPr>
          <p:cNvPr id="57350" name="Rectangle 4"/>
          <p:cNvSpPr>
            <a:spLocks noChangeArrowheads="1"/>
          </p:cNvSpPr>
          <p:nvPr/>
        </p:nvSpPr>
        <p:spPr bwMode="auto">
          <a:xfrm>
            <a:off x="1524000" y="112714"/>
            <a:ext cx="8077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 SỐ 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CHIM NHỎ DỄ THƯƠNG</a:t>
            </a:r>
          </a:p>
        </p:txBody>
      </p:sp>
    </p:spTree>
    <p:extLst>
      <p:ext uri="{BB962C8B-B14F-4D97-AF65-F5344CB8AC3E}">
        <p14:creationId xmlns:p14="http://schemas.microsoft.com/office/powerpoint/2010/main" val="212276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7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90838"/>
            <a:ext cx="78486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371" name="Object 30"/>
          <p:cNvGraphicFramePr>
            <a:graphicFrameLocks noChangeAspect="1"/>
          </p:cNvGraphicFramePr>
          <p:nvPr/>
        </p:nvGraphicFramePr>
        <p:xfrm>
          <a:off x="7932739" y="5170488"/>
          <a:ext cx="271462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Clip" r:id="rId4" imgW="1999793" imgH="1831543" progId="MS_ClipArt_Gallery.2">
                  <p:embed/>
                </p:oleObj>
              </mc:Choice>
              <mc:Fallback>
                <p:oleObj name="Clip" r:id="rId4" imgW="1999793" imgH="1831543" progId="MS_ClipArt_Gallery.2">
                  <p:embed/>
                  <p:pic>
                    <p:nvPicPr>
                      <p:cNvPr id="5837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2739" y="5170488"/>
                        <a:ext cx="271462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48000" y="1970088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467600" y="725488"/>
            <a:ext cx="2667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Pháp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việt: Hoàng Anh</a:t>
            </a:r>
          </a:p>
        </p:txBody>
      </p:sp>
      <p:sp>
        <p:nvSpPr>
          <p:cNvPr id="58374" name="Rectangle 4"/>
          <p:cNvSpPr>
            <a:spLocks noChangeArrowheads="1"/>
          </p:cNvSpPr>
          <p:nvPr/>
        </p:nvSpPr>
        <p:spPr bwMode="auto">
          <a:xfrm>
            <a:off x="1524000" y="112714"/>
            <a:ext cx="8077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 SỐ 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CHIM NHỎ DỄ THƯƠNG</a:t>
            </a:r>
          </a:p>
        </p:txBody>
      </p:sp>
    </p:spTree>
    <p:extLst>
      <p:ext uri="{BB962C8B-B14F-4D97-AF65-F5344CB8AC3E}">
        <p14:creationId xmlns:p14="http://schemas.microsoft.com/office/powerpoint/2010/main" val="138906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30"/>
          <p:cNvGraphicFramePr>
            <a:graphicFrameLocks noChangeAspect="1"/>
          </p:cNvGraphicFramePr>
          <p:nvPr/>
        </p:nvGraphicFramePr>
        <p:xfrm>
          <a:off x="8077201" y="5181600"/>
          <a:ext cx="271621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Clip" r:id="rId3" imgW="1999793" imgH="1831543" progId="MS_ClipArt_Gallery.2">
                  <p:embed/>
                </p:oleObj>
              </mc:Choice>
              <mc:Fallback>
                <p:oleObj name="Clip" r:id="rId3" imgW="1999793" imgH="1831543" progId="MS_ClipArt_Gallery.2">
                  <p:embed/>
                  <p:pic>
                    <p:nvPicPr>
                      <p:cNvPr id="59394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1" y="5181600"/>
                        <a:ext cx="2716213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09813"/>
            <a:ext cx="7391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276600" y="1833564"/>
            <a:ext cx="1371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1-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495800" y="1833564"/>
            <a:ext cx="1524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prstClr val="black"/>
                </a:solidFill>
              </a:rPr>
              <a:t>C</a:t>
            </a:r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2</a:t>
            </a:r>
            <a:endParaRPr lang="en-US" altLang="en-US" sz="3200" b="1">
              <a:solidFill>
                <a:prstClr val="black"/>
              </a:solidFill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86189"/>
            <a:ext cx="74295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467600" y="725488"/>
            <a:ext cx="2667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Pháp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việt: Hoàng Anh</a:t>
            </a:r>
          </a:p>
        </p:txBody>
      </p:sp>
      <p:sp>
        <p:nvSpPr>
          <p:cNvPr id="59400" name="Rectangle 4"/>
          <p:cNvSpPr>
            <a:spLocks noChangeArrowheads="1"/>
          </p:cNvSpPr>
          <p:nvPr/>
        </p:nvSpPr>
        <p:spPr bwMode="auto">
          <a:xfrm>
            <a:off x="1524000" y="112714"/>
            <a:ext cx="8077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 SỐ 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CHIM NHỎ DỄ THƯƠNG</a:t>
            </a:r>
          </a:p>
        </p:txBody>
      </p:sp>
    </p:spTree>
    <p:extLst>
      <p:ext uri="{BB962C8B-B14F-4D97-AF65-F5344CB8AC3E}">
        <p14:creationId xmlns:p14="http://schemas.microsoft.com/office/powerpoint/2010/main" val="229150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892426"/>
            <a:ext cx="75057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TextBox 4"/>
          <p:cNvSpPr txBox="1">
            <a:spLocks noChangeArrowheads="1"/>
          </p:cNvSpPr>
          <p:nvPr/>
        </p:nvSpPr>
        <p:spPr bwMode="auto">
          <a:xfrm>
            <a:off x="2889250" y="2160588"/>
            <a:ext cx="137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prstClr val="black"/>
                </a:solidFill>
              </a:rPr>
              <a:t>C</a:t>
            </a:r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3</a:t>
            </a:r>
            <a:endParaRPr lang="en-US" altLang="en-US" sz="3200" b="1">
              <a:solidFill>
                <a:prstClr val="black"/>
              </a:solidFill>
            </a:endParaRPr>
          </a:p>
        </p:txBody>
      </p:sp>
      <p:graphicFrame>
        <p:nvGraphicFramePr>
          <p:cNvPr id="60420" name="Object 30"/>
          <p:cNvGraphicFramePr>
            <a:graphicFrameLocks noChangeAspect="1"/>
          </p:cNvGraphicFramePr>
          <p:nvPr/>
        </p:nvGraphicFramePr>
        <p:xfrm>
          <a:off x="8077201" y="5181600"/>
          <a:ext cx="271621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Clip" r:id="rId4" imgW="1999793" imgH="1831543" progId="MS_ClipArt_Gallery.2">
                  <p:embed/>
                </p:oleObj>
              </mc:Choice>
              <mc:Fallback>
                <p:oleObj name="Clip" r:id="rId4" imgW="1999793" imgH="1831543" progId="MS_ClipArt_Gallery.2">
                  <p:embed/>
                  <p:pic>
                    <p:nvPicPr>
                      <p:cNvPr id="6042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1" y="5181600"/>
                        <a:ext cx="2716213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utoShape 19"/>
          <p:cNvSpPr>
            <a:spLocks/>
          </p:cNvSpPr>
          <p:nvPr/>
        </p:nvSpPr>
        <p:spPr bwMode="auto">
          <a:xfrm rot="5400000">
            <a:off x="4098925" y="3524250"/>
            <a:ext cx="323850" cy="2228850"/>
          </a:xfrm>
          <a:prstGeom prst="rightBrace">
            <a:avLst>
              <a:gd name="adj1" fmla="val 79944"/>
              <a:gd name="adj2" fmla="val 50000"/>
            </a:avLst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>
            <a:off x="7239000" y="4027488"/>
            <a:ext cx="2438400" cy="44926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467600" y="725488"/>
            <a:ext cx="2667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Pháp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việt: Hoàng Anh</a:t>
            </a:r>
          </a:p>
        </p:txBody>
      </p:sp>
      <p:sp>
        <p:nvSpPr>
          <p:cNvPr id="60424" name="Rectangle 4"/>
          <p:cNvSpPr>
            <a:spLocks noChangeArrowheads="1"/>
          </p:cNvSpPr>
          <p:nvPr/>
        </p:nvSpPr>
        <p:spPr bwMode="auto">
          <a:xfrm>
            <a:off x="1524000" y="112714"/>
            <a:ext cx="8077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 SỐ 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CHIM NHỎ DỄ THƯƠNG</a:t>
            </a:r>
          </a:p>
        </p:txBody>
      </p:sp>
    </p:spTree>
    <p:extLst>
      <p:ext uri="{BB962C8B-B14F-4D97-AF65-F5344CB8AC3E}">
        <p14:creationId xmlns:p14="http://schemas.microsoft.com/office/powerpoint/2010/main" val="155156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9" grpId="0"/>
      <p:bldP spid="10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0"/>
          <p:cNvGraphicFramePr>
            <a:graphicFrameLocks noChangeAspect="1"/>
          </p:cNvGraphicFramePr>
          <p:nvPr/>
        </p:nvGraphicFramePr>
        <p:xfrm>
          <a:off x="2590801" y="2952750"/>
          <a:ext cx="7542213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Bitmap Image" r:id="rId3" imgW="0" imgH="0" progId="Paint.Picture">
                  <p:embed/>
                </p:oleObj>
              </mc:Choice>
              <mc:Fallback>
                <p:oleObj name="Bitmap Image" r:id="rId3" imgW="0" imgH="0" progId="Paint.Picture">
                  <p:embed/>
                  <p:pic>
                    <p:nvPicPr>
                      <p:cNvPr id="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1" y="2952750"/>
                        <a:ext cx="7542213" cy="169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3200400" y="2368550"/>
            <a:ext cx="129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prstClr val="black"/>
                </a:solidFill>
              </a:rPr>
              <a:t>C</a:t>
            </a:r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4</a:t>
            </a:r>
            <a:endParaRPr lang="en-US" altLang="en-US" sz="3200" b="1">
              <a:solidFill>
                <a:prstClr val="black"/>
              </a:solidFill>
            </a:endParaRPr>
          </a:p>
        </p:txBody>
      </p:sp>
      <p:graphicFrame>
        <p:nvGraphicFramePr>
          <p:cNvPr id="61444" name="Object 30"/>
          <p:cNvGraphicFramePr>
            <a:graphicFrameLocks noChangeAspect="1"/>
          </p:cNvGraphicFramePr>
          <p:nvPr/>
        </p:nvGraphicFramePr>
        <p:xfrm>
          <a:off x="8077201" y="5181600"/>
          <a:ext cx="271621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1" name="Clip" r:id="rId5" imgW="1999793" imgH="1831543" progId="MS_ClipArt_Gallery.2">
                  <p:embed/>
                </p:oleObj>
              </mc:Choice>
              <mc:Fallback>
                <p:oleObj name="Clip" r:id="rId5" imgW="1999793" imgH="1831543" progId="MS_ClipArt_Gallery.2">
                  <p:embed/>
                  <p:pic>
                    <p:nvPicPr>
                      <p:cNvPr id="61444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1" y="5181600"/>
                        <a:ext cx="2716213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467600" y="725488"/>
            <a:ext cx="2667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Pháp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việt: Hoàng Anh</a:t>
            </a:r>
          </a:p>
        </p:txBody>
      </p:sp>
      <p:sp>
        <p:nvSpPr>
          <p:cNvPr id="61446" name="Rectangle 4"/>
          <p:cNvSpPr>
            <a:spLocks noChangeArrowheads="1"/>
          </p:cNvSpPr>
          <p:nvPr/>
        </p:nvSpPr>
        <p:spPr bwMode="auto">
          <a:xfrm>
            <a:off x="1524000" y="112714"/>
            <a:ext cx="8077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 SỐ 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CHIM NHỎ DỄ THƯƠNG</a:t>
            </a:r>
          </a:p>
        </p:txBody>
      </p:sp>
    </p:spTree>
    <p:extLst>
      <p:ext uri="{BB962C8B-B14F-4D97-AF65-F5344CB8AC3E}">
        <p14:creationId xmlns:p14="http://schemas.microsoft.com/office/powerpoint/2010/main" val="107744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09800"/>
            <a:ext cx="75057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71775" y="1643064"/>
            <a:ext cx="3124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prstClr val="black"/>
                </a:solidFill>
              </a:rPr>
              <a:t>C</a:t>
            </a:r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3 - Câu 4</a:t>
            </a:r>
            <a:endParaRPr lang="en-US" altLang="en-US" sz="3200" b="1">
              <a:solidFill>
                <a:prstClr val="black"/>
              </a:solidFill>
            </a:endParaRPr>
          </a:p>
        </p:txBody>
      </p:sp>
      <p:graphicFrame>
        <p:nvGraphicFramePr>
          <p:cNvPr id="6" name="Object 20"/>
          <p:cNvGraphicFramePr>
            <a:graphicFrameLocks noChangeAspect="1"/>
          </p:cNvGraphicFramePr>
          <p:nvPr/>
        </p:nvGraphicFramePr>
        <p:xfrm>
          <a:off x="2478088" y="3676650"/>
          <a:ext cx="7542212" cy="150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name="Bitmap Image" r:id="rId5" imgW="0" imgH="0" progId="Paint.Picture">
                  <p:embed/>
                </p:oleObj>
              </mc:Choice>
              <mc:Fallback>
                <p:oleObj name="Bitmap Image" r:id="rId5" imgW="0" imgH="0" progId="Paint.Picture">
                  <p:embed/>
                  <p:pic>
                    <p:nvPicPr>
                      <p:cNvPr id="6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8088" y="3676650"/>
                        <a:ext cx="7542212" cy="150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9" name="Object 30"/>
          <p:cNvGraphicFramePr>
            <a:graphicFrameLocks noChangeAspect="1"/>
          </p:cNvGraphicFramePr>
          <p:nvPr/>
        </p:nvGraphicFramePr>
        <p:xfrm>
          <a:off x="8077201" y="5181600"/>
          <a:ext cx="271621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5" name="Clip" r:id="rId7" imgW="1999793" imgH="1831543" progId="MS_ClipArt_Gallery.2">
                  <p:embed/>
                </p:oleObj>
              </mc:Choice>
              <mc:Fallback>
                <p:oleObj name="Clip" r:id="rId7" imgW="1999793" imgH="1831543" progId="MS_ClipArt_Gallery.2">
                  <p:embed/>
                  <p:pic>
                    <p:nvPicPr>
                      <p:cNvPr id="62469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1" y="5181600"/>
                        <a:ext cx="2716213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467600" y="725488"/>
            <a:ext cx="2667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Pháp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việt: Hoàng Anh</a:t>
            </a:r>
          </a:p>
        </p:txBody>
      </p:sp>
      <p:sp>
        <p:nvSpPr>
          <p:cNvPr id="62471" name="Rectangle 4"/>
          <p:cNvSpPr>
            <a:spLocks noChangeArrowheads="1"/>
          </p:cNvSpPr>
          <p:nvPr/>
        </p:nvSpPr>
        <p:spPr bwMode="auto">
          <a:xfrm>
            <a:off x="1524000" y="112714"/>
            <a:ext cx="8077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 SỐ 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CHIM NHỎ DỄ THƯƠNG</a:t>
            </a:r>
          </a:p>
        </p:txBody>
      </p:sp>
    </p:spTree>
    <p:extLst>
      <p:ext uri="{BB962C8B-B14F-4D97-AF65-F5344CB8AC3E}">
        <p14:creationId xmlns:p14="http://schemas.microsoft.com/office/powerpoint/2010/main" val="195528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570288"/>
            <a:ext cx="6781800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341564"/>
            <a:ext cx="6781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TextBox 2"/>
          <p:cNvSpPr txBox="1">
            <a:spLocks noChangeArrowheads="1"/>
          </p:cNvSpPr>
          <p:nvPr/>
        </p:nvSpPr>
        <p:spPr bwMode="auto">
          <a:xfrm>
            <a:off x="2895600" y="1781175"/>
            <a:ext cx="320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5 - Câu 6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163" y="3470276"/>
            <a:ext cx="7810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4518" name="Object 30"/>
          <p:cNvGraphicFramePr>
            <a:graphicFrameLocks noChangeAspect="1"/>
          </p:cNvGraphicFramePr>
          <p:nvPr/>
        </p:nvGraphicFramePr>
        <p:xfrm>
          <a:off x="8077201" y="5181600"/>
          <a:ext cx="271621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Clip" r:id="rId6" imgW="1999793" imgH="1831543" progId="MS_ClipArt_Gallery.2">
                  <p:embed/>
                </p:oleObj>
              </mc:Choice>
              <mc:Fallback>
                <p:oleObj name="Clip" r:id="rId6" imgW="1999793" imgH="1831543" progId="MS_ClipArt_Gallery.2">
                  <p:embed/>
                  <p:pic>
                    <p:nvPicPr>
                      <p:cNvPr id="6451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1" y="5181600"/>
                        <a:ext cx="2716213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467600" y="725488"/>
            <a:ext cx="2667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Pháp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việt: Hoàng Anh</a:t>
            </a:r>
          </a:p>
        </p:txBody>
      </p:sp>
      <p:sp>
        <p:nvSpPr>
          <p:cNvPr id="64520" name="Rectangle 4"/>
          <p:cNvSpPr>
            <a:spLocks noChangeArrowheads="1"/>
          </p:cNvSpPr>
          <p:nvPr/>
        </p:nvSpPr>
        <p:spPr bwMode="auto">
          <a:xfrm>
            <a:off x="1524000" y="112714"/>
            <a:ext cx="8077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 SỐ 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CHIM NHỎ DỄ THƯƠNG</a:t>
            </a:r>
          </a:p>
        </p:txBody>
      </p:sp>
    </p:spTree>
    <p:extLst>
      <p:ext uri="{BB962C8B-B14F-4D97-AF65-F5344CB8AC3E}">
        <p14:creationId xmlns:p14="http://schemas.microsoft.com/office/powerpoint/2010/main" val="204430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sp>
        <p:nvSpPr>
          <p:cNvPr id="69635" name="Rectangle 3"/>
          <p:cNvSpPr>
            <a:spLocks noGrp="1"/>
          </p:cNvSpPr>
          <p:nvPr>
            <p:ph type="body" idx="4294967295"/>
          </p:nvPr>
        </p:nvSpPr>
        <p:spPr>
          <a:xfrm>
            <a:off x="1981200" y="1600201"/>
            <a:ext cx="8229600" cy="4525963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9636" name="Picture 4" descr="taochubgr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28601"/>
            <a:ext cx="8785225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9638" name="Object 30"/>
          <p:cNvGraphicFramePr>
            <a:graphicFrameLocks noChangeAspect="1"/>
          </p:cNvGraphicFramePr>
          <p:nvPr/>
        </p:nvGraphicFramePr>
        <p:xfrm>
          <a:off x="8915400" y="5813426"/>
          <a:ext cx="17526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Clip" r:id="rId7" imgW="1999793" imgH="1831543" progId="MS_ClipArt_Gallery.2">
                  <p:embed/>
                </p:oleObj>
              </mc:Choice>
              <mc:Fallback>
                <p:oleObj name="Clip" r:id="rId7" imgW="1999793" imgH="1831543" progId="MS_ClipArt_Gallery.2">
                  <p:embed/>
                  <p:pic>
                    <p:nvPicPr>
                      <p:cNvPr id="696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15400" y="5813426"/>
                        <a:ext cx="1752600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DN So 8 nhac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6049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78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“VŨ ĐIỆU 5K” ĐẨY LÙI DỊCH BỆNH COVID-19">
            <a:hlinkClick r:id="" action="ppaction://media"/>
            <a:extLst>
              <a:ext uri="{FF2B5EF4-FFF2-40B4-BE49-F238E27FC236}">
                <a16:creationId xmlns:a16="http://schemas.microsoft.com/office/drawing/2014/main" id="{69727609-F051-4D54-965C-431FCB47F1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9700"/>
            <a:ext cx="16576431" cy="6858000"/>
          </a:xfrm>
        </p:spPr>
      </p:pic>
    </p:spTree>
    <p:extLst>
      <p:ext uri="{BB962C8B-B14F-4D97-AF65-F5344CB8AC3E}">
        <p14:creationId xmlns:p14="http://schemas.microsoft.com/office/powerpoint/2010/main" val="14660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592589" y="4185994"/>
            <a:ext cx="500682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5" y="-6000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6" action="ppaction://hlinkpres?slideindex=1&amp;slidetitle="/>
          </p:cNvPr>
          <p:cNvSpPr/>
          <p:nvPr/>
        </p:nvSpPr>
        <p:spPr>
          <a:xfrm>
            <a:off x="8915400" y="6019800"/>
            <a:ext cx="1657350" cy="838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644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179" y="0"/>
            <a:ext cx="9144000" cy="121442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</p:txBody>
      </p:sp>
      <p:pic>
        <p:nvPicPr>
          <p:cNvPr id="6" name="Content Placeholder 5" descr="smart-teacher-children-boyand-girl-with-banner_38747-2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74820"/>
            <a:ext cx="12192000" cy="5711741"/>
          </a:xfrm>
        </p:spPr>
      </p:pic>
      <p:sp>
        <p:nvSpPr>
          <p:cNvPr id="7" name="TextBox 6"/>
          <p:cNvSpPr txBox="1"/>
          <p:nvPr/>
        </p:nvSpPr>
        <p:spPr>
          <a:xfrm>
            <a:off x="3864897" y="4000492"/>
            <a:ext cx="72676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‘Ca-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chiu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sa’và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múa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 w="0"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TĐN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 w="0"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panh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 w="0"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2138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EJ14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3190876" y="2914650"/>
            <a:ext cx="6715125" cy="984250"/>
          </a:xfrm>
          <a:prstGeom prst="rect">
            <a:avLst/>
          </a:prstGeom>
          <a:noFill/>
          <a:ln>
            <a:noFill/>
          </a:ln>
          <a:effectLst/>
        </p:spPr>
        <p:txBody>
          <a:bodyPr lIns="75314" tIns="37657" rIns="75314" bIns="37657">
            <a:spAutoFit/>
          </a:bodyPr>
          <a:lstStyle>
            <a:lvl1pPr defTabSz="214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1563" defTabSz="214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141538" defTabSz="214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213100" defTabSz="214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84663" defTabSz="214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741863" defTabSz="214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99063" defTabSz="214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656263" defTabSz="214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113463" defTabSz="214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953" b="1">
                <a:solidFill>
                  <a:srgbClr val="0000CC"/>
                </a:solidFill>
                <a:latin typeface="Times New Roman" panose="02020603050405020304" pitchFamily="18" charset="0"/>
              </a:rPr>
              <a:t> XIN CHÂN THÀNH CẢM ƠN QUÝ THẦY CÔ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1758890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10596" r="7481" b="10516"/>
          <a:stretch>
            <a:fillRect/>
          </a:stretch>
        </p:blipFill>
        <p:spPr bwMode="auto">
          <a:xfrm>
            <a:off x="576072" y="0"/>
            <a:ext cx="11090944" cy="684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51349" y="3157857"/>
            <a:ext cx="721598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TÌM HIỂU </a:t>
            </a:r>
            <a:r>
              <a:rPr lang="en-US" sz="8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KHÁM PHÁ</a:t>
            </a:r>
            <a:endParaRPr lang="en-US" sz="8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474253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37260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905000" y="1982789"/>
            <a:ext cx="81534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u="sng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7- TIẾT 28</a:t>
            </a:r>
          </a:p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ÔN TẬP BÀI HÁT: CA- CHIU-SA</a:t>
            </a:r>
          </a:p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TẬP ĐỌC NHẠC: TĐN SỐ 8 </a:t>
            </a:r>
          </a:p>
        </p:txBody>
      </p:sp>
    </p:spTree>
    <p:extLst>
      <p:ext uri="{BB962C8B-B14F-4D97-AF65-F5344CB8AC3E}">
        <p14:creationId xmlns:p14="http://schemas.microsoft.com/office/powerpoint/2010/main" val="394999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37260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752600" y="1982788"/>
            <a:ext cx="8153400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I. ÔN TẬP BÀI HÁT</a:t>
            </a:r>
          </a:p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4000" b="1" i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 - CHIU - SA</a:t>
            </a:r>
          </a:p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988" name="Rectangle 1"/>
          <p:cNvSpPr>
            <a:spLocks noChangeArrowheads="1"/>
          </p:cNvSpPr>
          <p:nvPr/>
        </p:nvSpPr>
        <p:spPr bwMode="auto">
          <a:xfrm>
            <a:off x="5981700" y="3773488"/>
            <a:ext cx="4076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: BLANTE (NGA)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VIỆT: PHẠM TUYÊN</a:t>
            </a:r>
          </a:p>
        </p:txBody>
      </p:sp>
    </p:spTree>
    <p:extLst>
      <p:ext uri="{BB962C8B-B14F-4D97-AF65-F5344CB8AC3E}">
        <p14:creationId xmlns:p14="http://schemas.microsoft.com/office/powerpoint/2010/main" val="351452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Grndpi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3173414"/>
            <a:ext cx="5181600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6" descr="0004-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5018" y="304800"/>
            <a:ext cx="295698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9" descr="girl_playing_violin_hg_cl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8768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" descr="eas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22" name="Line 10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76200">
            <a:pattFill prst="dashVert">
              <a:fgClr>
                <a:srgbClr val="66CCFF"/>
              </a:fgClr>
              <a:bgClr>
                <a:schemeClr val="hlink"/>
              </a:bgClr>
            </a:pattFill>
            <a:round/>
            <a:headEnd/>
            <a:tailEnd/>
          </a:ln>
          <a:effectLst>
            <a:prstShdw prst="shdw17" dist="17961" dir="2700000">
              <a:srgbClr val="3D7A99"/>
            </a:prst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3" name="Line 11"/>
          <p:cNvSpPr>
            <a:spLocks noChangeShapeType="1"/>
          </p:cNvSpPr>
          <p:nvPr/>
        </p:nvSpPr>
        <p:spPr bwMode="auto">
          <a:xfrm>
            <a:off x="12192000" y="0"/>
            <a:ext cx="0" cy="6858000"/>
          </a:xfrm>
          <a:prstGeom prst="line">
            <a:avLst/>
          </a:prstGeom>
          <a:noFill/>
          <a:ln w="76200">
            <a:pattFill prst="dashVert">
              <a:fgClr>
                <a:srgbClr val="66CCFF"/>
              </a:fgClr>
              <a:bgClr>
                <a:schemeClr val="hlink"/>
              </a:bgClr>
            </a:pattFill>
            <a:round/>
            <a:headEnd/>
            <a:tailEnd/>
          </a:ln>
          <a:effectLst>
            <a:prstShdw prst="shdw17" dist="17961" dir="2700000">
              <a:srgbClr val="3D7A99"/>
            </a:prst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092" name="Line 12"/>
          <p:cNvSpPr>
            <a:spLocks noChangeShapeType="1"/>
          </p:cNvSpPr>
          <p:nvPr/>
        </p:nvSpPr>
        <p:spPr bwMode="auto">
          <a:xfrm>
            <a:off x="0" y="6858000"/>
            <a:ext cx="12192000" cy="0"/>
          </a:xfrm>
          <a:prstGeom prst="line">
            <a:avLst/>
          </a:prstGeom>
          <a:noFill/>
          <a:ln w="76200">
            <a:pattFill prst="dashHorz">
              <a:fgClr>
                <a:schemeClr val="accent1"/>
              </a:fgClr>
              <a:bgClr>
                <a:schemeClr val="hlink"/>
              </a:bgClr>
            </a:pattFill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74093" name="Line 13"/>
          <p:cNvSpPr>
            <a:spLocks noChangeShapeType="1"/>
          </p:cNvSpPr>
          <p:nvPr/>
        </p:nvSpPr>
        <p:spPr bwMode="auto">
          <a:xfrm>
            <a:off x="0" y="0"/>
            <a:ext cx="12192000" cy="0"/>
          </a:xfrm>
          <a:prstGeom prst="line">
            <a:avLst/>
          </a:prstGeom>
          <a:noFill/>
          <a:ln w="76200">
            <a:pattFill prst="dashHorz">
              <a:fgClr>
                <a:schemeClr val="accent1"/>
              </a:fgClr>
              <a:bgClr>
                <a:schemeClr val="hlink"/>
              </a:bgClr>
            </a:pattFill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9226" name="Text Box 99"/>
          <p:cNvSpPr txBox="1">
            <a:spLocks noChangeArrowheads="1"/>
          </p:cNvSpPr>
          <p:nvPr/>
        </p:nvSpPr>
        <p:spPr bwMode="auto">
          <a:xfrm>
            <a:off x="3081867" y="531814"/>
            <a:ext cx="7564967" cy="523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</a:t>
            </a: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A30CD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LUYỆN THANH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A30CD2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-357717" y="1011239"/>
            <a:ext cx="11635317" cy="2321694"/>
            <a:chOff x="384" y="1392"/>
            <a:chExt cx="4525" cy="1016"/>
          </a:xfrm>
        </p:grpSpPr>
        <p:sp>
          <p:nvSpPr>
            <p:cNvPr id="9232" name="TextBox 2"/>
            <p:cNvSpPr txBox="1">
              <a:spLocks noChangeArrowheads="1"/>
            </p:cNvSpPr>
            <p:nvPr/>
          </p:nvSpPr>
          <p:spPr bwMode="auto">
            <a:xfrm>
              <a:off x="384" y="1824"/>
              <a:ext cx="2928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782" y="1392"/>
              <a:ext cx="4127" cy="745"/>
              <a:chOff x="162" y="1389"/>
              <a:chExt cx="5472" cy="879"/>
            </a:xfrm>
          </p:grpSpPr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>
                <a:off x="162" y="1389"/>
                <a:ext cx="5472" cy="879"/>
                <a:chOff x="162" y="1389"/>
                <a:chExt cx="5472" cy="879"/>
              </a:xfrm>
            </p:grpSpPr>
            <p:pic>
              <p:nvPicPr>
                <p:cNvPr id="9244" name="Picture 18" descr="dong-ke-tro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62" y="1634"/>
                  <a:ext cx="5472" cy="4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45" name="Picture 19" descr="key1Thang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 r="30989"/>
                <a:stretch>
                  <a:fillRect/>
                </a:stretch>
              </p:blipFill>
              <p:spPr bwMode="auto">
                <a:xfrm>
                  <a:off x="249" y="1389"/>
                  <a:ext cx="363" cy="8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46" name="Picture 21" descr="notTron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1315" y="2059"/>
                  <a:ext cx="180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47" name="Picture 24" descr="notTron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096" y="1901"/>
                  <a:ext cx="180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48" name="Picture 26" descr="notTron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1839" y="2019"/>
                  <a:ext cx="180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49" name="Picture 25" descr="notTron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2468" y="1958"/>
                  <a:ext cx="180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50" name="Picture 25" descr="notTron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673" y="1953"/>
                  <a:ext cx="180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51" name="Picture 26" descr="notTron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4302" y="2021"/>
                  <a:ext cx="180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52" name="Picture 21" descr="notTron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4878" y="2064"/>
                  <a:ext cx="180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9243" name="Line 29"/>
              <p:cNvSpPr>
                <a:spLocks noChangeShapeType="1"/>
              </p:cNvSpPr>
              <p:nvPr/>
            </p:nvSpPr>
            <p:spPr bwMode="auto">
              <a:xfrm>
                <a:off x="5602" y="1625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4111" name="Rectangle 31"/>
            <p:cNvSpPr>
              <a:spLocks noChangeArrowheads="1"/>
            </p:cNvSpPr>
            <p:nvPr/>
          </p:nvSpPr>
          <p:spPr bwMode="auto">
            <a:xfrm>
              <a:off x="1124" y="2246"/>
              <a:ext cx="172" cy="1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Mì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112" name="Rectangle 32"/>
            <p:cNvSpPr>
              <a:spLocks noChangeArrowheads="1"/>
            </p:cNvSpPr>
            <p:nvPr/>
          </p:nvSpPr>
          <p:spPr bwMode="auto">
            <a:xfrm>
              <a:off x="1662" y="2205"/>
              <a:ext cx="97" cy="1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113" name="Rectangle 33"/>
            <p:cNvSpPr>
              <a:spLocks noChangeArrowheads="1"/>
            </p:cNvSpPr>
            <p:nvPr/>
          </p:nvSpPr>
          <p:spPr bwMode="auto">
            <a:xfrm>
              <a:off x="2064" y="2229"/>
              <a:ext cx="97" cy="1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í</a:t>
              </a:r>
            </a:p>
          </p:txBody>
        </p:sp>
        <p:sp>
          <p:nvSpPr>
            <p:cNvPr id="174114" name="Rectangle 34"/>
            <p:cNvSpPr>
              <a:spLocks noChangeArrowheads="1"/>
            </p:cNvSpPr>
            <p:nvPr/>
          </p:nvSpPr>
          <p:spPr bwMode="auto">
            <a:xfrm>
              <a:off x="2554" y="2237"/>
              <a:ext cx="97" cy="1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115" name="Rectangle 35"/>
            <p:cNvSpPr>
              <a:spLocks noChangeArrowheads="1"/>
            </p:cNvSpPr>
            <p:nvPr/>
          </p:nvSpPr>
          <p:spPr bwMode="auto">
            <a:xfrm>
              <a:off x="2930" y="2233"/>
              <a:ext cx="319" cy="1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ma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116" name="Rectangle 36"/>
            <p:cNvSpPr>
              <a:spLocks noChangeArrowheads="1"/>
            </p:cNvSpPr>
            <p:nvPr/>
          </p:nvSpPr>
          <p:spPr bwMode="auto">
            <a:xfrm>
              <a:off x="3436" y="2217"/>
              <a:ext cx="382" cy="1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117" name="Rectangle 37"/>
            <p:cNvSpPr>
              <a:spLocks noChangeArrowheads="1"/>
            </p:cNvSpPr>
            <p:nvPr/>
          </p:nvSpPr>
          <p:spPr bwMode="auto">
            <a:xfrm>
              <a:off x="4350" y="2221"/>
              <a:ext cx="122" cy="1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3917" y="2221"/>
              <a:ext cx="122" cy="1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</a:t>
              </a:r>
            </a:p>
          </p:txBody>
        </p:sp>
      </p:grpSp>
      <p:sp>
        <p:nvSpPr>
          <p:cNvPr id="38" name="Rectangle 31"/>
          <p:cNvSpPr>
            <a:spLocks noChangeArrowheads="1"/>
          </p:cNvSpPr>
          <p:nvPr/>
        </p:nvSpPr>
        <p:spPr bwMode="auto">
          <a:xfrm>
            <a:off x="10743933" y="2971800"/>
            <a:ext cx="726017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à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0" name="Picture 4" descr="Untitled-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84801" y="3962400"/>
            <a:ext cx="621876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24000" y="2347914"/>
            <a:ext cx="64346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4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566400" y="2325688"/>
            <a:ext cx="64346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14600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14"/>
          <p:cNvSpPr>
            <a:spLocks noChangeArrowheads="1"/>
          </p:cNvSpPr>
          <p:nvPr/>
        </p:nvSpPr>
        <p:spPr bwMode="auto">
          <a:xfrm>
            <a:off x="3200400" y="381000"/>
            <a:ext cx="152400" cy="76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9825038" y="523876"/>
            <a:ext cx="157162" cy="161925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1748" name="AutoShape 28"/>
          <p:cNvSpPr>
            <a:spLocks noChangeArrowheads="1"/>
          </p:cNvSpPr>
          <p:nvPr/>
        </p:nvSpPr>
        <p:spPr bwMode="auto">
          <a:xfrm>
            <a:off x="9067800" y="457200"/>
            <a:ext cx="76200" cy="1524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1749" name="AutoShape 30"/>
          <p:cNvSpPr>
            <a:spLocks noChangeArrowheads="1"/>
          </p:cNvSpPr>
          <p:nvPr/>
        </p:nvSpPr>
        <p:spPr bwMode="auto">
          <a:xfrm>
            <a:off x="7462838" y="371476"/>
            <a:ext cx="80962" cy="85725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1750" name="AutoShape 31"/>
          <p:cNvSpPr>
            <a:spLocks noChangeArrowheads="1"/>
          </p:cNvSpPr>
          <p:nvPr/>
        </p:nvSpPr>
        <p:spPr bwMode="auto">
          <a:xfrm>
            <a:off x="4872038" y="676276"/>
            <a:ext cx="157162" cy="161925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1751" name="Picture 9" descr="C:\Users\Administrator\Desktop\wwww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0"/>
            <a:ext cx="1974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 descr="C:\Users\Administrator\Desktop\wwrrtwwee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0"/>
            <a:ext cx="20891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a chiu sa - âm nhạc lớp 7 - có l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56309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CA CHIU SA LỚP 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112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71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6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7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3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7660</TotalTime>
  <Words>599</Words>
  <Application>Microsoft Office PowerPoint</Application>
  <PresentationFormat>Widescreen</PresentationFormat>
  <Paragraphs>98</Paragraphs>
  <Slides>32</Slides>
  <Notes>6</Notes>
  <HiddenSlides>0</HiddenSlides>
  <MMClips>9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70" baseType="lpstr">
      <vt:lpstr>Times New Roman</vt:lpstr>
      <vt:lpstr>Arial</vt:lpstr>
      <vt:lpstr>Trebuchet MS</vt:lpstr>
      <vt:lpstr>Calibri Light</vt:lpstr>
      <vt:lpstr>Calibri</vt:lpstr>
      <vt:lpstr>VNI-Thufap2</vt:lpstr>
      <vt:lpstr>Tahoma</vt:lpstr>
      <vt:lpstr>Georgia</vt:lpstr>
      <vt:lpstr>VNI-Times</vt:lpstr>
      <vt:lpstr>VNI-Helve</vt:lpstr>
      <vt:lpstr>1_Default Design</vt:lpstr>
      <vt:lpstr>10_Default Design</vt:lpstr>
      <vt:lpstr>Slipstream</vt:lpstr>
      <vt:lpstr>1_Slipstream</vt:lpstr>
      <vt:lpstr>Office Theme</vt:lpstr>
      <vt:lpstr>2_Slipstream</vt:lpstr>
      <vt:lpstr>3_Office Theme</vt:lpstr>
      <vt:lpstr>4_Slipstream</vt:lpstr>
      <vt:lpstr>5_Slipstream</vt:lpstr>
      <vt:lpstr>4_Office Theme</vt:lpstr>
      <vt:lpstr>6_Slipstream</vt:lpstr>
      <vt:lpstr>7_Slipstream</vt:lpstr>
      <vt:lpstr>8_Slipstream</vt:lpstr>
      <vt:lpstr>9_Slipstream</vt:lpstr>
      <vt:lpstr>11_Slipstream</vt:lpstr>
      <vt:lpstr>12_Slipstream</vt:lpstr>
      <vt:lpstr>13_Slipstream</vt:lpstr>
      <vt:lpstr>14_Slipstream</vt:lpstr>
      <vt:lpstr>15_Slipstream</vt:lpstr>
      <vt:lpstr>16_Slipstream</vt:lpstr>
      <vt:lpstr>17_Slipstream</vt:lpstr>
      <vt:lpstr>21_Slipstream</vt:lpstr>
      <vt:lpstr>2_Office Theme</vt:lpstr>
      <vt:lpstr>23_Slipstream</vt:lpstr>
      <vt:lpstr>1_Office Theme</vt:lpstr>
      <vt:lpstr>5_Office Theme</vt:lpstr>
      <vt:lpstr>Clip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video múa minh họa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TUAN PC</dc:creator>
  <cp:lastModifiedBy>ADMIN</cp:lastModifiedBy>
  <cp:revision>325</cp:revision>
  <dcterms:created xsi:type="dcterms:W3CDTF">2021-09-24T02:04:51Z</dcterms:created>
  <dcterms:modified xsi:type="dcterms:W3CDTF">2022-11-21T14:34:34Z</dcterms:modified>
</cp:coreProperties>
</file>