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762" r:id="rId2"/>
    <p:sldId id="262" r:id="rId3"/>
    <p:sldId id="256" r:id="rId4"/>
    <p:sldId id="257" r:id="rId5"/>
    <p:sldId id="258" r:id="rId6"/>
    <p:sldId id="261" r:id="rId7"/>
    <p:sldId id="260" r:id="rId8"/>
    <p:sldId id="259" r:id="rId9"/>
    <p:sldId id="263" r:id="rId10"/>
    <p:sldId id="284" r:id="rId11"/>
    <p:sldId id="367" r:id="rId12"/>
    <p:sldId id="368" r:id="rId13"/>
    <p:sldId id="369" r:id="rId14"/>
    <p:sldId id="370" r:id="rId15"/>
    <p:sldId id="281" r:id="rId16"/>
    <p:sldId id="282" r:id="rId17"/>
    <p:sldId id="7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image" Target="../media/image32.png"/><Relationship Id="rId26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5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0.png"/><Relationship Id="rId20" Type="http://schemas.openxmlformats.org/officeDocument/2006/relationships/slide" Target="slide11.xml"/><Relationship Id="rId29" Type="http://schemas.openxmlformats.org/officeDocument/2006/relationships/image" Target="../media/image38.png"/><Relationship Id="rId1" Type="http://schemas.microsoft.com/office/2007/relationships/media" Target="../media/media1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slide" Target="slide13.xml"/><Relationship Id="rId5" Type="http://schemas.openxmlformats.org/officeDocument/2006/relationships/image" Target="../media/image19.png"/><Relationship Id="rId15" Type="http://schemas.openxmlformats.org/officeDocument/2006/relationships/image" Target="../media/image29.gif"/><Relationship Id="rId23" Type="http://schemas.openxmlformats.org/officeDocument/2006/relationships/image" Target="../media/image35.png"/><Relationship Id="rId28" Type="http://schemas.openxmlformats.org/officeDocument/2006/relationships/slide" Target="slide15.xml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slide" Target="slide12.xml"/><Relationship Id="rId27" Type="http://schemas.openxmlformats.org/officeDocument/2006/relationships/image" Target="../media/image37.png"/><Relationship Id="rId30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wmf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715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D9AEC7-5DB4-8FD0-5E9B-617A73901183}"/>
              </a:ext>
            </a:extLst>
          </p:cNvPr>
          <p:cNvSpPr/>
          <p:nvPr/>
        </p:nvSpPr>
        <p:spPr>
          <a:xfrm>
            <a:off x="92364" y="101600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ãnh địa phong kiến | SGK Lịch sử lớp 7">
            <a:extLst>
              <a:ext uri="{FF2B5EF4-FFF2-40B4-BE49-F238E27FC236}">
                <a16:creationId xmlns:a16="http://schemas.microsoft.com/office/drawing/2014/main" id="{846A2150-E138-69B7-0255-E0D6BCBE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80" y="1322918"/>
            <a:ext cx="6325840" cy="4227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542684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2A807-FC25-0EF4-27A3-9187F9910B7F}"/>
              </a:ext>
            </a:extLst>
          </p:cNvPr>
          <p:cNvSpPr txBox="1"/>
          <p:nvPr/>
        </p:nvSpPr>
        <p:spPr>
          <a:xfrm>
            <a:off x="1730806" y="516497"/>
            <a:ext cx="888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(CÔ) VỀ DỰ GIỜ MÔN LỊCH SỬ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56C45F-CBB6-3C6C-6FD3-7A3933559094}"/>
              </a:ext>
            </a:extLst>
          </p:cNvPr>
          <p:cNvSpPr txBox="1"/>
          <p:nvPr/>
        </p:nvSpPr>
        <p:spPr>
          <a:xfrm>
            <a:off x="2810566" y="5904905"/>
            <a:ext cx="730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22098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B60F0-6662-2481-34BC-ECE5E8901987}"/>
              </a:ext>
            </a:extLst>
          </p:cNvPr>
          <p:cNvSpPr/>
          <p:nvPr/>
        </p:nvSpPr>
        <p:spPr>
          <a:xfrm>
            <a:off x="5770179" y="3363249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17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0FBA6-9890-1EE5-BDA5-5A3A4FD74475}"/>
              </a:ext>
            </a:extLst>
          </p:cNvPr>
          <p:cNvSpPr txBox="1"/>
          <p:nvPr/>
        </p:nvSpPr>
        <p:spPr>
          <a:xfrm>
            <a:off x="268945" y="2036988"/>
            <a:ext cx="59794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Rô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</a:t>
            </a:r>
            <a:r>
              <a:rPr lang="vi-VN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chia 2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+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+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Chế độ phong kiến từng bước được hình thành ở Tây Âu.</a:t>
            </a:r>
            <a:endParaRPr lang="en-US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5" y="2288515"/>
            <a:ext cx="5497628" cy="244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11039" y="1772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74565" y="2777739"/>
            <a:ext cx="6204204" cy="398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IX.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0004E-419B-4900-29CF-47E769A1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16" y="2507850"/>
            <a:ext cx="5630695" cy="323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7BE2B9-BCC2-70E3-8363-B47DB86F8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69" y="5830773"/>
            <a:ext cx="5540188" cy="2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9312" y="2645076"/>
            <a:ext cx="620420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34815-F397-FDFB-A182-98E13300569B}"/>
              </a:ext>
            </a:extLst>
          </p:cNvPr>
          <p:cNvSpPr txBox="1"/>
          <p:nvPr/>
        </p:nvSpPr>
        <p:spPr>
          <a:xfrm>
            <a:off x="129312" y="2968040"/>
            <a:ext cx="5779655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Quan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FF228-A326-E1F2-962A-615014CC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93" y="1880563"/>
            <a:ext cx="4295394" cy="468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210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370488" y="1766725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89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A5195-53F8-FBC3-3250-8E4FDFC22074}"/>
              </a:ext>
            </a:extLst>
          </p:cNvPr>
          <p:cNvSpPr txBox="1"/>
          <p:nvPr/>
        </p:nvSpPr>
        <p:spPr>
          <a:xfrm>
            <a:off x="198966" y="2252657"/>
            <a:ext cx="61584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Giu-đê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Giê-ru-sa-lem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Palestin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 gốc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mới ra đời, Thiên Chúa giáo bị đế quốc La Mã ngăn cản.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Thời trung đại, Thiên Chúa giáo trở thành tư tưởng thống trị của giai cấp phong kiến.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Thiên Chúa giáo trở thành thế lực rất lớn về chính trị, kinh tế, văn hóa, xã hội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56D80-8B1C-983D-B50E-1E4DE9C8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327" y="2252657"/>
            <a:ext cx="5247288" cy="359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766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7068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8CBB1-0837-03F3-8F27-BADE63D6759C}"/>
              </a:ext>
            </a:extLst>
          </p:cNvPr>
          <p:cNvSpPr txBox="1"/>
          <p:nvPr/>
        </p:nvSpPr>
        <p:spPr>
          <a:xfrm>
            <a:off x="212821" y="2036988"/>
            <a:ext cx="6119772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646B30-4A80-E8EC-1202-E725770256A9}"/>
              </a:ext>
            </a:extLst>
          </p:cNvPr>
          <p:cNvSpPr txBox="1"/>
          <p:nvPr/>
        </p:nvSpPr>
        <p:spPr>
          <a:xfrm>
            <a:off x="198966" y="4505394"/>
            <a:ext cx="6211454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rạp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18DB3-2CE1-C0C0-43EA-17098845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093" y="2036988"/>
            <a:ext cx="5707875" cy="411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00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26864" y="17747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26864" y="2144221"/>
            <a:ext cx="58251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89238" y="27635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682B16-CC44-16E6-C138-CF5EFCF16E3C}"/>
              </a:ext>
            </a:extLst>
          </p:cNvPr>
          <p:cNvSpPr txBox="1"/>
          <p:nvPr/>
        </p:nvSpPr>
        <p:spPr>
          <a:xfrm>
            <a:off x="169889" y="3051786"/>
            <a:ext cx="58987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Ý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b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P.K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ĐH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cởi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</a:rPr>
              <a:t>Đưa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tầng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dân</a:t>
            </a:r>
            <a:endParaRPr lang="en-US" dirty="0"/>
          </a:p>
        </p:txBody>
      </p:sp>
      <p:pic>
        <p:nvPicPr>
          <p:cNvPr id="1026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id="{1536C32D-1C3D-B1C3-6096-6689FEF2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98" y="1904512"/>
            <a:ext cx="5102345" cy="4304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A8687D-F276-C0E5-AA4D-D47510F99F45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Bô-lô-nha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(I-ta-li-a)</a:t>
            </a:r>
          </a:p>
        </p:txBody>
      </p:sp>
      <p:pic>
        <p:nvPicPr>
          <p:cNvPr id="1028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id="{118B2A05-716E-1B23-AD25-F486B858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0" y="2107909"/>
            <a:ext cx="5810771" cy="3897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6870F8-6BB3-AC26-EFA6-9D55794F63E3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(Anh)</a:t>
            </a:r>
          </a:p>
        </p:txBody>
      </p:sp>
      <p:pic>
        <p:nvPicPr>
          <p:cNvPr id="1032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id="{7744D2E2-0E3F-9BF7-F1AD-97B47BEA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50" y="2212847"/>
            <a:ext cx="5600770" cy="3727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D4BCF8-5876-8C06-C4EE-B91ADF23F9B6}"/>
              </a:ext>
            </a:extLst>
          </p:cNvPr>
          <p:cNvSpPr txBox="1"/>
          <p:nvPr/>
        </p:nvSpPr>
        <p:spPr>
          <a:xfrm>
            <a:off x="7854696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-bon (Anh)</a:t>
            </a:r>
          </a:p>
        </p:txBody>
      </p:sp>
    </p:spTree>
    <p:extLst>
      <p:ext uri="{BB962C8B-B14F-4D97-AF65-F5344CB8AC3E}">
        <p14:creationId xmlns:p14="http://schemas.microsoft.com/office/powerpoint/2010/main" val="50488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4" grpId="0"/>
      <p:bldP spid="24" grpId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1162</Words>
  <Application>Microsoft Office PowerPoint</Application>
  <PresentationFormat>Widescreen</PresentationFormat>
  <Paragraphs>97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Windows User</cp:lastModifiedBy>
  <cp:revision>10</cp:revision>
  <dcterms:created xsi:type="dcterms:W3CDTF">2022-06-19T11:40:22Z</dcterms:created>
  <dcterms:modified xsi:type="dcterms:W3CDTF">2022-09-06T00:45:19Z</dcterms:modified>
</cp:coreProperties>
</file>