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  <p:sldMasterId id="2147483812" r:id="rId2"/>
    <p:sldMasterId id="2147483866" r:id="rId3"/>
    <p:sldMasterId id="2147483887" r:id="rId4"/>
    <p:sldMasterId id="2147483900" r:id="rId5"/>
    <p:sldMasterId id="2147483913" r:id="rId6"/>
    <p:sldMasterId id="2147483926" r:id="rId7"/>
    <p:sldMasterId id="2147483939" r:id="rId8"/>
  </p:sldMasterIdLst>
  <p:notesMasterIdLst>
    <p:notesMasterId r:id="rId47"/>
  </p:notesMasterIdLst>
  <p:sldIdLst>
    <p:sldId id="384" r:id="rId9"/>
    <p:sldId id="258" r:id="rId10"/>
    <p:sldId id="339" r:id="rId11"/>
    <p:sldId id="342" r:id="rId12"/>
    <p:sldId id="295" r:id="rId13"/>
    <p:sldId id="380" r:id="rId14"/>
    <p:sldId id="341" r:id="rId15"/>
    <p:sldId id="304" r:id="rId16"/>
    <p:sldId id="359" r:id="rId17"/>
    <p:sldId id="355" r:id="rId18"/>
    <p:sldId id="356" r:id="rId19"/>
    <p:sldId id="379" r:id="rId20"/>
    <p:sldId id="378" r:id="rId21"/>
    <p:sldId id="326" r:id="rId22"/>
    <p:sldId id="282" r:id="rId23"/>
    <p:sldId id="369" r:id="rId24"/>
    <p:sldId id="274" r:id="rId25"/>
    <p:sldId id="313" r:id="rId26"/>
    <p:sldId id="377" r:id="rId27"/>
    <p:sldId id="370" r:id="rId28"/>
    <p:sldId id="371" r:id="rId29"/>
    <p:sldId id="381" r:id="rId30"/>
    <p:sldId id="375" r:id="rId31"/>
    <p:sldId id="374" r:id="rId32"/>
    <p:sldId id="376" r:id="rId33"/>
    <p:sldId id="382" r:id="rId34"/>
    <p:sldId id="383" r:id="rId35"/>
    <p:sldId id="364" r:id="rId36"/>
    <p:sldId id="352" r:id="rId37"/>
    <p:sldId id="354" r:id="rId38"/>
    <p:sldId id="353" r:id="rId39"/>
    <p:sldId id="349" r:id="rId40"/>
    <p:sldId id="367" r:id="rId41"/>
    <p:sldId id="350" r:id="rId42"/>
    <p:sldId id="351" r:id="rId43"/>
    <p:sldId id="315" r:id="rId44"/>
    <p:sldId id="368" r:id="rId45"/>
    <p:sldId id="335" r:id="rId46"/>
  </p:sldIdLst>
  <p:sldSz cx="12192000" cy="6858000"/>
  <p:notesSz cx="6858000" cy="9144000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99"/>
    <a:srgbClr val="1AB81A"/>
    <a:srgbClr val="00FF00"/>
    <a:srgbClr val="17A117"/>
    <a:srgbClr val="9900CC"/>
    <a:srgbClr val="990099"/>
    <a:srgbClr val="FF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94660"/>
  </p:normalViewPr>
  <p:slideViewPr>
    <p:cSldViewPr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403BA5D-4AD5-4CE1-8D0D-AB9CC64E0C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F84BD14-B9F6-4521-A345-1610BED671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E368EED8-657C-4AFC-9919-A96650FB848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81C1B1C3-8592-4210-9002-43C3474D6E5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3A35A60E-9830-4E3A-B2DB-5259D744D9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693AEC33-48E7-4DA9-AC2F-CBD3BAD12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fld id="{32355BB5-CE63-4350-A7E3-04DD4667B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803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D248E6-C381-461A-9989-6B1ED5A33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60543-B686-4247-8393-3CF920C9233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82494DFB-DC90-415F-B222-9A39C9F048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54A07E6-3966-4EFA-A855-96133485E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5DC3-1E88-4C1D-AB30-B70EDFD3C0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92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65F0-CDB7-406C-84ED-5BA45BF036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2998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9FB7-809C-4832-AB40-95C1B309D01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025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69CB-D4FF-4087-8213-EE817926AF2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140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12E2-5048-46F8-BD05-16397E6049F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9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5521-A170-40F2-841C-2D848C6618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14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E857B1-CE55-4FD7-A055-891B04C25C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909EB-630E-4D6B-804B-709F9658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EDA00-A855-44A3-A4A0-B03FFD31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A6C4D-6DEA-4C50-8B89-221697E7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5E3F35F-8680-4275-92A4-4D4EE8FA73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32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0732-C5F8-4259-AF7A-B6227C0D94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51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5191-86E1-4354-BB51-A18CF0FF0F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911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90C5-E286-4B3A-8985-26D8D69AFC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382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D5C-82FF-4665-86CE-5FD9BCB645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37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772-2D0D-431A-92D9-02A376281F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383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06F-F3D8-4844-86FA-053CDC00D8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373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887A-C914-4C9B-BEFB-B2F323F5876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00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E517-8A21-4238-99E5-43E35740AD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738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9A7F-A782-4198-802B-2419297FC7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62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9FB7-809C-4832-AB40-95C1B309D0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197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69CB-D4FF-4087-8213-EE817926AF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496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12E2-5048-46F8-BD05-16397E6049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442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4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A263-3D1C-412D-A2FB-23B0F53F7D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72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7161-9FBB-40D5-9301-B48093CEA3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405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364D-DD99-49ED-92DD-B4DF09400D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71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06BD-7CF7-4CE4-A7F0-D60F77CBFA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222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6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67" y="2737253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95" y="2737253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08BD-8A12-468C-ADE7-A05D03BCD3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284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6B7F-55E1-4EEA-933E-DD9EB3619F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75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868D-CB00-4CE6-9F0D-5595468F7B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95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735-53F3-4883-A233-EDAF458104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949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9139-D421-4C43-A8A7-6F4D84E93F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935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CD0-7BA7-4E13-BA7D-5F02D45AD9E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718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8847-854B-4413-B58C-52D2AFEC2B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023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52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8847-854B-4413-B58C-52D2AFEC2B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895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8847-854B-4413-B58C-52D2AFEC2B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722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52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8847-854B-4413-B58C-52D2AFEC2B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2844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8847-854B-4413-B58C-52D2AFEC2B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024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A67E-2A42-4072-8312-8549243539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056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95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6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AEC-2894-467C-8D1B-BC00960A73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48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9587-747E-4633-90F9-F3DA372608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34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CAEA-0991-4E82-B314-F3E6149E7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9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D66C1-43FC-4AC7-83CF-54029ECB8EB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BB5E8-42C4-4EC9-BB49-BA47809AB79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B6A648-BE26-4EB0-9B62-9592B4E9294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A01DC5-4F73-43A8-9A9E-7AD78ECA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D846574-768F-48D6-BD4F-AEBBFB76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42C793-C01E-4835-B7F1-61B74A80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D38F4D2-4FD7-41D4-A2B7-4E80A4C06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16811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3D3C24-1085-487E-9B0F-2ED6D649447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0546B-ACAC-4325-B5A7-825AEA98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01486-B9C2-4D4C-A581-66EE59CC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726CF-FFDD-4A0F-B5D3-69DB4E86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705E563-B00A-4975-9CE5-531464AD3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202551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EE1E7-12D9-4FC5-AC61-D3D4C72F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9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9000FB17-E427-419E-9E6E-7E7D502BE4D7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609600" y="1600204"/>
            <a:ext cx="109728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9AF2B-6F52-4209-8866-416A0AAD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5F88-538C-4235-921E-1EA27B81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11246-EB67-4CA3-996C-AD260FE0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2429457-6FC8-4F85-884F-BA4A7BFEB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91599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9FF8-C945-4FDB-AEF5-B565846B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9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E9346-59F2-4661-949D-8C03A603F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C1DDC-72AE-4196-8F59-E693A25A8E5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A899AA-167E-496E-855C-55C5DAFCFC5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C61146-8108-459D-B91C-BF1149A7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284B6D-5B0E-40E0-9832-643682FD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94848C-26CC-4EC8-8414-C6444BB8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2F1F80F2-CAC0-4431-A334-481FD79B0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32269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15026-046D-4F92-A3ED-B8336FE469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16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9C878-117D-4C1E-99C9-F0B0AEC595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52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B5EFB-7DB2-46CE-9C1E-48F881004F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263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C2E47-3A38-4F9F-A3A5-46F1FAADE8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69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F364E-5049-487F-AF95-AD8CD1ECAD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2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C1EDF-558B-4597-A640-B36428BA90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5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580-9397-4173-8274-B26D7A6A86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5611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421D5-AB36-4F05-A07C-19ED087CF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591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3AD7D-0EE8-416F-84BD-929F4A35C5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365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91520-BC76-4778-99A6-4D747876F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883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0E739-3215-4312-87DB-9D8F1E7D5E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12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E46FC-6935-4377-B3A9-B507130BB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85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F2AF14F-8E35-4436-BED3-7D1D12FE7B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463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15026-046D-4F92-A3ED-B8336FE469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417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9C878-117D-4C1E-99C9-F0B0AEC595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61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B5EFB-7DB2-46CE-9C1E-48F881004F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195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C2E47-3A38-4F9F-A3A5-46F1FAADE8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4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63A7-9A6E-43E5-B910-55AEEA7B35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9320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F364E-5049-487F-AF95-AD8CD1ECAD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400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C1EDF-558B-4597-A640-B36428BA90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471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421D5-AB36-4F05-A07C-19ED087CF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82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3AD7D-0EE8-416F-84BD-929F4A35C5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464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91520-BC76-4778-99A6-4D747876F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44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0E739-3215-4312-87DB-9D8F1E7D5E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445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E46FC-6935-4377-B3A9-B507130BB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15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F2AF14F-8E35-4436-BED3-7D1D12FE7B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122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15026-046D-4F92-A3ED-B8336FE469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924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9C878-117D-4C1E-99C9-F0B0AEC595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7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C382-C8E3-4FCB-95CF-C3A1064833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5218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B5EFB-7DB2-46CE-9C1E-48F881004F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766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C2E47-3A38-4F9F-A3A5-46F1FAADE8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075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F364E-5049-487F-AF95-AD8CD1ECAD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517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C1EDF-558B-4597-A640-B36428BA90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775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421D5-AB36-4F05-A07C-19ED087CF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141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3AD7D-0EE8-416F-84BD-929F4A35C5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230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91520-BC76-4778-99A6-4D747876F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583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0E739-3215-4312-87DB-9D8F1E7D5E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304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E46FC-6935-4377-B3A9-B507130BB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321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F2AF14F-8E35-4436-BED3-7D1D12FE7B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4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E718-9F50-467D-8166-3A369B5D3F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4359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15026-046D-4F92-A3ED-B8336FE469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097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9C878-117D-4C1E-99C9-F0B0AEC595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985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B5EFB-7DB2-46CE-9C1E-48F881004F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988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C2E47-3A38-4F9F-A3A5-46F1FAADE8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80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F364E-5049-487F-AF95-AD8CD1ECAD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914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C1EDF-558B-4597-A640-B36428BA90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265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421D5-AB36-4F05-A07C-19ED087CF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75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3AD7D-0EE8-416F-84BD-929F4A35C5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471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91520-BC76-4778-99A6-4D747876F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932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0E739-3215-4312-87DB-9D8F1E7D5E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5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AB7-D5BB-4B0B-A54D-FD6AC6B666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5389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E46FC-6935-4377-B3A9-B507130BB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605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F2AF14F-8E35-4436-BED3-7D1D12FE7B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817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0732-C5F8-4259-AF7A-B6227C0D947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44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5191-86E1-4354-BB51-A18CF0FF0F2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347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90C5-E286-4B3A-8985-26D8D69AFCC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113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D5C-82FF-4665-86CE-5FD9BCB6452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889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772-2D0D-431A-92D9-02A376281FC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014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06F-F3D8-4844-86FA-053CDC00D85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636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887A-C914-4C9B-BEFB-B2F323F58763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208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9A7F-A782-4198-802B-2419297FC74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8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05783-976C-4915-A6E9-7F900CA4D5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76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3A8D-C780-4255-8A42-90E85FFD81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52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4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96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9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9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F05783-976C-4915-A6E9-7F900CA4D5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06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  <p:sldLayoutId id="2147483885" r:id="rId19"/>
    <p:sldLayoutId id="2147483886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07AD94C9-6A42-4B03-BBDE-C92151249496}" type="slidenum">
              <a:rPr lang="en-US" b="0" smtClean="0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5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07AD94C9-6A42-4B03-BBDE-C92151249496}" type="slidenum">
              <a:rPr lang="en-US" b="0" smtClean="0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5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07AD94C9-6A42-4B03-BBDE-C92151249496}" type="slidenum">
              <a:rPr lang="en-US" b="0" smtClean="0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2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07AD94C9-6A42-4B03-BBDE-C92151249496}" type="slidenum">
              <a:rPr lang="en-US" b="0" smtClean="0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6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3A8D-C780-4255-8A42-90E85FFD811B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3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8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gif"/><Relationship Id="rId5" Type="http://schemas.openxmlformats.org/officeDocument/2006/relationships/image" Target="../media/image12.w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8539"/>
            <a:ext cx="6172200" cy="518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29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8" name="Picture 6" descr="Cau hoi">
            <a:extLst>
              <a:ext uri="{FF2B5EF4-FFF2-40B4-BE49-F238E27FC236}">
                <a16:creationId xmlns:a16="http://schemas.microsoft.com/office/drawing/2014/main" id="{6A6F76F2-262A-48A7-B8EF-9536D77F84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3045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37" name="Text Box 5">
            <a:extLst>
              <a:ext uri="{FF2B5EF4-FFF2-40B4-BE49-F238E27FC236}">
                <a16:creationId xmlns:a16="http://schemas.microsoft.com/office/drawing/2014/main" id="{2FECAA50-0ABD-4509-9F36-A8F274628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330450"/>
            <a:ext cx="6781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i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Hãy tìm trong thực tế hình ảnh của hình bình hành?</a:t>
            </a:r>
          </a:p>
        </p:txBody>
      </p:sp>
      <p:pic>
        <p:nvPicPr>
          <p:cNvPr id="376836" name="Picture 4" descr="196329745_fd7277b4b6_o">
            <a:extLst>
              <a:ext uri="{FF2B5EF4-FFF2-40B4-BE49-F238E27FC236}">
                <a16:creationId xmlns:a16="http://schemas.microsoft.com/office/drawing/2014/main" id="{A3194054-5083-463F-A3EC-057D1436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39" name="Text Box 7">
            <a:extLst>
              <a:ext uri="{FF2B5EF4-FFF2-40B4-BE49-F238E27FC236}">
                <a16:creationId xmlns:a16="http://schemas.microsoft.com/office/drawing/2014/main" id="{C141C0B6-7C26-42F3-81F9-5735F2D9C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85802"/>
            <a:ext cx="6096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Các thanh sắt gắn kết với nhau tạo nên các hình bình hành</a:t>
            </a: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76151039-1898-D40C-BD8D-7533F1F8A22C}"/>
              </a:ext>
            </a:extLst>
          </p:cNvPr>
          <p:cNvSpPr/>
          <p:nvPr/>
        </p:nvSpPr>
        <p:spPr>
          <a:xfrm flipH="1">
            <a:off x="7239000" y="3267456"/>
            <a:ext cx="762000" cy="914400"/>
          </a:xfrm>
          <a:prstGeom prst="parallelogram">
            <a:avLst>
              <a:gd name="adj" fmla="val 33889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73D1579A-671E-5645-80C9-0DA1D7CC72E9}"/>
              </a:ext>
            </a:extLst>
          </p:cNvPr>
          <p:cNvSpPr/>
          <p:nvPr/>
        </p:nvSpPr>
        <p:spPr>
          <a:xfrm>
            <a:off x="5839968" y="3022093"/>
            <a:ext cx="713232" cy="1118616"/>
          </a:xfrm>
          <a:prstGeom prst="parallelogram">
            <a:avLst>
              <a:gd name="adj" fmla="val 48856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A80660C-7A69-BD84-8882-D9CC24F6DE80}"/>
              </a:ext>
            </a:extLst>
          </p:cNvPr>
          <p:cNvSpPr/>
          <p:nvPr/>
        </p:nvSpPr>
        <p:spPr>
          <a:xfrm flipH="1">
            <a:off x="4572000" y="3168650"/>
            <a:ext cx="780288" cy="921766"/>
          </a:xfrm>
          <a:prstGeom prst="parallelogram">
            <a:avLst>
              <a:gd name="adj" fmla="val 54325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9" grpId="0"/>
      <p:bldP spid="2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 descr="ibf1225413187">
            <a:extLst>
              <a:ext uri="{FF2B5EF4-FFF2-40B4-BE49-F238E27FC236}">
                <a16:creationId xmlns:a16="http://schemas.microsoft.com/office/drawing/2014/main" id="{8F3B7A25-5AB6-4F37-BA7B-82A1BB47A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E44202F8-0E03-650A-76CC-1A690511D1BA}"/>
              </a:ext>
            </a:extLst>
          </p:cNvPr>
          <p:cNvSpPr/>
          <p:nvPr/>
        </p:nvSpPr>
        <p:spPr>
          <a:xfrm rot="16200000" flipV="1">
            <a:off x="2514600" y="3352800"/>
            <a:ext cx="4191000" cy="1752600"/>
          </a:xfrm>
          <a:prstGeom prst="parallelogram">
            <a:avLst>
              <a:gd name="adj" fmla="val 83030"/>
            </a:avLst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138B909-8C7D-E808-E3FB-997EB4BEDC44}"/>
              </a:ext>
            </a:extLst>
          </p:cNvPr>
          <p:cNvSpPr/>
          <p:nvPr/>
        </p:nvSpPr>
        <p:spPr>
          <a:xfrm rot="16200000" flipV="1">
            <a:off x="4278086" y="3352799"/>
            <a:ext cx="4191000" cy="1752600"/>
          </a:xfrm>
          <a:prstGeom prst="parallelogram">
            <a:avLst>
              <a:gd name="adj" fmla="val 83030"/>
            </a:avLst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3077F94-E472-8E56-C41F-67015F04914C}"/>
              </a:ext>
            </a:extLst>
          </p:cNvPr>
          <p:cNvSpPr/>
          <p:nvPr/>
        </p:nvSpPr>
        <p:spPr>
          <a:xfrm rot="16200000" flipV="1">
            <a:off x="6043126" y="3276600"/>
            <a:ext cx="4191000" cy="1752600"/>
          </a:xfrm>
          <a:prstGeom prst="parallelogram">
            <a:avLst>
              <a:gd name="adj" fmla="val 83030"/>
            </a:avLst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C4BF180-BB90-0FE7-C6CC-0E23C8A70AF3}"/>
              </a:ext>
            </a:extLst>
          </p:cNvPr>
          <p:cNvSpPr/>
          <p:nvPr/>
        </p:nvSpPr>
        <p:spPr>
          <a:xfrm rot="5400000" flipH="1" flipV="1">
            <a:off x="6096000" y="3124200"/>
            <a:ext cx="4191000" cy="1752600"/>
          </a:xfrm>
          <a:prstGeom prst="parallelogram">
            <a:avLst>
              <a:gd name="adj" fmla="val 8303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C58B4B09-19B3-7AC0-58D5-039C12E207EB}"/>
              </a:ext>
            </a:extLst>
          </p:cNvPr>
          <p:cNvSpPr/>
          <p:nvPr/>
        </p:nvSpPr>
        <p:spPr>
          <a:xfrm rot="5400000" flipH="1" flipV="1">
            <a:off x="4320075" y="3124200"/>
            <a:ext cx="4191000" cy="1752600"/>
          </a:xfrm>
          <a:prstGeom prst="parallelogram">
            <a:avLst>
              <a:gd name="adj" fmla="val 8303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892BF6DC-E06F-889F-9C1D-4E8FCCDB2617}"/>
              </a:ext>
            </a:extLst>
          </p:cNvPr>
          <p:cNvSpPr/>
          <p:nvPr/>
        </p:nvSpPr>
        <p:spPr>
          <a:xfrm rot="5400000" flipH="1" flipV="1">
            <a:off x="2555813" y="3124200"/>
            <a:ext cx="4191000" cy="1752600"/>
          </a:xfrm>
          <a:prstGeom prst="parallelogram">
            <a:avLst>
              <a:gd name="adj" fmla="val 8303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610497"/>
              </p:ext>
            </p:extLst>
          </p:nvPr>
        </p:nvGraphicFramePr>
        <p:xfrm>
          <a:off x="990600" y="609600"/>
          <a:ext cx="988376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3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5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8371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924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baseline="0" dirty="0"/>
                        <a:t>Trong hình bình hành:</a:t>
                      </a:r>
                    </a:p>
                    <a:p>
                      <a:r>
                        <a:rPr lang="vi-VN" baseline="0" dirty="0"/>
                        <a:t>+) Về cạnh:</a:t>
                      </a:r>
                    </a:p>
                    <a:p>
                      <a:endParaRPr lang="vi-VN" baseline="0" dirty="0"/>
                    </a:p>
                    <a:p>
                      <a:r>
                        <a:rPr lang="vi-VN" baseline="0" dirty="0"/>
                        <a:t>+) Về góc:</a:t>
                      </a:r>
                    </a:p>
                    <a:p>
                      <a:endParaRPr lang="vi-VN" baseline="0" dirty="0"/>
                    </a:p>
                    <a:p>
                      <a:endParaRPr lang="vi-VN" baseline="0" dirty="0"/>
                    </a:p>
                    <a:p>
                      <a:r>
                        <a:rPr lang="vi-VN" baseline="0" dirty="0"/>
                        <a:t>+) Về đường chéo: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97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2667001" cy="151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51453" y="1048892"/>
            <a:ext cx="2191655" cy="165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 Box 3">
            <a:extLst>
              <a:ext uri="{FF2B5EF4-FFF2-40B4-BE49-F238E27FC236}">
                <a16:creationId xmlns:a16="http://schemas.microsoft.com/office/drawing/2014/main" id="{300E98B3-3630-4E00-8746-9BAC0EBF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7935"/>
            <a:ext cx="1066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thử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t</a:t>
            </a:r>
            <a:r>
              <a:rPr lang="vi-VN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chéo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hành</a:t>
            </a:r>
            <a:endParaRPr lang="en-US" alt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7818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9" y="5133509"/>
            <a:ext cx="3825862" cy="157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5420" y="2973578"/>
            <a:ext cx="2670802" cy="128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8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91" name="Text Box 27">
            <a:extLst>
              <a:ext uri="{FF2B5EF4-FFF2-40B4-BE49-F238E27FC236}">
                <a16:creationId xmlns:a16="http://schemas.microsoft.com/office/drawing/2014/main" id="{AEFB7FEB-B07B-4E51-B5F6-863862C5B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49873"/>
            <a:ext cx="2133600" cy="830997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954F72"/>
                </a:solidFill>
              </a:rPr>
              <a:t>Các cạnh đối bằng nhau.</a:t>
            </a:r>
          </a:p>
        </p:txBody>
      </p:sp>
      <p:sp>
        <p:nvSpPr>
          <p:cNvPr id="318492" name="Text Box 28">
            <a:extLst>
              <a:ext uri="{FF2B5EF4-FFF2-40B4-BE49-F238E27FC236}">
                <a16:creationId xmlns:a16="http://schemas.microsoft.com/office/drawing/2014/main" id="{4A36FAED-3604-4CDB-9667-0DED45FF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049873"/>
            <a:ext cx="1905000" cy="830997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954F72"/>
                </a:solidFill>
              </a:rPr>
              <a:t>Các góc đối bằng nhau.</a:t>
            </a:r>
          </a:p>
        </p:txBody>
      </p:sp>
      <p:sp>
        <p:nvSpPr>
          <p:cNvPr id="318493" name="Text Box 29">
            <a:extLst>
              <a:ext uri="{FF2B5EF4-FFF2-40B4-BE49-F238E27FC236}">
                <a16:creationId xmlns:a16="http://schemas.microsoft.com/office/drawing/2014/main" id="{8A8B21A1-0CC6-4163-B4D7-F6A6308A7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029216"/>
            <a:ext cx="3352800" cy="1200329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954F72"/>
                </a:solidFill>
              </a:rPr>
              <a:t>Hai đường chéo cắt nhau tại trung điểm của mỗi đường.</a:t>
            </a:r>
          </a:p>
        </p:txBody>
      </p:sp>
      <p:sp>
        <p:nvSpPr>
          <p:cNvPr id="318495" name="Line 31">
            <a:extLst>
              <a:ext uri="{FF2B5EF4-FFF2-40B4-BE49-F238E27FC236}">
                <a16:creationId xmlns:a16="http://schemas.microsoft.com/office/drawing/2014/main" id="{539840C6-4AD6-43E9-97C8-A411335ADA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962400"/>
            <a:ext cx="2057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8496" name="Line 32">
            <a:extLst>
              <a:ext uri="{FF2B5EF4-FFF2-40B4-BE49-F238E27FC236}">
                <a16:creationId xmlns:a16="http://schemas.microsoft.com/office/drawing/2014/main" id="{CB3B7E99-F12F-42AE-8CF7-6D826596C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9624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8497" name="Line 33">
            <a:extLst>
              <a:ext uri="{FF2B5EF4-FFF2-40B4-BE49-F238E27FC236}">
                <a16:creationId xmlns:a16="http://schemas.microsoft.com/office/drawing/2014/main" id="{EF6C2663-6A1A-4BA1-8275-3ABBF7024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962400"/>
            <a:ext cx="2514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2"/>
            <a:ext cx="4572000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69024"/>
      </p:ext>
    </p:extLst>
  </p:cSld>
  <p:clrMapOvr>
    <a:masterClrMapping/>
  </p:clrMapOvr>
  <p:transition spd="slow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91" grpId="0" animBg="1"/>
      <p:bldP spid="318492" grpId="0" animBg="1"/>
      <p:bldP spid="3184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AutoShape 5" descr="Papyrus">
            <a:extLst>
              <a:ext uri="{FF2B5EF4-FFF2-40B4-BE49-F238E27FC236}">
                <a16:creationId xmlns:a16="http://schemas.microsoft.com/office/drawing/2014/main" id="{6C509175-0B54-4318-821F-E530AB567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514603"/>
            <a:ext cx="10439400" cy="3276593"/>
          </a:xfrm>
          <a:prstGeom prst="horizontalScrol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3600" b="0">
              <a:latin typeface=".VnTime" panose="020B7200000000000000" pitchFamily="34" charset="0"/>
            </a:endParaRPr>
          </a:p>
        </p:txBody>
      </p:sp>
      <p:sp>
        <p:nvSpPr>
          <p:cNvPr id="158767" name="Text Box 47">
            <a:extLst>
              <a:ext uri="{FF2B5EF4-FFF2-40B4-BE49-F238E27FC236}">
                <a16:creationId xmlns:a16="http://schemas.microsoft.com/office/drawing/2014/main" id="{1742BA33-66A0-4431-89C2-91055037A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384" y="2146397"/>
            <a:ext cx="1981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i="1">
                <a:solidFill>
                  <a:srgbClr val="7030A0"/>
                </a:solidFill>
              </a:rPr>
              <a:t>Định lí:</a:t>
            </a:r>
          </a:p>
        </p:txBody>
      </p:sp>
      <p:sp>
        <p:nvSpPr>
          <p:cNvPr id="158768" name="Text Box 48">
            <a:extLst>
              <a:ext uri="{FF2B5EF4-FFF2-40B4-BE49-F238E27FC236}">
                <a16:creationId xmlns:a16="http://schemas.microsoft.com/office/drawing/2014/main" id="{9F345117-5A34-4D41-B78A-8D79FD20E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4" y="3046221"/>
            <a:ext cx="518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i="1">
                <a:solidFill>
                  <a:srgbClr val="3333FF"/>
                </a:solidFill>
                <a:latin typeface="Times New Roman" panose="02020603050405020304" pitchFamily="18" charset="0"/>
              </a:rPr>
              <a:t>Trong hình bình hành:</a:t>
            </a:r>
          </a:p>
        </p:txBody>
      </p:sp>
      <p:sp>
        <p:nvSpPr>
          <p:cNvPr id="158770" name="Text Box 50">
            <a:extLst>
              <a:ext uri="{FF2B5EF4-FFF2-40B4-BE49-F238E27FC236}">
                <a16:creationId xmlns:a16="http://schemas.microsoft.com/office/drawing/2014/main" id="{E7502524-ADA8-4D1C-B5AF-C46204383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154003"/>
            <a:ext cx="464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i="1">
                <a:solidFill>
                  <a:srgbClr val="3333FF"/>
                </a:solidFill>
                <a:latin typeface="Times New Roman" panose="02020603050405020304" pitchFamily="18" charset="0"/>
              </a:rPr>
              <a:t>b.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 Các góc đối bằng nhau.</a:t>
            </a:r>
          </a:p>
        </p:txBody>
      </p:sp>
      <p:sp>
        <p:nvSpPr>
          <p:cNvPr id="158771" name="Text Box 51">
            <a:extLst>
              <a:ext uri="{FF2B5EF4-FFF2-40B4-BE49-F238E27FC236}">
                <a16:creationId xmlns:a16="http://schemas.microsoft.com/office/drawing/2014/main" id="{06649BEC-EA2A-496B-B9CE-84D29DCC2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3" y="4715428"/>
            <a:ext cx="10089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>
                <a:solidFill>
                  <a:srgbClr val="3333FF"/>
                </a:solidFill>
              </a:rPr>
              <a:t>c.</a:t>
            </a:r>
            <a:r>
              <a:rPr lang="en-US" altLang="en-US" sz="3200" i="1">
                <a:solidFill>
                  <a:srgbClr val="FF0000"/>
                </a:solidFill>
              </a:rPr>
              <a:t> Hai đường chéo cắt nhau tại trung điểm của mỗi đường.</a:t>
            </a:r>
          </a:p>
        </p:txBody>
      </p:sp>
      <p:sp>
        <p:nvSpPr>
          <p:cNvPr id="158773" name="Text Box 53">
            <a:extLst>
              <a:ext uri="{FF2B5EF4-FFF2-40B4-BE49-F238E27FC236}">
                <a16:creationId xmlns:a16="http://schemas.microsoft.com/office/drawing/2014/main" id="{65FBA0C3-9CA0-46D8-9C0D-B69F0BFD9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6" y="3608131"/>
            <a:ext cx="51815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i="1">
                <a:solidFill>
                  <a:srgbClr val="3333FF"/>
                </a:solidFill>
                <a:latin typeface="Times New Roman" panose="02020603050405020304" pitchFamily="18" charset="0"/>
              </a:rPr>
              <a:t>a.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 Các cạnh đối bằng nhau.</a:t>
            </a:r>
          </a:p>
        </p:txBody>
      </p:sp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3" y="368583"/>
            <a:ext cx="4572000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  <p:bldP spid="158767" grpId="0" animBg="1"/>
      <p:bldP spid="158768" grpId="0"/>
      <p:bldP spid="158770" grpId="0"/>
      <p:bldP spid="158771" grpId="0"/>
      <p:bldP spid="1587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>
            <a:extLst>
              <a:ext uri="{FF2B5EF4-FFF2-40B4-BE49-F238E27FC236}">
                <a16:creationId xmlns:a16="http://schemas.microsoft.com/office/drawing/2014/main" id="{967C6065-A1EB-4F52-9A26-55A387F07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3900324"/>
            <a:ext cx="8793955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i="1">
                <a:solidFill>
                  <a:srgbClr val="3333FF"/>
                </a:solidFill>
              </a:rPr>
              <a:t>3. Trong hình bình hành, hai đường chéo cắt nhau tại trung điểm của mỗi đường.</a:t>
            </a:r>
          </a:p>
          <a:p>
            <a:pPr eaLnBrk="1" hangingPunct="1"/>
            <a:r>
              <a:rPr lang="en-US" altLang="en-US" sz="3600" i="1">
                <a:solidFill>
                  <a:srgbClr val="3333FF"/>
                </a:solidFill>
              </a:rPr>
              <a:t>………………………………………………</a:t>
            </a:r>
            <a:r>
              <a:rPr lang="en-US" altLang="en-US" sz="2400" i="1">
                <a:solidFill>
                  <a:srgbClr val="3333FF"/>
                </a:solidFill>
              </a:rPr>
              <a:t>……………………………………………………………………………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A1963A0E-68ED-4F39-A686-AC2EF0360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4" y="2296197"/>
            <a:ext cx="87772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Tứ giác có các cạnh đối bằng nhau là hình bình hành</a:t>
            </a:r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9BC60962-4D11-4312-B51F-6DFF2C916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6" y="6858000"/>
            <a:ext cx="534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altLang="en-US" sz="2400" b="0">
              <a:latin typeface=".VnTime" panose="020B7200000000000000" pitchFamily="34" charset="0"/>
            </a:endParaRPr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05A2CC87-4374-4C3F-8990-3A02A8717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304083"/>
            <a:ext cx="8929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Tứ giác có các góc đối bằng nhau là hình bình hành.</a:t>
            </a:r>
          </a:p>
        </p:txBody>
      </p:sp>
      <p:sp>
        <p:nvSpPr>
          <p:cNvPr id="37898" name="Text Box 10">
            <a:extLst>
              <a:ext uri="{FF2B5EF4-FFF2-40B4-BE49-F238E27FC236}">
                <a16:creationId xmlns:a16="http://schemas.microsoft.com/office/drawing/2014/main" id="{E713ABA9-907E-4CF5-A921-0C61FE8F1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20" y="4807552"/>
            <a:ext cx="89296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Tứ giác có hai đường chéo cắt nhau tại trung điểm của   mỗi đường là hình bình hành</a:t>
            </a:r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FFC5CA51-5407-468D-9EB4-D861E6D67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7" y="1204196"/>
            <a:ext cx="69961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i="1">
                <a:solidFill>
                  <a:srgbClr val="FF00FF"/>
                </a:solidFill>
              </a:rPr>
              <a:t> Hãy lập mệnh đề đảo của các mệnh đề sau:</a:t>
            </a:r>
          </a:p>
        </p:txBody>
      </p:sp>
      <p:sp>
        <p:nvSpPr>
          <p:cNvPr id="37901" name="Text Box 13">
            <a:extLst>
              <a:ext uri="{FF2B5EF4-FFF2-40B4-BE49-F238E27FC236}">
                <a16:creationId xmlns:a16="http://schemas.microsoft.com/office/drawing/2014/main" id="{579EEDB3-BAAD-488C-B430-6D94E64C8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563" y="1879942"/>
            <a:ext cx="91440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800" i="1">
                <a:solidFill>
                  <a:srgbClr val="3333FF"/>
                </a:solidFill>
                <a:latin typeface="Times New Roman" panose="02020603050405020304" pitchFamily="18" charset="0"/>
              </a:rPr>
              <a:t>Trong hình bình hành, các cạnh đối bằng nhau.</a:t>
            </a:r>
          </a:p>
          <a:p>
            <a:pPr eaLnBrk="1" hangingPunct="1"/>
            <a:r>
              <a:rPr lang="en-US" altLang="en-US" sz="3200" i="1">
                <a:solidFill>
                  <a:srgbClr val="3333FF"/>
                </a:solidFill>
                <a:latin typeface="Times New Roman" panose="02020603050405020304" pitchFamily="18" charset="0"/>
              </a:rPr>
              <a:t>………………………………………………….....</a:t>
            </a:r>
          </a:p>
        </p:txBody>
      </p:sp>
      <p:sp>
        <p:nvSpPr>
          <p:cNvPr id="37902" name="Text Box 14">
            <a:extLst>
              <a:ext uri="{FF2B5EF4-FFF2-40B4-BE49-F238E27FC236}">
                <a16:creationId xmlns:a16="http://schemas.microsoft.com/office/drawing/2014/main" id="{5C411439-F655-4605-B62A-3B260CE3E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553" y="2886747"/>
            <a:ext cx="8915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i="1">
                <a:solidFill>
                  <a:srgbClr val="3333FF"/>
                </a:solidFill>
              </a:rPr>
              <a:t> 2. Trong hình bình hành, các góc đối bằng nhau.</a:t>
            </a:r>
          </a:p>
          <a:p>
            <a:pPr eaLnBrk="1" hangingPunct="1"/>
            <a:r>
              <a:rPr lang="en-US" altLang="en-US" sz="3200" i="1">
                <a:solidFill>
                  <a:srgbClr val="3333FF"/>
                </a:solidFill>
              </a:rPr>
              <a:t>……………………………………………………</a:t>
            </a:r>
          </a:p>
        </p:txBody>
      </p:sp>
      <p:pic>
        <p:nvPicPr>
          <p:cNvPr id="37907" name="Picture 19" descr="Cau hoi">
            <a:extLst>
              <a:ext uri="{FF2B5EF4-FFF2-40B4-BE49-F238E27FC236}">
                <a16:creationId xmlns:a16="http://schemas.microsoft.com/office/drawing/2014/main" id="{EC14F14D-7C9D-4685-9C35-48C2C97401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17" y="921287"/>
            <a:ext cx="879395" cy="8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4" grpId="0"/>
      <p:bldP spid="37896" grpId="0"/>
      <p:bldP spid="37898" grpId="0"/>
      <p:bldP spid="37900" grpId="0"/>
      <p:bldP spid="37901" grpId="0"/>
      <p:bldP spid="379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AutoShape 3">
            <a:extLst>
              <a:ext uri="{FF2B5EF4-FFF2-40B4-BE49-F238E27FC236}">
                <a16:creationId xmlns:a16="http://schemas.microsoft.com/office/drawing/2014/main" id="{5D210424-6590-4CF7-954D-2A3678513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299" y="2796198"/>
            <a:ext cx="2641600" cy="1295400"/>
          </a:xfrm>
          <a:prstGeom prst="parallelogram">
            <a:avLst>
              <a:gd name="adj" fmla="val 5098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solidFill>
                  <a:prstClr val="black"/>
                </a:solidFill>
              </a:rPr>
              <a:t>HÌNH </a:t>
            </a:r>
          </a:p>
          <a:p>
            <a:pPr algn="ctr" eaLnBrk="1" hangingPunct="1"/>
            <a:r>
              <a:rPr lang="en-US" altLang="en-US" sz="2000">
                <a:solidFill>
                  <a:prstClr val="black"/>
                </a:solidFill>
              </a:rPr>
              <a:t>BÌNH HÀNH</a:t>
            </a:r>
          </a:p>
        </p:txBody>
      </p:sp>
      <p:sp>
        <p:nvSpPr>
          <p:cNvPr id="146436" name="Line 4">
            <a:extLst>
              <a:ext uri="{FF2B5EF4-FFF2-40B4-BE49-F238E27FC236}">
                <a16:creationId xmlns:a16="http://schemas.microsoft.com/office/drawing/2014/main" id="{DDBFCEBF-4B91-452C-8D8C-9A8F327850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699" y="2643798"/>
            <a:ext cx="723900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6437" name="Line 5">
            <a:extLst>
              <a:ext uri="{FF2B5EF4-FFF2-40B4-BE49-F238E27FC236}">
                <a16:creationId xmlns:a16="http://schemas.microsoft.com/office/drawing/2014/main" id="{27B3B096-AAB9-4EAE-BF51-23C731468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999" y="3507400"/>
            <a:ext cx="927100" cy="131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6438" name="Line 6">
            <a:extLst>
              <a:ext uri="{FF2B5EF4-FFF2-40B4-BE49-F238E27FC236}">
                <a16:creationId xmlns:a16="http://schemas.microsoft.com/office/drawing/2014/main" id="{46CB6343-ED60-47DF-86A6-34C7ED81AA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0037" y="3456598"/>
            <a:ext cx="842963" cy="13573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6439" name="Line 7">
            <a:extLst>
              <a:ext uri="{FF2B5EF4-FFF2-40B4-BE49-F238E27FC236}">
                <a16:creationId xmlns:a16="http://schemas.microsoft.com/office/drawing/2014/main" id="{C3B5B772-5C6D-4DB3-B768-E47EAA5EA2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54137" y="2648561"/>
            <a:ext cx="1066800" cy="825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6440" name="AutoShape 8">
            <a:extLst>
              <a:ext uri="{FF2B5EF4-FFF2-40B4-BE49-F238E27FC236}">
                <a16:creationId xmlns:a16="http://schemas.microsoft.com/office/drawing/2014/main" id="{1199DEC0-BF17-4A2B-BD7F-DF43004812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2999" y="3429617"/>
            <a:ext cx="43815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441" name="AutoShape 9">
            <a:extLst>
              <a:ext uri="{FF2B5EF4-FFF2-40B4-BE49-F238E27FC236}">
                <a16:creationId xmlns:a16="http://schemas.microsoft.com/office/drawing/2014/main" id="{0874FC97-FA5B-428C-B830-BA62C1E7E92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4647405" y="-685983"/>
            <a:ext cx="827088" cy="7429500"/>
          </a:xfrm>
          <a:prstGeom prst="bentConnector4">
            <a:avLst>
              <a:gd name="adj1" fmla="val -102880"/>
              <a:gd name="adj2" fmla="val 107523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442" name="AutoShape 10">
            <a:extLst>
              <a:ext uri="{FF2B5EF4-FFF2-40B4-BE49-F238E27FC236}">
                <a16:creationId xmlns:a16="http://schemas.microsoft.com/office/drawing/2014/main" id="{702A04CA-E4E1-4074-A8A2-3A3E2CE36332}"/>
              </a:ext>
            </a:extLst>
          </p:cNvPr>
          <p:cNvCxnSpPr>
            <a:cxnSpLocks noChangeShapeType="1"/>
            <a:stCxn id="146439" idx="1"/>
            <a:endCxn id="146435" idx="0"/>
          </p:cNvCxnSpPr>
          <p:nvPr/>
        </p:nvCxnSpPr>
        <p:spPr bwMode="auto">
          <a:xfrm rot="5400000" flipV="1">
            <a:off x="4653779" y="-665344"/>
            <a:ext cx="161925" cy="6761163"/>
          </a:xfrm>
          <a:prstGeom prst="bentConnector3">
            <a:avLst>
              <a:gd name="adj1" fmla="val -13235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443" name="AutoShape 11">
            <a:extLst>
              <a:ext uri="{FF2B5EF4-FFF2-40B4-BE49-F238E27FC236}">
                <a16:creationId xmlns:a16="http://schemas.microsoft.com/office/drawing/2014/main" id="{E03D9317-2963-44DB-A1C3-BA1DDFE8637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507705" y="633228"/>
            <a:ext cx="1246188" cy="7137400"/>
          </a:xfrm>
          <a:prstGeom prst="bentConnector4">
            <a:avLst>
              <a:gd name="adj1" fmla="val -66245"/>
              <a:gd name="adj2" fmla="val 9999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444" name="AutoShape 12">
            <a:extLst>
              <a:ext uri="{FF2B5EF4-FFF2-40B4-BE49-F238E27FC236}">
                <a16:creationId xmlns:a16="http://schemas.microsoft.com/office/drawing/2014/main" id="{DBE3BFFF-E5B7-402C-A744-B8D3B310936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435475" y="1291631"/>
            <a:ext cx="598488" cy="6146800"/>
          </a:xfrm>
          <a:prstGeom prst="bentConnector3">
            <a:avLst>
              <a:gd name="adj1" fmla="val 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445" name="Text Box 13">
            <a:extLst>
              <a:ext uri="{FF2B5EF4-FFF2-40B4-BE49-F238E27FC236}">
                <a16:creationId xmlns:a16="http://schemas.microsoft.com/office/drawing/2014/main" id="{8A75397B-33D9-460E-A790-2512F0392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099" y="3355002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solidFill>
                  <a:prstClr val="black"/>
                </a:solidFill>
              </a:rPr>
              <a:t>TỨ GIÁC</a:t>
            </a:r>
          </a:p>
        </p:txBody>
      </p:sp>
      <p:sp>
        <p:nvSpPr>
          <p:cNvPr id="146446" name="Text Box 14">
            <a:extLst>
              <a:ext uri="{FF2B5EF4-FFF2-40B4-BE49-F238E27FC236}">
                <a16:creationId xmlns:a16="http://schemas.microsoft.com/office/drawing/2014/main" id="{66BE819E-CD77-4564-8572-05ED0E7D7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1370623"/>
            <a:ext cx="418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 dirty="0" err="1">
                <a:solidFill>
                  <a:srgbClr val="FF00FF"/>
                </a:solidFill>
              </a:rPr>
              <a:t>các</a:t>
            </a:r>
            <a:r>
              <a:rPr lang="en-US" altLang="en-US" sz="2400" i="1" dirty="0">
                <a:solidFill>
                  <a:srgbClr val="FF00FF"/>
                </a:solidFill>
              </a:rPr>
              <a:t> </a:t>
            </a:r>
            <a:r>
              <a:rPr lang="en-US" altLang="en-US" sz="2400" i="1" dirty="0" err="1">
                <a:solidFill>
                  <a:srgbClr val="FF00FF"/>
                </a:solidFill>
              </a:rPr>
              <a:t>cạnh</a:t>
            </a:r>
            <a:r>
              <a:rPr lang="en-US" altLang="en-US" sz="2400" i="1" dirty="0">
                <a:solidFill>
                  <a:srgbClr val="FF00FF"/>
                </a:solidFill>
              </a:rPr>
              <a:t> </a:t>
            </a:r>
            <a:r>
              <a:rPr lang="en-US" altLang="en-US" sz="2400" i="1" dirty="0" err="1">
                <a:solidFill>
                  <a:srgbClr val="FF00FF"/>
                </a:solidFill>
              </a:rPr>
              <a:t>đối</a:t>
            </a:r>
            <a:r>
              <a:rPr lang="en-US" altLang="en-US" sz="2400" i="1" dirty="0">
                <a:solidFill>
                  <a:srgbClr val="FF00FF"/>
                </a:solidFill>
              </a:rPr>
              <a:t> song </a:t>
            </a:r>
            <a:r>
              <a:rPr lang="en-US" altLang="en-US" sz="2400" i="1" dirty="0" err="1">
                <a:solidFill>
                  <a:srgbClr val="FF00FF"/>
                </a:solidFill>
              </a:rPr>
              <a:t>song</a:t>
            </a:r>
            <a:endParaRPr lang="en-US" altLang="en-US" sz="2400" i="1" dirty="0">
              <a:solidFill>
                <a:srgbClr val="FF00FF"/>
              </a:solidFill>
            </a:endParaRPr>
          </a:p>
        </p:txBody>
      </p:sp>
      <p:sp>
        <p:nvSpPr>
          <p:cNvPr id="146447" name="Text Box 15">
            <a:extLst>
              <a:ext uri="{FF2B5EF4-FFF2-40B4-BE49-F238E27FC236}">
                <a16:creationId xmlns:a16="http://schemas.microsoft.com/office/drawing/2014/main" id="{05FF32B7-6C5F-455D-BDB5-C7A16B00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2026264"/>
            <a:ext cx="4181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FF00FF"/>
                </a:solidFill>
              </a:rPr>
              <a:t>các cạnh đối bằng nhau</a:t>
            </a:r>
          </a:p>
        </p:txBody>
      </p:sp>
      <p:sp>
        <p:nvSpPr>
          <p:cNvPr id="146448" name="Text Box 16">
            <a:extLst>
              <a:ext uri="{FF2B5EF4-FFF2-40B4-BE49-F238E27FC236}">
                <a16:creationId xmlns:a16="http://schemas.microsoft.com/office/drawing/2014/main" id="{308EAF5A-E6C0-4D76-8F73-DF99AD62E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2975586"/>
            <a:ext cx="418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FF00FF"/>
                </a:solidFill>
              </a:rPr>
              <a:t>các góc đối bằng nhau</a:t>
            </a:r>
          </a:p>
        </p:txBody>
      </p:sp>
      <p:sp>
        <p:nvSpPr>
          <p:cNvPr id="146449" name="Text Box 17">
            <a:extLst>
              <a:ext uri="{FF2B5EF4-FFF2-40B4-BE49-F238E27FC236}">
                <a16:creationId xmlns:a16="http://schemas.microsoft.com/office/drawing/2014/main" id="{341E1E28-920D-4824-ADC0-C0DFEB3C6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4253556"/>
            <a:ext cx="5197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FF00FF"/>
                </a:solidFill>
              </a:rPr>
              <a:t>hai cạnh đối song song và bằng nhau</a:t>
            </a:r>
          </a:p>
        </p:txBody>
      </p:sp>
      <p:sp>
        <p:nvSpPr>
          <p:cNvPr id="146450" name="Text Box 18">
            <a:extLst>
              <a:ext uri="{FF2B5EF4-FFF2-40B4-BE49-F238E27FC236}">
                <a16:creationId xmlns:a16="http://schemas.microsoft.com/office/drawing/2014/main" id="{9613CDBD-1571-441E-BF34-B5B02E872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5053656"/>
            <a:ext cx="7140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FF00FF"/>
                </a:solidFill>
              </a:rPr>
              <a:t>2 đường chéo cắt nhau tại trung điểm của mỗi đường</a:t>
            </a:r>
          </a:p>
        </p:txBody>
      </p:sp>
    </p:spTree>
    <p:extLst>
      <p:ext uri="{BB962C8B-B14F-4D97-AF65-F5344CB8AC3E}">
        <p14:creationId xmlns:p14="http://schemas.microsoft.com/office/powerpoint/2010/main" val="3272640234"/>
      </p:ext>
    </p:extLst>
  </p:cSld>
  <p:clrMapOvr>
    <a:masterClrMapping/>
  </p:clrMapOvr>
  <p:transition spd="slow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/>
      <p:bldP spid="146445" grpId="0"/>
      <p:bldP spid="146446" grpId="0"/>
      <p:bldP spid="146447" grpId="0"/>
      <p:bldP spid="146448" grpId="0"/>
      <p:bldP spid="146449" grpId="0"/>
      <p:bldP spid="1464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7" name="Rectangle 11" descr="Papyrus">
            <a:extLst>
              <a:ext uri="{FF2B5EF4-FFF2-40B4-BE49-F238E27FC236}">
                <a16:creationId xmlns:a16="http://schemas.microsoft.com/office/drawing/2014/main" id="{0AE7897B-AD34-4CEC-905F-C2A79E658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3" y="2133606"/>
            <a:ext cx="9334500" cy="40417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 cmpd="thinThick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6AFE5EC-0A0C-450A-AE3E-3435438096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5334000"/>
            <a:ext cx="8305800" cy="838200"/>
          </a:xfrm>
        </p:spPr>
        <p:txBody>
          <a:bodyPr>
            <a:noAutofit/>
          </a:bodyPr>
          <a:lstStyle/>
          <a:p>
            <a:pPr marL="533400" indent="-533400">
              <a:lnSpc>
                <a:spcPct val="80000"/>
              </a:lnSpc>
              <a:buNone/>
            </a:pPr>
            <a:r>
              <a:rPr lang="en-US" altLang="en-US" sz="2800" b="1" i="1">
                <a:solidFill>
                  <a:schemeClr val="tx2"/>
                </a:solidFill>
                <a:latin typeface="Times New Roman" panose="02020603050405020304" pitchFamily="18" charset="0"/>
              </a:rPr>
              <a:t>5. Tứ giác có </a:t>
            </a:r>
            <a:r>
              <a:rPr lang="en-US" altLang="en-US" sz="2800" b="1" i="1" u="sng">
                <a:solidFill>
                  <a:schemeClr val="tx2"/>
                </a:solidFill>
                <a:latin typeface="Times New Roman" panose="02020603050405020304" pitchFamily="18" charset="0"/>
              </a:rPr>
              <a:t>hai đường chéo cắt nhau tại trung điểm của mỗi đường</a:t>
            </a:r>
            <a:r>
              <a:rPr lang="en-US" altLang="en-US" sz="2800" b="1" i="1">
                <a:solidFill>
                  <a:schemeClr val="tx2"/>
                </a:solidFill>
                <a:latin typeface="Times New Roman" panose="02020603050405020304" pitchFamily="18" charset="0"/>
              </a:rPr>
              <a:t> là hình bình hành.</a:t>
            </a:r>
          </a:p>
        </p:txBody>
      </p:sp>
      <p:sp>
        <p:nvSpPr>
          <p:cNvPr id="29700" name="AutoShape 4" descr="Oak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4103AB-DB47-49BA-87BA-5C7E347F2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066800"/>
            <a:ext cx="6172200" cy="914400"/>
          </a:xfrm>
          <a:prstGeom prst="actionButtonBlank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alligraphy" panose="03010101010101010101" pitchFamily="66" charset="0"/>
              </a:rPr>
              <a:t>DẤU HIỆU NHẬN BIẾT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57785AD5-5415-4C30-8A40-688BB4C40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432412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</a:rPr>
              <a:t>1. Tứ giác có </a:t>
            </a:r>
            <a:r>
              <a:rPr lang="en-US" altLang="en-US" sz="2800" i="1" u="sng">
                <a:solidFill>
                  <a:srgbClr val="FF0000"/>
                </a:solidFill>
                <a:latin typeface="Times New Roman" panose="02020603050405020304" pitchFamily="18" charset="0"/>
              </a:rPr>
              <a:t>các cạnh đối song song</a:t>
            </a: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</a:rPr>
              <a:t> là hình bình hành.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C8562CD3-AF9A-4E82-A4DA-76A8C3DC0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29455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i="1">
                <a:solidFill>
                  <a:srgbClr val="7030A0"/>
                </a:solidFill>
                <a:latin typeface="Times New Roman" panose="02020603050405020304" pitchFamily="18" charset="0"/>
              </a:rPr>
              <a:t>2. Tứ giác có </a:t>
            </a:r>
            <a:r>
              <a:rPr lang="en-US" altLang="en-US" sz="2800" i="1" u="sng">
                <a:solidFill>
                  <a:srgbClr val="7030A0"/>
                </a:solidFill>
                <a:latin typeface="Times New Roman" panose="02020603050405020304" pitchFamily="18" charset="0"/>
              </a:rPr>
              <a:t>các cạnh đối bằng nhau</a:t>
            </a:r>
            <a:r>
              <a:rPr lang="en-US" altLang="en-US" sz="2800" i="1">
                <a:solidFill>
                  <a:srgbClr val="7030A0"/>
                </a:solidFill>
                <a:latin typeface="Times New Roman" panose="02020603050405020304" pitchFamily="18" charset="0"/>
              </a:rPr>
              <a:t> là hình bình hành.</a:t>
            </a: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6E84BDD0-7F19-4659-A7FB-442C46B95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035" y="3733800"/>
            <a:ext cx="78651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i="1">
                <a:solidFill>
                  <a:srgbClr val="0070C0"/>
                </a:solidFill>
                <a:latin typeface="Times New Roman" panose="02020603050405020304" pitchFamily="18" charset="0"/>
              </a:rPr>
              <a:t>3. Tứ giác có </a:t>
            </a:r>
            <a:r>
              <a:rPr lang="en-US" altLang="en-US" sz="2800" i="1" u="sng">
                <a:solidFill>
                  <a:srgbClr val="0070C0"/>
                </a:solidFill>
                <a:latin typeface="Times New Roman" panose="02020603050405020304" pitchFamily="18" charset="0"/>
              </a:rPr>
              <a:t>hai cạnh đối song song và bằng nhau</a:t>
            </a:r>
            <a:r>
              <a:rPr lang="en-US" altLang="en-US" sz="2800" i="1">
                <a:solidFill>
                  <a:srgbClr val="0070C0"/>
                </a:solidFill>
                <a:latin typeface="Times New Roman" panose="02020603050405020304" pitchFamily="18" charset="0"/>
              </a:rPr>
              <a:t> là hình bình hành.</a:t>
            </a:r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ACE2317C-5DC8-47B3-93EF-B38895839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648217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solidFill>
                  <a:srgbClr val="1AB81A"/>
                </a:solidFill>
              </a:rPr>
              <a:t>4. Tứ giác có </a:t>
            </a:r>
            <a:r>
              <a:rPr lang="en-US" altLang="en-US" sz="2800" i="1" u="sng">
                <a:solidFill>
                  <a:srgbClr val="1AB81A"/>
                </a:solidFill>
              </a:rPr>
              <a:t>các góc đối bằng nhau</a:t>
            </a:r>
            <a:r>
              <a:rPr lang="en-US" altLang="en-US" sz="2800" i="1">
                <a:solidFill>
                  <a:srgbClr val="1AB81A"/>
                </a:solidFill>
              </a:rPr>
              <a:t> là hình bình hành.</a:t>
            </a:r>
          </a:p>
        </p:txBody>
      </p:sp>
      <p:sp>
        <p:nvSpPr>
          <p:cNvPr id="13" name="AutoShape 4" descr="Oak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8FDE86A-7F2D-4123-893E-B915127C0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079" y="1079500"/>
            <a:ext cx="381000" cy="760758"/>
          </a:xfrm>
          <a:prstGeom prst="actionButtonBlank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alligraphy" panose="03010101010101010101" pitchFamily="66" charset="0"/>
              </a:rPr>
              <a:t>3.</a:t>
            </a:r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0" grpId="0" animBg="1"/>
      <p:bldP spid="29703" grpId="0"/>
      <p:bldP spid="29704" grpId="0"/>
      <p:bldP spid="29705" grpId="0"/>
      <p:bldP spid="29706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 descr="t2">
            <a:extLst>
              <a:ext uri="{FF2B5EF4-FFF2-40B4-BE49-F238E27FC236}">
                <a16:creationId xmlns:a16="http://schemas.microsoft.com/office/drawing/2014/main" id="{FB3F967C-FC7E-4EA3-B40B-5E9B5E6B9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3545" r="27385" b="66641"/>
          <a:stretch>
            <a:fillRect/>
          </a:stretch>
        </p:blipFill>
        <p:spPr bwMode="auto">
          <a:xfrm>
            <a:off x="1121229" y="0"/>
            <a:ext cx="10080171" cy="364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8" name="Text Box 4">
            <a:extLst>
              <a:ext uri="{FF2B5EF4-FFF2-40B4-BE49-F238E27FC236}">
                <a16:creationId xmlns:a16="http://schemas.microsoft.com/office/drawing/2014/main" id="{4A7AED4D-37C9-4AE5-8DB5-9731D94F3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2" y="3039865"/>
            <a:ext cx="42291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33FF"/>
                </a:solidFill>
              </a:rPr>
              <a:t>a. </a:t>
            </a:r>
            <a:r>
              <a:rPr lang="en-US" altLang="en-US" sz="2400">
                <a:solidFill>
                  <a:srgbClr val="FF0000"/>
                </a:solidFill>
              </a:rPr>
              <a:t>ABDC là hình bình hành</a:t>
            </a:r>
            <a:r>
              <a:rPr lang="en-US" altLang="en-US" sz="2400">
                <a:solidFill>
                  <a:srgbClr val="3333FF"/>
                </a:solidFill>
              </a:rPr>
              <a:t> vì: AB = CD, BC = AD.</a:t>
            </a:r>
          </a:p>
        </p:txBody>
      </p:sp>
      <p:sp>
        <p:nvSpPr>
          <p:cNvPr id="144389" name="Text Box 5">
            <a:extLst>
              <a:ext uri="{FF2B5EF4-FFF2-40B4-BE49-F238E27FC236}">
                <a16:creationId xmlns:a16="http://schemas.microsoft.com/office/drawing/2014/main" id="{C81A638A-45AF-4737-99F6-C35E1A090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20" y="3069678"/>
            <a:ext cx="43597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33FF"/>
                </a:solidFill>
              </a:rPr>
              <a:t>b. </a:t>
            </a:r>
            <a:r>
              <a:rPr lang="en-US" altLang="en-US" sz="2400">
                <a:solidFill>
                  <a:srgbClr val="FF0000"/>
                </a:solidFill>
              </a:rPr>
              <a:t>EFGH là hình bình hành</a:t>
            </a:r>
            <a:r>
              <a:rPr lang="en-US" altLang="en-US" sz="2400">
                <a:solidFill>
                  <a:srgbClr val="3333FF"/>
                </a:solidFill>
              </a:rPr>
              <a:t> vì: 		</a:t>
            </a:r>
          </a:p>
        </p:txBody>
      </p:sp>
      <p:sp>
        <p:nvSpPr>
          <p:cNvPr id="144390" name="Text Box 6">
            <a:extLst>
              <a:ext uri="{FF2B5EF4-FFF2-40B4-BE49-F238E27FC236}">
                <a16:creationId xmlns:a16="http://schemas.microsoft.com/office/drawing/2014/main" id="{C1AEF34A-9EE0-4778-A6F0-FBD223653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4289011"/>
            <a:ext cx="281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33FF"/>
                </a:solidFill>
              </a:rPr>
              <a:t>c. </a:t>
            </a:r>
            <a:r>
              <a:rPr lang="en-US" altLang="en-US" sz="2400">
                <a:solidFill>
                  <a:srgbClr val="FF0000"/>
                </a:solidFill>
              </a:rPr>
              <a:t>MNIK không là hình bình hành</a:t>
            </a:r>
            <a:r>
              <a:rPr lang="en-US" altLang="en-US" sz="2400">
                <a:solidFill>
                  <a:srgbClr val="3333FF"/>
                </a:solidFill>
              </a:rPr>
              <a:t> vì KM không song song với IN (hoặc góc I không bằng góc M)</a:t>
            </a:r>
            <a:endParaRPr lang="en-US" altLang="en-US" sz="240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sp>
        <p:nvSpPr>
          <p:cNvPr id="144392" name="Text Box 8">
            <a:extLst>
              <a:ext uri="{FF2B5EF4-FFF2-40B4-BE49-F238E27FC236}">
                <a16:creationId xmlns:a16="http://schemas.microsoft.com/office/drawing/2014/main" id="{4F5F9E9F-66CF-4467-AB69-346749672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267200"/>
            <a:ext cx="403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33FF"/>
                </a:solidFill>
              </a:rPr>
              <a:t>e. </a:t>
            </a:r>
            <a:r>
              <a:rPr lang="en-US" altLang="en-US" sz="2400">
                <a:solidFill>
                  <a:srgbClr val="FF0000"/>
                </a:solidFill>
              </a:rPr>
              <a:t>UVXY là hình bình hành</a:t>
            </a:r>
            <a:r>
              <a:rPr lang="en-US" altLang="en-US" sz="2400">
                <a:solidFill>
                  <a:srgbClr val="3333FF"/>
                </a:solidFill>
              </a:rPr>
              <a:t> vì: XV // UY và XV = UY (hai cạnh đối song song và bằng nhau)</a:t>
            </a:r>
          </a:p>
        </p:txBody>
      </p:sp>
      <p:sp>
        <p:nvSpPr>
          <p:cNvPr id="144395" name="Text Box 11">
            <a:extLst>
              <a:ext uri="{FF2B5EF4-FFF2-40B4-BE49-F238E27FC236}">
                <a16:creationId xmlns:a16="http://schemas.microsoft.com/office/drawing/2014/main" id="{36736D5C-AAB9-4A00-BAC5-00FA2AF2B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97570"/>
            <a:ext cx="3733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33FF"/>
                </a:solidFill>
              </a:rPr>
              <a:t>d. </a:t>
            </a:r>
            <a:r>
              <a:rPr lang="en-US" altLang="en-US" sz="2400">
                <a:solidFill>
                  <a:srgbClr val="FF0000"/>
                </a:solidFill>
              </a:rPr>
              <a:t>PQRS là hình bình hành</a:t>
            </a:r>
            <a:r>
              <a:rPr lang="en-US" altLang="en-US" sz="2400">
                <a:solidFill>
                  <a:srgbClr val="3333FF"/>
                </a:solidFill>
              </a:rPr>
              <a:t> vì: OP = OR, OQ =OS (hai đường chéo cắt nhau tại trung điểm mỗi đường)</a:t>
            </a:r>
          </a:p>
        </p:txBody>
      </p:sp>
      <p:graphicFrame>
        <p:nvGraphicFramePr>
          <p:cNvPr id="144396" name="Object 12">
            <a:extLst>
              <a:ext uri="{FF2B5EF4-FFF2-40B4-BE49-F238E27FC236}">
                <a16:creationId xmlns:a16="http://schemas.microsoft.com/office/drawing/2014/main" id="{21DFFDDF-5CE8-4169-8B4E-A2EA117222DD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955633922"/>
              </p:ext>
            </p:extLst>
          </p:nvPr>
        </p:nvGraphicFramePr>
        <p:xfrm>
          <a:off x="7391400" y="3506285"/>
          <a:ext cx="1371600" cy="39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253800" progId="Equation.DSMT4">
                  <p:embed/>
                </p:oleObj>
              </mc:Choice>
              <mc:Fallback>
                <p:oleObj name="Equation" r:id="rId4" imgW="87624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506285"/>
                        <a:ext cx="1371600" cy="397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/>
      <p:bldP spid="144390" grpId="0"/>
      <p:bldP spid="144392" grpId="0"/>
      <p:bldP spid="1443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129117" y="1600200"/>
            <a:ext cx="11887200" cy="48768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9175748" y="2514600"/>
            <a:ext cx="1016000" cy="6858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9175749" y="2514600"/>
            <a:ext cx="1035051" cy="6858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5050"/>
                </a:solidFill>
                <a:latin typeface="Arial" charset="0"/>
              </a:rPr>
              <a:t>S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08000" y="1690691"/>
            <a:ext cx="1168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  <a:latin typeface="Arial" charset="0"/>
              </a:rPr>
              <a:t>Bài 1: Các câu khẳng định sau đây</a:t>
            </a:r>
            <a:r>
              <a:rPr lang="en-US" sz="280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đúng</a:t>
            </a:r>
            <a:r>
              <a:rPr lang="en-US" sz="2800">
                <a:solidFill>
                  <a:srgbClr val="FF00FF"/>
                </a:solidFill>
                <a:latin typeface="Arial" charset="0"/>
              </a:rPr>
              <a:t> (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00FF"/>
                </a:solidFill>
                <a:latin typeface="Arial" charset="0"/>
              </a:rPr>
              <a:t>) </a:t>
            </a:r>
            <a:r>
              <a:rPr lang="en-US" sz="2800">
                <a:solidFill>
                  <a:srgbClr val="CC3300"/>
                </a:solidFill>
                <a:latin typeface="Arial" charset="0"/>
              </a:rPr>
              <a:t>hay </a:t>
            </a:r>
            <a:r>
              <a:rPr lang="en-US" sz="2800">
                <a:solidFill>
                  <a:srgbClr val="FF0066"/>
                </a:solidFill>
                <a:latin typeface="Arial" charset="0"/>
              </a:rPr>
              <a:t>sai</a:t>
            </a:r>
            <a:r>
              <a:rPr lang="en-US" sz="2800">
                <a:solidFill>
                  <a:srgbClr val="FF00FF"/>
                </a:solidFill>
                <a:latin typeface="Arial" charset="0"/>
              </a:rPr>
              <a:t> (</a:t>
            </a:r>
            <a:r>
              <a:rPr lang="en-US" sz="2800">
                <a:solidFill>
                  <a:srgbClr val="FF0066"/>
                </a:solidFill>
                <a:latin typeface="Arial" charset="0"/>
              </a:rPr>
              <a:t>S</a:t>
            </a:r>
            <a:r>
              <a:rPr lang="en-US" sz="2800">
                <a:solidFill>
                  <a:srgbClr val="FF00FF"/>
                </a:solidFill>
                <a:latin typeface="Arial" charset="0"/>
              </a:rPr>
              <a:t>) </a:t>
            </a:r>
            <a:r>
              <a:rPr lang="en-US" sz="2800">
                <a:solidFill>
                  <a:srgbClr val="CC3300"/>
                </a:solidFill>
                <a:latin typeface="Arial" charset="0"/>
              </a:rPr>
              <a:t>?</a:t>
            </a:r>
            <a:r>
              <a:rPr lang="en-US" sz="2800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11200" y="52578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FF5050"/>
                </a:solidFill>
              </a:rPr>
              <a:t>d.</a:t>
            </a:r>
            <a:r>
              <a:rPr lang="en-US" sz="2800" i="1">
                <a:solidFill>
                  <a:srgbClr val="3333FF"/>
                </a:solidFill>
              </a:rPr>
              <a:t>  </a:t>
            </a:r>
            <a:r>
              <a:rPr lang="en-US" sz="2800" i="1">
                <a:solidFill>
                  <a:srgbClr val="3333FF"/>
                </a:solidFill>
                <a:latin typeface="Arial" charset="0"/>
              </a:rPr>
              <a:t>Hình thang có hai cạnh đáy bằng nhau là hình bình hành</a:t>
            </a:r>
            <a:r>
              <a:rPr lang="en-US" sz="2800" i="1">
                <a:solidFill>
                  <a:srgbClr val="3333FF"/>
                </a:solidFill>
              </a:rPr>
              <a:t>. 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711200" y="34290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FF5050"/>
                </a:solidFill>
                <a:latin typeface="Arial" charset="0"/>
              </a:rPr>
              <a:t>b.</a:t>
            </a:r>
            <a:r>
              <a:rPr lang="en-US" sz="2800" i="1">
                <a:solidFill>
                  <a:srgbClr val="3333FF"/>
                </a:solidFill>
                <a:latin typeface="Arial" charset="0"/>
              </a:rPr>
              <a:t> Hình thang có hai cạnh bên song song là hình bình hành.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711200" y="2514600"/>
            <a:ext cx="772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FF5050"/>
                </a:solidFill>
                <a:latin typeface="Arial" charset="0"/>
              </a:rPr>
              <a:t>a.</a:t>
            </a:r>
            <a:r>
              <a:rPr lang="en-US" sz="2800" i="1">
                <a:solidFill>
                  <a:srgbClr val="3333FF"/>
                </a:solidFill>
                <a:latin typeface="Arial" charset="0"/>
              </a:rPr>
              <a:t> Tứ giác có hai cạnh đối bằng nhau là hình bình hành.</a:t>
            </a:r>
            <a:r>
              <a:rPr lang="en-US" sz="2800" i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11200" y="4343400"/>
            <a:ext cx="8432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FF5050"/>
                </a:solidFill>
                <a:latin typeface="Arial" charset="0"/>
              </a:rPr>
              <a:t>c.</a:t>
            </a:r>
            <a:r>
              <a:rPr lang="en-US" sz="2800" i="1">
                <a:solidFill>
                  <a:srgbClr val="3333FF"/>
                </a:solidFill>
              </a:rPr>
              <a:t> </a:t>
            </a:r>
            <a:r>
              <a:rPr lang="en-US" sz="2800" i="1">
                <a:solidFill>
                  <a:srgbClr val="3333FF"/>
                </a:solidFill>
                <a:latin typeface="Arial" charset="0"/>
              </a:rPr>
              <a:t>Hình thang có hai cạnh bên bằng nhau là hình bình hành.</a:t>
            </a:r>
            <a:r>
              <a:rPr lang="en-US" sz="2800" i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9175748" y="3429000"/>
            <a:ext cx="1016000" cy="6858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9175748" y="4364038"/>
            <a:ext cx="1016000" cy="6858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9175748" y="5334000"/>
            <a:ext cx="1016000" cy="6858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9175749" y="4364038"/>
            <a:ext cx="1035051" cy="6858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5050"/>
                </a:solidFill>
              </a:rPr>
              <a:t>S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9175749" y="3416300"/>
            <a:ext cx="1035051" cy="6858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" charset="0"/>
              </a:rPr>
              <a:t>Đ</a:t>
            </a: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9175749" y="5334000"/>
            <a:ext cx="1035051" cy="6858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49060329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78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28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16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54276" grpId="0" animBg="1" autoUpdateAnimBg="0"/>
      <p:bldP spid="54277" grpId="0"/>
      <p:bldP spid="54278" grpId="0"/>
      <p:bldP spid="54279" grpId="0"/>
      <p:bldP spid="54280" grpId="0"/>
      <p:bldP spid="54281" grpId="0"/>
      <p:bldP spid="54283" grpId="0" animBg="1"/>
      <p:bldP spid="54284" grpId="0" animBg="1"/>
      <p:bldP spid="54285" grpId="0" animBg="1"/>
      <p:bldP spid="54286" grpId="0" animBg="1" autoUpdateAnimBg="0"/>
      <p:bldP spid="54287" grpId="0" animBg="1" autoUpdateAnimBg="0"/>
      <p:bldP spid="5428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545A0D4D-86FB-4965-AFDA-60ADFAEDE9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9517" y="486400"/>
            <a:ext cx="8596430" cy="1066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vi-V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200" name="Group 80">
            <a:extLst>
              <a:ext uri="{FF2B5EF4-FFF2-40B4-BE49-F238E27FC236}">
                <a16:creationId xmlns:a16="http://schemas.microsoft.com/office/drawing/2014/main" id="{31C0B96D-B0AE-44F6-B92F-4E0B23FD93B5}"/>
              </a:ext>
            </a:extLst>
          </p:cNvPr>
          <p:cNvGrpSpPr>
            <a:grpSpLocks/>
          </p:cNvGrpSpPr>
          <p:nvPr/>
        </p:nvGrpSpPr>
        <p:grpSpPr bwMode="auto">
          <a:xfrm>
            <a:off x="5646692" y="1671724"/>
            <a:ext cx="4071458" cy="2646373"/>
            <a:chOff x="3365" y="1440"/>
            <a:chExt cx="2185" cy="1295"/>
          </a:xfrm>
        </p:grpSpPr>
        <p:grpSp>
          <p:nvGrpSpPr>
            <p:cNvPr id="5199" name="Group 79">
              <a:extLst>
                <a:ext uri="{FF2B5EF4-FFF2-40B4-BE49-F238E27FC236}">
                  <a16:creationId xmlns:a16="http://schemas.microsoft.com/office/drawing/2014/main" id="{FF4DCE8F-256E-49E4-A54A-4BC469E4F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1" y="1632"/>
              <a:ext cx="2013" cy="928"/>
              <a:chOff x="3411" y="1639"/>
              <a:chExt cx="2013" cy="928"/>
            </a:xfrm>
          </p:grpSpPr>
          <p:sp>
            <p:nvSpPr>
              <p:cNvPr id="5146" name="Rectangle 26">
                <a:extLst>
                  <a:ext uri="{FF2B5EF4-FFF2-40B4-BE49-F238E27FC236}">
                    <a16:creationId xmlns:a16="http://schemas.microsoft.com/office/drawing/2014/main" id="{BC4E41B6-46CB-41AD-8FF1-66BC39D4C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6" y="2230"/>
                <a:ext cx="18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700" b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70</a:t>
                </a:r>
                <a:endParaRPr lang="en-US" altLang="en-US" sz="40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47" name="Rectangle 27">
                <a:extLst>
                  <a:ext uri="{FF2B5EF4-FFF2-40B4-BE49-F238E27FC236}">
                    <a16:creationId xmlns:a16="http://schemas.microsoft.com/office/drawing/2014/main" id="{96B09866-8380-4017-BAA7-FF4855956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0" y="2195"/>
                <a:ext cx="74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700" b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°</a:t>
                </a:r>
                <a:endParaRPr lang="en-US" altLang="en-US" sz="40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48" name="Oval 28">
                <a:extLst>
                  <a:ext uri="{FF2B5EF4-FFF2-40B4-BE49-F238E27FC236}">
                    <a16:creationId xmlns:a16="http://schemas.microsoft.com/office/drawing/2014/main" id="{3DFD1FD3-19A5-497E-A9CC-6BF67A3DF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4" y="2523"/>
                <a:ext cx="44" cy="44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anose="02020603050405020304" pitchFamily="18" charset="0"/>
                </a:endParaRPr>
              </a:p>
            </p:txBody>
          </p:sp>
          <p:sp>
            <p:nvSpPr>
              <p:cNvPr id="5150" name="Oval 30">
                <a:extLst>
                  <a:ext uri="{FF2B5EF4-FFF2-40B4-BE49-F238E27FC236}">
                    <a16:creationId xmlns:a16="http://schemas.microsoft.com/office/drawing/2014/main" id="{19FCBDF2-6BA1-4B8C-93A2-A4852FCA9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5" y="1639"/>
                <a:ext cx="44" cy="45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anose="02020603050405020304" pitchFamily="18" charset="0"/>
                </a:endParaRPr>
              </a:p>
            </p:txBody>
          </p:sp>
          <p:sp>
            <p:nvSpPr>
              <p:cNvPr id="5152" name="Oval 32">
                <a:extLst>
                  <a:ext uri="{FF2B5EF4-FFF2-40B4-BE49-F238E27FC236}">
                    <a16:creationId xmlns:a16="http://schemas.microsoft.com/office/drawing/2014/main" id="{039A8854-9659-425B-9222-FF85EB768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1" y="2523"/>
                <a:ext cx="45" cy="44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anose="02020603050405020304" pitchFamily="18" charset="0"/>
                </a:endParaRPr>
              </a:p>
            </p:txBody>
          </p:sp>
          <p:sp>
            <p:nvSpPr>
              <p:cNvPr id="5154" name="Oval 34">
                <a:extLst>
                  <a:ext uri="{FF2B5EF4-FFF2-40B4-BE49-F238E27FC236}">
                    <a16:creationId xmlns:a16="http://schemas.microsoft.com/office/drawing/2014/main" id="{3C332CE7-8B87-4838-82E3-6A8B93778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" y="1639"/>
                <a:ext cx="44" cy="45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198" name="Group 78">
              <a:extLst>
                <a:ext uri="{FF2B5EF4-FFF2-40B4-BE49-F238E27FC236}">
                  <a16:creationId xmlns:a16="http://schemas.microsoft.com/office/drawing/2014/main" id="{78FC568E-2083-4593-ABCD-688F4B2B63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5" y="1440"/>
              <a:ext cx="2185" cy="1295"/>
              <a:chOff x="3365" y="1440"/>
              <a:chExt cx="2185" cy="1295"/>
            </a:xfrm>
          </p:grpSpPr>
          <p:sp>
            <p:nvSpPr>
              <p:cNvPr id="5138" name="Line 18">
                <a:extLst>
                  <a:ext uri="{FF2B5EF4-FFF2-40B4-BE49-F238E27FC236}">
                    <a16:creationId xmlns:a16="http://schemas.microsoft.com/office/drawing/2014/main" id="{4B8E78EB-07E1-49FF-A108-A94DB80E0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8" y="1653"/>
                <a:ext cx="1598" cy="1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cs typeface="Times New Roman" panose="02020603050405020304" pitchFamily="18" charset="0"/>
                </a:endParaRPr>
              </a:p>
            </p:txBody>
          </p:sp>
          <p:sp>
            <p:nvSpPr>
              <p:cNvPr id="5139" name="Line 19">
                <a:extLst>
                  <a:ext uri="{FF2B5EF4-FFF2-40B4-BE49-F238E27FC236}">
                    <a16:creationId xmlns:a16="http://schemas.microsoft.com/office/drawing/2014/main" id="{D2F40B1F-B29F-487E-A039-8F0D4979D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7" y="1657"/>
                <a:ext cx="327" cy="884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cs typeface="Times New Roman" panose="02020603050405020304" pitchFamily="18" charset="0"/>
                </a:endParaRPr>
              </a:p>
            </p:txBody>
          </p:sp>
          <p:sp>
            <p:nvSpPr>
              <p:cNvPr id="5140" name="Line 20">
                <a:extLst>
                  <a:ext uri="{FF2B5EF4-FFF2-40B4-BE49-F238E27FC236}">
                    <a16:creationId xmlns:a16="http://schemas.microsoft.com/office/drawing/2014/main" id="{C14F1BFF-6379-40ED-9E37-5DD5A7794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1" y="2541"/>
                <a:ext cx="1599" cy="1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cs typeface="Times New Roman" panose="02020603050405020304" pitchFamily="18" charset="0"/>
                </a:endParaRPr>
              </a:p>
            </p:txBody>
          </p:sp>
          <p:sp>
            <p:nvSpPr>
              <p:cNvPr id="5141" name="Line 21">
                <a:extLst>
                  <a:ext uri="{FF2B5EF4-FFF2-40B4-BE49-F238E27FC236}">
                    <a16:creationId xmlns:a16="http://schemas.microsoft.com/office/drawing/2014/main" id="{A53298B6-86FB-4C89-B1E9-62A09759F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8" y="1657"/>
                <a:ext cx="326" cy="884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cs typeface="Times New Roman" panose="02020603050405020304" pitchFamily="18" charset="0"/>
                </a:endParaRPr>
              </a:p>
            </p:txBody>
          </p:sp>
          <p:sp>
            <p:nvSpPr>
              <p:cNvPr id="5142" name="Rectangle 22">
                <a:extLst>
                  <a:ext uri="{FF2B5EF4-FFF2-40B4-BE49-F238E27FC236}">
                    <a16:creationId xmlns:a16="http://schemas.microsoft.com/office/drawing/2014/main" id="{D9D93C1D-C30F-4EEB-8D5E-1BA66C37E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8" y="2246"/>
                <a:ext cx="33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700" b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110</a:t>
                </a:r>
                <a:endParaRPr lang="en-US" altLang="en-US" sz="40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43" name="Rectangle 23">
                <a:extLst>
                  <a:ext uri="{FF2B5EF4-FFF2-40B4-BE49-F238E27FC236}">
                    <a16:creationId xmlns:a16="http://schemas.microsoft.com/office/drawing/2014/main" id="{83229923-025D-4B56-A81D-716C683EB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7" y="2188"/>
                <a:ext cx="74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700" b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°</a:t>
                </a:r>
                <a:endParaRPr lang="en-US" altLang="en-US" sz="40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44" name="Rectangle 24">
                <a:extLst>
                  <a:ext uri="{FF2B5EF4-FFF2-40B4-BE49-F238E27FC236}">
                    <a16:creationId xmlns:a16="http://schemas.microsoft.com/office/drawing/2014/main" id="{2CE6E18C-638C-4E47-B7B4-B8A06AA26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6" y="1728"/>
                <a:ext cx="272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700" b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110</a:t>
                </a:r>
                <a:endParaRPr lang="en-US" altLang="en-US" sz="40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45" name="Rectangle 25">
                <a:extLst>
                  <a:ext uri="{FF2B5EF4-FFF2-40B4-BE49-F238E27FC236}">
                    <a16:creationId xmlns:a16="http://schemas.microsoft.com/office/drawing/2014/main" id="{C27E4D0F-0268-48BF-925C-33A94DD93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0" y="1728"/>
                <a:ext cx="74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700" b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°</a:t>
                </a:r>
                <a:endParaRPr lang="en-US" altLang="en-US" sz="40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49" name="Rectangle 29">
                <a:extLst>
                  <a:ext uri="{FF2B5EF4-FFF2-40B4-BE49-F238E27FC236}">
                    <a16:creationId xmlns:a16="http://schemas.microsoft.com/office/drawing/2014/main" id="{2A9E7B60-DB6A-46C3-92E9-4B03BF9E9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6" y="2544"/>
                <a:ext cx="110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</a:t>
                </a:r>
                <a:endParaRPr lang="en-US" altLang="en-US" sz="24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51" name="Rectangle 31">
                <a:extLst>
                  <a:ext uri="{FF2B5EF4-FFF2-40B4-BE49-F238E27FC236}">
                    <a16:creationId xmlns:a16="http://schemas.microsoft.com/office/drawing/2014/main" id="{2B379092-4834-4E4F-8251-BADCDAD4F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" y="1448"/>
                <a:ext cx="120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</a:t>
                </a:r>
                <a:endParaRPr lang="en-US" altLang="en-US" sz="2400" b="0" dirty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53" name="Rectangle 33">
                <a:extLst>
                  <a:ext uri="{FF2B5EF4-FFF2-40B4-BE49-F238E27FC236}">
                    <a16:creationId xmlns:a16="http://schemas.microsoft.com/office/drawing/2014/main" id="{A26653D1-65AF-4E86-A3EE-A73963457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5" y="2554"/>
                <a:ext cx="120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</a:t>
                </a:r>
                <a:endParaRPr lang="en-US" altLang="en-US" sz="24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55" name="Rectangle 35">
                <a:extLst>
                  <a:ext uri="{FF2B5EF4-FFF2-40B4-BE49-F238E27FC236}">
                    <a16:creationId xmlns:a16="http://schemas.microsoft.com/office/drawing/2014/main" id="{6B60F49E-AF84-4D04-AB48-4201969C6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0" y="1440"/>
                <a:ext cx="110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B</a:t>
                </a:r>
                <a:endParaRPr lang="en-US" altLang="en-US" sz="24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170" name="Text Box 50">
            <a:extLst>
              <a:ext uri="{FF2B5EF4-FFF2-40B4-BE49-F238E27FC236}">
                <a16:creationId xmlns:a16="http://schemas.microsoft.com/office/drawing/2014/main" id="{CE2B5A4E-C1C4-4AB3-9D0C-F31FA3D6F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19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Tứ giác ABCD có:</a:t>
            </a:r>
          </a:p>
        </p:txBody>
      </p:sp>
      <p:sp>
        <p:nvSpPr>
          <p:cNvPr id="5171" name="Text Box 51">
            <a:extLst>
              <a:ext uri="{FF2B5EF4-FFF2-40B4-BE49-F238E27FC236}">
                <a16:creationId xmlns:a16="http://schemas.microsoft.com/office/drawing/2014/main" id="{9E113C32-1E36-4193-AF15-59FC46C76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35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Trả</a:t>
            </a:r>
            <a:r>
              <a:rPr lang="en-US" altLang="en-US" sz="2800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lời</a:t>
            </a:r>
            <a:r>
              <a:rPr lang="en-US" altLang="en-US" sz="2800" u="sng" dirty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201" name="Group 81">
            <a:extLst>
              <a:ext uri="{FF2B5EF4-FFF2-40B4-BE49-F238E27FC236}">
                <a16:creationId xmlns:a16="http://schemas.microsoft.com/office/drawing/2014/main" id="{31311748-0BCA-4D4C-BFC4-77A6285F4369}"/>
              </a:ext>
            </a:extLst>
          </p:cNvPr>
          <p:cNvGrpSpPr>
            <a:grpSpLocks/>
          </p:cNvGrpSpPr>
          <p:nvPr/>
        </p:nvGrpSpPr>
        <p:grpSpPr bwMode="auto">
          <a:xfrm>
            <a:off x="914403" y="3921131"/>
            <a:ext cx="4800600" cy="1001713"/>
            <a:chOff x="384" y="2470"/>
            <a:chExt cx="3024" cy="631"/>
          </a:xfrm>
        </p:grpSpPr>
        <p:grpSp>
          <p:nvGrpSpPr>
            <p:cNvPr id="5197" name="Group 77">
              <a:extLst>
                <a:ext uri="{FF2B5EF4-FFF2-40B4-BE49-F238E27FC236}">
                  <a16:creationId xmlns:a16="http://schemas.microsoft.com/office/drawing/2014/main" id="{A7EF805F-BC70-4B53-B3E0-EB6D8DDB91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2500"/>
              <a:ext cx="3024" cy="601"/>
              <a:chOff x="384" y="2500"/>
              <a:chExt cx="3024" cy="601"/>
            </a:xfrm>
          </p:grpSpPr>
          <p:graphicFrame>
            <p:nvGraphicFramePr>
              <p:cNvPr id="5167" name="Object 47">
                <a:extLst>
                  <a:ext uri="{FF2B5EF4-FFF2-40B4-BE49-F238E27FC236}">
                    <a16:creationId xmlns:a16="http://schemas.microsoft.com/office/drawing/2014/main" id="{C635056D-ACED-40BB-89D3-E873B54E691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9120974"/>
                  </p:ext>
                </p:extLst>
              </p:nvPr>
            </p:nvGraphicFramePr>
            <p:xfrm>
              <a:off x="2240" y="2766"/>
              <a:ext cx="1040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825480" imgH="228600" progId="Equation.DSMT4">
                      <p:embed/>
                    </p:oleObj>
                  </mc:Choice>
                  <mc:Fallback>
                    <p:oleObj name="Equation" r:id="rId3" imgW="825480" imgH="228600" progId="Equation.DSMT4">
                      <p:embed/>
                      <p:pic>
                        <p:nvPicPr>
                          <p:cNvPr id="0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40" y="2766"/>
                            <a:ext cx="1040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68" name="Text Box 48">
                <a:extLst>
                  <a:ext uri="{FF2B5EF4-FFF2-40B4-BE49-F238E27FC236}">
                    <a16:creationId xmlns:a16="http://schemas.microsoft.com/office/drawing/2014/main" id="{3D43A7C7-677B-4818-A8C3-2199D124C6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2500"/>
                <a:ext cx="3024" cy="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AD//BC vì      và      là hai góc trong cùng phía và </a:t>
                </a:r>
              </a:p>
            </p:txBody>
          </p:sp>
        </p:grpSp>
        <p:graphicFrame>
          <p:nvGraphicFramePr>
            <p:cNvPr id="5191" name="Object 71">
              <a:extLst>
                <a:ext uri="{FF2B5EF4-FFF2-40B4-BE49-F238E27FC236}">
                  <a16:creationId xmlns:a16="http://schemas.microsoft.com/office/drawing/2014/main" id="{BB912217-0A4E-4996-8F1B-B1A72A1F38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6205627"/>
                </p:ext>
              </p:extLst>
            </p:nvPr>
          </p:nvGraphicFramePr>
          <p:xfrm>
            <a:off x="1407" y="2473"/>
            <a:ext cx="482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4880" imgH="215640" progId="Equation.DSMT4">
                    <p:embed/>
                  </p:oleObj>
                </mc:Choice>
                <mc:Fallback>
                  <p:oleObj name="Equation" r:id="rId5" imgW="164880" imgH="215640" progId="Equation.DSMT4">
                    <p:embed/>
                    <p:pic>
                      <p:nvPicPr>
                        <p:cNvPr id="0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7" y="2473"/>
                          <a:ext cx="482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92" name="Object 72">
              <a:extLst>
                <a:ext uri="{FF2B5EF4-FFF2-40B4-BE49-F238E27FC236}">
                  <a16:creationId xmlns:a16="http://schemas.microsoft.com/office/drawing/2014/main" id="{EA047C33-133A-4F54-BF20-CB8C1F68302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6670062"/>
                </p:ext>
              </p:extLst>
            </p:nvPr>
          </p:nvGraphicFramePr>
          <p:xfrm>
            <a:off x="1994" y="2470"/>
            <a:ext cx="454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280" imgH="228600" progId="Equation.DSMT4">
                    <p:embed/>
                  </p:oleObj>
                </mc:Choice>
                <mc:Fallback>
                  <p:oleObj name="Equation" r:id="rId7" imgW="152280" imgH="228600" progId="Equation.DSMT4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4" y="2470"/>
                          <a:ext cx="454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7B5A91B-EABE-48A5-B672-36657ADADB7F}"/>
              </a:ext>
            </a:extLst>
          </p:cNvPr>
          <p:cNvGrpSpPr/>
          <p:nvPr/>
        </p:nvGrpSpPr>
        <p:grpSpPr>
          <a:xfrm>
            <a:off x="914400" y="2892426"/>
            <a:ext cx="4800600" cy="1001732"/>
            <a:chOff x="2133600" y="2892425"/>
            <a:chExt cx="4800600" cy="1001732"/>
          </a:xfrm>
        </p:grpSpPr>
        <p:sp>
          <p:nvSpPr>
            <p:cNvPr id="38" name="Text Box 48">
              <a:extLst>
                <a:ext uri="{FF2B5EF4-FFF2-40B4-BE49-F238E27FC236}">
                  <a16:creationId xmlns:a16="http://schemas.microsoft.com/office/drawing/2014/main" id="{AF9DD1C4-8AA8-4FB5-A399-A9AB17355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600" y="2940050"/>
              <a:ext cx="48006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AB//CD </a:t>
              </a:r>
              <a:r>
                <a:rPr lang="en-US" altLang="en-US" sz="28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vì</a:t>
              </a:r>
              <a:r>
                <a:rPr lang="en-US" altLang="en-US" sz="28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     </a:t>
              </a:r>
              <a:r>
                <a:rPr lang="en-US" altLang="en-US" sz="28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và</a:t>
              </a:r>
              <a:r>
                <a:rPr lang="en-US" altLang="en-US" sz="28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     </a:t>
              </a:r>
              <a:r>
                <a:rPr lang="en-US" altLang="en-US" sz="28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hai</a:t>
              </a:r>
              <a:r>
                <a:rPr lang="en-US" altLang="en-US" sz="28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góc</a:t>
              </a:r>
              <a:r>
                <a:rPr lang="en-US" altLang="en-US" sz="28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trong</a:t>
              </a:r>
              <a:r>
                <a:rPr lang="en-US" altLang="en-US" sz="28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cùng</a:t>
              </a:r>
              <a:r>
                <a:rPr lang="en-US" altLang="en-US" sz="28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phía</a:t>
              </a:r>
              <a:r>
                <a:rPr lang="en-US" altLang="en-US" sz="28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và</a:t>
              </a:r>
              <a:r>
                <a:rPr lang="en-US" altLang="en-US" sz="28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39" name="Object 71">
              <a:extLst>
                <a:ext uri="{FF2B5EF4-FFF2-40B4-BE49-F238E27FC236}">
                  <a16:creationId xmlns:a16="http://schemas.microsoft.com/office/drawing/2014/main" id="{B23474F1-7913-46F1-9629-81AB46DC8F4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1367805"/>
                </p:ext>
              </p:extLst>
            </p:nvPr>
          </p:nvGraphicFramePr>
          <p:xfrm>
            <a:off x="3810000" y="2895600"/>
            <a:ext cx="762000" cy="4960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52280" imgH="215640" progId="Equation.DSMT4">
                    <p:embed/>
                  </p:oleObj>
                </mc:Choice>
                <mc:Fallback>
                  <p:oleObj name="Equation" r:id="rId9" imgW="152280" imgH="215640" progId="Equation.DSMT4">
                    <p:embed/>
                    <p:pic>
                      <p:nvPicPr>
                        <p:cNvPr id="5191" name="Object 71">
                          <a:extLst>
                            <a:ext uri="{FF2B5EF4-FFF2-40B4-BE49-F238E27FC236}">
                              <a16:creationId xmlns:a16="http://schemas.microsoft.com/office/drawing/2014/main" id="{BB912217-0A4E-4996-8F1B-B1A72A1F383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2895600"/>
                          <a:ext cx="762000" cy="4960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72">
              <a:extLst>
                <a:ext uri="{FF2B5EF4-FFF2-40B4-BE49-F238E27FC236}">
                  <a16:creationId xmlns:a16="http://schemas.microsoft.com/office/drawing/2014/main" id="{35895237-FF28-421B-A93A-5FE084BBF39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3967043"/>
                </p:ext>
              </p:extLst>
            </p:nvPr>
          </p:nvGraphicFramePr>
          <p:xfrm>
            <a:off x="4648200" y="2892425"/>
            <a:ext cx="82073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4880" imgH="215640" progId="Equation.DSMT4">
                    <p:embed/>
                  </p:oleObj>
                </mc:Choice>
                <mc:Fallback>
                  <p:oleObj name="Equation" r:id="rId11" imgW="164880" imgH="215640" progId="Equation.DSMT4">
                    <p:embed/>
                    <p:pic>
                      <p:nvPicPr>
                        <p:cNvPr id="5192" name="Object 72">
                          <a:extLst>
                            <a:ext uri="{FF2B5EF4-FFF2-40B4-BE49-F238E27FC236}">
                              <a16:creationId xmlns:a16="http://schemas.microsoft.com/office/drawing/2014/main" id="{EA047C33-133A-4F54-BF20-CB8C1F68302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2892425"/>
                          <a:ext cx="82073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7">
              <a:extLst>
                <a:ext uri="{FF2B5EF4-FFF2-40B4-BE49-F238E27FC236}">
                  <a16:creationId xmlns:a16="http://schemas.microsoft.com/office/drawing/2014/main" id="{0BDB1F62-4EA9-4F2F-ABE6-158F628F67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0934703"/>
                </p:ext>
              </p:extLst>
            </p:nvPr>
          </p:nvGraphicFramePr>
          <p:xfrm>
            <a:off x="5130800" y="3352800"/>
            <a:ext cx="16510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825480" imgH="228600" progId="Equation.DSMT4">
                    <p:embed/>
                  </p:oleObj>
                </mc:Choice>
                <mc:Fallback>
                  <p:oleObj name="Equation" r:id="rId13" imgW="825480" imgH="228600" progId="Equation.DSMT4">
                    <p:embed/>
                    <p:pic>
                      <p:nvPicPr>
                        <p:cNvPr id="5167" name="Object 47">
                          <a:extLst>
                            <a:ext uri="{FF2B5EF4-FFF2-40B4-BE49-F238E27FC236}">
                              <a16:creationId xmlns:a16="http://schemas.microsoft.com/office/drawing/2014/main" id="{C635056D-ACED-40BB-89D3-E873B54E691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0800" y="3352800"/>
                          <a:ext cx="16510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70" grpId="0"/>
      <p:bldP spid="51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bh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987427"/>
            <a:ext cx="6502400" cy="3656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 rot="-377453" flipH="1" flipV="1">
            <a:off x="3960308" y="2351088"/>
            <a:ext cx="4057649" cy="842962"/>
          </a:xfrm>
          <a:prstGeom prst="parallelogram">
            <a:avLst>
              <a:gd name="adj" fmla="val 13471"/>
            </a:avLst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7588" name="Picture 4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2692419" y="990600"/>
            <a:ext cx="6517217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251200" y="1905000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4D4D4D"/>
                </a:solidFill>
                <a:latin typeface=".VnVogue" pitchFamily="34" charset="0"/>
              </a:rPr>
              <a:t>B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352800" y="2819400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4D4D4D"/>
                </a:solidFill>
                <a:latin typeface=".VnVogue" pitchFamily="34" charset="0"/>
              </a:rPr>
              <a:t>A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8128000" y="3048000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4D4D4D"/>
                </a:solidFill>
                <a:latin typeface=".VnVogue" pitchFamily="34" charset="0"/>
              </a:rPr>
              <a:t>D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8229600" y="2286000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4D4D4D"/>
                </a:solidFill>
                <a:latin typeface=".VnVogue" pitchFamily="34" charset="0"/>
              </a:rPr>
              <a:t>C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438400" y="4191001"/>
            <a:ext cx="8636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Khi hai đĩa cân nâng lên và hạ xuống, </a:t>
            </a:r>
            <a:r>
              <a:rPr lang="en-US" sz="3200">
                <a:solidFill>
                  <a:srgbClr val="FF0066"/>
                </a:solidFill>
              </a:rPr>
              <a:t>tứ giác ABCD là hình bình hành</a:t>
            </a:r>
          </a:p>
        </p:txBody>
      </p:sp>
    </p:spTree>
    <p:extLst>
      <p:ext uri="{BB962C8B-B14F-4D97-AF65-F5344CB8AC3E}">
        <p14:creationId xmlns:p14="http://schemas.microsoft.com/office/powerpoint/2010/main" val="2355039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5" presetClass="emph" presetSubtype="0" repeatCount="5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67587" grpId="1" animBg="1"/>
      <p:bldP spid="67587" grpId="2" animBg="1"/>
      <p:bldP spid="67589" grpId="0"/>
      <p:bldP spid="67589" grpId="1"/>
      <p:bldP spid="67589" grpId="2"/>
      <p:bldP spid="67589" grpId="3"/>
      <p:bldP spid="67590" grpId="0"/>
      <p:bldP spid="67590" grpId="1"/>
      <p:bldP spid="67590" grpId="2"/>
      <p:bldP spid="67590" grpId="3"/>
      <p:bldP spid="67591" grpId="0"/>
      <p:bldP spid="67591" grpId="1"/>
      <p:bldP spid="67591" grpId="2"/>
      <p:bldP spid="67591" grpId="3"/>
      <p:bldP spid="67592" grpId="0"/>
      <p:bldP spid="67592" grpId="1"/>
      <p:bldP spid="67592" grpId="2"/>
      <p:bldP spid="67592" grpId="3"/>
      <p:bldP spid="337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7fc985cc1416a7388c6-7f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35" y="5076825"/>
            <a:ext cx="2161117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 descr="7fc985cc1416a7388c6-7f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1" y="3783013"/>
            <a:ext cx="2235200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 descr="7fc985cc1416a7388c6-7ff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3935413"/>
            <a:ext cx="2946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 descr="7fc985cc1416a7388c6-7ff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0" y="1497017"/>
            <a:ext cx="4108449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6" descr="7fc985cc1416a7388c6-7fe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1" y="1497013"/>
            <a:ext cx="24384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5" name="Picture 7" descr="7fc985cc1416a7388c6-7ff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19" y="2708275"/>
            <a:ext cx="4349751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6" name="Picture 8" descr="image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2" y="2335213"/>
            <a:ext cx="4059767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7" name="Picture 9" descr="image00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1" y="2716242"/>
            <a:ext cx="4040716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8" name="Picture 10" descr="image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2" y="3554413"/>
            <a:ext cx="575733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9" name="Picture 11" descr="image0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3" y="3554421"/>
            <a:ext cx="5865283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0" name="Picture 12" descr="image00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935" y="5418138"/>
            <a:ext cx="1206500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1" name="Picture 13" descr="image00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87" y="4387850"/>
            <a:ext cx="1866900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2" name="Picture 14" descr="image0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37" y="3502025"/>
            <a:ext cx="1147233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8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1901226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entr" presetSubtype="19015330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entr" presetSubtype="18999150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entr" presetSubtype="1900425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entr" presetSubtype="1899454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0" presetClass="entr" presetSubtype="18986222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5562600" cy="625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85800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Bài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4</a:t>
            </a:r>
            <a:r>
              <a:rPr lang="vi-VN" sz="2000" dirty="0">
                <a:solidFill>
                  <a:srgbClr val="000099"/>
                </a:solidFill>
                <a:latin typeface="Arial" charset="0"/>
              </a:rPr>
              <a:t>3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/92-sgk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16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930400" y="1295402"/>
            <a:ext cx="9042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Bài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44/92-sgk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b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Cho </a:t>
            </a:r>
            <a:r>
              <a:rPr lang="en-US" sz="2000" b="0" dirty="0" err="1">
                <a:solidFill>
                  <a:srgbClr val="000099"/>
                </a:solidFill>
                <a:latin typeface="Arial" charset="0"/>
              </a:rPr>
              <a:t>hình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0" dirty="0" err="1">
                <a:solidFill>
                  <a:srgbClr val="000099"/>
                </a:solidFill>
                <a:latin typeface="Arial" charset="0"/>
              </a:rPr>
              <a:t>bình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0" dirty="0" err="1">
                <a:solidFill>
                  <a:srgbClr val="000099"/>
                </a:solidFill>
                <a:latin typeface="Arial" charset="0"/>
              </a:rPr>
              <a:t>hành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 ABCD. </a:t>
            </a:r>
            <a:r>
              <a:rPr lang="en-US" sz="2000" b="0" dirty="0" err="1">
                <a:solidFill>
                  <a:srgbClr val="000099"/>
                </a:solidFill>
                <a:latin typeface="Arial" charset="0"/>
              </a:rPr>
              <a:t>Gọi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  E </a:t>
            </a:r>
            <a:r>
              <a:rPr lang="en-US" sz="2000" b="0" dirty="0" err="1">
                <a:solidFill>
                  <a:srgbClr val="000099"/>
                </a:solidFill>
                <a:latin typeface="Arial" charset="0"/>
              </a:rPr>
              <a:t>là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0" dirty="0" err="1">
                <a:solidFill>
                  <a:srgbClr val="000099"/>
                </a:solidFill>
                <a:latin typeface="Arial" charset="0"/>
              </a:rPr>
              <a:t>trung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0" dirty="0" err="1">
                <a:solidFill>
                  <a:srgbClr val="000099"/>
                </a:solidFill>
                <a:latin typeface="Arial" charset="0"/>
              </a:rPr>
              <a:t>điểm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0" dirty="0" err="1">
                <a:solidFill>
                  <a:srgbClr val="000099"/>
                </a:solidFill>
                <a:latin typeface="Arial" charset="0"/>
              </a:rPr>
              <a:t>của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 AD, F </a:t>
            </a:r>
            <a:r>
              <a:rPr lang="en-US" sz="2000" b="0" dirty="0" err="1">
                <a:solidFill>
                  <a:srgbClr val="000099"/>
                </a:solidFill>
                <a:latin typeface="Arial" charset="0"/>
              </a:rPr>
              <a:t>là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  </a:t>
            </a:r>
            <a:r>
              <a:rPr lang="en-US" sz="2000" b="0" dirty="0" err="1">
                <a:solidFill>
                  <a:srgbClr val="000099"/>
                </a:solidFill>
                <a:latin typeface="Arial" charset="0"/>
              </a:rPr>
              <a:t>trung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0" dirty="0" err="1">
                <a:solidFill>
                  <a:srgbClr val="000099"/>
                </a:solidFill>
                <a:latin typeface="Arial" charset="0"/>
              </a:rPr>
              <a:t>điểm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0" dirty="0" err="1">
                <a:solidFill>
                  <a:srgbClr val="000099"/>
                </a:solidFill>
                <a:latin typeface="Arial" charset="0"/>
              </a:rPr>
              <a:t>của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 BC. </a:t>
            </a:r>
          </a:p>
          <a:p>
            <a:pPr>
              <a:spcBef>
                <a:spcPct val="50000"/>
              </a:spcBef>
            </a:pPr>
            <a:r>
              <a:rPr lang="en-US" sz="2000" b="0" dirty="0" err="1">
                <a:solidFill>
                  <a:srgbClr val="000099"/>
                </a:solidFill>
                <a:latin typeface="Arial" charset="0"/>
              </a:rPr>
              <a:t>Chứng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 minh </a:t>
            </a:r>
            <a:r>
              <a:rPr lang="en-US" sz="2000" dirty="0">
                <a:solidFill>
                  <a:srgbClr val="FF0066"/>
                </a:solidFill>
                <a:latin typeface="Arial" charset="0"/>
              </a:rPr>
              <a:t>BE = DF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7620000" y="5229225"/>
            <a:ext cx="2034117" cy="4064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vi-VN" sz="2000" b="0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E = </a:t>
            </a:r>
            <a:r>
              <a:rPr lang="vi-VN" sz="2000" b="0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sz="2000" b="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8570384" y="3838575"/>
            <a:ext cx="0" cy="457200"/>
          </a:xfrm>
          <a:prstGeom prst="line">
            <a:avLst/>
          </a:prstGeom>
          <a:noFill/>
          <a:ln w="38100" cmpd="dbl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>
            <a:off x="8587317" y="4849813"/>
            <a:ext cx="0" cy="330200"/>
          </a:xfrm>
          <a:prstGeom prst="line">
            <a:avLst/>
          </a:prstGeom>
          <a:noFill/>
          <a:ln w="38100" cmpd="dbl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6705614" y="3338513"/>
            <a:ext cx="4146551" cy="4064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000" b="0">
                <a:solidFill>
                  <a:srgbClr val="000000"/>
                </a:solidFill>
                <a:latin typeface="Arial" charset="0"/>
              </a:rPr>
              <a:t>DE = BF và DE // BF</a:t>
            </a:r>
            <a:r>
              <a:rPr lang="en-US" sz="2000" b="0">
                <a:solidFill>
                  <a:srgbClr val="000000"/>
                </a:solidFill>
              </a:rPr>
              <a:t>            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6705600" y="4378325"/>
            <a:ext cx="4368800" cy="4064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000" b="0">
                <a:solidFill>
                  <a:srgbClr val="000000"/>
                </a:solidFill>
                <a:latin typeface="Arial" charset="0"/>
              </a:rPr>
              <a:t>BEDF là hình bình hành</a:t>
            </a:r>
          </a:p>
        </p:txBody>
      </p:sp>
      <p:pic>
        <p:nvPicPr>
          <p:cNvPr id="5633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2" y="2667000"/>
            <a:ext cx="3797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6197600" y="2514600"/>
            <a:ext cx="50800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000" b="0">
                <a:solidFill>
                  <a:srgbClr val="000000"/>
                </a:solidFill>
                <a:latin typeface="Arial" charset="0"/>
              </a:rPr>
              <a:t>Dựa vào giả thiết của bài toán</a:t>
            </a:r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 flipH="1">
            <a:off x="8578851" y="2986088"/>
            <a:ext cx="0" cy="330200"/>
          </a:xfrm>
          <a:prstGeom prst="line">
            <a:avLst/>
          </a:prstGeom>
          <a:noFill/>
          <a:ln w="38100" cmpd="dbl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5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 animBg="1"/>
      <p:bldP spid="56333" grpId="0" animBg="1"/>
      <p:bldP spid="56334" grpId="0" animBg="1"/>
      <p:bldP spid="56335" grpId="0" animBg="1"/>
      <p:bldP spid="56336" grpId="0" animBg="1"/>
      <p:bldP spid="56338" grpId="0" animBg="1"/>
      <p:bldP spid="56339" grpId="0" animBg="1"/>
      <p:bldP spid="5633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251200" y="3732214"/>
            <a:ext cx="629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Arial" charset="0"/>
              </a:rPr>
              <a:t>*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Làm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tập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: 43, 45, /T92-sgk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251200" y="1828801"/>
            <a:ext cx="60706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*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Về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nhà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học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thuộc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và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nắm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vững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nội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dung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cơ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bản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 -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Định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nghĩa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hình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bình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hành</a:t>
            </a:r>
            <a:endParaRPr lang="en-US" sz="2400" b="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 -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Tính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chất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hình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bình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hành</a:t>
            </a:r>
            <a:endParaRPr lang="en-US" sz="2400" b="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 -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Dấu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hiệu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nhận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biết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58379" name="WordArt 11"/>
          <p:cNvSpPr>
            <a:spLocks noChangeArrowheads="1" noChangeShapeType="1" noTextEdit="1"/>
          </p:cNvSpPr>
          <p:nvPr/>
        </p:nvSpPr>
        <p:spPr bwMode="auto">
          <a:xfrm rot="403337">
            <a:off x="3924300" y="852488"/>
            <a:ext cx="47752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/>
            <a:r>
              <a:rPr lang="vi-VN" sz="3600" b="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96663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3600" b="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96663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3251200" y="4495829"/>
            <a:ext cx="406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* </a:t>
            </a:r>
            <a:r>
              <a:rPr lang="en-US" sz="2400" b="0">
                <a:solidFill>
                  <a:srgbClr val="0000FF"/>
                </a:solidFill>
                <a:latin typeface="Arial" charset="0"/>
              </a:rPr>
              <a:t>Tiết sau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8347680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8" grpId="0"/>
      <p:bldP spid="583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" y="0"/>
            <a:ext cx="99484" cy="6858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2194117" y="0"/>
            <a:ext cx="99483" cy="6858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 rot="-5400000">
            <a:off x="6058707" y="-6058693"/>
            <a:ext cx="74613" cy="1219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 rot="-5400000">
            <a:off x="6160294" y="800894"/>
            <a:ext cx="74612" cy="1219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844800" y="825500"/>
            <a:ext cx="619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u="sng">
                <a:solidFill>
                  <a:srgbClr val="0000FF"/>
                </a:solidFill>
                <a:latin typeface="Arial" charset="0"/>
              </a:rPr>
              <a:t>HƯỚNG DẪN BÀI TẬP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1727200" y="1295421"/>
            <a:ext cx="1016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u="sng">
                <a:solidFill>
                  <a:srgbClr val="000099"/>
                </a:solidFill>
                <a:latin typeface="Arial" charset="0"/>
              </a:rPr>
              <a:t>Bài 45/92-sgk</a:t>
            </a:r>
            <a:r>
              <a:rPr lang="en-US" sz="2000" b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b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0">
                <a:solidFill>
                  <a:srgbClr val="000099"/>
                </a:solidFill>
                <a:latin typeface="Arial" charset="0"/>
              </a:rPr>
              <a:t>Cho hình bình hành ABCD (AB &gt; BC). Tia phân giác của góc D cắt AB ở E, tia phân giác của góc B cắt CD ở F.</a:t>
            </a:r>
            <a:r>
              <a:rPr lang="en-US" sz="2000" b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2286000" y="1908175"/>
            <a:ext cx="401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99"/>
                </a:solidFill>
                <a:latin typeface="Arial" charset="0"/>
              </a:rPr>
              <a:t>a) Chứng minh DE // BF.</a:t>
            </a:r>
            <a:r>
              <a:rPr lang="en-US" sz="2000" b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2269068" y="2284434"/>
            <a:ext cx="626533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99"/>
                </a:solidFill>
                <a:latin typeface="Arial" charset="0"/>
              </a:rPr>
              <a:t>b) Tứ giác DEBF là hình gì? Vì sao?</a:t>
            </a:r>
            <a:r>
              <a:rPr lang="en-US" sz="2000" b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7112000" y="5584825"/>
            <a:ext cx="41656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b="0">
                <a:solidFill>
                  <a:srgbClr val="000000"/>
                </a:solidFill>
                <a:latin typeface="Arial" charset="0"/>
              </a:rPr>
              <a:t>DEBF là hình bình hành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2595035" y="6080125"/>
            <a:ext cx="1490133" cy="4064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b="0">
                <a:solidFill>
                  <a:srgbClr val="000000"/>
                </a:solidFill>
              </a:rPr>
              <a:t>DE // BF  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2832114" y="3962402"/>
            <a:ext cx="124036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b="0" u="sng">
                <a:solidFill>
                  <a:srgbClr val="000000"/>
                </a:solidFill>
                <a:latin typeface="Arial" charset="0"/>
              </a:rPr>
              <a:t>Câu a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8208447" y="3995738"/>
            <a:ext cx="134196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b="0" u="sng">
                <a:solidFill>
                  <a:srgbClr val="000000"/>
                </a:solidFill>
                <a:latin typeface="Arial" charset="0"/>
              </a:rPr>
              <a:t>Câu b</a:t>
            </a:r>
          </a:p>
        </p:txBody>
      </p:sp>
      <p:grpSp>
        <p:nvGrpSpPr>
          <p:cNvPr id="65551" name="Group 15"/>
          <p:cNvGrpSpPr>
            <a:grpSpLocks/>
          </p:cNvGrpSpPr>
          <p:nvPr/>
        </p:nvGrpSpPr>
        <p:grpSpPr bwMode="auto">
          <a:xfrm>
            <a:off x="2743214" y="4906963"/>
            <a:ext cx="1291167" cy="355600"/>
            <a:chOff x="1296" y="3091"/>
            <a:chExt cx="610" cy="224"/>
          </a:xfrm>
        </p:grpSpPr>
        <p:sp>
          <p:nvSpPr>
            <p:cNvPr id="65552" name="Line 16"/>
            <p:cNvSpPr>
              <a:spLocks noChangeShapeType="1"/>
            </p:cNvSpPr>
            <p:nvPr/>
          </p:nvSpPr>
          <p:spPr bwMode="auto">
            <a:xfrm>
              <a:off x="1296" y="3093"/>
              <a:ext cx="238" cy="219"/>
            </a:xfrm>
            <a:prstGeom prst="line">
              <a:avLst/>
            </a:prstGeom>
            <a:noFill/>
            <a:ln w="38100" cmpd="dbl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553" name="Line 17"/>
            <p:cNvSpPr>
              <a:spLocks noChangeShapeType="1"/>
            </p:cNvSpPr>
            <p:nvPr/>
          </p:nvSpPr>
          <p:spPr bwMode="auto">
            <a:xfrm flipH="1">
              <a:off x="1654" y="3091"/>
              <a:ext cx="252" cy="224"/>
            </a:xfrm>
            <a:prstGeom prst="line">
              <a:avLst/>
            </a:prstGeom>
            <a:noFill/>
            <a:ln w="38100" cmpd="dbl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5554" name="Line 18"/>
          <p:cNvSpPr>
            <a:spLocks noChangeShapeType="1"/>
          </p:cNvSpPr>
          <p:nvPr/>
        </p:nvSpPr>
        <p:spPr bwMode="auto">
          <a:xfrm>
            <a:off x="8940800" y="5084763"/>
            <a:ext cx="0" cy="457200"/>
          </a:xfrm>
          <a:prstGeom prst="line">
            <a:avLst/>
          </a:prstGeom>
          <a:noFill/>
          <a:ln w="38100" cmpd="dbl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7395647" y="4632325"/>
            <a:ext cx="3272367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b="0">
                <a:solidFill>
                  <a:srgbClr val="000000"/>
                </a:solidFill>
              </a:rPr>
              <a:t>DE // BF và BE // DF</a:t>
            </a:r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 flipH="1">
            <a:off x="3323167" y="5715000"/>
            <a:ext cx="0" cy="330200"/>
          </a:xfrm>
          <a:prstGeom prst="line">
            <a:avLst/>
          </a:prstGeom>
          <a:noFill/>
          <a:ln w="38100" cmpd="dbl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5557" name="Group 21"/>
          <p:cNvGrpSpPr>
            <a:grpSpLocks/>
          </p:cNvGrpSpPr>
          <p:nvPr/>
        </p:nvGrpSpPr>
        <p:grpSpPr bwMode="auto">
          <a:xfrm>
            <a:off x="1930404" y="4427538"/>
            <a:ext cx="2967567" cy="468312"/>
            <a:chOff x="1100" y="2921"/>
            <a:chExt cx="1402" cy="295"/>
          </a:xfrm>
        </p:grpSpPr>
        <p:graphicFrame>
          <p:nvGraphicFramePr>
            <p:cNvPr id="65558" name="Object 22"/>
            <p:cNvGraphicFramePr>
              <a:graphicFrameLocks noChangeAspect="1"/>
            </p:cNvGraphicFramePr>
            <p:nvPr/>
          </p:nvGraphicFramePr>
          <p:xfrm>
            <a:off x="1100" y="2921"/>
            <a:ext cx="532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82400" imgH="253800" progId="Equation.DSMT4">
                    <p:embed/>
                  </p:oleObj>
                </mc:Choice>
                <mc:Fallback>
                  <p:oleObj name="Equation" r:id="rId2" imgW="4824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0" y="2921"/>
                          <a:ext cx="532" cy="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5559" name="Group 23"/>
            <p:cNvGrpSpPr>
              <a:grpSpLocks/>
            </p:cNvGrpSpPr>
            <p:nvPr/>
          </p:nvGrpSpPr>
          <p:grpSpPr bwMode="auto">
            <a:xfrm>
              <a:off x="1104" y="2921"/>
              <a:ext cx="1398" cy="295"/>
              <a:chOff x="1104" y="2921"/>
              <a:chExt cx="1398" cy="295"/>
            </a:xfrm>
          </p:grpSpPr>
          <p:graphicFrame>
            <p:nvGraphicFramePr>
              <p:cNvPr id="65560" name="Object 24"/>
              <p:cNvGraphicFramePr>
                <a:graphicFrameLocks noChangeAspect="1"/>
              </p:cNvGraphicFramePr>
              <p:nvPr/>
            </p:nvGraphicFramePr>
            <p:xfrm>
              <a:off x="1920" y="2921"/>
              <a:ext cx="582" cy="2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482400" imgH="253800" progId="Equation.DSMT4">
                      <p:embed/>
                    </p:oleObj>
                  </mc:Choice>
                  <mc:Fallback>
                    <p:oleObj name="Equation" r:id="rId4" imgW="48240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0" y="2921"/>
                            <a:ext cx="582" cy="2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561" name="Text Box 25"/>
              <p:cNvSpPr txBox="1">
                <a:spLocks noChangeArrowheads="1"/>
              </p:cNvSpPr>
              <p:nvPr/>
            </p:nvSpPr>
            <p:spPr bwMode="auto">
              <a:xfrm>
                <a:off x="1104" y="2945"/>
                <a:ext cx="1392" cy="256"/>
              </a:xfrm>
              <a:prstGeom prst="rect">
                <a:avLst/>
              </a:prstGeom>
              <a:noFill/>
              <a:ln w="9525">
                <a:solidFill>
                  <a:srgbClr val="CC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0">
                    <a:solidFill>
                      <a:srgbClr val="000000"/>
                    </a:solidFill>
                  </a:rPr>
                  <a:t>             và</a:t>
                </a:r>
              </a:p>
            </p:txBody>
          </p:sp>
        </p:grpSp>
      </p:grpSp>
      <p:grpSp>
        <p:nvGrpSpPr>
          <p:cNvPr id="65562" name="Group 26"/>
          <p:cNvGrpSpPr>
            <a:grpSpLocks/>
          </p:cNvGrpSpPr>
          <p:nvPr/>
        </p:nvGrpSpPr>
        <p:grpSpPr bwMode="auto">
          <a:xfrm>
            <a:off x="2764367" y="5251471"/>
            <a:ext cx="1143000" cy="468313"/>
            <a:chOff x="1494" y="3404"/>
            <a:chExt cx="540" cy="295"/>
          </a:xfrm>
        </p:grpSpPr>
        <p:graphicFrame>
          <p:nvGraphicFramePr>
            <p:cNvPr id="65563" name="Object 27"/>
            <p:cNvGraphicFramePr>
              <a:graphicFrameLocks noChangeAspect="1"/>
            </p:cNvGraphicFramePr>
            <p:nvPr/>
          </p:nvGraphicFramePr>
          <p:xfrm>
            <a:off x="1499" y="3404"/>
            <a:ext cx="535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69800" imgH="253800" progId="Equation.DSMT4">
                    <p:embed/>
                  </p:oleObj>
                </mc:Choice>
                <mc:Fallback>
                  <p:oleObj name="Equation" r:id="rId6" imgW="4698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9" y="3404"/>
                          <a:ext cx="535" cy="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64" name="Text Box 28"/>
            <p:cNvSpPr txBox="1">
              <a:spLocks noChangeArrowheads="1"/>
            </p:cNvSpPr>
            <p:nvPr/>
          </p:nvSpPr>
          <p:spPr bwMode="auto">
            <a:xfrm>
              <a:off x="1494" y="3426"/>
              <a:ext cx="536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b="0">
                <a:solidFill>
                  <a:srgbClr val="000000"/>
                </a:solidFill>
              </a:endParaRPr>
            </a:p>
          </p:txBody>
        </p:sp>
      </p:grpSp>
      <p:pic>
        <p:nvPicPr>
          <p:cNvPr id="65565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2" y="2686050"/>
            <a:ext cx="35687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3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/>
      <p:bldP spid="65545" grpId="0"/>
      <p:bldP spid="65546" grpId="0"/>
      <p:bldP spid="65547" grpId="0" animBg="1"/>
      <p:bldP spid="65548" grpId="0" animBg="1"/>
      <p:bldP spid="65549" grpId="0"/>
      <p:bldP spid="65550" grpId="0"/>
      <p:bldP spid="65554" grpId="0" animBg="1"/>
      <p:bldP spid="65555" grpId="0" animBg="1"/>
      <p:bldP spid="655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31" y="11430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543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11"/>
          <a:stretch/>
        </p:blipFill>
        <p:spPr bwMode="auto">
          <a:xfrm>
            <a:off x="3886200" y="1171575"/>
            <a:ext cx="5419725" cy="39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195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 descr="Papyrus">
            <a:extLst>
              <a:ext uri="{FF2B5EF4-FFF2-40B4-BE49-F238E27FC236}">
                <a16:creationId xmlns:a16="http://schemas.microsoft.com/office/drawing/2014/main" id="{43E7A369-A100-45D7-A8DE-26288EF7A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3260727"/>
            <a:ext cx="6119813" cy="16557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B2A01735-90A8-42AB-88DC-62F42DE546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457200"/>
            <a:ext cx="8001000" cy="1600200"/>
          </a:xfrm>
        </p:spPr>
        <p:txBody>
          <a:bodyPr/>
          <a:lstStyle/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ABCD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lang="en-US" sz="4000" dirty="0"/>
          </a:p>
        </p:txBody>
      </p:sp>
      <p:pic>
        <p:nvPicPr>
          <p:cNvPr id="459780" name="Picture 4" descr="Cau hoi">
            <a:extLst>
              <a:ext uri="{FF2B5EF4-FFF2-40B4-BE49-F238E27FC236}">
                <a16:creationId xmlns:a16="http://schemas.microsoft.com/office/drawing/2014/main" id="{E1D313B8-3B53-42BD-BB84-E2BB339E7E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9781" name="Text Box 5">
            <a:extLst>
              <a:ext uri="{FF2B5EF4-FFF2-40B4-BE49-F238E27FC236}">
                <a16:creationId xmlns:a16="http://schemas.microsoft.com/office/drawing/2014/main" id="{3947DB18-DC99-4A3F-94BE-E24AEC7C9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73" y="2179673"/>
            <a:ext cx="8851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6000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459782" name="Line 6">
            <a:extLst>
              <a:ext uri="{FF2B5EF4-FFF2-40B4-BE49-F238E27FC236}">
                <a16:creationId xmlns:a16="http://schemas.microsoft.com/office/drawing/2014/main" id="{C7645ECD-D2FE-4888-8F25-E0A69941E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99" y="3187700"/>
            <a:ext cx="6048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9783" name="Text Box 7">
            <a:extLst>
              <a:ext uri="{FF2B5EF4-FFF2-40B4-BE49-F238E27FC236}">
                <a16:creationId xmlns:a16="http://schemas.microsoft.com/office/drawing/2014/main" id="{298F3CFD-9042-44F1-A05B-E21ED9465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73" y="3979864"/>
            <a:ext cx="8851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6000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459784" name="Line 8">
            <a:extLst>
              <a:ext uri="{FF2B5EF4-FFF2-40B4-BE49-F238E27FC236}">
                <a16:creationId xmlns:a16="http://schemas.microsoft.com/office/drawing/2014/main" id="{5D119AB4-7685-4D29-9FFA-CF6FC4C23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3099" y="4989513"/>
            <a:ext cx="6048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9785" name="Rectangle 9" descr="Papyrus">
            <a:extLst>
              <a:ext uri="{FF2B5EF4-FFF2-40B4-BE49-F238E27FC236}">
                <a16:creationId xmlns:a16="http://schemas.microsoft.com/office/drawing/2014/main" id="{EA85342C-53D1-4D5C-AD0E-B53980F1A985}"/>
              </a:ext>
            </a:extLst>
          </p:cNvPr>
          <p:cNvSpPr>
            <a:spLocks noChangeArrowheads="1"/>
          </p:cNvSpPr>
          <p:nvPr/>
        </p:nvSpPr>
        <p:spPr bwMode="auto">
          <a:xfrm rot="4394519">
            <a:off x="4650591" y="3228189"/>
            <a:ext cx="3313113" cy="187325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9786" name="Text Box 10">
            <a:extLst>
              <a:ext uri="{FF2B5EF4-FFF2-40B4-BE49-F238E27FC236}">
                <a16:creationId xmlns:a16="http://schemas.microsoft.com/office/drawing/2014/main" id="{BBBAAB3F-4E15-4DC0-8AA3-7A7D787D9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22" y="2108235"/>
            <a:ext cx="8851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6000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459787" name="Text Box 11">
            <a:extLst>
              <a:ext uri="{FF2B5EF4-FFF2-40B4-BE49-F238E27FC236}">
                <a16:creationId xmlns:a16="http://schemas.microsoft.com/office/drawing/2014/main" id="{4C47781F-8315-49F8-AF6E-5890A8C5A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97" y="2625760"/>
            <a:ext cx="8851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6000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459788" name="Line 12">
            <a:extLst>
              <a:ext uri="{FF2B5EF4-FFF2-40B4-BE49-F238E27FC236}">
                <a16:creationId xmlns:a16="http://schemas.microsoft.com/office/drawing/2014/main" id="{0F4F37B0-D335-4387-B489-8F5DF84FB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477" y="2827338"/>
            <a:ext cx="792163" cy="288131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9789" name="Line 13">
            <a:extLst>
              <a:ext uri="{FF2B5EF4-FFF2-40B4-BE49-F238E27FC236}">
                <a16:creationId xmlns:a16="http://schemas.microsoft.com/office/drawing/2014/main" id="{A88F0621-AAC4-48FC-B768-CE4F41398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5" y="2755900"/>
            <a:ext cx="792163" cy="2808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9790" name="Text Box 14">
            <a:extLst>
              <a:ext uri="{FF2B5EF4-FFF2-40B4-BE49-F238E27FC236}">
                <a16:creationId xmlns:a16="http://schemas.microsoft.com/office/drawing/2014/main" id="{7CC3E6D4-E15F-45D2-BE41-CC81CE79D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24" y="2482850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0"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459791" name="Text Box 15">
            <a:extLst>
              <a:ext uri="{FF2B5EF4-FFF2-40B4-BE49-F238E27FC236}">
                <a16:creationId xmlns:a16="http://schemas.microsoft.com/office/drawing/2014/main" id="{D7B11C3A-F13D-4349-8B9C-62B5F6952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37" y="4268788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0">
                <a:latin typeface="Verdana" panose="020B0604030504040204" pitchFamily="34" charset="0"/>
              </a:rPr>
              <a:t>D</a:t>
            </a:r>
          </a:p>
        </p:txBody>
      </p:sp>
      <p:sp>
        <p:nvSpPr>
          <p:cNvPr id="459792" name="Text Box 16">
            <a:extLst>
              <a:ext uri="{FF2B5EF4-FFF2-40B4-BE49-F238E27FC236}">
                <a16:creationId xmlns:a16="http://schemas.microsoft.com/office/drawing/2014/main" id="{46AA38B9-91AA-46F0-8662-3AE259F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24" y="4195763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0">
                <a:latin typeface="Verdana" panose="020B0604030504040204" pitchFamily="34" charset="0"/>
              </a:rPr>
              <a:t>C</a:t>
            </a:r>
          </a:p>
        </p:txBody>
      </p:sp>
      <p:sp>
        <p:nvSpPr>
          <p:cNvPr id="459793" name="Text Box 17">
            <a:extLst>
              <a:ext uri="{FF2B5EF4-FFF2-40B4-BE49-F238E27FC236}">
                <a16:creationId xmlns:a16="http://schemas.microsoft.com/office/drawing/2014/main" id="{1417AC48-AA25-40A2-BCA4-862B82A33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24" y="2474913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0">
                <a:latin typeface="Verdana" panose="020B0604030504040204" pitchFamily="34" charset="0"/>
              </a:rPr>
              <a:t>B</a:t>
            </a:r>
          </a:p>
        </p:txBody>
      </p:sp>
      <p:sp>
        <p:nvSpPr>
          <p:cNvPr id="459794" name="Text Box 18">
            <a:extLst>
              <a:ext uri="{FF2B5EF4-FFF2-40B4-BE49-F238E27FC236}">
                <a16:creationId xmlns:a16="http://schemas.microsoft.com/office/drawing/2014/main" id="{D6CAE051-021F-4B46-8849-F5FA6FD69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24767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u="sng" dirty="0" err="1">
                <a:latin typeface=".VnTime" panose="020B7200000000000000" pitchFamily="34" charset="0"/>
              </a:rPr>
              <a:t>C¸ch</a:t>
            </a:r>
            <a:r>
              <a:rPr lang="en-US" altLang="en-US" sz="3200" u="sng" dirty="0">
                <a:latin typeface=".VnTime" panose="020B7200000000000000" pitchFamily="34" charset="0"/>
              </a:rPr>
              <a:t>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5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9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9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9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4185 L 0.61354 0.0418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185 L 0.61493 0.042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459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459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59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45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45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5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6532E-6 L 0.07917 0.3671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1835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5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104E-6 L 0.09462 0.4344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1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45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45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45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5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459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459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1" grpId="0"/>
      <p:bldP spid="459783" grpId="0"/>
      <p:bldP spid="459783" grpId="1"/>
      <p:bldP spid="459786" grpId="0"/>
      <p:bldP spid="459787" grpId="0"/>
      <p:bldP spid="459790" grpId="0"/>
      <p:bldP spid="459791" grpId="0"/>
      <p:bldP spid="459792" grpId="0"/>
      <p:bldP spid="459793" grpId="0"/>
      <p:bldP spid="4597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>
            <a:extLst>
              <a:ext uri="{FF2B5EF4-FFF2-40B4-BE49-F238E27FC236}">
                <a16:creationId xmlns:a16="http://schemas.microsoft.com/office/drawing/2014/main" id="{B7AE22C4-6EE7-4558-9E73-EDA3770D7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1492"/>
            <a:ext cx="5410200" cy="523220"/>
          </a:xfrm>
          <a:prstGeom prst="rect">
            <a:avLst/>
          </a:prstGeom>
          <a:solidFill>
            <a:srgbClr val="00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hành</a:t>
            </a:r>
            <a:r>
              <a:rPr lang="en-US" altLang="en-US" sz="2800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2FEB5C19-89F4-47BB-BB86-AEC1EEC54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74" y="1217001"/>
            <a:ext cx="4423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3333FF"/>
                </a:solidFill>
              </a:rPr>
              <a:t>Bước 1: Xác định 3 đỉnh A, C, D</a:t>
            </a:r>
          </a:p>
        </p:txBody>
      </p:sp>
      <p:sp>
        <p:nvSpPr>
          <p:cNvPr id="319492" name="Text Box 4">
            <a:extLst>
              <a:ext uri="{FF2B5EF4-FFF2-40B4-BE49-F238E27FC236}">
                <a16:creationId xmlns:a16="http://schemas.microsoft.com/office/drawing/2014/main" id="{CEC39D8A-0661-4B4A-B2F5-94C2B2504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5853113"/>
            <a:ext cx="4143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19493" name="Text Box 5">
            <a:extLst>
              <a:ext uri="{FF2B5EF4-FFF2-40B4-BE49-F238E27FC236}">
                <a16:creationId xmlns:a16="http://schemas.microsoft.com/office/drawing/2014/main" id="{37F04F61-DDDE-4B76-95DE-7B1BD55F6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3262313"/>
            <a:ext cx="4143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19494" name="Text Box 6">
            <a:extLst>
              <a:ext uri="{FF2B5EF4-FFF2-40B4-BE49-F238E27FC236}">
                <a16:creationId xmlns:a16="http://schemas.microsoft.com/office/drawing/2014/main" id="{E4F905A4-F95A-4CD6-BAC8-326689FAC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5929313"/>
            <a:ext cx="4143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19495" name="Arc 7">
            <a:extLst>
              <a:ext uri="{FF2B5EF4-FFF2-40B4-BE49-F238E27FC236}">
                <a16:creationId xmlns:a16="http://schemas.microsoft.com/office/drawing/2014/main" id="{BAF867F6-B502-4BA9-9572-7FDB4859AB02}"/>
              </a:ext>
            </a:extLst>
          </p:cNvPr>
          <p:cNvSpPr>
            <a:spLocks/>
          </p:cNvSpPr>
          <p:nvPr/>
        </p:nvSpPr>
        <p:spPr bwMode="auto">
          <a:xfrm>
            <a:off x="4083051" y="2347920"/>
            <a:ext cx="4406900" cy="2968625"/>
          </a:xfrm>
          <a:custGeom>
            <a:avLst/>
            <a:gdLst>
              <a:gd name="G0" fmla="+- 0 0 0"/>
              <a:gd name="G1" fmla="+- 7030 0 0"/>
              <a:gd name="G2" fmla="+- 21600 0 0"/>
              <a:gd name="T0" fmla="*/ 20424 w 21600"/>
              <a:gd name="T1" fmla="*/ 0 h 14388"/>
              <a:gd name="T2" fmla="*/ 20308 w 21600"/>
              <a:gd name="T3" fmla="*/ 14388 h 14388"/>
              <a:gd name="T4" fmla="*/ 0 w 21600"/>
              <a:gd name="T5" fmla="*/ 7030 h 1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388" fill="none" extrusionOk="0">
                <a:moveTo>
                  <a:pt x="20423" y="0"/>
                </a:moveTo>
                <a:cubicBezTo>
                  <a:pt x="21202" y="2262"/>
                  <a:pt x="21600" y="4637"/>
                  <a:pt x="21600" y="7030"/>
                </a:cubicBezTo>
                <a:cubicBezTo>
                  <a:pt x="21600" y="9539"/>
                  <a:pt x="21162" y="12029"/>
                  <a:pt x="20308" y="14388"/>
                </a:cubicBezTo>
              </a:path>
              <a:path w="21600" h="14388" stroke="0" extrusionOk="0">
                <a:moveTo>
                  <a:pt x="20423" y="0"/>
                </a:moveTo>
                <a:cubicBezTo>
                  <a:pt x="21202" y="2262"/>
                  <a:pt x="21600" y="4637"/>
                  <a:pt x="21600" y="7030"/>
                </a:cubicBezTo>
                <a:cubicBezTo>
                  <a:pt x="21600" y="9539"/>
                  <a:pt x="21162" y="12029"/>
                  <a:pt x="20308" y="14388"/>
                </a:cubicBezTo>
                <a:lnTo>
                  <a:pt x="0" y="703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6" name="Arc 8">
            <a:extLst>
              <a:ext uri="{FF2B5EF4-FFF2-40B4-BE49-F238E27FC236}">
                <a16:creationId xmlns:a16="http://schemas.microsoft.com/office/drawing/2014/main" id="{7AA0E300-289B-410F-A2EE-1320D0A7FECD}"/>
              </a:ext>
            </a:extLst>
          </p:cNvPr>
          <p:cNvSpPr>
            <a:spLocks/>
          </p:cNvSpPr>
          <p:nvPr/>
        </p:nvSpPr>
        <p:spPr bwMode="auto">
          <a:xfrm>
            <a:off x="7292998" y="3436938"/>
            <a:ext cx="2195513" cy="2451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659"/>
              <a:gd name="T1" fmla="*/ 0 h 21600"/>
              <a:gd name="T2" fmla="*/ 19659 w 19659"/>
              <a:gd name="T3" fmla="*/ 12651 h 21600"/>
              <a:gd name="T4" fmla="*/ 0 w 1965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59" h="21600" fill="none" extrusionOk="0">
                <a:moveTo>
                  <a:pt x="-1" y="0"/>
                </a:moveTo>
                <a:cubicBezTo>
                  <a:pt x="8465" y="0"/>
                  <a:pt x="16151" y="4945"/>
                  <a:pt x="19658" y="12651"/>
                </a:cubicBezTo>
              </a:path>
              <a:path w="19659" h="21600" stroke="0" extrusionOk="0">
                <a:moveTo>
                  <a:pt x="-1" y="0"/>
                </a:moveTo>
                <a:cubicBezTo>
                  <a:pt x="8465" y="0"/>
                  <a:pt x="16151" y="4945"/>
                  <a:pt x="19658" y="12651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7" name="Line 9">
            <a:extLst>
              <a:ext uri="{FF2B5EF4-FFF2-40B4-BE49-F238E27FC236}">
                <a16:creationId xmlns:a16="http://schemas.microsoft.com/office/drawing/2014/main" id="{184A2732-FBCB-41F6-882C-87D9201659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8083" y="4900613"/>
            <a:ext cx="2166937" cy="1104900"/>
          </a:xfrm>
          <a:prstGeom prst="line">
            <a:avLst/>
          </a:prstGeom>
          <a:noFill/>
          <a:ln w="12700" cap="rnd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98" name="Text Box 10">
            <a:extLst>
              <a:ext uri="{FF2B5EF4-FFF2-40B4-BE49-F238E27FC236}">
                <a16:creationId xmlns:a16="http://schemas.microsoft.com/office/drawing/2014/main" id="{848B9167-E3EA-40EA-B5B5-93275EC15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86" y="3414713"/>
            <a:ext cx="41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19499" name="Line 11">
            <a:extLst>
              <a:ext uri="{FF2B5EF4-FFF2-40B4-BE49-F238E27FC236}">
                <a16:creationId xmlns:a16="http://schemas.microsoft.com/office/drawing/2014/main" id="{DC49C021-067E-4969-A992-9FBFDF1F0E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3" y="3043238"/>
            <a:ext cx="4330700" cy="698500"/>
          </a:xfrm>
          <a:prstGeom prst="line">
            <a:avLst/>
          </a:prstGeom>
          <a:noFill/>
          <a:ln w="12700" cap="rnd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0" name="Line 12">
            <a:extLst>
              <a:ext uri="{FF2B5EF4-FFF2-40B4-BE49-F238E27FC236}">
                <a16:creationId xmlns:a16="http://schemas.microsoft.com/office/drawing/2014/main" id="{76C5AEC2-C983-491F-B9C0-57F51D617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6005513"/>
            <a:ext cx="434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1" name="Line 13">
            <a:extLst>
              <a:ext uri="{FF2B5EF4-FFF2-40B4-BE49-F238E27FC236}">
                <a16:creationId xmlns:a16="http://schemas.microsoft.com/office/drawing/2014/main" id="{F6264731-BD56-4687-AF75-B53E146DA2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3" y="3770313"/>
            <a:ext cx="1054100" cy="2235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2" name="Line 14">
            <a:extLst>
              <a:ext uri="{FF2B5EF4-FFF2-40B4-BE49-F238E27FC236}">
                <a16:creationId xmlns:a16="http://schemas.microsoft.com/office/drawing/2014/main" id="{B599777E-144F-412B-952E-2C63B6780F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3" y="3748088"/>
            <a:ext cx="1054100" cy="2235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3" name="AutoShape 15">
            <a:extLst>
              <a:ext uri="{FF2B5EF4-FFF2-40B4-BE49-F238E27FC236}">
                <a16:creationId xmlns:a16="http://schemas.microsoft.com/office/drawing/2014/main" id="{D4CE58B7-671B-4897-BF2D-A7343CC6B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3719513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4" name="AutoShape 16">
            <a:extLst>
              <a:ext uri="{FF2B5EF4-FFF2-40B4-BE49-F238E27FC236}">
                <a16:creationId xmlns:a16="http://schemas.microsoft.com/office/drawing/2014/main" id="{A7FAA3F2-7921-46F9-ABCF-2166F085B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1" y="5951538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5" name="AutoShape 17">
            <a:extLst>
              <a:ext uri="{FF2B5EF4-FFF2-40B4-BE49-F238E27FC236}">
                <a16:creationId xmlns:a16="http://schemas.microsoft.com/office/drawing/2014/main" id="{0E4376D4-B94F-4451-A703-153D07BD7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175" y="5951538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6" name="AutoShape 18">
            <a:extLst>
              <a:ext uri="{FF2B5EF4-FFF2-40B4-BE49-F238E27FC236}">
                <a16:creationId xmlns:a16="http://schemas.microsoft.com/office/drawing/2014/main" id="{B029D43F-054A-4508-94F7-135938BF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975" y="3719513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7" name="Line 19">
            <a:extLst>
              <a:ext uri="{FF2B5EF4-FFF2-40B4-BE49-F238E27FC236}">
                <a16:creationId xmlns:a16="http://schemas.microsoft.com/office/drawing/2014/main" id="{AE5BDAA8-04BF-4258-B4D6-3E8296526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0350" y="3773488"/>
            <a:ext cx="44069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9" name="Text Box 21">
            <a:extLst>
              <a:ext uri="{FF2B5EF4-FFF2-40B4-BE49-F238E27FC236}">
                <a16:creationId xmlns:a16="http://schemas.microsoft.com/office/drawing/2014/main" id="{4EE58DFE-86B8-49CA-93DC-8A7055FD8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76404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33FF"/>
                </a:solidFill>
              </a:rPr>
              <a:t>Bước 2: Xác định đỉnh B là giao của cung tròn tâm A, bán kính CD và cung tròn tâm C, bán kính AD</a:t>
            </a:r>
          </a:p>
        </p:txBody>
      </p:sp>
      <p:sp>
        <p:nvSpPr>
          <p:cNvPr id="319510" name="Text Box 22">
            <a:extLst>
              <a:ext uri="{FF2B5EF4-FFF2-40B4-BE49-F238E27FC236}">
                <a16:creationId xmlns:a16="http://schemas.microsoft.com/office/drawing/2014/main" id="{DAD9007E-E4E0-4798-862E-EE52A3D15B97}"/>
              </a:ext>
            </a:extLst>
          </p:cNvPr>
          <p:cNvSpPr txBox="1">
            <a:spLocks noChangeArrowheads="1"/>
          </p:cNvSpPr>
          <p:nvPr/>
        </p:nvSpPr>
        <p:spPr bwMode="auto">
          <a:xfrm rot="20860199">
            <a:off x="5867400" y="2881313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/>
              <a:t>CD</a:t>
            </a:r>
          </a:p>
        </p:txBody>
      </p:sp>
      <p:sp>
        <p:nvSpPr>
          <p:cNvPr id="319511" name="Text Box 23">
            <a:extLst>
              <a:ext uri="{FF2B5EF4-FFF2-40B4-BE49-F238E27FC236}">
                <a16:creationId xmlns:a16="http://schemas.microsoft.com/office/drawing/2014/main" id="{CFD36C4F-189C-4FB1-BA05-3AAAEEB3F061}"/>
              </a:ext>
            </a:extLst>
          </p:cNvPr>
          <p:cNvSpPr txBox="1">
            <a:spLocks noChangeArrowheads="1"/>
          </p:cNvSpPr>
          <p:nvPr/>
        </p:nvSpPr>
        <p:spPr bwMode="auto">
          <a:xfrm rot="20116219">
            <a:off x="8250239" y="4792663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/>
              <a:t>AD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46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46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46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46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42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42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42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42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19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920"/>
                            </p:stCondLst>
                            <p:childTnLst>
                              <p:par>
                                <p:cTn id="6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200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792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3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992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1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47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20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2470"/>
                            </p:stCondLst>
                            <p:childTnLst>
                              <p:par>
                                <p:cTn id="8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2000"/>
                                        <p:tgtEl>
                                          <p:spTgt spid="319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447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1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4970"/>
                            </p:stCondLst>
                            <p:childTnLst>
                              <p:par>
                                <p:cTn id="8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3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6970"/>
                            </p:stCondLst>
                            <p:childTnLst>
                              <p:par>
                                <p:cTn id="9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2000"/>
                                        <p:tgtEl>
                                          <p:spTgt spid="3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8970"/>
                            </p:stCondLst>
                            <p:childTnLst>
                              <p:par>
                                <p:cTn id="10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2000"/>
                                        <p:tgtEl>
                                          <p:spTgt spid="3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970"/>
                            </p:stCondLst>
                            <p:childTnLst>
                              <p:par>
                                <p:cTn id="10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6" dur="2000"/>
                                        <p:tgtEl>
                                          <p:spTgt spid="3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2970"/>
                            </p:stCondLst>
                            <p:childTnLst>
                              <p:par>
                                <p:cTn id="10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2000"/>
                                        <p:tgtEl>
                                          <p:spTgt spid="3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4970"/>
                            </p:stCondLst>
                            <p:childTnLst>
                              <p:par>
                                <p:cTn id="11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 animBg="1"/>
      <p:bldP spid="319491" grpId="0"/>
      <p:bldP spid="319492" grpId="0"/>
      <p:bldP spid="319493" grpId="0"/>
      <p:bldP spid="319494" grpId="0"/>
      <p:bldP spid="319498" grpId="0"/>
      <p:bldP spid="319509" grpId="0"/>
      <p:bldP spid="319510" grpId="0"/>
      <p:bldP spid="319510" grpId="1"/>
      <p:bldP spid="31951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71" name="Picture 15" descr="tu giac">
            <a:extLst>
              <a:ext uri="{FF2B5EF4-FFF2-40B4-BE49-F238E27FC236}">
                <a16:creationId xmlns:a16="http://schemas.microsoft.com/office/drawing/2014/main" id="{775C3F12-8EEA-425C-8543-DF3CEF5CC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" y="947738"/>
            <a:ext cx="3200400" cy="3200400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2" name="Text Box 6">
            <a:extLst>
              <a:ext uri="{FF2B5EF4-FFF2-40B4-BE49-F238E27FC236}">
                <a16:creationId xmlns:a16="http://schemas.microsoft.com/office/drawing/2014/main" id="{0CF8D513-0325-43F5-850B-729296E2F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77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400" b="0">
              <a:cs typeface="Times New Roman" panose="02020603050405020304" pitchFamily="18" charset="0"/>
            </a:endParaRPr>
          </a:p>
        </p:txBody>
      </p:sp>
      <p:pic>
        <p:nvPicPr>
          <p:cNvPr id="173063" name="Picture 7" descr="hinh thang">
            <a:extLst>
              <a:ext uri="{FF2B5EF4-FFF2-40B4-BE49-F238E27FC236}">
                <a16:creationId xmlns:a16="http://schemas.microsoft.com/office/drawing/2014/main" id="{D369660E-4E00-4A16-86F2-3DB78C2F3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25" y="1055033"/>
            <a:ext cx="4988875" cy="201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5" name="Picture 9" descr="thang can">
            <a:extLst>
              <a:ext uri="{FF2B5EF4-FFF2-40B4-BE49-F238E27FC236}">
                <a16:creationId xmlns:a16="http://schemas.microsoft.com/office/drawing/2014/main" id="{CB588881-56AF-4C6A-A427-BBEEA4D13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55" y="5029234"/>
            <a:ext cx="3182671" cy="166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6" name="Text Box 10">
            <a:extLst>
              <a:ext uri="{FF2B5EF4-FFF2-40B4-BE49-F238E27FC236}">
                <a16:creationId xmlns:a16="http://schemas.microsoft.com/office/drawing/2014/main" id="{DB1BDBC6-94A4-440B-883B-74CE0409A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47" y="55407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2400" b="0">
              <a:cs typeface="Times New Roman" panose="02020603050405020304" pitchFamily="18" charset="0"/>
            </a:endParaRPr>
          </a:p>
        </p:txBody>
      </p:sp>
      <p:sp>
        <p:nvSpPr>
          <p:cNvPr id="173069" name="Text Box 13">
            <a:extLst>
              <a:ext uri="{FF2B5EF4-FFF2-40B4-BE49-F238E27FC236}">
                <a16:creationId xmlns:a16="http://schemas.microsoft.com/office/drawing/2014/main" id="{FE4C36CD-E01F-4DC7-AFAA-A56E03CF7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235" y="2959100"/>
            <a:ext cx="1143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FF5050"/>
                </a:solidFill>
                <a:cs typeface="Times New Roman" panose="02020603050405020304" pitchFamily="18" charset="0"/>
              </a:rPr>
              <a:t>Hai đường chéo bằng nhau</a:t>
            </a:r>
          </a:p>
        </p:txBody>
      </p:sp>
      <p:sp>
        <p:nvSpPr>
          <p:cNvPr id="173070" name="Text Box 14">
            <a:extLst>
              <a:ext uri="{FF2B5EF4-FFF2-40B4-BE49-F238E27FC236}">
                <a16:creationId xmlns:a16="http://schemas.microsoft.com/office/drawing/2014/main" id="{C3880D67-68D3-4837-A2E9-7520B1CEF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235" y="2959100"/>
            <a:ext cx="1219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FF5050"/>
                </a:solidFill>
                <a:cs typeface="Times New Roman" panose="02020603050405020304" pitchFamily="18" charset="0"/>
              </a:rPr>
              <a:t>Hai góc kề một đáy b</a:t>
            </a:r>
            <a:r>
              <a:rPr lang="en-US" altLang="en-US" sz="2000" i="1">
                <a:solidFill>
                  <a:srgbClr val="FF5050"/>
                </a:solidFill>
                <a:cs typeface="Times New Roman" panose="02020603050405020304" pitchFamily="18" charset="0"/>
              </a:rPr>
              <a:t>ằ</a:t>
            </a:r>
            <a:r>
              <a:rPr lang="en-US" altLang="en-US" sz="2400" i="1">
                <a:solidFill>
                  <a:srgbClr val="FF5050"/>
                </a:solidFill>
                <a:cs typeface="Times New Roman" panose="02020603050405020304" pitchFamily="18" charset="0"/>
              </a:rPr>
              <a:t>ng nhau</a:t>
            </a:r>
          </a:p>
        </p:txBody>
      </p:sp>
      <p:sp>
        <p:nvSpPr>
          <p:cNvPr id="173075" name="Text Box 19">
            <a:extLst>
              <a:ext uri="{FF2B5EF4-FFF2-40B4-BE49-F238E27FC236}">
                <a16:creationId xmlns:a16="http://schemas.microsoft.com/office/drawing/2014/main" id="{016AAA6D-935C-44FC-9A2A-D309EA729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904" y="1295435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b="0">
              <a:cs typeface="Times New Roman" panose="02020603050405020304" pitchFamily="18" charset="0"/>
            </a:endParaRPr>
          </a:p>
        </p:txBody>
      </p:sp>
      <p:sp>
        <p:nvSpPr>
          <p:cNvPr id="173076" name="Text Box 20">
            <a:extLst>
              <a:ext uri="{FF2B5EF4-FFF2-40B4-BE49-F238E27FC236}">
                <a16:creationId xmlns:a16="http://schemas.microsoft.com/office/drawing/2014/main" id="{B416A819-F8AF-46E8-91AC-3B707D4F2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789" y="294515"/>
            <a:ext cx="441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2800" dirty="0">
                <a:solidFill>
                  <a:srgbClr val="3333FF"/>
                </a:solidFill>
                <a:cs typeface="Times New Roman" panose="02020603050405020304" pitchFamily="18" charset="0"/>
              </a:rPr>
              <a:t>2) </a:t>
            </a:r>
            <a:r>
              <a:rPr lang="en-US" altLang="en-US" sz="2800" dirty="0" err="1">
                <a:solidFill>
                  <a:srgbClr val="3333FF"/>
                </a:solidFill>
                <a:cs typeface="Times New Roman" panose="02020603050405020304" pitchFamily="18" charset="0"/>
              </a:rPr>
              <a:t>Điền</a:t>
            </a:r>
            <a:r>
              <a:rPr lang="en-US" altLang="en-US" sz="2800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cs typeface="Times New Roman" panose="02020603050405020304" pitchFamily="18" charset="0"/>
              </a:rPr>
              <a:t>sơ</a:t>
            </a:r>
            <a:r>
              <a:rPr lang="en-US" altLang="en-US" sz="2800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3333FF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3084" name="Picture 28" descr="Cau hoi">
            <a:extLst>
              <a:ext uri="{FF2B5EF4-FFF2-40B4-BE49-F238E27FC236}">
                <a16:creationId xmlns:a16="http://schemas.microsoft.com/office/drawing/2014/main" id="{A5C069F2-1C0B-4FAF-8230-01C6C6E05B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04" y="1638300"/>
            <a:ext cx="914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85" name="Picture 29" descr="Cau hoi">
            <a:extLst>
              <a:ext uri="{FF2B5EF4-FFF2-40B4-BE49-F238E27FC236}">
                <a16:creationId xmlns:a16="http://schemas.microsoft.com/office/drawing/2014/main" id="{25762BE6-C559-41A6-A241-A3D1E8DD03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35" y="3467100"/>
            <a:ext cx="914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86" name="Line 30">
            <a:extLst>
              <a:ext uri="{FF2B5EF4-FFF2-40B4-BE49-F238E27FC236}">
                <a16:creationId xmlns:a16="http://schemas.microsoft.com/office/drawing/2014/main" id="{BF6FE8F1-A042-4236-9448-7358C546E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304" y="24384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73087" name="Line 31">
            <a:extLst>
              <a:ext uri="{FF2B5EF4-FFF2-40B4-BE49-F238E27FC236}">
                <a16:creationId xmlns:a16="http://schemas.microsoft.com/office/drawing/2014/main" id="{22ADF385-EF28-4400-A9C7-5A265A04BE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4835" y="30480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73060" name="Text Box 4">
            <a:extLst>
              <a:ext uri="{FF2B5EF4-FFF2-40B4-BE49-F238E27FC236}">
                <a16:creationId xmlns:a16="http://schemas.microsoft.com/office/drawing/2014/main" id="{9DBC6325-65E4-4339-B5CF-31C173D05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67" y="1905003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FF5050"/>
                </a:solidFill>
                <a:cs typeface="Times New Roman" panose="02020603050405020304" pitchFamily="18" charset="0"/>
              </a:rPr>
              <a:t>  Hai cạnh đối song song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7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7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72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7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7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22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7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7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9" grpId="0"/>
      <p:bldP spid="173070" grpId="0"/>
      <p:bldP spid="173076" grpId="0"/>
      <p:bldP spid="1730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Line 2">
            <a:extLst>
              <a:ext uri="{FF2B5EF4-FFF2-40B4-BE49-F238E27FC236}">
                <a16:creationId xmlns:a16="http://schemas.microsoft.com/office/drawing/2014/main" id="{1A16DD57-6C4D-47A3-A15D-B5B19D1BA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362200"/>
            <a:ext cx="6324600" cy="4038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39" name="Line 3">
            <a:extLst>
              <a:ext uri="{FF2B5EF4-FFF2-40B4-BE49-F238E27FC236}">
                <a16:creationId xmlns:a16="http://schemas.microsoft.com/office/drawing/2014/main" id="{6FE0F260-BFC6-471F-9686-24EEE7435A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2667000"/>
            <a:ext cx="8077200" cy="2438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0" name="Oval 4">
            <a:extLst>
              <a:ext uri="{FF2B5EF4-FFF2-40B4-BE49-F238E27FC236}">
                <a16:creationId xmlns:a16="http://schemas.microsoft.com/office/drawing/2014/main" id="{B7555768-9EB4-453A-BC26-715C40438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3860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1" name="Arc 5">
            <a:extLst>
              <a:ext uri="{FF2B5EF4-FFF2-40B4-BE49-F238E27FC236}">
                <a16:creationId xmlns:a16="http://schemas.microsoft.com/office/drawing/2014/main" id="{6E9E51ED-83CD-4C7D-A61A-5B127FC52811}"/>
              </a:ext>
            </a:extLst>
          </p:cNvPr>
          <p:cNvSpPr>
            <a:spLocks/>
          </p:cNvSpPr>
          <p:nvPr/>
        </p:nvSpPr>
        <p:spPr bwMode="auto">
          <a:xfrm>
            <a:off x="3403600" y="2032000"/>
            <a:ext cx="2438400" cy="2001838"/>
          </a:xfrm>
          <a:custGeom>
            <a:avLst/>
            <a:gdLst>
              <a:gd name="G0" fmla="+- 21600 0 0"/>
              <a:gd name="G1" fmla="+- 16834 0 0"/>
              <a:gd name="G2" fmla="+- 21600 0 0"/>
              <a:gd name="T0" fmla="*/ 49 w 21600"/>
              <a:gd name="T1" fmla="*/ 18295 h 18295"/>
              <a:gd name="T2" fmla="*/ 8066 w 21600"/>
              <a:gd name="T3" fmla="*/ 0 h 18295"/>
              <a:gd name="T4" fmla="*/ 21600 w 21600"/>
              <a:gd name="T5" fmla="*/ 16834 h 18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295" fill="none" extrusionOk="0">
                <a:moveTo>
                  <a:pt x="49" y="18294"/>
                </a:moveTo>
                <a:cubicBezTo>
                  <a:pt x="16" y="17808"/>
                  <a:pt x="0" y="17321"/>
                  <a:pt x="0" y="16834"/>
                </a:cubicBezTo>
                <a:cubicBezTo>
                  <a:pt x="0" y="10290"/>
                  <a:pt x="2966" y="4099"/>
                  <a:pt x="8065" y="-1"/>
                </a:cubicBezTo>
              </a:path>
              <a:path w="21600" h="18295" stroke="0" extrusionOk="0">
                <a:moveTo>
                  <a:pt x="49" y="18294"/>
                </a:moveTo>
                <a:cubicBezTo>
                  <a:pt x="16" y="17808"/>
                  <a:pt x="0" y="17321"/>
                  <a:pt x="0" y="16834"/>
                </a:cubicBezTo>
                <a:cubicBezTo>
                  <a:pt x="0" y="10290"/>
                  <a:pt x="2966" y="4099"/>
                  <a:pt x="8065" y="-1"/>
                </a:cubicBezTo>
                <a:lnTo>
                  <a:pt x="21600" y="16834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2" name="Arc 6">
            <a:extLst>
              <a:ext uri="{FF2B5EF4-FFF2-40B4-BE49-F238E27FC236}">
                <a16:creationId xmlns:a16="http://schemas.microsoft.com/office/drawing/2014/main" id="{3130F38D-4236-4041-89F1-44FE497AEFFC}"/>
              </a:ext>
            </a:extLst>
          </p:cNvPr>
          <p:cNvSpPr>
            <a:spLocks/>
          </p:cNvSpPr>
          <p:nvPr/>
        </p:nvSpPr>
        <p:spPr bwMode="auto">
          <a:xfrm>
            <a:off x="5829300" y="3816351"/>
            <a:ext cx="2438400" cy="2176463"/>
          </a:xfrm>
          <a:custGeom>
            <a:avLst/>
            <a:gdLst>
              <a:gd name="G0" fmla="+- 0 0 0"/>
              <a:gd name="G1" fmla="+- 526 0 0"/>
              <a:gd name="G2" fmla="+- 21600 0 0"/>
              <a:gd name="T0" fmla="*/ 21594 w 21600"/>
              <a:gd name="T1" fmla="*/ 0 h 19890"/>
              <a:gd name="T2" fmla="*/ 9571 w 21600"/>
              <a:gd name="T3" fmla="*/ 19890 h 19890"/>
              <a:gd name="T4" fmla="*/ 0 w 21600"/>
              <a:gd name="T5" fmla="*/ 526 h 19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890" fill="none" extrusionOk="0">
                <a:moveTo>
                  <a:pt x="21593" y="0"/>
                </a:moveTo>
                <a:cubicBezTo>
                  <a:pt x="21597" y="175"/>
                  <a:pt x="21600" y="350"/>
                  <a:pt x="21600" y="526"/>
                </a:cubicBezTo>
                <a:cubicBezTo>
                  <a:pt x="21600" y="8743"/>
                  <a:pt x="16937" y="16248"/>
                  <a:pt x="9570" y="19889"/>
                </a:cubicBezTo>
              </a:path>
              <a:path w="21600" h="19890" stroke="0" extrusionOk="0">
                <a:moveTo>
                  <a:pt x="21593" y="0"/>
                </a:moveTo>
                <a:cubicBezTo>
                  <a:pt x="21597" y="175"/>
                  <a:pt x="21600" y="350"/>
                  <a:pt x="21600" y="526"/>
                </a:cubicBezTo>
                <a:cubicBezTo>
                  <a:pt x="21600" y="8743"/>
                  <a:pt x="16937" y="16248"/>
                  <a:pt x="9570" y="19889"/>
                </a:cubicBezTo>
                <a:lnTo>
                  <a:pt x="0" y="526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3" name="Arc 7">
            <a:extLst>
              <a:ext uri="{FF2B5EF4-FFF2-40B4-BE49-F238E27FC236}">
                <a16:creationId xmlns:a16="http://schemas.microsoft.com/office/drawing/2014/main" id="{D833609D-4B44-4C29-98D7-D7FD5FCC171D}"/>
              </a:ext>
            </a:extLst>
          </p:cNvPr>
          <p:cNvSpPr>
            <a:spLocks/>
          </p:cNvSpPr>
          <p:nvPr/>
        </p:nvSpPr>
        <p:spPr bwMode="auto">
          <a:xfrm>
            <a:off x="2859088" y="3922713"/>
            <a:ext cx="2971800" cy="1771650"/>
          </a:xfrm>
          <a:custGeom>
            <a:avLst/>
            <a:gdLst>
              <a:gd name="G0" fmla="+- 21598 0 0"/>
              <a:gd name="G1" fmla="+- 0 0 0"/>
              <a:gd name="G2" fmla="+- 21600 0 0"/>
              <a:gd name="T0" fmla="*/ 4566 w 21598"/>
              <a:gd name="T1" fmla="*/ 13284 h 13284"/>
              <a:gd name="T2" fmla="*/ 0 w 21598"/>
              <a:gd name="T3" fmla="*/ 290 h 13284"/>
              <a:gd name="T4" fmla="*/ 21598 w 21598"/>
              <a:gd name="T5" fmla="*/ 0 h 13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13284" fill="none" extrusionOk="0">
                <a:moveTo>
                  <a:pt x="4565" y="13284"/>
                </a:moveTo>
                <a:cubicBezTo>
                  <a:pt x="1666" y="9567"/>
                  <a:pt x="63" y="5003"/>
                  <a:pt x="-1" y="290"/>
                </a:cubicBezTo>
              </a:path>
              <a:path w="21598" h="13284" stroke="0" extrusionOk="0">
                <a:moveTo>
                  <a:pt x="4565" y="13284"/>
                </a:moveTo>
                <a:cubicBezTo>
                  <a:pt x="1666" y="9567"/>
                  <a:pt x="63" y="5003"/>
                  <a:pt x="-1" y="290"/>
                </a:cubicBezTo>
                <a:lnTo>
                  <a:pt x="21598" y="0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4" name="Arc 8">
            <a:extLst>
              <a:ext uri="{FF2B5EF4-FFF2-40B4-BE49-F238E27FC236}">
                <a16:creationId xmlns:a16="http://schemas.microsoft.com/office/drawing/2014/main" id="{25883E66-6D92-4B22-9852-45C487195CB5}"/>
              </a:ext>
            </a:extLst>
          </p:cNvPr>
          <p:cNvSpPr>
            <a:spLocks/>
          </p:cNvSpPr>
          <p:nvPr/>
        </p:nvSpPr>
        <p:spPr bwMode="auto">
          <a:xfrm>
            <a:off x="5984875" y="2151067"/>
            <a:ext cx="2971800" cy="2759075"/>
          </a:xfrm>
          <a:custGeom>
            <a:avLst/>
            <a:gdLst>
              <a:gd name="G0" fmla="+- 0 0 0"/>
              <a:gd name="G1" fmla="+- 14441 0 0"/>
              <a:gd name="G2" fmla="+- 21600 0 0"/>
              <a:gd name="T0" fmla="*/ 16063 w 21600"/>
              <a:gd name="T1" fmla="*/ 0 h 20688"/>
              <a:gd name="T2" fmla="*/ 20677 w 21600"/>
              <a:gd name="T3" fmla="*/ 20688 h 20688"/>
              <a:gd name="T4" fmla="*/ 0 w 21600"/>
              <a:gd name="T5" fmla="*/ 14441 h 20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688" fill="none" extrusionOk="0">
                <a:moveTo>
                  <a:pt x="16062" y="0"/>
                </a:moveTo>
                <a:cubicBezTo>
                  <a:pt x="19627" y="3965"/>
                  <a:pt x="21600" y="9108"/>
                  <a:pt x="21600" y="14441"/>
                </a:cubicBezTo>
                <a:cubicBezTo>
                  <a:pt x="21600" y="16557"/>
                  <a:pt x="21288" y="18662"/>
                  <a:pt x="20676" y="20687"/>
                </a:cubicBezTo>
              </a:path>
              <a:path w="21600" h="20688" stroke="0" extrusionOk="0">
                <a:moveTo>
                  <a:pt x="16062" y="0"/>
                </a:moveTo>
                <a:cubicBezTo>
                  <a:pt x="19627" y="3965"/>
                  <a:pt x="21600" y="9108"/>
                  <a:pt x="21600" y="14441"/>
                </a:cubicBezTo>
                <a:cubicBezTo>
                  <a:pt x="21600" y="16557"/>
                  <a:pt x="21288" y="18662"/>
                  <a:pt x="20676" y="20687"/>
                </a:cubicBezTo>
                <a:lnTo>
                  <a:pt x="0" y="14441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5" name="Oval 9">
            <a:extLst>
              <a:ext uri="{FF2B5EF4-FFF2-40B4-BE49-F238E27FC236}">
                <a16:creationId xmlns:a16="http://schemas.microsoft.com/office/drawing/2014/main" id="{A3B19281-695C-4E50-BB35-10AA9AE1B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25527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6" name="Oval 10">
            <a:extLst>
              <a:ext uri="{FF2B5EF4-FFF2-40B4-BE49-F238E27FC236}">
                <a16:creationId xmlns:a16="http://schemas.microsoft.com/office/drawing/2014/main" id="{9B11856E-3EFF-4BC7-BC84-FF84D7F91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9591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7" name="Oval 11">
            <a:extLst>
              <a:ext uri="{FF2B5EF4-FFF2-40B4-BE49-F238E27FC236}">
                <a16:creationId xmlns:a16="http://schemas.microsoft.com/office/drawing/2014/main" id="{77EABBE4-744D-4D4C-8569-E52EEA7D1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0" y="5130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8" name="Oval 12">
            <a:extLst>
              <a:ext uri="{FF2B5EF4-FFF2-40B4-BE49-F238E27FC236}">
                <a16:creationId xmlns:a16="http://schemas.microsoft.com/office/drawing/2014/main" id="{CA176104-6110-446C-B1B0-ACC8158DB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0" y="47117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9" name="Line 13">
            <a:extLst>
              <a:ext uri="{FF2B5EF4-FFF2-40B4-BE49-F238E27FC236}">
                <a16:creationId xmlns:a16="http://schemas.microsoft.com/office/drawing/2014/main" id="{994690D3-D1EF-464D-BB20-97BAA4E6D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9200" y="2628900"/>
            <a:ext cx="5003800" cy="4191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0" name="Line 14">
            <a:extLst>
              <a:ext uri="{FF2B5EF4-FFF2-40B4-BE49-F238E27FC236}">
                <a16:creationId xmlns:a16="http://schemas.microsoft.com/office/drawing/2014/main" id="{75E9F1BB-1F86-44FD-92D3-BA490AEA80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4500" y="2616200"/>
            <a:ext cx="787400" cy="2159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1" name="Line 15">
            <a:extLst>
              <a:ext uri="{FF2B5EF4-FFF2-40B4-BE49-F238E27FC236}">
                <a16:creationId xmlns:a16="http://schemas.microsoft.com/office/drawing/2014/main" id="{D84B9665-CB52-48CA-8C61-EB0872120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787900"/>
            <a:ext cx="4851400" cy="431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2" name="Line 16">
            <a:extLst>
              <a:ext uri="{FF2B5EF4-FFF2-40B4-BE49-F238E27FC236}">
                <a16:creationId xmlns:a16="http://schemas.microsoft.com/office/drawing/2014/main" id="{E7368C40-C0C8-497D-BB6B-1E451EDF61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3200" y="3048000"/>
            <a:ext cx="939800" cy="21717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3" name="Text Box 17">
            <a:extLst>
              <a:ext uri="{FF2B5EF4-FFF2-40B4-BE49-F238E27FC236}">
                <a16:creationId xmlns:a16="http://schemas.microsoft.com/office/drawing/2014/main" id="{39B653EA-7489-4C0F-B337-54DC57BD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712" y="4856163"/>
            <a:ext cx="414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21554" name="Text Box 18">
            <a:extLst>
              <a:ext uri="{FF2B5EF4-FFF2-40B4-BE49-F238E27FC236}">
                <a16:creationId xmlns:a16="http://schemas.microsoft.com/office/drawing/2014/main" id="{6409BDF9-C0FA-477E-8EEE-A4319B67A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1" y="2133635"/>
            <a:ext cx="41433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21555" name="Text Box 19">
            <a:extLst>
              <a:ext uri="{FF2B5EF4-FFF2-40B4-BE49-F238E27FC236}">
                <a16:creationId xmlns:a16="http://schemas.microsoft.com/office/drawing/2014/main" id="{219A4E15-706A-435F-B857-15EFBA238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5321335"/>
            <a:ext cx="41433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21556" name="Text Box 20">
            <a:extLst>
              <a:ext uri="{FF2B5EF4-FFF2-40B4-BE49-F238E27FC236}">
                <a16:creationId xmlns:a16="http://schemas.microsoft.com/office/drawing/2014/main" id="{05927D66-9466-4D58-88AB-D7D5660C6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301" y="2641635"/>
            <a:ext cx="41433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21557" name="Line 21">
            <a:extLst>
              <a:ext uri="{FF2B5EF4-FFF2-40B4-BE49-F238E27FC236}">
                <a16:creationId xmlns:a16="http://schemas.microsoft.com/office/drawing/2014/main" id="{613FBEDF-0579-40EB-9991-48DAE4B48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8" name="Line 22">
            <a:extLst>
              <a:ext uri="{FF2B5EF4-FFF2-40B4-BE49-F238E27FC236}">
                <a16:creationId xmlns:a16="http://schemas.microsoft.com/office/drawing/2014/main" id="{6DA90683-220F-45AA-8CAB-C3CA21B08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317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9" name="Line 23">
            <a:extLst>
              <a:ext uri="{FF2B5EF4-FFF2-40B4-BE49-F238E27FC236}">
                <a16:creationId xmlns:a16="http://schemas.microsoft.com/office/drawing/2014/main" id="{9ACAA895-9303-477C-B24A-FEAA80A373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0" name="Line 24">
            <a:extLst>
              <a:ext uri="{FF2B5EF4-FFF2-40B4-BE49-F238E27FC236}">
                <a16:creationId xmlns:a16="http://schemas.microsoft.com/office/drawing/2014/main" id="{366463D3-11A2-4254-A7AC-4B2B77F5E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4500" y="447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1" name="Line 25">
            <a:extLst>
              <a:ext uri="{FF2B5EF4-FFF2-40B4-BE49-F238E27FC236}">
                <a16:creationId xmlns:a16="http://schemas.microsoft.com/office/drawing/2014/main" id="{2C658A1C-7E54-4EB3-BF97-A2586DCE6C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267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2" name="Line 26">
            <a:extLst>
              <a:ext uri="{FF2B5EF4-FFF2-40B4-BE49-F238E27FC236}">
                <a16:creationId xmlns:a16="http://schemas.microsoft.com/office/drawing/2014/main" id="{96369E41-9530-4B17-A473-7A4F23DCC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2100" y="43815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3" name="Line 27">
            <a:extLst>
              <a:ext uri="{FF2B5EF4-FFF2-40B4-BE49-F238E27FC236}">
                <a16:creationId xmlns:a16="http://schemas.microsoft.com/office/drawing/2014/main" id="{0405EF94-EF5F-4914-9E46-1E1E8ACA08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4700" y="33909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4" name="Line 28">
            <a:extLst>
              <a:ext uri="{FF2B5EF4-FFF2-40B4-BE49-F238E27FC236}">
                <a16:creationId xmlns:a16="http://schemas.microsoft.com/office/drawing/2014/main" id="{0CE0FA6D-5D93-41CD-97D7-A9393081D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800" y="3505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6" name="Text Box 30">
            <a:extLst>
              <a:ext uri="{FF2B5EF4-FFF2-40B4-BE49-F238E27FC236}">
                <a16:creationId xmlns:a16="http://schemas.microsoft.com/office/drawing/2014/main" id="{34B54A8E-8E20-4A65-A8AB-1100C50C0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850900"/>
            <a:ext cx="640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rgbClr val="00FF00"/>
                </a:solidFill>
              </a:rPr>
              <a:t>Vẽ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hình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bình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hành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bằng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cách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vẽ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trước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hai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đường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chéo</a:t>
            </a:r>
            <a:r>
              <a:rPr lang="en-US" altLang="en-US" sz="2800" dirty="0">
                <a:solidFill>
                  <a:srgbClr val="00FF00"/>
                </a:solidFill>
              </a:rPr>
              <a:t>.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8B9804AF-9F9A-4E31-9828-3E22CCC51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327059"/>
            <a:ext cx="579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u="sng">
                <a:latin typeface=".VnTime" panose="020B7200000000000000" pitchFamily="34" charset="0"/>
              </a:rPr>
              <a:t>C¸ch 3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3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3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3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3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3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3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20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20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20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2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3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3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3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3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Line 2">
            <a:extLst>
              <a:ext uri="{FF2B5EF4-FFF2-40B4-BE49-F238E27FC236}">
                <a16:creationId xmlns:a16="http://schemas.microsoft.com/office/drawing/2014/main" id="{F1FB4822-37F7-484A-9105-6F85D8FEA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882933"/>
            <a:ext cx="3086101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15" name="Oval 3">
            <a:extLst>
              <a:ext uri="{FF2B5EF4-FFF2-40B4-BE49-F238E27FC236}">
                <a16:creationId xmlns:a16="http://schemas.microsoft.com/office/drawing/2014/main" id="{38F0D8C2-9BB2-4085-8D13-51CE8215E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4343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16" name="Oval 4">
            <a:extLst>
              <a:ext uri="{FF2B5EF4-FFF2-40B4-BE49-F238E27FC236}">
                <a16:creationId xmlns:a16="http://schemas.microsoft.com/office/drawing/2014/main" id="{80EB6261-8A2F-4DC4-AC8D-8E53AB766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2819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17" name="Oval 5">
            <a:extLst>
              <a:ext uri="{FF2B5EF4-FFF2-40B4-BE49-F238E27FC236}">
                <a16:creationId xmlns:a16="http://schemas.microsoft.com/office/drawing/2014/main" id="{383AA763-D44B-4C9A-8EB0-BF86C9568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371" y="2814637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18" name="Text Box 6">
            <a:extLst>
              <a:ext uri="{FF2B5EF4-FFF2-40B4-BE49-F238E27FC236}">
                <a16:creationId xmlns:a16="http://schemas.microsoft.com/office/drawing/2014/main" id="{3E1F064B-789E-4F72-B892-C4C3525F1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86" y="4419600"/>
            <a:ext cx="41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20519" name="Text Box 7">
            <a:extLst>
              <a:ext uri="{FF2B5EF4-FFF2-40B4-BE49-F238E27FC236}">
                <a16:creationId xmlns:a16="http://schemas.microsoft.com/office/drawing/2014/main" id="{0559C4AC-02A4-4B46-A557-9A370C04B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86" y="2514600"/>
            <a:ext cx="41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20520" name="Text Box 8">
            <a:extLst>
              <a:ext uri="{FF2B5EF4-FFF2-40B4-BE49-F238E27FC236}">
                <a16:creationId xmlns:a16="http://schemas.microsoft.com/office/drawing/2014/main" id="{49F02325-9B98-4F7B-BC34-591B6E08C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4343400"/>
            <a:ext cx="4143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20521" name="Text Box 9">
            <a:extLst>
              <a:ext uri="{FF2B5EF4-FFF2-40B4-BE49-F238E27FC236}">
                <a16:creationId xmlns:a16="http://schemas.microsoft.com/office/drawing/2014/main" id="{3E1C3F59-7E28-43A6-8921-E2D52C406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1" y="2590800"/>
            <a:ext cx="4143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20522" name="Oval 10">
            <a:extLst>
              <a:ext uri="{FF2B5EF4-FFF2-40B4-BE49-F238E27FC236}">
                <a16:creationId xmlns:a16="http://schemas.microsoft.com/office/drawing/2014/main" id="{2193F205-41E7-4430-A001-054ED784D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343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3" name="Line 11">
            <a:extLst>
              <a:ext uri="{FF2B5EF4-FFF2-40B4-BE49-F238E27FC236}">
                <a16:creationId xmlns:a16="http://schemas.microsoft.com/office/drawing/2014/main" id="{32E410FC-DE8D-4E5C-80AE-07ADC9049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419600"/>
            <a:ext cx="3048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24" name="Line 12">
            <a:extLst>
              <a:ext uri="{FF2B5EF4-FFF2-40B4-BE49-F238E27FC236}">
                <a16:creationId xmlns:a16="http://schemas.microsoft.com/office/drawing/2014/main" id="{D77C48EC-7BE7-4AAA-B7BD-1C9E7A98FD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2903" y="2933700"/>
            <a:ext cx="495300" cy="14859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25" name="Line 13">
            <a:extLst>
              <a:ext uri="{FF2B5EF4-FFF2-40B4-BE49-F238E27FC236}">
                <a16:creationId xmlns:a16="http://schemas.microsoft.com/office/drawing/2014/main" id="{F85871BA-0B85-4793-B16D-2A27D1AC4B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1700" y="2882900"/>
            <a:ext cx="482600" cy="15367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0662" name="Group 150">
            <a:extLst>
              <a:ext uri="{FF2B5EF4-FFF2-40B4-BE49-F238E27FC236}">
                <a16:creationId xmlns:a16="http://schemas.microsoft.com/office/drawing/2014/main" id="{B4D85A8E-7651-4536-BEF4-89F876D44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900151"/>
              </p:ext>
            </p:extLst>
          </p:nvPr>
        </p:nvGraphicFramePr>
        <p:xfrm>
          <a:off x="3143251" y="1328282"/>
          <a:ext cx="5143508" cy="5183190"/>
        </p:xfrm>
        <a:graphic>
          <a:graphicData uri="http://schemas.openxmlformats.org/drawingml/2006/table">
            <a:tbl>
              <a:tblPr/>
              <a:tblGrid>
                <a:gridCol w="514351">
                  <a:extLst>
                    <a:ext uri="{9D8B030D-6E8A-4147-A177-3AD203B41FA5}">
                      <a16:colId xmlns:a16="http://schemas.microsoft.com/office/drawing/2014/main" val="4260703346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val="434640520"/>
                    </a:ext>
                  </a:extLst>
                </a:gridCol>
                <a:gridCol w="547687">
                  <a:extLst>
                    <a:ext uri="{9D8B030D-6E8A-4147-A177-3AD203B41FA5}">
                      <a16:colId xmlns:a16="http://schemas.microsoft.com/office/drawing/2014/main" val="3692168441"/>
                    </a:ext>
                  </a:extLst>
                </a:gridCol>
                <a:gridCol w="514351">
                  <a:extLst>
                    <a:ext uri="{9D8B030D-6E8A-4147-A177-3AD203B41FA5}">
                      <a16:colId xmlns:a16="http://schemas.microsoft.com/office/drawing/2014/main" val="2210758685"/>
                    </a:ext>
                  </a:extLst>
                </a:gridCol>
                <a:gridCol w="514351">
                  <a:extLst>
                    <a:ext uri="{9D8B030D-6E8A-4147-A177-3AD203B41FA5}">
                      <a16:colId xmlns:a16="http://schemas.microsoft.com/office/drawing/2014/main" val="3482750831"/>
                    </a:ext>
                  </a:extLst>
                </a:gridCol>
                <a:gridCol w="514351">
                  <a:extLst>
                    <a:ext uri="{9D8B030D-6E8A-4147-A177-3AD203B41FA5}">
                      <a16:colId xmlns:a16="http://schemas.microsoft.com/office/drawing/2014/main" val="3491095905"/>
                    </a:ext>
                  </a:extLst>
                </a:gridCol>
                <a:gridCol w="514351">
                  <a:extLst>
                    <a:ext uri="{9D8B030D-6E8A-4147-A177-3AD203B41FA5}">
                      <a16:colId xmlns:a16="http://schemas.microsoft.com/office/drawing/2014/main" val="1677621978"/>
                    </a:ext>
                  </a:extLst>
                </a:gridCol>
                <a:gridCol w="514351">
                  <a:extLst>
                    <a:ext uri="{9D8B030D-6E8A-4147-A177-3AD203B41FA5}">
                      <a16:colId xmlns:a16="http://schemas.microsoft.com/office/drawing/2014/main" val="2060856868"/>
                    </a:ext>
                  </a:extLst>
                </a:gridCol>
                <a:gridCol w="514351">
                  <a:extLst>
                    <a:ext uri="{9D8B030D-6E8A-4147-A177-3AD203B41FA5}">
                      <a16:colId xmlns:a16="http://schemas.microsoft.com/office/drawing/2014/main" val="3462438944"/>
                    </a:ext>
                  </a:extLst>
                </a:gridCol>
                <a:gridCol w="514351">
                  <a:extLst>
                    <a:ext uri="{9D8B030D-6E8A-4147-A177-3AD203B41FA5}">
                      <a16:colId xmlns:a16="http://schemas.microsoft.com/office/drawing/2014/main" val="2267471688"/>
                    </a:ext>
                  </a:extLst>
                </a:gridCol>
              </a:tblGrid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490079"/>
                  </a:ext>
                </a:extLst>
              </a:tr>
              <a:tr h="51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346231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141710"/>
                  </a:ext>
                </a:extLst>
              </a:tr>
              <a:tr h="51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496442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787946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515826"/>
                  </a:ext>
                </a:extLst>
              </a:tr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349335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630672"/>
                  </a:ext>
                </a:extLst>
              </a:tr>
              <a:tr h="51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690953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243152"/>
                  </a:ext>
                </a:extLst>
              </a:tr>
            </a:tbl>
          </a:graphicData>
        </a:graphic>
      </p:graphicFrame>
      <p:sp>
        <p:nvSpPr>
          <p:cNvPr id="320649" name="Rectangle 137">
            <a:extLst>
              <a:ext uri="{FF2B5EF4-FFF2-40B4-BE49-F238E27FC236}">
                <a16:creationId xmlns:a16="http://schemas.microsoft.com/office/drawing/2014/main" id="{CF45FF36-F85B-45F9-9BCE-580B6C7FF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64371"/>
            <a:ext cx="10972800" cy="1139825"/>
          </a:xfrm>
        </p:spPr>
        <p:txBody>
          <a:bodyPr/>
          <a:lstStyle/>
          <a:p>
            <a:r>
              <a:rPr lang="en-US" altLang="en-US"/>
              <a:t>   </a:t>
            </a:r>
          </a:p>
        </p:txBody>
      </p:sp>
      <p:sp>
        <p:nvSpPr>
          <p:cNvPr id="320651" name="Text Box 139">
            <a:extLst>
              <a:ext uri="{FF2B5EF4-FFF2-40B4-BE49-F238E27FC236}">
                <a16:creationId xmlns:a16="http://schemas.microsoft.com/office/drawing/2014/main" id="{754B3C68-5406-45C2-96CE-261A35B91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3404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FF"/>
                </a:solidFill>
              </a:rPr>
              <a:t>Vẽ hình bình hành trên giấy kẻ ô vuông</a:t>
            </a:r>
          </a:p>
        </p:txBody>
      </p:sp>
      <p:sp>
        <p:nvSpPr>
          <p:cNvPr id="320652" name="Text Box 140">
            <a:extLst>
              <a:ext uri="{FF2B5EF4-FFF2-40B4-BE49-F238E27FC236}">
                <a16:creationId xmlns:a16="http://schemas.microsoft.com/office/drawing/2014/main" id="{1755C747-3937-4946-A221-711DB80A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22" y="2133635"/>
            <a:ext cx="8851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6000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320654" name="Text Box 142">
            <a:extLst>
              <a:ext uri="{FF2B5EF4-FFF2-40B4-BE49-F238E27FC236}">
                <a16:creationId xmlns:a16="http://schemas.microsoft.com/office/drawing/2014/main" id="{AA89E74C-C406-421C-B0DA-410F37A8670C}"/>
              </a:ext>
            </a:extLst>
          </p:cNvPr>
          <p:cNvSpPr txBox="1">
            <a:spLocks noChangeArrowheads="1"/>
          </p:cNvSpPr>
          <p:nvPr/>
        </p:nvSpPr>
        <p:spPr bwMode="auto">
          <a:xfrm rot="6575435">
            <a:off x="7345387" y="2901360"/>
            <a:ext cx="11064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6000">
                <a:solidFill>
                  <a:schemeClr val="accent2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320655" name="Text Box 143">
            <a:extLst>
              <a:ext uri="{FF2B5EF4-FFF2-40B4-BE49-F238E27FC236}">
                <a16:creationId xmlns:a16="http://schemas.microsoft.com/office/drawing/2014/main" id="{0E33F8DB-C66B-4C47-93E4-D8DFE96AA2CB}"/>
              </a:ext>
            </a:extLst>
          </p:cNvPr>
          <p:cNvSpPr txBox="1">
            <a:spLocks noChangeArrowheads="1"/>
          </p:cNvSpPr>
          <p:nvPr/>
        </p:nvSpPr>
        <p:spPr bwMode="auto">
          <a:xfrm rot="9092618">
            <a:off x="6437337" y="4327560"/>
            <a:ext cx="1106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6000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320656" name="Text Box 144">
            <a:extLst>
              <a:ext uri="{FF2B5EF4-FFF2-40B4-BE49-F238E27FC236}">
                <a16:creationId xmlns:a16="http://schemas.microsoft.com/office/drawing/2014/main" id="{3745246F-D681-4C48-ACC4-A2FD956B6D9E}"/>
              </a:ext>
            </a:extLst>
          </p:cNvPr>
          <p:cNvSpPr txBox="1">
            <a:spLocks noChangeArrowheads="1"/>
          </p:cNvSpPr>
          <p:nvPr/>
        </p:nvSpPr>
        <p:spPr bwMode="auto">
          <a:xfrm rot="15546658">
            <a:off x="3264718" y="3542679"/>
            <a:ext cx="11064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6000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</p:spTree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3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31875 0.00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20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-0.05 0.2222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20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20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3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34774 -0.004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20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20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3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05833 -0.2222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0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20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8" grpId="0"/>
      <p:bldP spid="320519" grpId="0"/>
      <p:bldP spid="320520" grpId="0"/>
      <p:bldP spid="320521" grpId="0"/>
      <p:bldP spid="320651" grpId="0"/>
      <p:bldP spid="320652" grpId="0"/>
      <p:bldP spid="320652" grpId="1"/>
      <p:bldP spid="320652" grpId="2"/>
      <p:bldP spid="320654" grpId="0"/>
      <p:bldP spid="320654" grpId="1"/>
      <p:bldP spid="320654" grpId="2"/>
      <p:bldP spid="320655" grpId="0"/>
      <p:bldP spid="320655" grpId="1"/>
      <p:bldP spid="320655" grpId="2"/>
      <p:bldP spid="320656" grpId="0"/>
      <p:bldP spid="320656" grpId="1"/>
      <p:bldP spid="320656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AutoShape 2">
            <a:extLst>
              <a:ext uri="{FF2B5EF4-FFF2-40B4-BE49-F238E27FC236}">
                <a16:creationId xmlns:a16="http://schemas.microsoft.com/office/drawing/2014/main" id="{1263EBF1-7C32-4912-B271-64CEDBC44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"/>
            <a:ext cx="2667000" cy="838200"/>
          </a:xfrm>
          <a:prstGeom prst="verticalScroll">
            <a:avLst>
              <a:gd name="adj" fmla="val 12500"/>
            </a:avLst>
          </a:prstGeom>
          <a:solidFill>
            <a:srgbClr val="66FF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sy="-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3200">
                <a:solidFill>
                  <a:srgbClr val="FF0066"/>
                </a:solidFill>
              </a:rPr>
              <a:t>TRÒ CHƠI</a:t>
            </a:r>
          </a:p>
        </p:txBody>
      </p:sp>
      <p:sp>
        <p:nvSpPr>
          <p:cNvPr id="316435" name="AutoShape 19">
            <a:extLst>
              <a:ext uri="{FF2B5EF4-FFF2-40B4-BE49-F238E27FC236}">
                <a16:creationId xmlns:a16="http://schemas.microsoft.com/office/drawing/2014/main" id="{70A75F86-6579-46CA-8DB4-EB867C432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19350"/>
            <a:ext cx="3962400" cy="3676650"/>
          </a:xfrm>
          <a:prstGeom prst="verticalScroll">
            <a:avLst>
              <a:gd name="adj" fmla="val 931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>
              <a:latin typeface=".VnTime" panose="020B7200000000000000" pitchFamily="34" charset="0"/>
            </a:endParaRPr>
          </a:p>
        </p:txBody>
      </p:sp>
      <p:sp>
        <p:nvSpPr>
          <p:cNvPr id="316436" name="Text Box 20">
            <a:extLst>
              <a:ext uri="{FF2B5EF4-FFF2-40B4-BE49-F238E27FC236}">
                <a16:creationId xmlns:a16="http://schemas.microsoft.com/office/drawing/2014/main" id="{F35459E4-E04A-4CAF-B89F-C06F1DA13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95600"/>
            <a:ext cx="32004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FF"/>
                </a:solidFill>
              </a:rPr>
              <a:t>Cho </a:t>
            </a:r>
            <a:r>
              <a:rPr lang="en-US" altLang="en-US" sz="2400" dirty="0" err="1">
                <a:solidFill>
                  <a:srgbClr val="FF00FF"/>
                </a:solidFill>
              </a:rPr>
              <a:t>hình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</a:rPr>
              <a:t>bình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</a:rPr>
              <a:t>hành</a:t>
            </a:r>
            <a:r>
              <a:rPr lang="en-US" altLang="en-US" sz="2400" dirty="0">
                <a:solidFill>
                  <a:srgbClr val="FF00FF"/>
                </a:solidFill>
              </a:rPr>
              <a:t> ABCD </a:t>
            </a:r>
            <a:r>
              <a:rPr lang="en-US" altLang="en-US" sz="2400" i="1" dirty="0"/>
              <a:t>(</a:t>
            </a:r>
            <a:r>
              <a:rPr lang="en-US" altLang="en-US" sz="2400" i="1" dirty="0" err="1"/>
              <a:t>Như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hình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vẽ</a:t>
            </a:r>
            <a:r>
              <a:rPr lang="en-US" altLang="en-US" sz="2400" i="1" dirty="0"/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FF00FF"/>
                </a:solidFill>
              </a:rPr>
              <a:t>Hãy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vi-VN" altLang="en-US" sz="2400" dirty="0">
                <a:solidFill>
                  <a:srgbClr val="FF00FF"/>
                </a:solidFill>
              </a:rPr>
              <a:t>ghép </a:t>
            </a:r>
            <a:r>
              <a:rPr lang="en-US" altLang="en-US" sz="2400" dirty="0" err="1">
                <a:solidFill>
                  <a:srgbClr val="FF00FF"/>
                </a:solidFill>
              </a:rPr>
              <a:t>để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vi-VN" altLang="en-US" sz="2400" dirty="0">
                <a:solidFill>
                  <a:srgbClr val="FF00FF"/>
                </a:solidFill>
              </a:rPr>
              <a:t>được </a:t>
            </a:r>
            <a:r>
              <a:rPr lang="en-US" altLang="en-US" sz="2400" dirty="0" err="1">
                <a:solidFill>
                  <a:srgbClr val="FF00FF"/>
                </a:solidFill>
              </a:rPr>
              <a:t>các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</a:rPr>
              <a:t>cặp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</a:rPr>
              <a:t>đoạn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</a:rPr>
              <a:t>thẳng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</a:rPr>
              <a:t>bằng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</a:rPr>
              <a:t>nhau</a:t>
            </a:r>
            <a:r>
              <a:rPr lang="en-US" altLang="en-US" sz="2400" dirty="0">
                <a:solidFill>
                  <a:srgbClr val="FF00FF"/>
                </a:solidFill>
              </a:rPr>
              <a:t>, </a:t>
            </a:r>
            <a:r>
              <a:rPr lang="en-US" altLang="en-US" sz="2400" dirty="0" err="1">
                <a:solidFill>
                  <a:srgbClr val="FF00FF"/>
                </a:solidFill>
              </a:rPr>
              <a:t>các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</a:rPr>
              <a:t>cặp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</a:rPr>
              <a:t>góc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</a:rPr>
              <a:t>bằng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</a:rPr>
              <a:t>nhau</a:t>
            </a:r>
            <a:r>
              <a:rPr lang="en-US" altLang="en-US" sz="2400" dirty="0">
                <a:solidFill>
                  <a:srgbClr val="FF00FF"/>
                </a:solidFill>
              </a:rPr>
              <a:t>.</a:t>
            </a:r>
          </a:p>
        </p:txBody>
      </p:sp>
      <p:graphicFrame>
        <p:nvGraphicFramePr>
          <p:cNvPr id="316546" name="Group 130">
            <a:extLst>
              <a:ext uri="{FF2B5EF4-FFF2-40B4-BE49-F238E27FC236}">
                <a16:creationId xmlns:a16="http://schemas.microsoft.com/office/drawing/2014/main" id="{0524A8C0-03D5-4746-87AC-77346A2BED3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7469673"/>
              </p:ext>
            </p:extLst>
          </p:nvPr>
        </p:nvGraphicFramePr>
        <p:xfrm>
          <a:off x="5791201" y="2236789"/>
          <a:ext cx="4419602" cy="4419600"/>
        </p:xfrm>
        <a:graphic>
          <a:graphicData uri="http://schemas.openxmlformats.org/drawingml/2006/table">
            <a:tbl>
              <a:tblPr/>
              <a:tblGrid>
                <a:gridCol w="2179639">
                  <a:extLst>
                    <a:ext uri="{9D8B030D-6E8A-4147-A177-3AD203B41FA5}">
                      <a16:colId xmlns:a16="http://schemas.microsoft.com/office/drawing/2014/main" val="2538882700"/>
                    </a:ext>
                  </a:extLst>
                </a:gridCol>
                <a:gridCol w="2239963">
                  <a:extLst>
                    <a:ext uri="{9D8B030D-6E8A-4147-A177-3AD203B41FA5}">
                      <a16:colId xmlns:a16="http://schemas.microsoft.com/office/drawing/2014/main" val="413532458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AB         </a:t>
                      </a: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sym typeface="Wingdings 2" panose="05020102010507070707" pitchFamily="18" charset="2"/>
                        </a:rPr>
                        <a:t>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IC     </a:t>
                      </a:r>
                      <a:endParaRPr kumimoji="0" lang="en-US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sym typeface="Wingdings 2" panose="050201020105070707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475030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AD         </a:t>
                      </a: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sym typeface="Wingdings 2" panose="05020102010507070707" pitchFamily="18" charset="2"/>
                        </a:rPr>
                        <a:t>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CD          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sym typeface="Wingdings 2" panose="050201020105070707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653709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IB</a:t>
                      </a: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anose="02020603050405020304" pitchFamily="18" charset="0"/>
                          <a:sym typeface="Wingdings 2" panose="05020102010507070707" pitchFamily="18" charset="2"/>
                        </a:rPr>
                        <a:t>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BC         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sym typeface="Wingdings 2" panose="050201020105070707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136448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IA           </a:t>
                      </a: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sym typeface="Wingdings 2" panose="05020102010507070707" pitchFamily="18" charset="2"/>
                        </a:rPr>
                        <a:t>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ID</a:t>
                      </a: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sym typeface="Wingdings 2" panose="050201020105070707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0833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ADI        </a:t>
                      </a: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Wingdings 2" panose="05020102010507070707" pitchFamily="18" charset="2"/>
                        </a:rPr>
                        <a:t>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ADC</a:t>
                      </a: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anose="02020603050405020304" pitchFamily="18" charset="0"/>
                        <a:sym typeface="Wingdings 2" panose="050201020105070707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788901"/>
                  </a:ext>
                </a:extLst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DAB</a:t>
                      </a: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sym typeface="Wingdings 2" panose="05020102010507070707" pitchFamily="18" charset="2"/>
                        </a:rPr>
                        <a:t>       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BCD         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 2" panose="050201020105070707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14082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ABC</a:t>
                      </a: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sym typeface="Wingdings 2" panose="05020102010507070707" pitchFamily="18" charset="2"/>
                        </a:rPr>
                        <a:t>       </a:t>
                      </a: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sym typeface="Wingdings 2" panose="05020102010507070707" pitchFamily="18" charset="2"/>
                        </a:rPr>
                        <a:t>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 2" panose="050201020105070707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8000"/>
                  </a:ext>
                </a:extLst>
              </a:tr>
            </a:tbl>
          </a:graphicData>
        </a:graphic>
      </p:graphicFrame>
      <p:sp>
        <p:nvSpPr>
          <p:cNvPr id="316479" name="Text Box 63">
            <a:extLst>
              <a:ext uri="{FF2B5EF4-FFF2-40B4-BE49-F238E27FC236}">
                <a16:creationId xmlns:a16="http://schemas.microsoft.com/office/drawing/2014/main" id="{684C1309-D681-4C56-BCF6-078671CFA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3657601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0">
                <a:solidFill>
                  <a:schemeClr val="folHlink"/>
                </a:solidFill>
                <a:sym typeface="Wingdings 2" panose="05020102010507070707" pitchFamily="18" charset="2"/>
              </a:rPr>
              <a:t></a:t>
            </a:r>
          </a:p>
        </p:txBody>
      </p:sp>
      <p:sp>
        <p:nvSpPr>
          <p:cNvPr id="316480" name="Text Box 64">
            <a:extLst>
              <a:ext uri="{FF2B5EF4-FFF2-40B4-BE49-F238E27FC236}">
                <a16:creationId xmlns:a16="http://schemas.microsoft.com/office/drawing/2014/main" id="{DDA51A50-8A57-494A-9E26-6788777A5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3237" y="4270375"/>
            <a:ext cx="6651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600" b="0">
                <a:solidFill>
                  <a:srgbClr val="FFFF99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</a:t>
            </a:r>
            <a:endParaRPr lang="en-US" altLang="en-US" sz="2600" b="0">
              <a:solidFill>
                <a:srgbClr val="FFFF66"/>
              </a:solidFill>
              <a:sym typeface="Wingdings 2" panose="05020102010507070707" pitchFamily="18" charset="2"/>
            </a:endParaRPr>
          </a:p>
        </p:txBody>
      </p:sp>
      <p:sp>
        <p:nvSpPr>
          <p:cNvPr id="316481" name="Text Box 65">
            <a:extLst>
              <a:ext uri="{FF2B5EF4-FFF2-40B4-BE49-F238E27FC236}">
                <a16:creationId xmlns:a16="http://schemas.microsoft.com/office/drawing/2014/main" id="{F14D6AB1-D508-4D31-9579-8B8979B3F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489108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0">
                <a:solidFill>
                  <a:schemeClr val="bg1"/>
                </a:solidFill>
                <a:sym typeface="Wingdings 2" panose="05020102010507070707" pitchFamily="18" charset="2"/>
              </a:rPr>
              <a:t></a:t>
            </a:r>
          </a:p>
        </p:txBody>
      </p:sp>
      <p:sp>
        <p:nvSpPr>
          <p:cNvPr id="316482" name="Text Box 66">
            <a:extLst>
              <a:ext uri="{FF2B5EF4-FFF2-40B4-BE49-F238E27FC236}">
                <a16:creationId xmlns:a16="http://schemas.microsoft.com/office/drawing/2014/main" id="{9A146CA1-5D9E-4C6C-AEAD-374A2C557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529" y="5527675"/>
            <a:ext cx="422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600" b="0">
                <a:solidFill>
                  <a:srgbClr val="FF00FF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</a:t>
            </a:r>
            <a:endParaRPr lang="en-US" altLang="en-US" sz="2600" b="0">
              <a:solidFill>
                <a:srgbClr val="FFFF99"/>
              </a:solidFill>
              <a:sym typeface="Wingdings 2" panose="05020102010507070707" pitchFamily="18" charset="2"/>
            </a:endParaRPr>
          </a:p>
        </p:txBody>
      </p:sp>
      <p:grpSp>
        <p:nvGrpSpPr>
          <p:cNvPr id="316508" name="Group 92">
            <a:extLst>
              <a:ext uri="{FF2B5EF4-FFF2-40B4-BE49-F238E27FC236}">
                <a16:creationId xmlns:a16="http://schemas.microsoft.com/office/drawing/2014/main" id="{1675D761-CCF4-4198-B1D6-1C29F2725FB2}"/>
              </a:ext>
            </a:extLst>
          </p:cNvPr>
          <p:cNvGrpSpPr>
            <a:grpSpLocks/>
          </p:cNvGrpSpPr>
          <p:nvPr/>
        </p:nvGrpSpPr>
        <p:grpSpPr bwMode="auto">
          <a:xfrm>
            <a:off x="5791213" y="76200"/>
            <a:ext cx="4457703" cy="2209800"/>
            <a:chOff x="2688" y="96"/>
            <a:chExt cx="2808" cy="1392"/>
          </a:xfrm>
        </p:grpSpPr>
        <p:sp>
          <p:nvSpPr>
            <p:cNvPr id="316490" name="Line 74">
              <a:extLst>
                <a:ext uri="{FF2B5EF4-FFF2-40B4-BE49-F238E27FC236}">
                  <a16:creationId xmlns:a16="http://schemas.microsoft.com/office/drawing/2014/main" id="{07134C24-47D9-4CFA-A0E6-ACB10AE3F2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0" y="392"/>
              <a:ext cx="557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91" name="Line 75">
              <a:extLst>
                <a:ext uri="{FF2B5EF4-FFF2-40B4-BE49-F238E27FC236}">
                  <a16:creationId xmlns:a16="http://schemas.microsoft.com/office/drawing/2014/main" id="{6CC2A99A-A71D-4938-949F-3456B6016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1247"/>
              <a:ext cx="1767" cy="1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92" name="Line 76">
              <a:extLst>
                <a:ext uri="{FF2B5EF4-FFF2-40B4-BE49-F238E27FC236}">
                  <a16:creationId xmlns:a16="http://schemas.microsoft.com/office/drawing/2014/main" id="{D999C6B5-BD35-4BC5-9740-9BFB578DF9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7" y="392"/>
              <a:ext cx="569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93" name="Line 77">
              <a:extLst>
                <a:ext uri="{FF2B5EF4-FFF2-40B4-BE49-F238E27FC236}">
                  <a16:creationId xmlns:a16="http://schemas.microsoft.com/office/drawing/2014/main" id="{C958D6DC-3E2E-47B5-9623-D7F9AC75C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7" y="392"/>
              <a:ext cx="1210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94" name="Line 78">
              <a:extLst>
                <a:ext uri="{FF2B5EF4-FFF2-40B4-BE49-F238E27FC236}">
                  <a16:creationId xmlns:a16="http://schemas.microsoft.com/office/drawing/2014/main" id="{47669900-73D7-4BA3-930B-23CCDB4241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0" y="392"/>
              <a:ext cx="2336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95" name="Oval 79">
              <a:extLst>
                <a:ext uri="{FF2B5EF4-FFF2-40B4-BE49-F238E27FC236}">
                  <a16:creationId xmlns:a16="http://schemas.microsoft.com/office/drawing/2014/main" id="{F163F564-7890-4F1C-84CB-B9BD004F5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797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16496" name="Rectangle 80">
              <a:extLst>
                <a:ext uri="{FF2B5EF4-FFF2-40B4-BE49-F238E27FC236}">
                  <a16:creationId xmlns:a16="http://schemas.microsoft.com/office/drawing/2014/main" id="{FB37E168-87FF-458B-A817-8E17E4D1A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528"/>
              <a:ext cx="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0">
                  <a:solidFill>
                    <a:srgbClr val="000000"/>
                  </a:solidFill>
                </a:rPr>
                <a:t>I</a:t>
              </a:r>
              <a:endParaRPr lang="en-US" altLang="en-US" sz="2400"/>
            </a:p>
          </p:txBody>
        </p:sp>
        <p:sp>
          <p:nvSpPr>
            <p:cNvPr id="316499" name="Oval 83">
              <a:extLst>
                <a:ext uri="{FF2B5EF4-FFF2-40B4-BE49-F238E27FC236}">
                  <a16:creationId xmlns:a16="http://schemas.microsoft.com/office/drawing/2014/main" id="{C8249A55-DB31-4950-9BCC-00F29C955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2" y="370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16501" name="Oval 85">
              <a:extLst>
                <a:ext uri="{FF2B5EF4-FFF2-40B4-BE49-F238E27FC236}">
                  <a16:creationId xmlns:a16="http://schemas.microsoft.com/office/drawing/2014/main" id="{B62E5F6E-C34B-4E91-8CDF-58DF447DB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" y="1225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16503" name="Oval 87">
              <a:extLst>
                <a:ext uri="{FF2B5EF4-FFF2-40B4-BE49-F238E27FC236}">
                  <a16:creationId xmlns:a16="http://schemas.microsoft.com/office/drawing/2014/main" id="{131EA4B0-36C0-4AE9-88CD-B2CB7D9B7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225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316507" name="Group 91">
              <a:extLst>
                <a:ext uri="{FF2B5EF4-FFF2-40B4-BE49-F238E27FC236}">
                  <a16:creationId xmlns:a16="http://schemas.microsoft.com/office/drawing/2014/main" id="{A21E75F0-59F6-4353-B6E6-475F9BFAC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96"/>
              <a:ext cx="2808" cy="1392"/>
              <a:chOff x="2688" y="96"/>
              <a:chExt cx="2808" cy="1392"/>
            </a:xfrm>
          </p:grpSpPr>
          <p:grpSp>
            <p:nvGrpSpPr>
              <p:cNvPr id="316506" name="Group 90">
                <a:extLst>
                  <a:ext uri="{FF2B5EF4-FFF2-40B4-BE49-F238E27FC236}">
                    <a16:creationId xmlns:a16="http://schemas.microsoft.com/office/drawing/2014/main" id="{E14EFCCF-A502-42F4-94DE-7C5BC42255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96"/>
                <a:ext cx="2808" cy="1392"/>
                <a:chOff x="2688" y="96"/>
                <a:chExt cx="2808" cy="1392"/>
              </a:xfrm>
            </p:grpSpPr>
            <p:grpSp>
              <p:nvGrpSpPr>
                <p:cNvPr id="316505" name="Group 89">
                  <a:extLst>
                    <a:ext uri="{FF2B5EF4-FFF2-40B4-BE49-F238E27FC236}">
                      <a16:creationId xmlns:a16="http://schemas.microsoft.com/office/drawing/2014/main" id="{1B2FD3AF-5906-4838-BB4C-0D11710DC2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88" y="96"/>
                  <a:ext cx="2808" cy="1392"/>
                  <a:chOff x="2688" y="96"/>
                  <a:chExt cx="2808" cy="1392"/>
                </a:xfrm>
              </p:grpSpPr>
              <p:sp>
                <p:nvSpPr>
                  <p:cNvPr id="316487" name="AutoShape 71">
                    <a:extLst>
                      <a:ext uri="{FF2B5EF4-FFF2-40B4-BE49-F238E27FC236}">
                        <a16:creationId xmlns:a16="http://schemas.microsoft.com/office/drawing/2014/main" id="{64527CEF-956E-4C96-A4A7-2264A3C07646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688" y="96"/>
                    <a:ext cx="2808" cy="13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489" name="Line 73">
                    <a:extLst>
                      <a:ext uri="{FF2B5EF4-FFF2-40B4-BE49-F238E27FC236}">
                        <a16:creationId xmlns:a16="http://schemas.microsoft.com/office/drawing/2014/main" id="{738834F4-1CA8-48F9-B604-19D149FE77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87" y="392"/>
                    <a:ext cx="1779" cy="1"/>
                  </a:xfrm>
                  <a:prstGeom prst="line">
                    <a:avLst/>
                  </a:prstGeom>
                  <a:noFill/>
                  <a:ln w="57150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497" name="Oval 81">
                    <a:extLst>
                      <a:ext uri="{FF2B5EF4-FFF2-40B4-BE49-F238E27FC236}">
                        <a16:creationId xmlns:a16="http://schemas.microsoft.com/office/drawing/2014/main" id="{BA5B7FA7-2472-4124-A3C8-1F2F057B6B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63" y="370"/>
                    <a:ext cx="60" cy="5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6498" name="Rectangle 82">
                  <a:extLst>
                    <a:ext uri="{FF2B5EF4-FFF2-40B4-BE49-F238E27FC236}">
                      <a16:creationId xmlns:a16="http://schemas.microsoft.com/office/drawing/2014/main" id="{359694DB-94D6-4A0D-8945-6E2FDA12F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7" y="154"/>
                  <a:ext cx="14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400" b="0">
                      <a:solidFill>
                        <a:srgbClr val="000000"/>
                      </a:solidFill>
                    </a:rPr>
                    <a:t>A</a:t>
                  </a:r>
                  <a:endParaRPr lang="en-US" altLang="en-US" sz="2400"/>
                </a:p>
              </p:txBody>
            </p:sp>
          </p:grpSp>
          <p:sp>
            <p:nvSpPr>
              <p:cNvPr id="316500" name="Rectangle 84">
                <a:extLst>
                  <a:ext uri="{FF2B5EF4-FFF2-40B4-BE49-F238E27FC236}">
                    <a16:creationId xmlns:a16="http://schemas.microsoft.com/office/drawing/2014/main" id="{D9AB795A-96BB-498F-B16D-8CB1FC463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8" y="228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 b="0">
                    <a:solidFill>
                      <a:srgbClr val="000000"/>
                    </a:solidFill>
                  </a:rPr>
                  <a:t>B</a:t>
                </a:r>
                <a:endParaRPr lang="en-US" altLang="en-US" sz="2400"/>
              </a:p>
            </p:txBody>
          </p:sp>
          <p:sp>
            <p:nvSpPr>
              <p:cNvPr id="316502" name="Rectangle 86">
                <a:extLst>
                  <a:ext uri="{FF2B5EF4-FFF2-40B4-BE49-F238E27FC236}">
                    <a16:creationId xmlns:a16="http://schemas.microsoft.com/office/drawing/2014/main" id="{1D01001C-D3F1-402D-9279-53707BE6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066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 b="0">
                    <a:solidFill>
                      <a:srgbClr val="000000"/>
                    </a:solidFill>
                  </a:rPr>
                  <a:t>D</a:t>
                </a:r>
                <a:endParaRPr lang="en-US" altLang="en-US" sz="2400"/>
              </a:p>
            </p:txBody>
          </p:sp>
          <p:sp>
            <p:nvSpPr>
              <p:cNvPr id="316504" name="Rectangle 88">
                <a:extLst>
                  <a:ext uri="{FF2B5EF4-FFF2-40B4-BE49-F238E27FC236}">
                    <a16:creationId xmlns:a16="http://schemas.microsoft.com/office/drawing/2014/main" id="{6F00356B-4826-41A9-9959-032790629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214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 b="0">
                    <a:solidFill>
                      <a:srgbClr val="000000"/>
                    </a:solidFill>
                  </a:rPr>
                  <a:t>C</a:t>
                </a:r>
                <a:endParaRPr lang="en-US" altLang="en-US" sz="2400"/>
              </a:p>
            </p:txBody>
          </p:sp>
        </p:grpSp>
      </p:grpSp>
      <p:grpSp>
        <p:nvGrpSpPr>
          <p:cNvPr id="316564" name="Group 148">
            <a:extLst>
              <a:ext uri="{FF2B5EF4-FFF2-40B4-BE49-F238E27FC236}">
                <a16:creationId xmlns:a16="http://schemas.microsoft.com/office/drawing/2014/main" id="{17484201-A052-4512-9AC5-D3B2860BC536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899025"/>
            <a:ext cx="2667000" cy="1295400"/>
            <a:chOff x="2880" y="3086"/>
            <a:chExt cx="1680" cy="816"/>
          </a:xfrm>
        </p:grpSpPr>
        <p:grpSp>
          <p:nvGrpSpPr>
            <p:cNvPr id="316547" name="Group 131">
              <a:extLst>
                <a:ext uri="{FF2B5EF4-FFF2-40B4-BE49-F238E27FC236}">
                  <a16:creationId xmlns:a16="http://schemas.microsoft.com/office/drawing/2014/main" id="{7FD38743-86AB-474A-8077-0AE334835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3490"/>
              <a:ext cx="288" cy="47"/>
              <a:chOff x="2256" y="576"/>
              <a:chExt cx="432" cy="144"/>
            </a:xfrm>
          </p:grpSpPr>
          <p:sp>
            <p:nvSpPr>
              <p:cNvPr id="316548" name="Line 132">
                <a:extLst>
                  <a:ext uri="{FF2B5EF4-FFF2-40B4-BE49-F238E27FC236}">
                    <a16:creationId xmlns:a16="http://schemas.microsoft.com/office/drawing/2014/main" id="{F0D12E1F-6641-4D27-A021-289E548C5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6" y="57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6549" name="Line 133">
                <a:extLst>
                  <a:ext uri="{FF2B5EF4-FFF2-40B4-BE49-F238E27FC236}">
                    <a16:creationId xmlns:a16="http://schemas.microsoft.com/office/drawing/2014/main" id="{341D7F60-2F53-45EF-8483-A2B22008A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6563" name="Group 147">
              <a:extLst>
                <a:ext uri="{FF2B5EF4-FFF2-40B4-BE49-F238E27FC236}">
                  <a16:creationId xmlns:a16="http://schemas.microsoft.com/office/drawing/2014/main" id="{BB6CFD44-FC97-4763-B4F0-FDCF0E456E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3086"/>
              <a:ext cx="1680" cy="816"/>
              <a:chOff x="2880" y="3086"/>
              <a:chExt cx="1680" cy="816"/>
            </a:xfrm>
          </p:grpSpPr>
          <p:grpSp>
            <p:nvGrpSpPr>
              <p:cNvPr id="316460" name="Group 44">
                <a:extLst>
                  <a:ext uri="{FF2B5EF4-FFF2-40B4-BE49-F238E27FC236}">
                    <a16:creationId xmlns:a16="http://schemas.microsoft.com/office/drawing/2014/main" id="{EA5E956B-4036-47EE-8AAD-2E1C995F7C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4" y="3855"/>
                <a:ext cx="288" cy="47"/>
                <a:chOff x="2256" y="576"/>
                <a:chExt cx="432" cy="144"/>
              </a:xfrm>
            </p:grpSpPr>
            <p:sp>
              <p:nvSpPr>
                <p:cNvPr id="316461" name="Line 45">
                  <a:extLst>
                    <a:ext uri="{FF2B5EF4-FFF2-40B4-BE49-F238E27FC236}">
                      <a16:creationId xmlns:a16="http://schemas.microsoft.com/office/drawing/2014/main" id="{F3361A66-E950-4214-978E-49791F5922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56" y="576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6462" name="Line 46">
                  <a:extLst>
                    <a:ext uri="{FF2B5EF4-FFF2-40B4-BE49-F238E27FC236}">
                      <a16:creationId xmlns:a16="http://schemas.microsoft.com/office/drawing/2014/main" id="{61E552A4-4078-4A56-9A2D-457A473992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576"/>
                  <a:ext cx="192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16510" name="Group 94">
                <a:extLst>
                  <a:ext uri="{FF2B5EF4-FFF2-40B4-BE49-F238E27FC236}">
                    <a16:creationId xmlns:a16="http://schemas.microsoft.com/office/drawing/2014/main" id="{ACAEAA13-AB67-4496-946D-C3CFC67C0B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4" y="3471"/>
                <a:ext cx="288" cy="47"/>
                <a:chOff x="2256" y="576"/>
                <a:chExt cx="432" cy="144"/>
              </a:xfrm>
            </p:grpSpPr>
            <p:sp>
              <p:nvSpPr>
                <p:cNvPr id="316511" name="Line 95">
                  <a:extLst>
                    <a:ext uri="{FF2B5EF4-FFF2-40B4-BE49-F238E27FC236}">
                      <a16:creationId xmlns:a16="http://schemas.microsoft.com/office/drawing/2014/main" id="{E6DF9C7A-E280-49EE-AAD5-174DDFEAD5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56" y="576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6512" name="Line 96">
                  <a:extLst>
                    <a:ext uri="{FF2B5EF4-FFF2-40B4-BE49-F238E27FC236}">
                      <a16:creationId xmlns:a16="http://schemas.microsoft.com/office/drawing/2014/main" id="{8EF4C842-0994-4240-9EDD-CBE1B47594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576"/>
                  <a:ext cx="192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16521" name="Group 105">
                <a:extLst>
                  <a:ext uri="{FF2B5EF4-FFF2-40B4-BE49-F238E27FC236}">
                    <a16:creationId xmlns:a16="http://schemas.microsoft.com/office/drawing/2014/main" id="{507E2D87-7015-4B19-9126-1B17CEB892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0" y="3106"/>
                <a:ext cx="288" cy="47"/>
                <a:chOff x="2256" y="576"/>
                <a:chExt cx="432" cy="144"/>
              </a:xfrm>
            </p:grpSpPr>
            <p:sp>
              <p:nvSpPr>
                <p:cNvPr id="316522" name="Line 106">
                  <a:extLst>
                    <a:ext uri="{FF2B5EF4-FFF2-40B4-BE49-F238E27FC236}">
                      <a16:creationId xmlns:a16="http://schemas.microsoft.com/office/drawing/2014/main" id="{DD56DBFA-3BBD-4616-BE01-71B0340300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56" y="576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6523" name="Line 107">
                  <a:extLst>
                    <a:ext uri="{FF2B5EF4-FFF2-40B4-BE49-F238E27FC236}">
                      <a16:creationId xmlns:a16="http://schemas.microsoft.com/office/drawing/2014/main" id="{874B464D-61B0-4BB5-A47E-87CBEB65D5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576"/>
                  <a:ext cx="192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16550" name="Group 134">
                <a:extLst>
                  <a:ext uri="{FF2B5EF4-FFF2-40B4-BE49-F238E27FC236}">
                    <a16:creationId xmlns:a16="http://schemas.microsoft.com/office/drawing/2014/main" id="{A8089A03-D202-4E0A-80AF-6B95D521A4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3086"/>
                <a:ext cx="288" cy="47"/>
                <a:chOff x="2256" y="576"/>
                <a:chExt cx="432" cy="144"/>
              </a:xfrm>
            </p:grpSpPr>
            <p:sp>
              <p:nvSpPr>
                <p:cNvPr id="316551" name="Line 135">
                  <a:extLst>
                    <a:ext uri="{FF2B5EF4-FFF2-40B4-BE49-F238E27FC236}">
                      <a16:creationId xmlns:a16="http://schemas.microsoft.com/office/drawing/2014/main" id="{A457377D-0F8C-4FA9-95DF-55507F3A2D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56" y="576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6552" name="Line 136">
                  <a:extLst>
                    <a:ext uri="{FF2B5EF4-FFF2-40B4-BE49-F238E27FC236}">
                      <a16:creationId xmlns:a16="http://schemas.microsoft.com/office/drawing/2014/main" id="{F7524A18-720C-4163-8701-D51F9E3237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576"/>
                  <a:ext cx="192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16553" name="Text Box 137">
            <a:extLst>
              <a:ext uri="{FF2B5EF4-FFF2-40B4-BE49-F238E27FC236}">
                <a16:creationId xmlns:a16="http://schemas.microsoft.com/office/drawing/2014/main" id="{2968A894-AA0C-4CEC-AB20-7CD816EF9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2376488"/>
            <a:ext cx="990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0">
                <a:solidFill>
                  <a:srgbClr val="9900CC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</a:t>
            </a:r>
          </a:p>
        </p:txBody>
      </p:sp>
      <p:sp>
        <p:nvSpPr>
          <p:cNvPr id="316561" name="Text Box 145">
            <a:extLst>
              <a:ext uri="{FF2B5EF4-FFF2-40B4-BE49-F238E27FC236}">
                <a16:creationId xmlns:a16="http://schemas.microsoft.com/office/drawing/2014/main" id="{C8128BF1-A054-45CF-B2A9-EEE8BE011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525" y="3057525"/>
            <a:ext cx="533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0">
                <a:solidFill>
                  <a:srgbClr val="FF0066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</a:t>
            </a:r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31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1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31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31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31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31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31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1000"/>
                                        <p:tgtEl>
                                          <p:spTgt spid="31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31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 animBg="1"/>
      <p:bldP spid="316435" grpId="0" animBg="1"/>
      <p:bldP spid="316436" grpId="0"/>
      <p:bldP spid="316479" grpId="0"/>
      <p:bldP spid="316480" grpId="0"/>
      <p:bldP spid="316481" grpId="0"/>
      <p:bldP spid="316482" grpId="0"/>
      <p:bldP spid="316553" grpId="0"/>
      <p:bldP spid="3165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Text Box 2">
            <a:extLst>
              <a:ext uri="{FF2B5EF4-FFF2-40B4-BE49-F238E27FC236}">
                <a16:creationId xmlns:a16="http://schemas.microsoft.com/office/drawing/2014/main" id="{849800F8-9B8A-46AC-BAFE-F96F43977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9119"/>
            <a:ext cx="64043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000" i="1" u="sng" dirty="0" err="1">
                <a:solidFill>
                  <a:srgbClr val="0000FF"/>
                </a:solidFill>
              </a:rPr>
              <a:t>Bài</a:t>
            </a:r>
            <a:r>
              <a:rPr lang="en-US" sz="3000" i="1" u="sng" dirty="0">
                <a:solidFill>
                  <a:srgbClr val="0000FF"/>
                </a:solidFill>
              </a:rPr>
              <a:t> 46:</a:t>
            </a:r>
            <a:r>
              <a:rPr lang="en-US" sz="3000" i="1" dirty="0">
                <a:solidFill>
                  <a:srgbClr val="0000FF"/>
                </a:solidFill>
              </a:rPr>
              <a:t> </a:t>
            </a:r>
            <a:r>
              <a:rPr lang="en-US" sz="3000" i="1" dirty="0" err="1">
                <a:solidFill>
                  <a:srgbClr val="0000FF"/>
                </a:solidFill>
              </a:rPr>
              <a:t>các</a:t>
            </a:r>
            <a:r>
              <a:rPr lang="en-US" sz="3000" i="1" dirty="0">
                <a:solidFill>
                  <a:srgbClr val="0000FF"/>
                </a:solidFill>
              </a:rPr>
              <a:t> </a:t>
            </a:r>
            <a:r>
              <a:rPr lang="en-US" sz="3000" i="1" dirty="0" err="1">
                <a:solidFill>
                  <a:srgbClr val="0000FF"/>
                </a:solidFill>
              </a:rPr>
              <a:t>mệnh</a:t>
            </a:r>
            <a:r>
              <a:rPr lang="en-US" sz="3000" i="1" dirty="0">
                <a:solidFill>
                  <a:srgbClr val="0000FF"/>
                </a:solidFill>
              </a:rPr>
              <a:t> </a:t>
            </a:r>
            <a:r>
              <a:rPr lang="en-US" sz="3000" i="1" dirty="0" err="1">
                <a:solidFill>
                  <a:srgbClr val="0000FF"/>
                </a:solidFill>
              </a:rPr>
              <a:t>đề</a:t>
            </a:r>
            <a:r>
              <a:rPr lang="en-US" sz="3000" i="1" dirty="0">
                <a:solidFill>
                  <a:srgbClr val="0000FF"/>
                </a:solidFill>
              </a:rPr>
              <a:t> </a:t>
            </a:r>
            <a:r>
              <a:rPr lang="en-US" sz="3000" i="1" dirty="0" err="1">
                <a:solidFill>
                  <a:srgbClr val="0000FF"/>
                </a:solidFill>
              </a:rPr>
              <a:t>sau</a:t>
            </a:r>
            <a:r>
              <a:rPr lang="en-US" sz="3000" i="1" dirty="0">
                <a:solidFill>
                  <a:srgbClr val="0000FF"/>
                </a:solidFill>
              </a:rPr>
              <a:t> </a:t>
            </a:r>
            <a:r>
              <a:rPr lang="en-US" sz="3000" i="1" dirty="0" err="1">
                <a:solidFill>
                  <a:srgbClr val="0000FF"/>
                </a:solidFill>
              </a:rPr>
              <a:t>đúng</a:t>
            </a:r>
            <a:r>
              <a:rPr lang="en-US" sz="3000" i="1" dirty="0">
                <a:solidFill>
                  <a:srgbClr val="0000FF"/>
                </a:solidFill>
              </a:rPr>
              <a:t> hay </a:t>
            </a:r>
            <a:r>
              <a:rPr lang="en-US" sz="3000" i="1" dirty="0" err="1">
                <a:solidFill>
                  <a:srgbClr val="0000FF"/>
                </a:solidFill>
              </a:rPr>
              <a:t>sai</a:t>
            </a:r>
            <a:r>
              <a:rPr lang="en-US" sz="3000" i="1" dirty="0">
                <a:solidFill>
                  <a:srgbClr val="0000FF"/>
                </a:solidFill>
              </a:rPr>
              <a:t>?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472067" name="Text Box 3">
            <a:extLst>
              <a:ext uri="{FF2B5EF4-FFF2-40B4-BE49-F238E27FC236}">
                <a16:creationId xmlns:a16="http://schemas.microsoft.com/office/drawing/2014/main" id="{2B602119-AAD4-4F97-A31F-51B5A2BE3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6" y="1219200"/>
            <a:ext cx="71199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000" b="0" dirty="0">
                <a:solidFill>
                  <a:srgbClr val="FF0000"/>
                </a:solidFill>
              </a:rPr>
              <a:t>a. </a:t>
            </a:r>
            <a:r>
              <a:rPr lang="en-US" sz="3000" b="0" dirty="0" err="1">
                <a:solidFill>
                  <a:srgbClr val="FF0000"/>
                </a:solidFill>
              </a:rPr>
              <a:t>Hình</a:t>
            </a:r>
            <a:r>
              <a:rPr lang="en-US" sz="3000" b="0" dirty="0">
                <a:solidFill>
                  <a:srgbClr val="FF0000"/>
                </a:solidFill>
              </a:rPr>
              <a:t> thang </a:t>
            </a:r>
            <a:r>
              <a:rPr lang="en-US" sz="3000" b="0" dirty="0" err="1">
                <a:solidFill>
                  <a:srgbClr val="FF0000"/>
                </a:solidFill>
              </a:rPr>
              <a:t>có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hai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cạnh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đáy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bằng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nhau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là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hình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bình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hành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72068" name="Text Box 4">
            <a:extLst>
              <a:ext uri="{FF2B5EF4-FFF2-40B4-BE49-F238E27FC236}">
                <a16:creationId xmlns:a16="http://schemas.microsoft.com/office/drawing/2014/main" id="{ED1EE6A6-428A-49EA-94F9-FF5F6A0DB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7201" y="3416308"/>
            <a:ext cx="1096963" cy="6397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3200" b="0" dirty="0" err="1">
                <a:latin typeface=".VnTimeH" panose="020B7200000000000000" pitchFamily="34" charset="0"/>
              </a:rPr>
              <a:t>s</a:t>
            </a:r>
            <a:r>
              <a:rPr lang="en-US" altLang="en-US" sz="3200" b="0" dirty="0" err="1">
                <a:latin typeface=".VnTime" panose="020B7200000000000000" pitchFamily="34" charset="0"/>
              </a:rPr>
              <a:t>ai</a:t>
            </a:r>
            <a:endParaRPr lang="en-US" altLang="en-US" sz="3200" b="0" dirty="0">
              <a:latin typeface=".VnTime" panose="020B7200000000000000" pitchFamily="34" charset="0"/>
            </a:endParaRPr>
          </a:p>
        </p:txBody>
      </p:sp>
      <p:sp>
        <p:nvSpPr>
          <p:cNvPr id="472069" name="Text Box 5">
            <a:extLst>
              <a:ext uri="{FF2B5EF4-FFF2-40B4-BE49-F238E27FC236}">
                <a16:creationId xmlns:a16="http://schemas.microsoft.com/office/drawing/2014/main" id="{8020255B-005E-41BE-95B7-76C032C70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84" y="3263900"/>
            <a:ext cx="724535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sz="3000" b="0" dirty="0" err="1">
                <a:solidFill>
                  <a:srgbClr val="FF0000"/>
                </a:solidFill>
              </a:rPr>
              <a:t>c.Tứ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giác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có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hai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cạnh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đối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bằng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nhau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là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hình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bình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hành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72070" name="Text Box 6">
            <a:extLst>
              <a:ext uri="{FF2B5EF4-FFF2-40B4-BE49-F238E27FC236}">
                <a16:creationId xmlns:a16="http://schemas.microsoft.com/office/drawing/2014/main" id="{45D09380-2BEA-477A-9162-3AB0BC991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7201" y="1460505"/>
            <a:ext cx="1096963" cy="6397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3200" b="0">
                <a:latin typeface=".VnTimeH" panose="020B7200000000000000" pitchFamily="34" charset="0"/>
              </a:rPr>
              <a:t>®</a:t>
            </a:r>
            <a:r>
              <a:rPr lang="en-US" altLang="en-US" sz="3200" b="0">
                <a:latin typeface=".VnTime" panose="020B7200000000000000" pitchFamily="34" charset="0"/>
              </a:rPr>
              <a:t>óng</a:t>
            </a:r>
          </a:p>
        </p:txBody>
      </p:sp>
      <p:sp>
        <p:nvSpPr>
          <p:cNvPr id="472071" name="Text Box 7">
            <a:extLst>
              <a:ext uri="{FF2B5EF4-FFF2-40B4-BE49-F238E27FC236}">
                <a16:creationId xmlns:a16="http://schemas.microsoft.com/office/drawing/2014/main" id="{BCA5D1EC-AE98-4EC7-B936-7F6CEA532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6" y="2209800"/>
            <a:ext cx="71199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000" b="0" dirty="0">
                <a:solidFill>
                  <a:srgbClr val="FF0000"/>
                </a:solidFill>
              </a:rPr>
              <a:t>b. </a:t>
            </a:r>
            <a:r>
              <a:rPr lang="en-US" sz="3000" b="0" dirty="0" err="1">
                <a:solidFill>
                  <a:srgbClr val="FF0000"/>
                </a:solidFill>
              </a:rPr>
              <a:t>Hình</a:t>
            </a:r>
            <a:r>
              <a:rPr lang="en-US" sz="3000" b="0" dirty="0">
                <a:solidFill>
                  <a:srgbClr val="FF0000"/>
                </a:solidFill>
              </a:rPr>
              <a:t> thang </a:t>
            </a:r>
            <a:r>
              <a:rPr lang="en-US" sz="3000" b="0" dirty="0" err="1">
                <a:solidFill>
                  <a:srgbClr val="FF0000"/>
                </a:solidFill>
              </a:rPr>
              <a:t>có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hai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cạnh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bên</a:t>
            </a:r>
            <a:r>
              <a:rPr lang="en-US" sz="3000" b="0" dirty="0">
                <a:solidFill>
                  <a:srgbClr val="FF0000"/>
                </a:solidFill>
              </a:rPr>
              <a:t> song </a:t>
            </a:r>
            <a:r>
              <a:rPr lang="en-US" sz="3000" b="0" dirty="0" err="1">
                <a:solidFill>
                  <a:srgbClr val="FF0000"/>
                </a:solidFill>
              </a:rPr>
              <a:t>song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là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hình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bình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hành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72072" name="Text Box 8">
            <a:extLst>
              <a:ext uri="{FF2B5EF4-FFF2-40B4-BE49-F238E27FC236}">
                <a16:creationId xmlns:a16="http://schemas.microsoft.com/office/drawing/2014/main" id="{B5929E94-8CC4-43DB-B4D9-A3BCC8ED1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6" y="4368800"/>
            <a:ext cx="71199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000" b="0" dirty="0">
                <a:solidFill>
                  <a:srgbClr val="FF0000"/>
                </a:solidFill>
              </a:rPr>
              <a:t>d. </a:t>
            </a:r>
            <a:r>
              <a:rPr lang="en-US" sz="3000" b="0" dirty="0" err="1">
                <a:solidFill>
                  <a:srgbClr val="FF0000"/>
                </a:solidFill>
              </a:rPr>
              <a:t>Hình</a:t>
            </a:r>
            <a:r>
              <a:rPr lang="en-US" sz="3000" b="0" dirty="0">
                <a:solidFill>
                  <a:srgbClr val="FF0000"/>
                </a:solidFill>
              </a:rPr>
              <a:t> thang </a:t>
            </a:r>
            <a:r>
              <a:rPr lang="en-US" sz="3000" b="0" dirty="0" err="1">
                <a:solidFill>
                  <a:srgbClr val="FF0000"/>
                </a:solidFill>
              </a:rPr>
              <a:t>có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hai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cạnh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bên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bằng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nhau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là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hình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bình</a:t>
            </a:r>
            <a:r>
              <a:rPr lang="en-US" sz="3000" b="0" dirty="0">
                <a:solidFill>
                  <a:srgbClr val="FF0000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hành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72073" name="Text Box 9">
            <a:extLst>
              <a:ext uri="{FF2B5EF4-FFF2-40B4-BE49-F238E27FC236}">
                <a16:creationId xmlns:a16="http://schemas.microsoft.com/office/drawing/2014/main" id="{E2C509B0-6861-453A-BF34-DAC20B84C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7201" y="2413035"/>
            <a:ext cx="1096963" cy="6397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3200" b="0" dirty="0">
                <a:latin typeface=".VnTimeH" panose="020B7200000000000000" pitchFamily="34" charset="0"/>
              </a:rPr>
              <a:t>®</a:t>
            </a:r>
            <a:r>
              <a:rPr lang="en-US" altLang="en-US" sz="3200" b="0" dirty="0" err="1">
                <a:latin typeface=".VnTime" panose="020B7200000000000000" pitchFamily="34" charset="0"/>
              </a:rPr>
              <a:t>óng</a:t>
            </a:r>
            <a:endParaRPr lang="en-US" altLang="en-US" sz="3200" b="0" dirty="0">
              <a:latin typeface=".VnTime" panose="020B7200000000000000" pitchFamily="34" charset="0"/>
            </a:endParaRPr>
          </a:p>
        </p:txBody>
      </p:sp>
      <p:sp>
        <p:nvSpPr>
          <p:cNvPr id="472074" name="Text Box 10">
            <a:extLst>
              <a:ext uri="{FF2B5EF4-FFF2-40B4-BE49-F238E27FC236}">
                <a16:creationId xmlns:a16="http://schemas.microsoft.com/office/drawing/2014/main" id="{48722D00-3462-4FDF-9881-AE6582BC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7201" y="4508535"/>
            <a:ext cx="1096963" cy="6397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3200" b="0" dirty="0" err="1">
                <a:latin typeface=".VnTimeH" panose="020B7200000000000000" pitchFamily="34" charset="0"/>
              </a:rPr>
              <a:t>s</a:t>
            </a:r>
            <a:r>
              <a:rPr lang="en-US" altLang="en-US" sz="3200" b="0" dirty="0" err="1">
                <a:latin typeface=".VnTime" panose="020B7200000000000000" pitchFamily="34" charset="0"/>
              </a:rPr>
              <a:t>ai</a:t>
            </a:r>
            <a:endParaRPr lang="en-US" altLang="en-US" sz="3200" b="0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7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7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7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7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6" grpId="0"/>
      <p:bldP spid="472067" grpId="0"/>
      <p:bldP spid="472068" grpId="0" animBg="1"/>
      <p:bldP spid="472069" grpId="0"/>
      <p:bldP spid="472070" grpId="0" animBg="1"/>
      <p:bldP spid="472071" grpId="0"/>
      <p:bldP spid="472072" grpId="0"/>
      <p:bldP spid="472073" grpId="0" animBg="1"/>
      <p:bldP spid="47207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4" name="AutoShape 4">
            <a:extLst>
              <a:ext uri="{FF2B5EF4-FFF2-40B4-BE49-F238E27FC236}">
                <a16:creationId xmlns:a16="http://schemas.microsoft.com/office/drawing/2014/main" id="{D515E3E8-B701-48E0-8415-C7EE5C27D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09600"/>
            <a:ext cx="6172200" cy="8382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9FF99"/>
              </a:gs>
              <a:gs pos="100000">
                <a:srgbClr val="17A117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chemeClr val="tx2"/>
                </a:solidFill>
              </a:rPr>
              <a:t>CỦNG CỐ - DẶN DÒ</a:t>
            </a:r>
          </a:p>
        </p:txBody>
      </p:sp>
      <p:sp>
        <p:nvSpPr>
          <p:cNvPr id="317445" name="Text Box 5">
            <a:extLst>
              <a:ext uri="{FF2B5EF4-FFF2-40B4-BE49-F238E27FC236}">
                <a16:creationId xmlns:a16="http://schemas.microsoft.com/office/drawing/2014/main" id="{A27E3D15-ADED-4CBA-96D6-C0B44750F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905003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7030A0"/>
                </a:solidFill>
              </a:rPr>
              <a:t>1. </a:t>
            </a:r>
            <a:r>
              <a:rPr lang="en-US" altLang="en-US" sz="3200" dirty="0" err="1">
                <a:solidFill>
                  <a:srgbClr val="7030A0"/>
                </a:solidFill>
              </a:rPr>
              <a:t>Nắm</a:t>
            </a:r>
            <a:r>
              <a:rPr lang="en-US" altLang="en-US" sz="3200" dirty="0">
                <a:solidFill>
                  <a:srgbClr val="7030A0"/>
                </a:solidFill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</a:rPr>
              <a:t>định</a:t>
            </a:r>
            <a:r>
              <a:rPr lang="en-US" altLang="en-US" sz="3200" dirty="0">
                <a:solidFill>
                  <a:srgbClr val="7030A0"/>
                </a:solidFill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</a:rPr>
              <a:t>nghĩa</a:t>
            </a:r>
            <a:r>
              <a:rPr lang="en-US" altLang="en-US" sz="3200" dirty="0">
                <a:solidFill>
                  <a:srgbClr val="7030A0"/>
                </a:solidFill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</a:rPr>
              <a:t>hình</a:t>
            </a:r>
            <a:r>
              <a:rPr lang="en-US" altLang="en-US" sz="3200" dirty="0">
                <a:solidFill>
                  <a:srgbClr val="7030A0"/>
                </a:solidFill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</a:rPr>
              <a:t>bình</a:t>
            </a:r>
            <a:r>
              <a:rPr lang="en-US" altLang="en-US" sz="3200" dirty="0">
                <a:solidFill>
                  <a:srgbClr val="7030A0"/>
                </a:solidFill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</a:rPr>
              <a:t>hành</a:t>
            </a:r>
            <a:r>
              <a:rPr lang="en-US" altLang="en-US" sz="3200" dirty="0">
                <a:solidFill>
                  <a:srgbClr val="7030A0"/>
                </a:solidFill>
              </a:rPr>
              <a:t>:</a:t>
            </a:r>
          </a:p>
        </p:txBody>
      </p:sp>
      <p:pic>
        <p:nvPicPr>
          <p:cNvPr id="317453" name="Picture 13" descr="tu giac">
            <a:extLst>
              <a:ext uri="{FF2B5EF4-FFF2-40B4-BE49-F238E27FC236}">
                <a16:creationId xmlns:a16="http://schemas.microsoft.com/office/drawing/2014/main" id="{CCF69102-D436-4D1F-9B6B-A534D8DE5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57" y="2486462"/>
            <a:ext cx="3318467" cy="347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54" name="Text Box 14">
            <a:extLst>
              <a:ext uri="{FF2B5EF4-FFF2-40B4-BE49-F238E27FC236}">
                <a16:creationId xmlns:a16="http://schemas.microsoft.com/office/drawing/2014/main" id="{173A55E8-30C4-4F29-A66B-7B71F2EE3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872" y="3286785"/>
            <a:ext cx="46096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8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28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altLang="en-US" sz="28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altLang="en-US" sz="2800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7456" name="Group 16">
            <a:extLst>
              <a:ext uri="{FF2B5EF4-FFF2-40B4-BE49-F238E27FC236}">
                <a16:creationId xmlns:a16="http://schemas.microsoft.com/office/drawing/2014/main" id="{11E3E7B1-A0EF-45E3-9D78-8E4ABE26B610}"/>
              </a:ext>
            </a:extLst>
          </p:cNvPr>
          <p:cNvGrpSpPr>
            <a:grpSpLocks/>
          </p:cNvGrpSpPr>
          <p:nvPr/>
        </p:nvGrpSpPr>
        <p:grpSpPr bwMode="auto">
          <a:xfrm>
            <a:off x="6874560" y="2577559"/>
            <a:ext cx="4326840" cy="2579207"/>
            <a:chOff x="3356" y="1609"/>
            <a:chExt cx="2356" cy="1353"/>
          </a:xfrm>
        </p:grpSpPr>
        <p:grpSp>
          <p:nvGrpSpPr>
            <p:cNvPr id="317446" name="Group 6">
              <a:extLst>
                <a:ext uri="{FF2B5EF4-FFF2-40B4-BE49-F238E27FC236}">
                  <a16:creationId xmlns:a16="http://schemas.microsoft.com/office/drawing/2014/main" id="{7FE54695-F1D8-4396-B0B7-CB8049308B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" y="1609"/>
              <a:ext cx="2356" cy="1353"/>
              <a:chOff x="3260" y="745"/>
              <a:chExt cx="2356" cy="1353"/>
            </a:xfrm>
          </p:grpSpPr>
          <p:sp>
            <p:nvSpPr>
              <p:cNvPr id="317447" name="Text Box 7">
                <a:extLst>
                  <a:ext uri="{FF2B5EF4-FFF2-40B4-BE49-F238E27FC236}">
                    <a16:creationId xmlns:a16="http://schemas.microsoft.com/office/drawing/2014/main" id="{A6E0AFB2-A9EE-4678-8E2F-52D6FF8D13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1" y="752"/>
                <a:ext cx="240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0"/>
                  <a:t>A</a:t>
                </a:r>
              </a:p>
            </p:txBody>
          </p:sp>
          <p:sp>
            <p:nvSpPr>
              <p:cNvPr id="317448" name="Text Box 8">
                <a:extLst>
                  <a:ext uri="{FF2B5EF4-FFF2-40B4-BE49-F238E27FC236}">
                    <a16:creationId xmlns:a16="http://schemas.microsoft.com/office/drawing/2014/main" id="{7677EEEF-8F1E-4B47-B295-DFD7556CA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6" y="745"/>
                <a:ext cx="240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0"/>
                  <a:t>B</a:t>
                </a:r>
              </a:p>
            </p:txBody>
          </p:sp>
          <p:sp>
            <p:nvSpPr>
              <p:cNvPr id="317449" name="Text Box 9">
                <a:extLst>
                  <a:ext uri="{FF2B5EF4-FFF2-40B4-BE49-F238E27FC236}">
                    <a16:creationId xmlns:a16="http://schemas.microsoft.com/office/drawing/2014/main" id="{B3E7FFE5-C64C-4FD4-A574-DEEC7B222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2" y="1824"/>
                <a:ext cx="240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0"/>
                  <a:t>C</a:t>
                </a:r>
              </a:p>
            </p:txBody>
          </p:sp>
          <p:sp>
            <p:nvSpPr>
              <p:cNvPr id="317450" name="Text Box 10">
                <a:extLst>
                  <a:ext uri="{FF2B5EF4-FFF2-40B4-BE49-F238E27FC236}">
                    <a16:creationId xmlns:a16="http://schemas.microsoft.com/office/drawing/2014/main" id="{875D468C-01E6-4EB2-BC2F-65E9EF82D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0" y="1824"/>
                <a:ext cx="240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0"/>
                  <a:t>D</a:t>
                </a:r>
              </a:p>
            </p:txBody>
          </p:sp>
          <p:sp>
            <p:nvSpPr>
              <p:cNvPr id="317451" name="AutoShape 11">
                <a:extLst>
                  <a:ext uri="{FF2B5EF4-FFF2-40B4-BE49-F238E27FC236}">
                    <a16:creationId xmlns:a16="http://schemas.microsoft.com/office/drawing/2014/main" id="{4FC8A71C-A03C-4823-8445-CD16B8229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008"/>
                <a:ext cx="2064" cy="864"/>
              </a:xfrm>
              <a:prstGeom prst="parallelogram">
                <a:avLst>
                  <a:gd name="adj" fmla="val 59722"/>
                </a:avLst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 b="0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7455" name="Text Box 15">
              <a:extLst>
                <a:ext uri="{FF2B5EF4-FFF2-40B4-BE49-F238E27FC236}">
                  <a16:creationId xmlns:a16="http://schemas.microsoft.com/office/drawing/2014/main" id="{CAF3800D-6FF4-4844-90F7-D710B5B6D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131"/>
              <a:ext cx="153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</a:rPr>
                <a:t>Hình bình hành</a:t>
              </a:r>
            </a:p>
          </p:txBody>
        </p:sp>
      </p:grpSp>
      <p:sp>
        <p:nvSpPr>
          <p:cNvPr id="317452" name="Line 12">
            <a:extLst>
              <a:ext uri="{FF2B5EF4-FFF2-40B4-BE49-F238E27FC236}">
                <a16:creationId xmlns:a16="http://schemas.microsoft.com/office/drawing/2014/main" id="{E7521E5B-CCC3-4961-B20C-4DC9B5370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810000"/>
            <a:ext cx="366387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3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 animBg="1"/>
      <p:bldP spid="317445" grpId="0"/>
      <p:bldP spid="3174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AutoShape 4">
            <a:extLst>
              <a:ext uri="{FF2B5EF4-FFF2-40B4-BE49-F238E27FC236}">
                <a16:creationId xmlns:a16="http://schemas.microsoft.com/office/drawing/2014/main" id="{98BB33BD-EDAF-4D84-B56E-6369ACF45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33400"/>
            <a:ext cx="6172200" cy="8382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9FF99"/>
              </a:gs>
              <a:gs pos="100000">
                <a:srgbClr val="17A117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chemeClr val="tx2"/>
                </a:solidFill>
              </a:rPr>
              <a:t>CỦNG CỐ - DẶN DÒ</a:t>
            </a:r>
          </a:p>
        </p:txBody>
      </p:sp>
      <p:sp>
        <p:nvSpPr>
          <p:cNvPr id="318469" name="Text Box 5">
            <a:extLst>
              <a:ext uri="{FF2B5EF4-FFF2-40B4-BE49-F238E27FC236}">
                <a16:creationId xmlns:a16="http://schemas.microsoft.com/office/drawing/2014/main" id="{DCF09881-8D7D-4836-BF7C-9159C4843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524002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7030A0"/>
                </a:solidFill>
              </a:rPr>
              <a:t>2. Nắm tính chất của hình bình hành:</a:t>
            </a:r>
          </a:p>
        </p:txBody>
      </p:sp>
      <p:grpSp>
        <p:nvGrpSpPr>
          <p:cNvPr id="318470" name="Group 6">
            <a:extLst>
              <a:ext uri="{FF2B5EF4-FFF2-40B4-BE49-F238E27FC236}">
                <a16:creationId xmlns:a16="http://schemas.microsoft.com/office/drawing/2014/main" id="{E5BD8B51-7BC0-4A5F-8937-082C6A7F3236}"/>
              </a:ext>
            </a:extLst>
          </p:cNvPr>
          <p:cNvGrpSpPr>
            <a:grpSpLocks/>
          </p:cNvGrpSpPr>
          <p:nvPr/>
        </p:nvGrpSpPr>
        <p:grpSpPr bwMode="auto">
          <a:xfrm>
            <a:off x="3733817" y="2057400"/>
            <a:ext cx="4457703" cy="2209800"/>
            <a:chOff x="2688" y="96"/>
            <a:chExt cx="2808" cy="1392"/>
          </a:xfrm>
        </p:grpSpPr>
        <p:sp>
          <p:nvSpPr>
            <p:cNvPr id="318471" name="Line 7">
              <a:extLst>
                <a:ext uri="{FF2B5EF4-FFF2-40B4-BE49-F238E27FC236}">
                  <a16:creationId xmlns:a16="http://schemas.microsoft.com/office/drawing/2014/main" id="{3B8949FF-445E-4D6F-BFA6-4F1ECA7A4B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0" y="392"/>
              <a:ext cx="557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72" name="Line 8">
              <a:extLst>
                <a:ext uri="{FF2B5EF4-FFF2-40B4-BE49-F238E27FC236}">
                  <a16:creationId xmlns:a16="http://schemas.microsoft.com/office/drawing/2014/main" id="{4A9B820D-48FD-48AF-BB42-50CEF4F98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1247"/>
              <a:ext cx="1767" cy="1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73" name="Line 9">
              <a:extLst>
                <a:ext uri="{FF2B5EF4-FFF2-40B4-BE49-F238E27FC236}">
                  <a16:creationId xmlns:a16="http://schemas.microsoft.com/office/drawing/2014/main" id="{5DD173DF-C1BE-4622-90AE-A198CE28B3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7" y="392"/>
              <a:ext cx="569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74" name="Line 10">
              <a:extLst>
                <a:ext uri="{FF2B5EF4-FFF2-40B4-BE49-F238E27FC236}">
                  <a16:creationId xmlns:a16="http://schemas.microsoft.com/office/drawing/2014/main" id="{C6179851-A781-4268-8A6B-2DB8DB0A8B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7" y="392"/>
              <a:ext cx="1210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75" name="Line 11">
              <a:extLst>
                <a:ext uri="{FF2B5EF4-FFF2-40B4-BE49-F238E27FC236}">
                  <a16:creationId xmlns:a16="http://schemas.microsoft.com/office/drawing/2014/main" id="{E74CA0AB-68D6-4E15-86E2-3000750F6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0" y="392"/>
              <a:ext cx="2336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76" name="Oval 12">
              <a:extLst>
                <a:ext uri="{FF2B5EF4-FFF2-40B4-BE49-F238E27FC236}">
                  <a16:creationId xmlns:a16="http://schemas.microsoft.com/office/drawing/2014/main" id="{A10D6C9E-C31C-4B5B-A472-C3E7FA5B4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797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18477" name="Rectangle 13">
              <a:extLst>
                <a:ext uri="{FF2B5EF4-FFF2-40B4-BE49-F238E27FC236}">
                  <a16:creationId xmlns:a16="http://schemas.microsoft.com/office/drawing/2014/main" id="{0C1CD242-4A9D-484B-80E8-A24B00882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528"/>
              <a:ext cx="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0">
                  <a:solidFill>
                    <a:srgbClr val="000000"/>
                  </a:solidFill>
                </a:rPr>
                <a:t>I</a:t>
              </a:r>
              <a:endParaRPr lang="en-US" altLang="en-US" sz="2400"/>
            </a:p>
          </p:txBody>
        </p:sp>
        <p:sp>
          <p:nvSpPr>
            <p:cNvPr id="318478" name="Oval 14">
              <a:extLst>
                <a:ext uri="{FF2B5EF4-FFF2-40B4-BE49-F238E27FC236}">
                  <a16:creationId xmlns:a16="http://schemas.microsoft.com/office/drawing/2014/main" id="{67987A5D-7774-43D2-8929-88DC81432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2" y="370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18479" name="Oval 15">
              <a:extLst>
                <a:ext uri="{FF2B5EF4-FFF2-40B4-BE49-F238E27FC236}">
                  <a16:creationId xmlns:a16="http://schemas.microsoft.com/office/drawing/2014/main" id="{A17A75AA-FC3B-4CA9-8B69-87ED7974D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" y="1225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18480" name="Oval 16">
              <a:extLst>
                <a:ext uri="{FF2B5EF4-FFF2-40B4-BE49-F238E27FC236}">
                  <a16:creationId xmlns:a16="http://schemas.microsoft.com/office/drawing/2014/main" id="{96EC1511-A72D-4E8B-80A1-DC7B05C35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225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318481" name="Group 17">
              <a:extLst>
                <a:ext uri="{FF2B5EF4-FFF2-40B4-BE49-F238E27FC236}">
                  <a16:creationId xmlns:a16="http://schemas.microsoft.com/office/drawing/2014/main" id="{9267DA93-1D2D-4798-B0B1-0E32BD1EA6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96"/>
              <a:ext cx="2808" cy="1392"/>
              <a:chOff x="2688" y="96"/>
              <a:chExt cx="2808" cy="1392"/>
            </a:xfrm>
          </p:grpSpPr>
          <p:grpSp>
            <p:nvGrpSpPr>
              <p:cNvPr id="318482" name="Group 18">
                <a:extLst>
                  <a:ext uri="{FF2B5EF4-FFF2-40B4-BE49-F238E27FC236}">
                    <a16:creationId xmlns:a16="http://schemas.microsoft.com/office/drawing/2014/main" id="{62F9A7B5-B453-4562-82D2-2EE24DB52D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96"/>
                <a:ext cx="2808" cy="1392"/>
                <a:chOff x="2688" y="96"/>
                <a:chExt cx="2808" cy="1392"/>
              </a:xfrm>
            </p:grpSpPr>
            <p:grpSp>
              <p:nvGrpSpPr>
                <p:cNvPr id="318483" name="Group 19">
                  <a:extLst>
                    <a:ext uri="{FF2B5EF4-FFF2-40B4-BE49-F238E27FC236}">
                      <a16:creationId xmlns:a16="http://schemas.microsoft.com/office/drawing/2014/main" id="{5FAA1ADC-0871-430E-B0DC-A6F4F41CD5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88" y="96"/>
                  <a:ext cx="2808" cy="1392"/>
                  <a:chOff x="2688" y="96"/>
                  <a:chExt cx="2808" cy="1392"/>
                </a:xfrm>
              </p:grpSpPr>
              <p:sp>
                <p:nvSpPr>
                  <p:cNvPr id="318484" name="AutoShape 20">
                    <a:extLst>
                      <a:ext uri="{FF2B5EF4-FFF2-40B4-BE49-F238E27FC236}">
                        <a16:creationId xmlns:a16="http://schemas.microsoft.com/office/drawing/2014/main" id="{25B36FB0-74D7-4A38-932E-2A184FCC2341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688" y="96"/>
                    <a:ext cx="2808" cy="13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485" name="Line 21">
                    <a:extLst>
                      <a:ext uri="{FF2B5EF4-FFF2-40B4-BE49-F238E27FC236}">
                        <a16:creationId xmlns:a16="http://schemas.microsoft.com/office/drawing/2014/main" id="{CBB0E472-30D6-47B2-990B-1D074865FA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87" y="392"/>
                    <a:ext cx="1779" cy="1"/>
                  </a:xfrm>
                  <a:prstGeom prst="line">
                    <a:avLst/>
                  </a:prstGeom>
                  <a:noFill/>
                  <a:ln w="57150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486" name="Oval 22">
                    <a:extLst>
                      <a:ext uri="{FF2B5EF4-FFF2-40B4-BE49-F238E27FC236}">
                        <a16:creationId xmlns:a16="http://schemas.microsoft.com/office/drawing/2014/main" id="{A42220B5-DDAC-46E7-A485-3C17298664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63" y="370"/>
                    <a:ext cx="60" cy="5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8487" name="Rectangle 23">
                  <a:extLst>
                    <a:ext uri="{FF2B5EF4-FFF2-40B4-BE49-F238E27FC236}">
                      <a16:creationId xmlns:a16="http://schemas.microsoft.com/office/drawing/2014/main" id="{794A5588-E0F0-4DCB-A9C2-A80BE9CB1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7" y="154"/>
                  <a:ext cx="14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400" b="0">
                      <a:solidFill>
                        <a:srgbClr val="000000"/>
                      </a:solidFill>
                    </a:rPr>
                    <a:t>A</a:t>
                  </a:r>
                  <a:endParaRPr lang="en-US" altLang="en-US" sz="2400"/>
                </a:p>
              </p:txBody>
            </p:sp>
          </p:grpSp>
          <p:sp>
            <p:nvSpPr>
              <p:cNvPr id="318488" name="Rectangle 24">
                <a:extLst>
                  <a:ext uri="{FF2B5EF4-FFF2-40B4-BE49-F238E27FC236}">
                    <a16:creationId xmlns:a16="http://schemas.microsoft.com/office/drawing/2014/main" id="{8160F714-ECA3-40C2-AB13-123F6E586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8" y="228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 b="0">
                    <a:solidFill>
                      <a:srgbClr val="000000"/>
                    </a:solidFill>
                  </a:rPr>
                  <a:t>B</a:t>
                </a:r>
                <a:endParaRPr lang="en-US" altLang="en-US" sz="2400"/>
              </a:p>
            </p:txBody>
          </p:sp>
          <p:sp>
            <p:nvSpPr>
              <p:cNvPr id="318489" name="Rectangle 25">
                <a:extLst>
                  <a:ext uri="{FF2B5EF4-FFF2-40B4-BE49-F238E27FC236}">
                    <a16:creationId xmlns:a16="http://schemas.microsoft.com/office/drawing/2014/main" id="{58CCF249-B0CF-4E1F-8535-1CF897B07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066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 b="0">
                    <a:solidFill>
                      <a:srgbClr val="000000"/>
                    </a:solidFill>
                  </a:rPr>
                  <a:t>D</a:t>
                </a:r>
                <a:endParaRPr lang="en-US" altLang="en-US" sz="2400"/>
              </a:p>
            </p:txBody>
          </p:sp>
          <p:sp>
            <p:nvSpPr>
              <p:cNvPr id="318490" name="Rectangle 26">
                <a:extLst>
                  <a:ext uri="{FF2B5EF4-FFF2-40B4-BE49-F238E27FC236}">
                    <a16:creationId xmlns:a16="http://schemas.microsoft.com/office/drawing/2014/main" id="{6165AF3E-0847-4C12-824B-11B9B205D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214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 b="0">
                    <a:solidFill>
                      <a:srgbClr val="000000"/>
                    </a:solidFill>
                  </a:rPr>
                  <a:t>C</a:t>
                </a:r>
                <a:endParaRPr lang="en-US" altLang="en-US" sz="2400"/>
              </a:p>
            </p:txBody>
          </p:sp>
        </p:grpSp>
      </p:grpSp>
      <p:sp>
        <p:nvSpPr>
          <p:cNvPr id="318491" name="Text Box 27">
            <a:extLst>
              <a:ext uri="{FF2B5EF4-FFF2-40B4-BE49-F238E27FC236}">
                <a16:creationId xmlns:a16="http://schemas.microsoft.com/office/drawing/2014/main" id="{AEFB7FEB-B07B-4E51-B5F6-863862C5B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49873"/>
            <a:ext cx="2133600" cy="830997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folHlink"/>
                </a:solidFill>
              </a:rPr>
              <a:t>Các cạnh đối bằng nhau.</a:t>
            </a:r>
          </a:p>
        </p:txBody>
      </p:sp>
      <p:sp>
        <p:nvSpPr>
          <p:cNvPr id="318492" name="Text Box 28">
            <a:extLst>
              <a:ext uri="{FF2B5EF4-FFF2-40B4-BE49-F238E27FC236}">
                <a16:creationId xmlns:a16="http://schemas.microsoft.com/office/drawing/2014/main" id="{4A36FAED-3604-4CDB-9667-0DED45FF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049873"/>
            <a:ext cx="1905000" cy="830997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folHlink"/>
                </a:solidFill>
              </a:rPr>
              <a:t>Các góc đối bằng nhau.</a:t>
            </a:r>
          </a:p>
        </p:txBody>
      </p:sp>
      <p:sp>
        <p:nvSpPr>
          <p:cNvPr id="318493" name="Text Box 29">
            <a:extLst>
              <a:ext uri="{FF2B5EF4-FFF2-40B4-BE49-F238E27FC236}">
                <a16:creationId xmlns:a16="http://schemas.microsoft.com/office/drawing/2014/main" id="{8A8B21A1-0CC6-4163-B4D7-F6A6308A7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029216"/>
            <a:ext cx="3352800" cy="1200329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folHlink"/>
                </a:solidFill>
              </a:rPr>
              <a:t>Hai đường chéo cắt nhau tại trung điểm của mỗi đường.</a:t>
            </a:r>
          </a:p>
        </p:txBody>
      </p:sp>
      <p:sp>
        <p:nvSpPr>
          <p:cNvPr id="318495" name="Line 31">
            <a:extLst>
              <a:ext uri="{FF2B5EF4-FFF2-40B4-BE49-F238E27FC236}">
                <a16:creationId xmlns:a16="http://schemas.microsoft.com/office/drawing/2014/main" id="{539840C6-4AD6-43E9-97C8-A411335ADA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962400"/>
            <a:ext cx="2057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6" name="Line 32">
            <a:extLst>
              <a:ext uri="{FF2B5EF4-FFF2-40B4-BE49-F238E27FC236}">
                <a16:creationId xmlns:a16="http://schemas.microsoft.com/office/drawing/2014/main" id="{CB3B7E99-F12F-42AE-8CF7-6D826596C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9624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7" name="Line 33">
            <a:extLst>
              <a:ext uri="{FF2B5EF4-FFF2-40B4-BE49-F238E27FC236}">
                <a16:creationId xmlns:a16="http://schemas.microsoft.com/office/drawing/2014/main" id="{EF6C2663-6A1A-4BA1-8275-3ABBF7024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962400"/>
            <a:ext cx="2514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8498" name="Picture 34" descr="happyface2">
            <a:extLst>
              <a:ext uri="{FF2B5EF4-FFF2-40B4-BE49-F238E27FC236}">
                <a16:creationId xmlns:a16="http://schemas.microsoft.com/office/drawing/2014/main" id="{CCEE1963-B1BC-438B-801C-61EF4813F4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3" y="2953576"/>
            <a:ext cx="1119188" cy="93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9" grpId="0"/>
      <p:bldP spid="318491" grpId="0" animBg="1"/>
      <p:bldP spid="318492" grpId="0" animBg="1"/>
      <p:bldP spid="31849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AutoShape 3">
            <a:extLst>
              <a:ext uri="{FF2B5EF4-FFF2-40B4-BE49-F238E27FC236}">
                <a16:creationId xmlns:a16="http://schemas.microsoft.com/office/drawing/2014/main" id="{5D210424-6590-4CF7-954D-2A3678513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3838575"/>
            <a:ext cx="2641600" cy="1295400"/>
          </a:xfrm>
          <a:prstGeom prst="parallelogram">
            <a:avLst>
              <a:gd name="adj" fmla="val 5098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/>
              <a:t>HÌNH </a:t>
            </a:r>
          </a:p>
          <a:p>
            <a:pPr algn="ctr" eaLnBrk="1" hangingPunct="1"/>
            <a:r>
              <a:rPr lang="en-US" altLang="en-US" sz="2000"/>
              <a:t>BÌNH HÀNH</a:t>
            </a:r>
          </a:p>
        </p:txBody>
      </p:sp>
      <p:sp>
        <p:nvSpPr>
          <p:cNvPr id="146436" name="Line 4">
            <a:extLst>
              <a:ext uri="{FF2B5EF4-FFF2-40B4-BE49-F238E27FC236}">
                <a16:creationId xmlns:a16="http://schemas.microsoft.com/office/drawing/2014/main" id="{DDBFCEBF-4B91-452C-8D8C-9A8F327850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3" y="3686175"/>
            <a:ext cx="723900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7" name="Line 5">
            <a:extLst>
              <a:ext uri="{FF2B5EF4-FFF2-40B4-BE49-F238E27FC236}">
                <a16:creationId xmlns:a16="http://schemas.microsoft.com/office/drawing/2014/main" id="{27B3B096-AAB9-4EAE-BF51-23C731468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9903" y="4549808"/>
            <a:ext cx="927100" cy="131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8" name="Line 6">
            <a:extLst>
              <a:ext uri="{FF2B5EF4-FFF2-40B4-BE49-F238E27FC236}">
                <a16:creationId xmlns:a16="http://schemas.microsoft.com/office/drawing/2014/main" id="{46CB6343-ED60-47DF-86A6-34C7ED81AA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74937" y="4498975"/>
            <a:ext cx="842963" cy="13573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9" name="Line 7">
            <a:extLst>
              <a:ext uri="{FF2B5EF4-FFF2-40B4-BE49-F238E27FC236}">
                <a16:creationId xmlns:a16="http://schemas.microsoft.com/office/drawing/2014/main" id="{C3B5B772-5C6D-4DB3-B768-E47EAA5EA2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59039" y="3690938"/>
            <a:ext cx="1066800" cy="825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6440" name="AutoShape 8">
            <a:extLst>
              <a:ext uri="{FF2B5EF4-FFF2-40B4-BE49-F238E27FC236}">
                <a16:creationId xmlns:a16="http://schemas.microsoft.com/office/drawing/2014/main" id="{1199DEC0-BF17-4A2B-BD7F-DF43004812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17903" y="4472023"/>
            <a:ext cx="43815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441" name="AutoShape 9">
            <a:extLst>
              <a:ext uri="{FF2B5EF4-FFF2-40B4-BE49-F238E27FC236}">
                <a16:creationId xmlns:a16="http://schemas.microsoft.com/office/drawing/2014/main" id="{0874FC97-FA5B-428C-B830-BA62C1E7E92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5752307" y="356394"/>
            <a:ext cx="827088" cy="7429500"/>
          </a:xfrm>
          <a:prstGeom prst="bentConnector4">
            <a:avLst>
              <a:gd name="adj1" fmla="val -102880"/>
              <a:gd name="adj2" fmla="val 107523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442" name="AutoShape 10">
            <a:extLst>
              <a:ext uri="{FF2B5EF4-FFF2-40B4-BE49-F238E27FC236}">
                <a16:creationId xmlns:a16="http://schemas.microsoft.com/office/drawing/2014/main" id="{702A04CA-E4E1-4074-A8A2-3A3E2CE36332}"/>
              </a:ext>
            </a:extLst>
          </p:cNvPr>
          <p:cNvCxnSpPr>
            <a:cxnSpLocks noChangeShapeType="1"/>
            <a:stCxn id="146439" idx="1"/>
            <a:endCxn id="146435" idx="0"/>
          </p:cNvCxnSpPr>
          <p:nvPr/>
        </p:nvCxnSpPr>
        <p:spPr bwMode="auto">
          <a:xfrm rot="5400000" flipV="1">
            <a:off x="5758680" y="377036"/>
            <a:ext cx="161925" cy="6761163"/>
          </a:xfrm>
          <a:prstGeom prst="bentConnector3">
            <a:avLst>
              <a:gd name="adj1" fmla="val -13235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443" name="AutoShape 11">
            <a:extLst>
              <a:ext uri="{FF2B5EF4-FFF2-40B4-BE49-F238E27FC236}">
                <a16:creationId xmlns:a16="http://schemas.microsoft.com/office/drawing/2014/main" id="{E03D9317-2963-44DB-A1C3-BA1DDFE8637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612606" y="1675605"/>
            <a:ext cx="1246188" cy="7137400"/>
          </a:xfrm>
          <a:prstGeom prst="bentConnector4">
            <a:avLst>
              <a:gd name="adj1" fmla="val -66245"/>
              <a:gd name="adj2" fmla="val 9999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444" name="AutoShape 12">
            <a:extLst>
              <a:ext uri="{FF2B5EF4-FFF2-40B4-BE49-F238E27FC236}">
                <a16:creationId xmlns:a16="http://schemas.microsoft.com/office/drawing/2014/main" id="{DBE3BFFF-E5B7-402C-A744-B8D3B310936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540375" y="2334008"/>
            <a:ext cx="598488" cy="6146800"/>
          </a:xfrm>
          <a:prstGeom prst="bentConnector3">
            <a:avLst>
              <a:gd name="adj1" fmla="val 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445" name="Text Box 13">
            <a:extLst>
              <a:ext uri="{FF2B5EF4-FFF2-40B4-BE49-F238E27FC236}">
                <a16:creationId xmlns:a16="http://schemas.microsoft.com/office/drawing/2014/main" id="{8A75397B-33D9-460E-A790-2512F0392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439741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/>
              <a:t>TỨ GIÁC</a:t>
            </a:r>
          </a:p>
        </p:txBody>
      </p:sp>
      <p:sp>
        <p:nvSpPr>
          <p:cNvPr id="146446" name="Text Box 14">
            <a:extLst>
              <a:ext uri="{FF2B5EF4-FFF2-40B4-BE49-F238E27FC236}">
                <a16:creationId xmlns:a16="http://schemas.microsoft.com/office/drawing/2014/main" id="{66BE819E-CD77-4564-8572-05ED0E7D7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1" y="2413000"/>
            <a:ext cx="418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FF00FF"/>
                </a:solidFill>
              </a:rPr>
              <a:t>các cạnh đối song song</a:t>
            </a:r>
          </a:p>
        </p:txBody>
      </p:sp>
      <p:sp>
        <p:nvSpPr>
          <p:cNvPr id="146447" name="Text Box 15">
            <a:extLst>
              <a:ext uri="{FF2B5EF4-FFF2-40B4-BE49-F238E27FC236}">
                <a16:creationId xmlns:a16="http://schemas.microsoft.com/office/drawing/2014/main" id="{05FF32B7-6C5F-455D-BDB5-C7A16B00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1" y="3068667"/>
            <a:ext cx="4181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FF00FF"/>
                </a:solidFill>
              </a:rPr>
              <a:t>các cạnh đối bằng nhau</a:t>
            </a:r>
          </a:p>
        </p:txBody>
      </p:sp>
      <p:sp>
        <p:nvSpPr>
          <p:cNvPr id="146448" name="Text Box 16">
            <a:extLst>
              <a:ext uri="{FF2B5EF4-FFF2-40B4-BE49-F238E27FC236}">
                <a16:creationId xmlns:a16="http://schemas.microsoft.com/office/drawing/2014/main" id="{308EAF5A-E6C0-4D76-8F73-DF99AD62E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1" y="4017963"/>
            <a:ext cx="418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FF00FF"/>
                </a:solidFill>
              </a:rPr>
              <a:t>các góc đối bằng nhau</a:t>
            </a:r>
          </a:p>
        </p:txBody>
      </p:sp>
      <p:sp>
        <p:nvSpPr>
          <p:cNvPr id="146449" name="Text Box 17">
            <a:extLst>
              <a:ext uri="{FF2B5EF4-FFF2-40B4-BE49-F238E27FC236}">
                <a16:creationId xmlns:a16="http://schemas.microsoft.com/office/drawing/2014/main" id="{341E1E28-920D-4824-ADC0-C0DFEB3C6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5295933"/>
            <a:ext cx="5197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FF00FF"/>
                </a:solidFill>
              </a:rPr>
              <a:t>hai cạnh đối song song và bằng nhau</a:t>
            </a:r>
          </a:p>
        </p:txBody>
      </p:sp>
      <p:sp>
        <p:nvSpPr>
          <p:cNvPr id="146450" name="Text Box 18">
            <a:extLst>
              <a:ext uri="{FF2B5EF4-FFF2-40B4-BE49-F238E27FC236}">
                <a16:creationId xmlns:a16="http://schemas.microsoft.com/office/drawing/2014/main" id="{9613CDBD-1571-441E-BF34-B5B02E872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8" y="6096033"/>
            <a:ext cx="7140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FF00FF"/>
                </a:solidFill>
              </a:rPr>
              <a:t>2 đường chéo cắt nhau tại trung điểm của mỗi đường</a:t>
            </a:r>
          </a:p>
        </p:txBody>
      </p:sp>
      <p:sp>
        <p:nvSpPr>
          <p:cNvPr id="146453" name="AutoShape 21">
            <a:extLst>
              <a:ext uri="{FF2B5EF4-FFF2-40B4-BE49-F238E27FC236}">
                <a16:creationId xmlns:a16="http://schemas.microsoft.com/office/drawing/2014/main" id="{8DAE34ED-87BA-4FE9-A73B-0F6A6210F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57200"/>
            <a:ext cx="6172200" cy="8382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9FF99"/>
              </a:gs>
              <a:gs pos="100000">
                <a:srgbClr val="17A117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chemeClr val="tx2"/>
                </a:solidFill>
              </a:rPr>
              <a:t>CỦNG CỐ - DẶN DÒ</a:t>
            </a:r>
          </a:p>
        </p:txBody>
      </p:sp>
      <p:sp>
        <p:nvSpPr>
          <p:cNvPr id="146454" name="Text Box 22">
            <a:extLst>
              <a:ext uri="{FF2B5EF4-FFF2-40B4-BE49-F238E27FC236}">
                <a16:creationId xmlns:a16="http://schemas.microsoft.com/office/drawing/2014/main" id="{1E02E9DC-CF05-4257-8BED-0263D6D09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7" y="1563275"/>
            <a:ext cx="855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7030A0"/>
                </a:solidFill>
              </a:rPr>
              <a:t>3. Nắm các dấu hiệu nhận biết hình bình hành.</a:t>
            </a:r>
          </a:p>
        </p:txBody>
      </p:sp>
    </p:spTree>
  </p:cSld>
  <p:clrMapOvr>
    <a:masterClrMapping/>
  </p:clrMapOvr>
  <p:transition spd="slow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/>
      <p:bldP spid="146445" grpId="0"/>
      <p:bldP spid="146446" grpId="0"/>
      <p:bldP spid="146447" grpId="0"/>
      <p:bldP spid="146448" grpId="0"/>
      <p:bldP spid="146449" grpId="0"/>
      <p:bldP spid="146450" grpId="0"/>
      <p:bldP spid="14645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>
            <a:extLst>
              <a:ext uri="{FF2B5EF4-FFF2-40B4-BE49-F238E27FC236}">
                <a16:creationId xmlns:a16="http://schemas.microsoft.com/office/drawing/2014/main" id="{191F679B-F879-4137-8658-695FBC14C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229600" cy="838200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giải bài tập 47</a:t>
            </a:r>
          </a:p>
        </p:txBody>
      </p:sp>
      <p:grpSp>
        <p:nvGrpSpPr>
          <p:cNvPr id="473091" name="Group 3">
            <a:extLst>
              <a:ext uri="{FF2B5EF4-FFF2-40B4-BE49-F238E27FC236}">
                <a16:creationId xmlns:a16="http://schemas.microsoft.com/office/drawing/2014/main" id="{A1F367BB-8493-4523-B6D9-811013924854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762000"/>
            <a:ext cx="4572000" cy="2057400"/>
            <a:chOff x="2880" y="480"/>
            <a:chExt cx="2880" cy="1296"/>
          </a:xfrm>
        </p:grpSpPr>
        <p:grpSp>
          <p:nvGrpSpPr>
            <p:cNvPr id="473092" name="Group 4">
              <a:extLst>
                <a:ext uri="{FF2B5EF4-FFF2-40B4-BE49-F238E27FC236}">
                  <a16:creationId xmlns:a16="http://schemas.microsoft.com/office/drawing/2014/main" id="{B079B68C-2229-4042-B84C-8D4CDB9B8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480"/>
              <a:ext cx="2880" cy="1296"/>
              <a:chOff x="2784" y="480"/>
              <a:chExt cx="2880" cy="1296"/>
            </a:xfrm>
          </p:grpSpPr>
          <p:grpSp>
            <p:nvGrpSpPr>
              <p:cNvPr id="473093" name="Group 5">
                <a:extLst>
                  <a:ext uri="{FF2B5EF4-FFF2-40B4-BE49-F238E27FC236}">
                    <a16:creationId xmlns:a16="http://schemas.microsoft.com/office/drawing/2014/main" id="{BBC87967-DB29-40B7-9EEC-82FE467AC9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4" y="480"/>
                <a:ext cx="2880" cy="1296"/>
                <a:chOff x="2784" y="624"/>
                <a:chExt cx="2880" cy="1296"/>
              </a:xfrm>
            </p:grpSpPr>
            <p:sp>
              <p:nvSpPr>
                <p:cNvPr id="473094" name="Line 6">
                  <a:extLst>
                    <a:ext uri="{FF2B5EF4-FFF2-40B4-BE49-F238E27FC236}">
                      <a16:creationId xmlns:a16="http://schemas.microsoft.com/office/drawing/2014/main" id="{B4254F50-D0A6-434A-8DB6-6804A8CE8C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72" y="1008"/>
                  <a:ext cx="912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095" name="Line 7">
                  <a:extLst>
                    <a:ext uri="{FF2B5EF4-FFF2-40B4-BE49-F238E27FC236}">
                      <a16:creationId xmlns:a16="http://schemas.microsoft.com/office/drawing/2014/main" id="{970AA32C-C5A8-4937-A6FA-B30E0A39F3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" y="1008"/>
                  <a:ext cx="15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096" name="Line 8">
                  <a:extLst>
                    <a:ext uri="{FF2B5EF4-FFF2-40B4-BE49-F238E27FC236}">
                      <a16:creationId xmlns:a16="http://schemas.microsoft.com/office/drawing/2014/main" id="{A96DF125-ECFE-4617-8685-64F58CE5ED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72" y="1584"/>
                  <a:ext cx="15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097" name="Line 9">
                  <a:extLst>
                    <a:ext uri="{FF2B5EF4-FFF2-40B4-BE49-F238E27FC236}">
                      <a16:creationId xmlns:a16="http://schemas.microsoft.com/office/drawing/2014/main" id="{17B14524-11CA-47DC-9E8D-E59726A82E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72" y="1008"/>
                  <a:ext cx="24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098" name="Oval 10">
                  <a:extLst>
                    <a:ext uri="{FF2B5EF4-FFF2-40B4-BE49-F238E27FC236}">
                      <a16:creationId xmlns:a16="http://schemas.microsoft.com/office/drawing/2014/main" id="{C6E3368C-5B1C-41B4-9866-C4A229D2E4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8" y="1272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3099" name="Line 11">
                  <a:extLst>
                    <a:ext uri="{FF2B5EF4-FFF2-40B4-BE49-F238E27FC236}">
                      <a16:creationId xmlns:a16="http://schemas.microsoft.com/office/drawing/2014/main" id="{C35CCC32-1646-4B18-B43C-CCB91076F4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" y="100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100" name="Line 12">
                  <a:extLst>
                    <a:ext uri="{FF2B5EF4-FFF2-40B4-BE49-F238E27FC236}">
                      <a16:creationId xmlns:a16="http://schemas.microsoft.com/office/drawing/2014/main" id="{EAAB8FDB-6DDE-4140-82AA-FB20B0E57E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56" y="1008"/>
                  <a:ext cx="912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101" name="Line 13">
                  <a:extLst>
                    <a:ext uri="{FF2B5EF4-FFF2-40B4-BE49-F238E27FC236}">
                      <a16:creationId xmlns:a16="http://schemas.microsoft.com/office/drawing/2014/main" id="{49C774BE-7AC1-4F49-B483-5C01A28454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102" name="Line 14">
                  <a:extLst>
                    <a:ext uri="{FF2B5EF4-FFF2-40B4-BE49-F238E27FC236}">
                      <a16:creationId xmlns:a16="http://schemas.microsoft.com/office/drawing/2014/main" id="{6088D1D4-DC49-4D2F-8D76-5F25231109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" y="1008"/>
                  <a:ext cx="57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103" name="Line 15">
                  <a:extLst>
                    <a:ext uri="{FF2B5EF4-FFF2-40B4-BE49-F238E27FC236}">
                      <a16:creationId xmlns:a16="http://schemas.microsoft.com/office/drawing/2014/main" id="{5A07921E-17FE-4E7A-B387-5139EAAE63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1344"/>
                  <a:ext cx="57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104" name="Rectangle 16">
                  <a:extLst>
                    <a:ext uri="{FF2B5EF4-FFF2-40B4-BE49-F238E27FC236}">
                      <a16:creationId xmlns:a16="http://schemas.microsoft.com/office/drawing/2014/main" id="{5FDB8CAF-202E-4CAE-8A28-AF82610E95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8" y="720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>
                      <a:latin typeface=".VnTime" panose="020B7200000000000000" pitchFamily="34" charset="0"/>
                    </a:rPr>
                    <a:t>A</a:t>
                  </a:r>
                </a:p>
              </p:txBody>
            </p:sp>
            <p:sp>
              <p:nvSpPr>
                <p:cNvPr id="473105" name="Rectangle 17">
                  <a:extLst>
                    <a:ext uri="{FF2B5EF4-FFF2-40B4-BE49-F238E27FC236}">
                      <a16:creationId xmlns:a16="http://schemas.microsoft.com/office/drawing/2014/main" id="{6576EF02-9EFD-43B2-9EB9-8D2FADB04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4" y="1488"/>
                  <a:ext cx="432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>
                      <a:latin typeface=".VnTime" panose="020B7200000000000000" pitchFamily="34" charset="0"/>
                    </a:rPr>
                    <a:t>D</a:t>
                  </a:r>
                </a:p>
              </p:txBody>
            </p:sp>
            <p:sp>
              <p:nvSpPr>
                <p:cNvPr id="473106" name="Rectangle 18">
                  <a:extLst>
                    <a:ext uri="{FF2B5EF4-FFF2-40B4-BE49-F238E27FC236}">
                      <a16:creationId xmlns:a16="http://schemas.microsoft.com/office/drawing/2014/main" id="{A4FD0379-BD74-461D-9998-5FCC2CB4E4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0" y="1584"/>
                  <a:ext cx="33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>
                      <a:latin typeface=".VnTime" panose="020B7200000000000000" pitchFamily="34" charset="0"/>
                    </a:rPr>
                    <a:t>C</a:t>
                  </a:r>
                </a:p>
              </p:txBody>
            </p:sp>
            <p:sp>
              <p:nvSpPr>
                <p:cNvPr id="473107" name="Rectangle 19">
                  <a:extLst>
                    <a:ext uri="{FF2B5EF4-FFF2-40B4-BE49-F238E27FC236}">
                      <a16:creationId xmlns:a16="http://schemas.microsoft.com/office/drawing/2014/main" id="{8FDC9DBE-06C4-4BA8-B206-AEFC11A183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624"/>
                  <a:ext cx="432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>
                      <a:latin typeface=".VnTime" panose="020B7200000000000000" pitchFamily="34" charset="0"/>
                    </a:rPr>
                    <a:t>B</a:t>
                  </a:r>
                </a:p>
              </p:txBody>
            </p:sp>
            <p:sp>
              <p:nvSpPr>
                <p:cNvPr id="473108" name="Rectangle 20">
                  <a:extLst>
                    <a:ext uri="{FF2B5EF4-FFF2-40B4-BE49-F238E27FC236}">
                      <a16:creationId xmlns:a16="http://schemas.microsoft.com/office/drawing/2014/main" id="{13057565-F69F-424C-9887-087FC97AD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8" y="1296"/>
                  <a:ext cx="33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>
                      <a:latin typeface=".VnTime" panose="020B7200000000000000" pitchFamily="34" charset="0"/>
                    </a:rPr>
                    <a:t>H</a:t>
                  </a:r>
                </a:p>
              </p:txBody>
            </p:sp>
            <p:sp>
              <p:nvSpPr>
                <p:cNvPr id="473109" name="Rectangle 21">
                  <a:extLst>
                    <a:ext uri="{FF2B5EF4-FFF2-40B4-BE49-F238E27FC236}">
                      <a16:creationId xmlns:a16="http://schemas.microsoft.com/office/drawing/2014/main" id="{DA86BAAA-819C-491B-8F90-F2E1DA710C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104"/>
                  <a:ext cx="33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>
                      <a:latin typeface=".VnTime" panose="020B7200000000000000" pitchFamily="34" charset="0"/>
                    </a:rPr>
                    <a:t>K</a:t>
                  </a:r>
                </a:p>
              </p:txBody>
            </p:sp>
            <p:sp>
              <p:nvSpPr>
                <p:cNvPr id="473110" name="Rectangle 22">
                  <a:extLst>
                    <a:ext uri="{FF2B5EF4-FFF2-40B4-BE49-F238E27FC236}">
                      <a16:creationId xmlns:a16="http://schemas.microsoft.com/office/drawing/2014/main" id="{F2DE2BAE-BF10-41CF-A19E-61941A0984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0" y="1152"/>
                  <a:ext cx="288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>
                      <a:latin typeface=".VnTime" panose="020B7200000000000000" pitchFamily="34" charset="0"/>
                    </a:rPr>
                    <a:t>O</a:t>
                  </a:r>
                </a:p>
              </p:txBody>
            </p:sp>
          </p:grpSp>
          <p:sp>
            <p:nvSpPr>
              <p:cNvPr id="473111" name="Freeform 23">
                <a:extLst>
                  <a:ext uri="{FF2B5EF4-FFF2-40B4-BE49-F238E27FC236}">
                    <a16:creationId xmlns:a16="http://schemas.microsoft.com/office/drawing/2014/main" id="{C6B0BCAE-012F-4F34-8631-1A15EA8A7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1056"/>
                <a:ext cx="127" cy="144"/>
              </a:xfrm>
              <a:custGeom>
                <a:avLst/>
                <a:gdLst>
                  <a:gd name="T0" fmla="*/ 119 w 150"/>
                  <a:gd name="T1" fmla="*/ 0 h 104"/>
                  <a:gd name="T2" fmla="*/ 150 w 150"/>
                  <a:gd name="T3" fmla="*/ 80 h 104"/>
                  <a:gd name="T4" fmla="*/ 0 w 150"/>
                  <a:gd name="T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0" h="104">
                    <a:moveTo>
                      <a:pt x="119" y="0"/>
                    </a:moveTo>
                    <a:lnTo>
                      <a:pt x="150" y="80"/>
                    </a:lnTo>
                    <a:lnTo>
                      <a:pt x="0" y="104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12" name="Freeform 24">
                <a:extLst>
                  <a:ext uri="{FF2B5EF4-FFF2-40B4-BE49-F238E27FC236}">
                    <a16:creationId xmlns:a16="http://schemas.microsoft.com/office/drawing/2014/main" id="{D8EB71B4-8223-4C16-9B08-81E3E6195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1104"/>
                <a:ext cx="63" cy="143"/>
              </a:xfrm>
              <a:custGeom>
                <a:avLst/>
                <a:gdLst>
                  <a:gd name="T0" fmla="*/ 63 w 63"/>
                  <a:gd name="T1" fmla="*/ 0 h 143"/>
                  <a:gd name="T2" fmla="*/ 0 w 63"/>
                  <a:gd name="T3" fmla="*/ 16 h 143"/>
                  <a:gd name="T4" fmla="*/ 31 w 63"/>
                  <a:gd name="T5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143">
                    <a:moveTo>
                      <a:pt x="63" y="0"/>
                    </a:moveTo>
                    <a:lnTo>
                      <a:pt x="0" y="16"/>
                    </a:lnTo>
                    <a:lnTo>
                      <a:pt x="31" y="143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3113" name="Text Box 25">
              <a:extLst>
                <a:ext uri="{FF2B5EF4-FFF2-40B4-BE49-F238E27FC236}">
                  <a16:creationId xmlns:a16="http://schemas.microsoft.com/office/drawing/2014/main" id="{7D840474-4145-47B5-A65F-88D9D2BB4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488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H×nh 72</a:t>
              </a:r>
            </a:p>
          </p:txBody>
        </p:sp>
      </p:grpSp>
      <p:sp>
        <p:nvSpPr>
          <p:cNvPr id="473114" name="Text Box 26">
            <a:extLst>
              <a:ext uri="{FF2B5EF4-FFF2-40B4-BE49-F238E27FC236}">
                <a16:creationId xmlns:a16="http://schemas.microsoft.com/office/drawing/2014/main" id="{8FE8D60E-7ACA-469D-B00E-6979343AF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63600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0">
                <a:latin typeface=".VnTime" panose="020B7200000000000000" pitchFamily="34" charset="0"/>
              </a:rPr>
              <a:t>Cho h×nh 72, trong ®ã ABCD lµ h×nh b×nh hµnh </a:t>
            </a:r>
          </a:p>
        </p:txBody>
      </p:sp>
      <p:sp>
        <p:nvSpPr>
          <p:cNvPr id="473115" name="Text Box 27">
            <a:extLst>
              <a:ext uri="{FF2B5EF4-FFF2-40B4-BE49-F238E27FC236}">
                <a16:creationId xmlns:a16="http://schemas.microsoft.com/office/drawing/2014/main" id="{6867095B-37AB-45D7-8993-D10BAB02C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28"/>
            <a:ext cx="601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0">
                <a:latin typeface=".VnTime" panose="020B7200000000000000" pitchFamily="34" charset="0"/>
              </a:rPr>
              <a:t>a) Chøng minh r»ng AHCK lµ h×nh b×nh hµnh.</a:t>
            </a:r>
          </a:p>
        </p:txBody>
      </p:sp>
      <p:sp>
        <p:nvSpPr>
          <p:cNvPr id="473116" name="Text Box 28">
            <a:extLst>
              <a:ext uri="{FF2B5EF4-FFF2-40B4-BE49-F238E27FC236}">
                <a16:creationId xmlns:a16="http://schemas.microsoft.com/office/drawing/2014/main" id="{BF6EC80F-9567-4AC3-9D1F-6AC0457E2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828802"/>
            <a:ext cx="5562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 dirty="0">
                <a:latin typeface=".VnTime" panose="020B7200000000000000" pitchFamily="34" charset="0"/>
              </a:rPr>
              <a:t>b) </a:t>
            </a:r>
            <a:r>
              <a:rPr lang="en-US" altLang="en-US" sz="2400" b="0" dirty="0" err="1">
                <a:latin typeface=".VnTime" panose="020B7200000000000000" pitchFamily="34" charset="0"/>
              </a:rPr>
              <a:t>Gäi</a:t>
            </a:r>
            <a:r>
              <a:rPr lang="en-US" altLang="en-US" sz="2400" b="0" dirty="0">
                <a:latin typeface=".VnTime" panose="020B7200000000000000" pitchFamily="34" charset="0"/>
              </a:rPr>
              <a:t> O lµ </a:t>
            </a:r>
            <a:r>
              <a:rPr lang="en-US" altLang="en-US" sz="2400" b="0" dirty="0" err="1">
                <a:latin typeface=".VnTime" panose="020B7200000000000000" pitchFamily="34" charset="0"/>
              </a:rPr>
              <a:t>trung</a:t>
            </a:r>
            <a:r>
              <a:rPr lang="en-US" altLang="en-US" sz="2400" b="0" dirty="0">
                <a:latin typeface=".VnTime" panose="020B7200000000000000" pitchFamily="34" charset="0"/>
              </a:rPr>
              <a:t> ®</a:t>
            </a:r>
            <a:r>
              <a:rPr lang="en-US" altLang="en-US" sz="2400" b="0" dirty="0" err="1">
                <a:latin typeface=".VnTime" panose="020B7200000000000000" pitchFamily="34" charset="0"/>
              </a:rPr>
              <a:t>iÓm</a:t>
            </a:r>
            <a:r>
              <a:rPr lang="en-US" altLang="en-US" sz="2400" b="0" dirty="0">
                <a:latin typeface=".VnTime" panose="020B7200000000000000" pitchFamily="34" charset="0"/>
              </a:rPr>
              <a:t> </a:t>
            </a:r>
            <a:r>
              <a:rPr lang="en-US" altLang="en-US" sz="2400" b="0" dirty="0" err="1">
                <a:latin typeface=".VnTime" panose="020B7200000000000000" pitchFamily="34" charset="0"/>
              </a:rPr>
              <a:t>cña</a:t>
            </a:r>
            <a:r>
              <a:rPr lang="en-US" altLang="en-US" sz="2400" b="0" dirty="0">
                <a:latin typeface=".VnTime" panose="020B7200000000000000" pitchFamily="34" charset="0"/>
              </a:rPr>
              <a:t> HK.</a:t>
            </a:r>
          </a:p>
          <a:p>
            <a:pPr>
              <a:spcBef>
                <a:spcPct val="50000"/>
              </a:spcBef>
            </a:pPr>
            <a:r>
              <a:rPr lang="en-US" altLang="en-US" sz="2400" b="0" dirty="0">
                <a:latin typeface=".VnTime" panose="020B7200000000000000" pitchFamily="34" charset="0"/>
              </a:rPr>
              <a:t> </a:t>
            </a:r>
            <a:r>
              <a:rPr lang="en-US" altLang="en-US" sz="2400" b="0" dirty="0" err="1">
                <a:latin typeface=".VnTime" panose="020B7200000000000000" pitchFamily="34" charset="0"/>
              </a:rPr>
              <a:t>Chøng</a:t>
            </a:r>
            <a:r>
              <a:rPr lang="en-US" altLang="en-US" sz="2400" b="0" dirty="0">
                <a:latin typeface=".VnTime" panose="020B7200000000000000" pitchFamily="34" charset="0"/>
              </a:rPr>
              <a:t> minh </a:t>
            </a:r>
            <a:r>
              <a:rPr lang="en-US" altLang="en-US" sz="2400" b="0" dirty="0" err="1">
                <a:latin typeface=".VnTime" panose="020B7200000000000000" pitchFamily="34" charset="0"/>
              </a:rPr>
              <a:t>r»ng</a:t>
            </a:r>
            <a:r>
              <a:rPr lang="en-US" altLang="en-US" sz="2400" b="0" dirty="0">
                <a:latin typeface=".VnTime" panose="020B7200000000000000" pitchFamily="34" charset="0"/>
              </a:rPr>
              <a:t> A, O, C th¼ng </a:t>
            </a:r>
            <a:r>
              <a:rPr lang="en-US" altLang="en-US" sz="2400" b="0" dirty="0" err="1">
                <a:latin typeface=".VnTime" panose="020B7200000000000000" pitchFamily="34" charset="0"/>
              </a:rPr>
              <a:t>hµng</a:t>
            </a:r>
            <a:r>
              <a:rPr lang="en-US" altLang="en-US" sz="2400" b="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473117" name="Text Box 29">
            <a:extLst>
              <a:ext uri="{FF2B5EF4-FFF2-40B4-BE49-F238E27FC236}">
                <a16:creationId xmlns:a16="http://schemas.microsoft.com/office/drawing/2014/main" id="{6295B952-E596-40BA-8E3C-4F9D699BB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743208"/>
            <a:ext cx="8915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u="sng" dirty="0" err="1">
                <a:solidFill>
                  <a:schemeClr val="tx2"/>
                </a:solidFill>
                <a:latin typeface=".VnTime" panose="020B7200000000000000" pitchFamily="34" charset="0"/>
              </a:rPr>
              <a:t>Gîi</a:t>
            </a:r>
            <a:r>
              <a:rPr lang="en-US" altLang="en-US" sz="2800" u="sng" dirty="0">
                <a:solidFill>
                  <a:schemeClr val="tx2"/>
                </a:solidFill>
                <a:latin typeface=".VnTime" panose="020B7200000000000000" pitchFamily="34" charset="0"/>
              </a:rPr>
              <a:t> ý:</a:t>
            </a:r>
          </a:p>
          <a:p>
            <a:pPr>
              <a:spcBef>
                <a:spcPct val="50000"/>
              </a:spcBef>
            </a:pP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a)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C©u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a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bµi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to¸n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yªu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cÇu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cÇn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chøng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minh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tø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gi¸c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lµ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h×nh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b×nh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hµnh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.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VËy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ta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ph¶i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dùa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dÊu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hiÖu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nhËn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biÕt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®Ó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chøng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minh.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Bµi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nµy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dùa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vµ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dÊu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.VnTime" panose="020B7200000000000000" pitchFamily="34" charset="0"/>
              </a:rPr>
              <a:t>hiÖu</a:t>
            </a:r>
            <a:r>
              <a:rPr lang="en-US" altLang="en-US" sz="2800" b="0" dirty="0">
                <a:solidFill>
                  <a:srgbClr val="FF0066"/>
                </a:solidFill>
                <a:latin typeface=".VnTime" panose="020B7200000000000000" pitchFamily="34" charset="0"/>
              </a:rPr>
              <a:t> 3</a:t>
            </a:r>
          </a:p>
          <a:p>
            <a:pPr algn="ctr">
              <a:spcBef>
                <a:spcPct val="50000"/>
              </a:spcBef>
            </a:pPr>
            <a:endParaRPr lang="en-US" altLang="en-US" sz="2800" b="0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473118" name="Text Box 30">
            <a:extLst>
              <a:ext uri="{FF2B5EF4-FFF2-40B4-BE49-F238E27FC236}">
                <a16:creationId xmlns:a16="http://schemas.microsoft.com/office/drawing/2014/main" id="{10A7C707-A77A-4219-87DB-016113B1B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43498"/>
            <a:ext cx="9144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>
                <a:solidFill>
                  <a:srgbClr val="0000FF"/>
                </a:solidFill>
                <a:latin typeface=".VnTime" panose="020B7200000000000000" pitchFamily="34" charset="0"/>
              </a:rPr>
              <a:t>b) C©u b, ®Ó chøng minh A, O, C th¼ng hµng ta chøng minh cho AC ®i qua O (dùa vµo c©u a, ta ®· chøng minh </a:t>
            </a:r>
            <a:r>
              <a:rPr lang="en-US" altLang="en-US" sz="28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0">
                <a:solidFill>
                  <a:srgbClr val="0000FF"/>
                </a:solidFill>
                <a:latin typeface=".VnTime" panose="020B7200000000000000" pitchFamily="34" charset="0"/>
              </a:rPr>
              <a:t> AHCK lµ h×nh b×nh hµnh</a:t>
            </a:r>
          </a:p>
          <a:p>
            <a:pPr algn="ctr">
              <a:spcBef>
                <a:spcPct val="50000"/>
              </a:spcBef>
            </a:pPr>
            <a:endParaRPr lang="en-US" altLang="en-US" sz="2800" b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7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0" grpId="0"/>
      <p:bldP spid="473114" grpId="0"/>
      <p:bldP spid="473115" grpId="0"/>
      <p:bldP spid="473116" grpId="0"/>
      <p:bldP spid="473117" grpId="0"/>
      <p:bldP spid="4731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6" name="Text Box 10">
            <a:extLst>
              <a:ext uri="{FF2B5EF4-FFF2-40B4-BE49-F238E27FC236}">
                <a16:creationId xmlns:a16="http://schemas.microsoft.com/office/drawing/2014/main" id="{1AE14A0D-7EE9-4685-896F-F8968BC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009" y="1727997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7030A0"/>
                </a:solidFill>
              </a:rPr>
              <a:t>4. Rèn kỷ năng vẽ hình bình hành.</a:t>
            </a:r>
          </a:p>
        </p:txBody>
      </p:sp>
      <p:sp>
        <p:nvSpPr>
          <p:cNvPr id="167947" name="Text Box 11">
            <a:extLst>
              <a:ext uri="{FF2B5EF4-FFF2-40B4-BE49-F238E27FC236}">
                <a16:creationId xmlns:a16="http://schemas.microsoft.com/office/drawing/2014/main" id="{047013C6-E712-4990-B5EF-53276F5D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016" y="2590800"/>
            <a:ext cx="741459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7030A0"/>
                </a:solidFill>
              </a:rPr>
              <a:t>5. Chứng minh các dấu hiệu nhận biết và làm các bài tập: 43, 44, 45 sgk trang 92</a:t>
            </a:r>
          </a:p>
        </p:txBody>
      </p:sp>
      <p:sp>
        <p:nvSpPr>
          <p:cNvPr id="167949" name="AutoShape 13">
            <a:extLst>
              <a:ext uri="{FF2B5EF4-FFF2-40B4-BE49-F238E27FC236}">
                <a16:creationId xmlns:a16="http://schemas.microsoft.com/office/drawing/2014/main" id="{0B79FCF3-C26A-403F-AF67-59735F83C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57200"/>
            <a:ext cx="6172200" cy="8382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9FF99"/>
              </a:gs>
              <a:gs pos="100000">
                <a:srgbClr val="17A117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chemeClr val="tx2"/>
                </a:solidFill>
              </a:rPr>
              <a:t>CỦNG CỐ - DẶN DÒ</a:t>
            </a:r>
          </a:p>
        </p:txBody>
      </p:sp>
      <p:pic>
        <p:nvPicPr>
          <p:cNvPr id="167950" name="Picture 14" descr="hoa">
            <a:extLst>
              <a:ext uri="{FF2B5EF4-FFF2-40B4-BE49-F238E27FC236}">
                <a16:creationId xmlns:a16="http://schemas.microsoft.com/office/drawing/2014/main" id="{2A210B5C-F0AB-4024-8A71-01BD403D77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3" y="3458090"/>
            <a:ext cx="1981199" cy="33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6" grpId="0"/>
      <p:bldP spid="1679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41" name="Picture 41" descr="tu giac">
            <a:extLst>
              <a:ext uri="{FF2B5EF4-FFF2-40B4-BE49-F238E27FC236}">
                <a16:creationId xmlns:a16="http://schemas.microsoft.com/office/drawing/2014/main" id="{2CC22BF7-1FFC-4C67-B620-947614988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4" y="352910"/>
            <a:ext cx="3001479" cy="3001479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25" name="Text Box 25">
            <a:extLst>
              <a:ext uri="{FF2B5EF4-FFF2-40B4-BE49-F238E27FC236}">
                <a16:creationId xmlns:a16="http://schemas.microsoft.com/office/drawing/2014/main" id="{3E936BEE-2BE6-4180-8320-5082A38DE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5891" y="2422248"/>
            <a:ext cx="1143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Hai cạnh bên song song</a:t>
            </a:r>
          </a:p>
        </p:txBody>
      </p:sp>
      <p:grpSp>
        <p:nvGrpSpPr>
          <p:cNvPr id="179226" name="Group 26">
            <a:extLst>
              <a:ext uri="{FF2B5EF4-FFF2-40B4-BE49-F238E27FC236}">
                <a16:creationId xmlns:a16="http://schemas.microsoft.com/office/drawing/2014/main" id="{0DF838FB-9532-43B4-AE16-2893F9C9EB5E}"/>
              </a:ext>
            </a:extLst>
          </p:cNvPr>
          <p:cNvGrpSpPr>
            <a:grpSpLocks/>
          </p:cNvGrpSpPr>
          <p:nvPr/>
        </p:nvGrpSpPr>
        <p:grpSpPr bwMode="auto">
          <a:xfrm>
            <a:off x="6581291" y="4036736"/>
            <a:ext cx="3886200" cy="2347912"/>
            <a:chOff x="3168" y="672"/>
            <a:chExt cx="2448" cy="1479"/>
          </a:xfrm>
        </p:grpSpPr>
        <p:sp>
          <p:nvSpPr>
            <p:cNvPr id="179207" name="Text Box 7">
              <a:extLst>
                <a:ext uri="{FF2B5EF4-FFF2-40B4-BE49-F238E27FC236}">
                  <a16:creationId xmlns:a16="http://schemas.microsoft.com/office/drawing/2014/main" id="{2D16CB2F-50AA-46BA-A17D-2AD6A19E5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0">
                  <a:solidFill>
                    <a:schemeClr val="folHlink"/>
                  </a:solidFill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9209" name="Text Box 9">
              <a:extLst>
                <a:ext uri="{FF2B5EF4-FFF2-40B4-BE49-F238E27FC236}">
                  <a16:creationId xmlns:a16="http://schemas.microsoft.com/office/drawing/2014/main" id="{1A01A3B1-9DE5-46D5-A737-996114565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0">
                  <a:solidFill>
                    <a:schemeClr val="folHlink"/>
                  </a:solidFill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79210" name="Text Box 10">
              <a:extLst>
                <a:ext uri="{FF2B5EF4-FFF2-40B4-BE49-F238E27FC236}">
                  <a16:creationId xmlns:a16="http://schemas.microsoft.com/office/drawing/2014/main" id="{EB10027C-CEE6-42C9-83CE-E2CE7847D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0">
                  <a:solidFill>
                    <a:schemeClr val="folHlink"/>
                  </a:solidFill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79211" name="Text Box 11">
              <a:extLst>
                <a:ext uri="{FF2B5EF4-FFF2-40B4-BE49-F238E27FC236}">
                  <a16:creationId xmlns:a16="http://schemas.microsoft.com/office/drawing/2014/main" id="{8217AB69-20E1-4363-9593-6796DBF1C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63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0">
                  <a:solidFill>
                    <a:schemeClr val="folHlink"/>
                  </a:solidFill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79214" name="AutoShape 14">
              <a:extLst>
                <a:ext uri="{FF2B5EF4-FFF2-40B4-BE49-F238E27FC236}">
                  <a16:creationId xmlns:a16="http://schemas.microsoft.com/office/drawing/2014/main" id="{30704C5B-B23B-467D-9845-905CE6B70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b="0">
                <a:solidFill>
                  <a:srgbClr val="000099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179221" name="Picture 21" descr="Cau hoi">
            <a:extLst>
              <a:ext uri="{FF2B5EF4-FFF2-40B4-BE49-F238E27FC236}">
                <a16:creationId xmlns:a16="http://schemas.microsoft.com/office/drawing/2014/main" id="{14B056C8-8655-43E9-B6B8-7494D91DCF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876800"/>
            <a:ext cx="914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9232" name="Group 32">
            <a:extLst>
              <a:ext uri="{FF2B5EF4-FFF2-40B4-BE49-F238E27FC236}">
                <a16:creationId xmlns:a16="http://schemas.microsoft.com/office/drawing/2014/main" id="{05BE247D-C371-4FD9-9A86-8395A25F6363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962400"/>
            <a:ext cx="1295400" cy="914400"/>
            <a:chOff x="2400" y="1776"/>
            <a:chExt cx="1597" cy="1178"/>
          </a:xfrm>
        </p:grpSpPr>
        <p:sp>
          <p:nvSpPr>
            <p:cNvPr id="179233" name="AutoShape 33">
              <a:extLst>
                <a:ext uri="{FF2B5EF4-FFF2-40B4-BE49-F238E27FC236}">
                  <a16:creationId xmlns:a16="http://schemas.microsoft.com/office/drawing/2014/main" id="{2CF1A26D-002F-4111-8AFF-72BE355A51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0" y="1776"/>
              <a:ext cx="1597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179234" name="Freeform 34">
              <a:extLst>
                <a:ext uri="{FF2B5EF4-FFF2-40B4-BE49-F238E27FC236}">
                  <a16:creationId xmlns:a16="http://schemas.microsoft.com/office/drawing/2014/main" id="{018805C7-A136-46D8-9456-C1043D5DD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776"/>
              <a:ext cx="1597" cy="1094"/>
            </a:xfrm>
            <a:custGeom>
              <a:avLst/>
              <a:gdLst>
                <a:gd name="T0" fmla="*/ 2774 w 3194"/>
                <a:gd name="T1" fmla="*/ 1653 h 2188"/>
                <a:gd name="T2" fmla="*/ 2888 w 3194"/>
                <a:gd name="T3" fmla="*/ 1388 h 2188"/>
                <a:gd name="T4" fmla="*/ 2929 w 3194"/>
                <a:gd name="T5" fmla="*/ 1095 h 2188"/>
                <a:gd name="T6" fmla="*/ 2881 w 3194"/>
                <a:gd name="T7" fmla="*/ 770 h 2188"/>
                <a:gd name="T8" fmla="*/ 2743 w 3194"/>
                <a:gd name="T9" fmla="*/ 483 h 2188"/>
                <a:gd name="T10" fmla="*/ 2530 w 3194"/>
                <a:gd name="T11" fmla="*/ 250 h 2188"/>
                <a:gd name="T12" fmla="*/ 2259 w 3194"/>
                <a:gd name="T13" fmla="*/ 86 h 2188"/>
                <a:gd name="T14" fmla="*/ 1946 w 3194"/>
                <a:gd name="T15" fmla="*/ 6 h 2188"/>
                <a:gd name="T16" fmla="*/ 1938 w 3194"/>
                <a:gd name="T17" fmla="*/ 69 h 2188"/>
                <a:gd name="T18" fmla="*/ 2235 w 3194"/>
                <a:gd name="T19" fmla="*/ 146 h 2188"/>
                <a:gd name="T20" fmla="*/ 2489 w 3194"/>
                <a:gd name="T21" fmla="*/ 298 h 2188"/>
                <a:gd name="T22" fmla="*/ 2688 w 3194"/>
                <a:gd name="T23" fmla="*/ 519 h 2188"/>
                <a:gd name="T24" fmla="*/ 2817 w 3194"/>
                <a:gd name="T25" fmla="*/ 789 h 2188"/>
                <a:gd name="T26" fmla="*/ 2864 w 3194"/>
                <a:gd name="T27" fmla="*/ 1095 h 2188"/>
                <a:gd name="T28" fmla="*/ 2821 w 3194"/>
                <a:gd name="T29" fmla="*/ 1386 h 2188"/>
                <a:gd name="T30" fmla="*/ 2703 w 3194"/>
                <a:gd name="T31" fmla="*/ 1645 h 2188"/>
                <a:gd name="T32" fmla="*/ 2520 w 3194"/>
                <a:gd name="T33" fmla="*/ 1860 h 2188"/>
                <a:gd name="T34" fmla="*/ 2285 w 3194"/>
                <a:gd name="T35" fmla="*/ 2018 h 2188"/>
                <a:gd name="T36" fmla="*/ 2011 w 3194"/>
                <a:gd name="T37" fmla="*/ 2108 h 2188"/>
                <a:gd name="T38" fmla="*/ 1778 w 3194"/>
                <a:gd name="T39" fmla="*/ 2121 h 2188"/>
                <a:gd name="T40" fmla="*/ 1563 w 3194"/>
                <a:gd name="T41" fmla="*/ 2086 h 2188"/>
                <a:gd name="T42" fmla="*/ 1366 w 3194"/>
                <a:gd name="T43" fmla="*/ 2009 h 2188"/>
                <a:gd name="T44" fmla="*/ 1187 w 3194"/>
                <a:gd name="T45" fmla="*/ 1893 h 2188"/>
                <a:gd name="T46" fmla="*/ 1035 w 3194"/>
                <a:gd name="T47" fmla="*/ 1742 h 2188"/>
                <a:gd name="T48" fmla="*/ 918 w 3194"/>
                <a:gd name="T49" fmla="*/ 1561 h 2188"/>
                <a:gd name="T50" fmla="*/ 845 w 3194"/>
                <a:gd name="T51" fmla="*/ 1558 h 2188"/>
                <a:gd name="T52" fmla="*/ 907 w 3194"/>
                <a:gd name="T53" fmla="*/ 1671 h 2188"/>
                <a:gd name="T54" fmla="*/ 979 w 3194"/>
                <a:gd name="T55" fmla="*/ 1774 h 2188"/>
                <a:gd name="T56" fmla="*/ 312 w 3194"/>
                <a:gd name="T57" fmla="*/ 1871 h 2188"/>
                <a:gd name="T58" fmla="*/ 1058 w 3194"/>
                <a:gd name="T59" fmla="*/ 1880 h 2188"/>
                <a:gd name="T60" fmla="*/ 1106 w 3194"/>
                <a:gd name="T61" fmla="*/ 1914 h 2188"/>
                <a:gd name="T62" fmla="*/ 1160 w 3194"/>
                <a:gd name="T63" fmla="*/ 1955 h 2188"/>
                <a:gd name="T64" fmla="*/ 1252 w 3194"/>
                <a:gd name="T65" fmla="*/ 2018 h 2188"/>
                <a:gd name="T66" fmla="*/ 1351 w 3194"/>
                <a:gd name="T67" fmla="*/ 2074 h 2188"/>
                <a:gd name="T68" fmla="*/ 1455 w 3194"/>
                <a:gd name="T69" fmla="*/ 2119 h 2188"/>
                <a:gd name="T70" fmla="*/ 1565 w 3194"/>
                <a:gd name="T71" fmla="*/ 2155 h 2188"/>
                <a:gd name="T72" fmla="*/ 1679 w 3194"/>
                <a:gd name="T73" fmla="*/ 2177 h 2188"/>
                <a:gd name="T74" fmla="*/ 1795 w 3194"/>
                <a:gd name="T75" fmla="*/ 2188 h 2188"/>
                <a:gd name="T76" fmla="*/ 1854 w 3194"/>
                <a:gd name="T77" fmla="*/ 2188 h 2188"/>
                <a:gd name="T78" fmla="*/ 1884 w 3194"/>
                <a:gd name="T79" fmla="*/ 2186 h 2188"/>
                <a:gd name="T80" fmla="*/ 1914 w 3194"/>
                <a:gd name="T81" fmla="*/ 2184 h 2188"/>
                <a:gd name="T82" fmla="*/ 2215 w 3194"/>
                <a:gd name="T83" fmla="*/ 2119 h 2188"/>
                <a:gd name="T84" fmla="*/ 2298 w 3194"/>
                <a:gd name="T85" fmla="*/ 2084 h 2188"/>
                <a:gd name="T86" fmla="*/ 2377 w 3194"/>
                <a:gd name="T87" fmla="*/ 2043 h 2188"/>
                <a:gd name="T88" fmla="*/ 2453 w 3194"/>
                <a:gd name="T89" fmla="*/ 1996 h 2188"/>
                <a:gd name="T90" fmla="*/ 2524 w 3194"/>
                <a:gd name="T91" fmla="*/ 1942 h 2188"/>
                <a:gd name="T92" fmla="*/ 2591 w 3194"/>
                <a:gd name="T93" fmla="*/ 1882 h 2188"/>
                <a:gd name="T94" fmla="*/ 3194 w 3194"/>
                <a:gd name="T95" fmla="*/ 1871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94" h="2188">
                  <a:moveTo>
                    <a:pt x="2662" y="1808"/>
                  </a:moveTo>
                  <a:lnTo>
                    <a:pt x="2722" y="1733"/>
                  </a:lnTo>
                  <a:lnTo>
                    <a:pt x="2774" y="1653"/>
                  </a:lnTo>
                  <a:lnTo>
                    <a:pt x="2819" y="1569"/>
                  </a:lnTo>
                  <a:lnTo>
                    <a:pt x="2858" y="1481"/>
                  </a:lnTo>
                  <a:lnTo>
                    <a:pt x="2888" y="1388"/>
                  </a:lnTo>
                  <a:lnTo>
                    <a:pt x="2910" y="1293"/>
                  </a:lnTo>
                  <a:lnTo>
                    <a:pt x="2925" y="1196"/>
                  </a:lnTo>
                  <a:lnTo>
                    <a:pt x="2929" y="1095"/>
                  </a:lnTo>
                  <a:lnTo>
                    <a:pt x="2923" y="983"/>
                  </a:lnTo>
                  <a:lnTo>
                    <a:pt x="2907" y="875"/>
                  </a:lnTo>
                  <a:lnTo>
                    <a:pt x="2881" y="770"/>
                  </a:lnTo>
                  <a:lnTo>
                    <a:pt x="2843" y="670"/>
                  </a:lnTo>
                  <a:lnTo>
                    <a:pt x="2797" y="573"/>
                  </a:lnTo>
                  <a:lnTo>
                    <a:pt x="2743" y="483"/>
                  </a:lnTo>
                  <a:lnTo>
                    <a:pt x="2679" y="399"/>
                  </a:lnTo>
                  <a:lnTo>
                    <a:pt x="2608" y="321"/>
                  </a:lnTo>
                  <a:lnTo>
                    <a:pt x="2530" y="250"/>
                  </a:lnTo>
                  <a:lnTo>
                    <a:pt x="2446" y="187"/>
                  </a:lnTo>
                  <a:lnTo>
                    <a:pt x="2356" y="132"/>
                  </a:lnTo>
                  <a:lnTo>
                    <a:pt x="2259" y="86"/>
                  </a:lnTo>
                  <a:lnTo>
                    <a:pt x="2159" y="49"/>
                  </a:lnTo>
                  <a:lnTo>
                    <a:pt x="2054" y="22"/>
                  </a:lnTo>
                  <a:lnTo>
                    <a:pt x="1946" y="6"/>
                  </a:lnTo>
                  <a:lnTo>
                    <a:pt x="1834" y="0"/>
                  </a:lnTo>
                  <a:lnTo>
                    <a:pt x="1834" y="63"/>
                  </a:lnTo>
                  <a:lnTo>
                    <a:pt x="1938" y="69"/>
                  </a:lnTo>
                  <a:lnTo>
                    <a:pt x="2041" y="84"/>
                  </a:lnTo>
                  <a:lnTo>
                    <a:pt x="2140" y="110"/>
                  </a:lnTo>
                  <a:lnTo>
                    <a:pt x="2235" y="146"/>
                  </a:lnTo>
                  <a:lnTo>
                    <a:pt x="2325" y="188"/>
                  </a:lnTo>
                  <a:lnTo>
                    <a:pt x="2410" y="241"/>
                  </a:lnTo>
                  <a:lnTo>
                    <a:pt x="2489" y="298"/>
                  </a:lnTo>
                  <a:lnTo>
                    <a:pt x="2562" y="366"/>
                  </a:lnTo>
                  <a:lnTo>
                    <a:pt x="2629" y="438"/>
                  </a:lnTo>
                  <a:lnTo>
                    <a:pt x="2688" y="519"/>
                  </a:lnTo>
                  <a:lnTo>
                    <a:pt x="2739" y="604"/>
                  </a:lnTo>
                  <a:lnTo>
                    <a:pt x="2784" y="694"/>
                  </a:lnTo>
                  <a:lnTo>
                    <a:pt x="2817" y="789"/>
                  </a:lnTo>
                  <a:lnTo>
                    <a:pt x="2843" y="888"/>
                  </a:lnTo>
                  <a:lnTo>
                    <a:pt x="2858" y="991"/>
                  </a:lnTo>
                  <a:lnTo>
                    <a:pt x="2864" y="1095"/>
                  </a:lnTo>
                  <a:lnTo>
                    <a:pt x="2858" y="1196"/>
                  </a:lnTo>
                  <a:lnTo>
                    <a:pt x="2845" y="1293"/>
                  </a:lnTo>
                  <a:lnTo>
                    <a:pt x="2821" y="1386"/>
                  </a:lnTo>
                  <a:lnTo>
                    <a:pt x="2789" y="1477"/>
                  </a:lnTo>
                  <a:lnTo>
                    <a:pt x="2750" y="1563"/>
                  </a:lnTo>
                  <a:lnTo>
                    <a:pt x="2703" y="1645"/>
                  </a:lnTo>
                  <a:lnTo>
                    <a:pt x="2649" y="1724"/>
                  </a:lnTo>
                  <a:lnTo>
                    <a:pt x="2588" y="1795"/>
                  </a:lnTo>
                  <a:lnTo>
                    <a:pt x="2520" y="1860"/>
                  </a:lnTo>
                  <a:lnTo>
                    <a:pt x="2448" y="1919"/>
                  </a:lnTo>
                  <a:lnTo>
                    <a:pt x="2369" y="1974"/>
                  </a:lnTo>
                  <a:lnTo>
                    <a:pt x="2285" y="2018"/>
                  </a:lnTo>
                  <a:lnTo>
                    <a:pt x="2198" y="2056"/>
                  </a:lnTo>
                  <a:lnTo>
                    <a:pt x="2106" y="2086"/>
                  </a:lnTo>
                  <a:lnTo>
                    <a:pt x="2011" y="2108"/>
                  </a:lnTo>
                  <a:lnTo>
                    <a:pt x="1912" y="2119"/>
                  </a:lnTo>
                  <a:lnTo>
                    <a:pt x="1778" y="2119"/>
                  </a:lnTo>
                  <a:lnTo>
                    <a:pt x="1778" y="2121"/>
                  </a:lnTo>
                  <a:lnTo>
                    <a:pt x="1705" y="2113"/>
                  </a:lnTo>
                  <a:lnTo>
                    <a:pt x="1634" y="2102"/>
                  </a:lnTo>
                  <a:lnTo>
                    <a:pt x="1563" y="2086"/>
                  </a:lnTo>
                  <a:lnTo>
                    <a:pt x="1496" y="2065"/>
                  </a:lnTo>
                  <a:lnTo>
                    <a:pt x="1429" y="2039"/>
                  </a:lnTo>
                  <a:lnTo>
                    <a:pt x="1366" y="2009"/>
                  </a:lnTo>
                  <a:lnTo>
                    <a:pt x="1304" y="1974"/>
                  </a:lnTo>
                  <a:lnTo>
                    <a:pt x="1244" y="1936"/>
                  </a:lnTo>
                  <a:lnTo>
                    <a:pt x="1187" y="1893"/>
                  </a:lnTo>
                  <a:lnTo>
                    <a:pt x="1134" y="1847"/>
                  </a:lnTo>
                  <a:lnTo>
                    <a:pt x="1084" y="1796"/>
                  </a:lnTo>
                  <a:lnTo>
                    <a:pt x="1035" y="1742"/>
                  </a:lnTo>
                  <a:lnTo>
                    <a:pt x="993" y="1684"/>
                  </a:lnTo>
                  <a:lnTo>
                    <a:pt x="953" y="1625"/>
                  </a:lnTo>
                  <a:lnTo>
                    <a:pt x="918" y="1561"/>
                  </a:lnTo>
                  <a:lnTo>
                    <a:pt x="886" y="1494"/>
                  </a:lnTo>
                  <a:lnTo>
                    <a:pt x="826" y="1518"/>
                  </a:lnTo>
                  <a:lnTo>
                    <a:pt x="845" y="1558"/>
                  </a:lnTo>
                  <a:lnTo>
                    <a:pt x="864" y="1597"/>
                  </a:lnTo>
                  <a:lnTo>
                    <a:pt x="884" y="1634"/>
                  </a:lnTo>
                  <a:lnTo>
                    <a:pt x="907" y="1671"/>
                  </a:lnTo>
                  <a:lnTo>
                    <a:pt x="929" y="1707"/>
                  </a:lnTo>
                  <a:lnTo>
                    <a:pt x="953" y="1740"/>
                  </a:lnTo>
                  <a:lnTo>
                    <a:pt x="979" y="1774"/>
                  </a:lnTo>
                  <a:lnTo>
                    <a:pt x="1006" y="1808"/>
                  </a:lnTo>
                  <a:lnTo>
                    <a:pt x="312" y="1808"/>
                  </a:lnTo>
                  <a:lnTo>
                    <a:pt x="312" y="1871"/>
                  </a:lnTo>
                  <a:lnTo>
                    <a:pt x="1045" y="1871"/>
                  </a:lnTo>
                  <a:lnTo>
                    <a:pt x="1048" y="1873"/>
                  </a:lnTo>
                  <a:lnTo>
                    <a:pt x="1058" y="1880"/>
                  </a:lnTo>
                  <a:lnTo>
                    <a:pt x="1071" y="1890"/>
                  </a:lnTo>
                  <a:lnTo>
                    <a:pt x="1088" y="1901"/>
                  </a:lnTo>
                  <a:lnTo>
                    <a:pt x="1106" y="1914"/>
                  </a:lnTo>
                  <a:lnTo>
                    <a:pt x="1125" y="1929"/>
                  </a:lnTo>
                  <a:lnTo>
                    <a:pt x="1144" y="1942"/>
                  </a:lnTo>
                  <a:lnTo>
                    <a:pt x="1160" y="1955"/>
                  </a:lnTo>
                  <a:lnTo>
                    <a:pt x="0" y="1955"/>
                  </a:lnTo>
                  <a:lnTo>
                    <a:pt x="0" y="2018"/>
                  </a:lnTo>
                  <a:lnTo>
                    <a:pt x="1252" y="2018"/>
                  </a:lnTo>
                  <a:lnTo>
                    <a:pt x="1284" y="2039"/>
                  </a:lnTo>
                  <a:lnTo>
                    <a:pt x="1317" y="2058"/>
                  </a:lnTo>
                  <a:lnTo>
                    <a:pt x="1351" y="2074"/>
                  </a:lnTo>
                  <a:lnTo>
                    <a:pt x="1386" y="2091"/>
                  </a:lnTo>
                  <a:lnTo>
                    <a:pt x="1420" y="2106"/>
                  </a:lnTo>
                  <a:lnTo>
                    <a:pt x="1455" y="2119"/>
                  </a:lnTo>
                  <a:lnTo>
                    <a:pt x="1493" y="2132"/>
                  </a:lnTo>
                  <a:lnTo>
                    <a:pt x="1528" y="2143"/>
                  </a:lnTo>
                  <a:lnTo>
                    <a:pt x="1565" y="2155"/>
                  </a:lnTo>
                  <a:lnTo>
                    <a:pt x="1603" y="2162"/>
                  </a:lnTo>
                  <a:lnTo>
                    <a:pt x="1640" y="2171"/>
                  </a:lnTo>
                  <a:lnTo>
                    <a:pt x="1679" y="2177"/>
                  </a:lnTo>
                  <a:lnTo>
                    <a:pt x="1716" y="2183"/>
                  </a:lnTo>
                  <a:lnTo>
                    <a:pt x="1756" y="2184"/>
                  </a:lnTo>
                  <a:lnTo>
                    <a:pt x="1795" y="2188"/>
                  </a:lnTo>
                  <a:lnTo>
                    <a:pt x="1834" y="2188"/>
                  </a:lnTo>
                  <a:lnTo>
                    <a:pt x="1845" y="2188"/>
                  </a:lnTo>
                  <a:lnTo>
                    <a:pt x="1854" y="2188"/>
                  </a:lnTo>
                  <a:lnTo>
                    <a:pt x="1866" y="2188"/>
                  </a:lnTo>
                  <a:lnTo>
                    <a:pt x="1875" y="2186"/>
                  </a:lnTo>
                  <a:lnTo>
                    <a:pt x="1884" y="2186"/>
                  </a:lnTo>
                  <a:lnTo>
                    <a:pt x="1894" y="2186"/>
                  </a:lnTo>
                  <a:lnTo>
                    <a:pt x="1905" y="2184"/>
                  </a:lnTo>
                  <a:lnTo>
                    <a:pt x="1914" y="2184"/>
                  </a:lnTo>
                  <a:lnTo>
                    <a:pt x="2866" y="2184"/>
                  </a:lnTo>
                  <a:lnTo>
                    <a:pt x="2866" y="2119"/>
                  </a:lnTo>
                  <a:lnTo>
                    <a:pt x="2215" y="2119"/>
                  </a:lnTo>
                  <a:lnTo>
                    <a:pt x="2243" y="2108"/>
                  </a:lnTo>
                  <a:lnTo>
                    <a:pt x="2271" y="2097"/>
                  </a:lnTo>
                  <a:lnTo>
                    <a:pt x="2298" y="2084"/>
                  </a:lnTo>
                  <a:lnTo>
                    <a:pt x="2325" y="2071"/>
                  </a:lnTo>
                  <a:lnTo>
                    <a:pt x="2351" y="2058"/>
                  </a:lnTo>
                  <a:lnTo>
                    <a:pt x="2377" y="2043"/>
                  </a:lnTo>
                  <a:lnTo>
                    <a:pt x="2403" y="2028"/>
                  </a:lnTo>
                  <a:lnTo>
                    <a:pt x="2427" y="2013"/>
                  </a:lnTo>
                  <a:lnTo>
                    <a:pt x="2453" y="1996"/>
                  </a:lnTo>
                  <a:lnTo>
                    <a:pt x="2478" y="1979"/>
                  </a:lnTo>
                  <a:lnTo>
                    <a:pt x="2500" y="1961"/>
                  </a:lnTo>
                  <a:lnTo>
                    <a:pt x="2524" y="1942"/>
                  </a:lnTo>
                  <a:lnTo>
                    <a:pt x="2547" y="1923"/>
                  </a:lnTo>
                  <a:lnTo>
                    <a:pt x="2569" y="1903"/>
                  </a:lnTo>
                  <a:lnTo>
                    <a:pt x="2591" y="1882"/>
                  </a:lnTo>
                  <a:lnTo>
                    <a:pt x="2612" y="1862"/>
                  </a:lnTo>
                  <a:lnTo>
                    <a:pt x="2612" y="1871"/>
                  </a:lnTo>
                  <a:lnTo>
                    <a:pt x="3194" y="1871"/>
                  </a:lnTo>
                  <a:lnTo>
                    <a:pt x="3194" y="1808"/>
                  </a:lnTo>
                  <a:lnTo>
                    <a:pt x="2662" y="18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179235" name="Rectangle 35">
              <a:extLst>
                <a:ext uri="{FF2B5EF4-FFF2-40B4-BE49-F238E27FC236}">
                  <a16:creationId xmlns:a16="http://schemas.microsoft.com/office/drawing/2014/main" id="{F58705DA-A1AB-44CC-99F5-D83B3140C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2922"/>
              <a:ext cx="635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179236" name="Oval 36">
              <a:extLst>
                <a:ext uri="{FF2B5EF4-FFF2-40B4-BE49-F238E27FC236}">
                  <a16:creationId xmlns:a16="http://schemas.microsoft.com/office/drawing/2014/main" id="{4C172B68-A087-4346-9764-47B20C68A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872"/>
              <a:ext cx="912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179237" name="WordArt 37">
              <a:extLst>
                <a:ext uri="{FF2B5EF4-FFF2-40B4-BE49-F238E27FC236}">
                  <a16:creationId xmlns:a16="http://schemas.microsoft.com/office/drawing/2014/main" id="{92BFF7E9-6FA9-49CD-9F9D-B08BDDA58E9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44" y="2000"/>
              <a:ext cx="384" cy="66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79238" name="Picture 21" descr="j0232133">
            <a:extLst>
              <a:ext uri="{FF2B5EF4-FFF2-40B4-BE49-F238E27FC236}">
                <a16:creationId xmlns:a16="http://schemas.microsoft.com/office/drawing/2014/main" id="{8FBFA15D-9BED-484A-B56C-01DF7084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4414">
            <a:off x="2819400" y="4648200"/>
            <a:ext cx="1828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39" name="Text Box 39">
            <a:extLst>
              <a:ext uri="{FF2B5EF4-FFF2-40B4-BE49-F238E27FC236}">
                <a16:creationId xmlns:a16="http://schemas.microsoft.com/office/drawing/2014/main" id="{7E4A6F7B-5E3D-4E0B-89F2-277B5272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1447828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7030A0"/>
                </a:solidFill>
                <a:cs typeface="Times New Roman" panose="02020603050405020304" pitchFamily="18" charset="0"/>
              </a:rPr>
              <a:t>  Hai cạnh đối song song</a:t>
            </a:r>
          </a:p>
        </p:txBody>
      </p:sp>
      <p:pic>
        <p:nvPicPr>
          <p:cNvPr id="179240" name="Picture 40" descr="hinh thang">
            <a:extLst>
              <a:ext uri="{FF2B5EF4-FFF2-40B4-BE49-F238E27FC236}">
                <a16:creationId xmlns:a16="http://schemas.microsoft.com/office/drawing/2014/main" id="{9A417683-E204-4B87-9522-279A65A80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762000"/>
            <a:ext cx="433537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42" name="Line 42">
            <a:extLst>
              <a:ext uri="{FF2B5EF4-FFF2-40B4-BE49-F238E27FC236}">
                <a16:creationId xmlns:a16="http://schemas.microsoft.com/office/drawing/2014/main" id="{EA40EB86-994B-4F5D-8F9B-385989EF4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9812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79243" name="Line 43">
            <a:extLst>
              <a:ext uri="{FF2B5EF4-FFF2-40B4-BE49-F238E27FC236}">
                <a16:creationId xmlns:a16="http://schemas.microsoft.com/office/drawing/2014/main" id="{3F3CEFD9-AF71-414D-AC20-3E8E02695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491" y="2498448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79244" name="Line 44">
            <a:extLst>
              <a:ext uri="{FF2B5EF4-FFF2-40B4-BE49-F238E27FC236}">
                <a16:creationId xmlns:a16="http://schemas.microsoft.com/office/drawing/2014/main" id="{152981C1-4D50-47E9-B62F-E02A7AD85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895599"/>
            <a:ext cx="3276597" cy="21814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79245" name="Text Box 45">
            <a:extLst>
              <a:ext uri="{FF2B5EF4-FFF2-40B4-BE49-F238E27FC236}">
                <a16:creationId xmlns:a16="http://schemas.microsoft.com/office/drawing/2014/main" id="{A485CC87-FBBA-443E-933B-D80136A39E6B}"/>
              </a:ext>
            </a:extLst>
          </p:cNvPr>
          <p:cNvSpPr txBox="1">
            <a:spLocks noChangeArrowheads="1"/>
          </p:cNvSpPr>
          <p:nvPr/>
        </p:nvSpPr>
        <p:spPr bwMode="auto">
          <a:xfrm rot="2025344">
            <a:off x="4111572" y="3469384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Các cạnh đối song song</a:t>
            </a:r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7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7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7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7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7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7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7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76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26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26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25" grpId="0"/>
      <p:bldP spid="1792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WordArt 9">
            <a:extLst>
              <a:ext uri="{FF2B5EF4-FFF2-40B4-BE49-F238E27FC236}">
                <a16:creationId xmlns:a16="http://schemas.microsoft.com/office/drawing/2014/main" id="{86BDFB1F-691D-4BA7-A458-EC6E005ADA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2514600"/>
            <a:ext cx="8001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§7. 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Hình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bình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hành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0" name="Group 80">
            <a:extLst>
              <a:ext uri="{FF2B5EF4-FFF2-40B4-BE49-F238E27FC236}">
                <a16:creationId xmlns:a16="http://schemas.microsoft.com/office/drawing/2014/main" id="{31C0B96D-B0AE-44F6-B92F-4E0B23FD93B5}"/>
              </a:ext>
            </a:extLst>
          </p:cNvPr>
          <p:cNvGrpSpPr>
            <a:grpSpLocks/>
          </p:cNvGrpSpPr>
          <p:nvPr/>
        </p:nvGrpSpPr>
        <p:grpSpPr bwMode="auto">
          <a:xfrm>
            <a:off x="4747846" y="202699"/>
            <a:ext cx="4071458" cy="2717897"/>
            <a:chOff x="3365" y="1405"/>
            <a:chExt cx="2185" cy="1330"/>
          </a:xfrm>
        </p:grpSpPr>
        <p:grpSp>
          <p:nvGrpSpPr>
            <p:cNvPr id="5199" name="Group 79">
              <a:extLst>
                <a:ext uri="{FF2B5EF4-FFF2-40B4-BE49-F238E27FC236}">
                  <a16:creationId xmlns:a16="http://schemas.microsoft.com/office/drawing/2014/main" id="{FF4DCE8F-256E-49E4-A54A-4BC469E4F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1" y="1632"/>
              <a:ext cx="2013" cy="928"/>
              <a:chOff x="3411" y="1639"/>
              <a:chExt cx="2013" cy="928"/>
            </a:xfrm>
          </p:grpSpPr>
          <p:sp>
            <p:nvSpPr>
              <p:cNvPr id="5146" name="Rectangle 26">
                <a:extLst>
                  <a:ext uri="{FF2B5EF4-FFF2-40B4-BE49-F238E27FC236}">
                    <a16:creationId xmlns:a16="http://schemas.microsoft.com/office/drawing/2014/main" id="{BC4E41B6-46CB-41AD-8FF1-66BC39D4C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6" y="2230"/>
                <a:ext cx="18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700" b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70</a:t>
                </a:r>
                <a:endParaRPr lang="en-US" altLang="en-US" sz="40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47" name="Rectangle 27">
                <a:extLst>
                  <a:ext uri="{FF2B5EF4-FFF2-40B4-BE49-F238E27FC236}">
                    <a16:creationId xmlns:a16="http://schemas.microsoft.com/office/drawing/2014/main" id="{96B09866-8380-4017-BAA7-FF4855956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0" y="2195"/>
                <a:ext cx="74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700" b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°</a:t>
                </a:r>
                <a:endParaRPr lang="en-US" altLang="en-US" sz="40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48" name="Oval 28">
                <a:extLst>
                  <a:ext uri="{FF2B5EF4-FFF2-40B4-BE49-F238E27FC236}">
                    <a16:creationId xmlns:a16="http://schemas.microsoft.com/office/drawing/2014/main" id="{3DFD1FD3-19A5-497E-A9CC-6BF67A3DF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4" y="2523"/>
                <a:ext cx="44" cy="44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anose="02020603050405020304" pitchFamily="18" charset="0"/>
                </a:endParaRPr>
              </a:p>
            </p:txBody>
          </p:sp>
          <p:sp>
            <p:nvSpPr>
              <p:cNvPr id="5150" name="Oval 30">
                <a:extLst>
                  <a:ext uri="{FF2B5EF4-FFF2-40B4-BE49-F238E27FC236}">
                    <a16:creationId xmlns:a16="http://schemas.microsoft.com/office/drawing/2014/main" id="{19FCBDF2-6BA1-4B8C-93A2-A4852FCA9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5" y="1639"/>
                <a:ext cx="44" cy="45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anose="02020603050405020304" pitchFamily="18" charset="0"/>
                </a:endParaRPr>
              </a:p>
            </p:txBody>
          </p:sp>
          <p:sp>
            <p:nvSpPr>
              <p:cNvPr id="5152" name="Oval 32">
                <a:extLst>
                  <a:ext uri="{FF2B5EF4-FFF2-40B4-BE49-F238E27FC236}">
                    <a16:creationId xmlns:a16="http://schemas.microsoft.com/office/drawing/2014/main" id="{039A8854-9659-425B-9222-FF85EB768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1" y="2523"/>
                <a:ext cx="45" cy="44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anose="02020603050405020304" pitchFamily="18" charset="0"/>
                </a:endParaRPr>
              </a:p>
            </p:txBody>
          </p:sp>
          <p:sp>
            <p:nvSpPr>
              <p:cNvPr id="5154" name="Oval 34">
                <a:extLst>
                  <a:ext uri="{FF2B5EF4-FFF2-40B4-BE49-F238E27FC236}">
                    <a16:creationId xmlns:a16="http://schemas.microsoft.com/office/drawing/2014/main" id="{3C332CE7-8B87-4838-82E3-6A8B93778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" y="1639"/>
                <a:ext cx="44" cy="45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198" name="Group 78">
              <a:extLst>
                <a:ext uri="{FF2B5EF4-FFF2-40B4-BE49-F238E27FC236}">
                  <a16:creationId xmlns:a16="http://schemas.microsoft.com/office/drawing/2014/main" id="{78FC568E-2083-4593-ABCD-688F4B2B63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5" y="1405"/>
              <a:ext cx="2185" cy="1330"/>
              <a:chOff x="3365" y="1405"/>
              <a:chExt cx="2185" cy="1330"/>
            </a:xfrm>
          </p:grpSpPr>
          <p:sp>
            <p:nvSpPr>
              <p:cNvPr id="5138" name="Line 18">
                <a:extLst>
                  <a:ext uri="{FF2B5EF4-FFF2-40B4-BE49-F238E27FC236}">
                    <a16:creationId xmlns:a16="http://schemas.microsoft.com/office/drawing/2014/main" id="{4B8E78EB-07E1-49FF-A108-A94DB80E0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8" y="1653"/>
                <a:ext cx="1598" cy="1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cs typeface="Times New Roman" panose="02020603050405020304" pitchFamily="18" charset="0"/>
                </a:endParaRPr>
              </a:p>
            </p:txBody>
          </p:sp>
          <p:sp>
            <p:nvSpPr>
              <p:cNvPr id="5139" name="Line 19">
                <a:extLst>
                  <a:ext uri="{FF2B5EF4-FFF2-40B4-BE49-F238E27FC236}">
                    <a16:creationId xmlns:a16="http://schemas.microsoft.com/office/drawing/2014/main" id="{D2F40B1F-B29F-487E-A039-8F0D4979D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7" y="1657"/>
                <a:ext cx="327" cy="884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cs typeface="Times New Roman" panose="02020603050405020304" pitchFamily="18" charset="0"/>
                </a:endParaRPr>
              </a:p>
            </p:txBody>
          </p:sp>
          <p:sp>
            <p:nvSpPr>
              <p:cNvPr id="5140" name="Line 20">
                <a:extLst>
                  <a:ext uri="{FF2B5EF4-FFF2-40B4-BE49-F238E27FC236}">
                    <a16:creationId xmlns:a16="http://schemas.microsoft.com/office/drawing/2014/main" id="{C14F1BFF-6379-40ED-9E37-5DD5A7794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1" y="2541"/>
                <a:ext cx="1599" cy="1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cs typeface="Times New Roman" panose="02020603050405020304" pitchFamily="18" charset="0"/>
                </a:endParaRPr>
              </a:p>
            </p:txBody>
          </p:sp>
          <p:sp>
            <p:nvSpPr>
              <p:cNvPr id="5141" name="Line 21">
                <a:extLst>
                  <a:ext uri="{FF2B5EF4-FFF2-40B4-BE49-F238E27FC236}">
                    <a16:creationId xmlns:a16="http://schemas.microsoft.com/office/drawing/2014/main" id="{A53298B6-86FB-4C89-B1E9-62A09759F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8" y="1657"/>
                <a:ext cx="326" cy="884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cs typeface="Times New Roman" panose="02020603050405020304" pitchFamily="18" charset="0"/>
                </a:endParaRPr>
              </a:p>
            </p:txBody>
          </p:sp>
          <p:sp>
            <p:nvSpPr>
              <p:cNvPr id="5142" name="Rectangle 22">
                <a:extLst>
                  <a:ext uri="{FF2B5EF4-FFF2-40B4-BE49-F238E27FC236}">
                    <a16:creationId xmlns:a16="http://schemas.microsoft.com/office/drawing/2014/main" id="{D9D93C1D-C30F-4EEB-8D5E-1BA66C37E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8" y="2246"/>
                <a:ext cx="33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700" b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110</a:t>
                </a:r>
                <a:endParaRPr lang="en-US" altLang="en-US" sz="40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43" name="Rectangle 23">
                <a:extLst>
                  <a:ext uri="{FF2B5EF4-FFF2-40B4-BE49-F238E27FC236}">
                    <a16:creationId xmlns:a16="http://schemas.microsoft.com/office/drawing/2014/main" id="{83229923-025D-4B56-A81D-716C683EB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7" y="2188"/>
                <a:ext cx="74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700" b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°</a:t>
                </a:r>
                <a:endParaRPr lang="en-US" altLang="en-US" sz="40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44" name="Rectangle 24">
                <a:extLst>
                  <a:ext uri="{FF2B5EF4-FFF2-40B4-BE49-F238E27FC236}">
                    <a16:creationId xmlns:a16="http://schemas.microsoft.com/office/drawing/2014/main" id="{2CE6E18C-638C-4E47-B7B4-B8A06AA26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6" y="1728"/>
                <a:ext cx="272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700" b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110</a:t>
                </a:r>
                <a:endParaRPr lang="en-US" altLang="en-US" sz="40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45" name="Rectangle 25">
                <a:extLst>
                  <a:ext uri="{FF2B5EF4-FFF2-40B4-BE49-F238E27FC236}">
                    <a16:creationId xmlns:a16="http://schemas.microsoft.com/office/drawing/2014/main" id="{C27E4D0F-0268-48BF-925C-33A94DD93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0" y="1728"/>
                <a:ext cx="74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700" b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°</a:t>
                </a:r>
                <a:endParaRPr lang="en-US" altLang="en-US" sz="40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49" name="Rectangle 29">
                <a:extLst>
                  <a:ext uri="{FF2B5EF4-FFF2-40B4-BE49-F238E27FC236}">
                    <a16:creationId xmlns:a16="http://schemas.microsoft.com/office/drawing/2014/main" id="{2A9E7B60-DB6A-46C3-92E9-4B03BF9E9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6" y="2544"/>
                <a:ext cx="110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</a:t>
                </a:r>
                <a:endParaRPr lang="en-US" altLang="en-US" sz="24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51" name="Rectangle 31">
                <a:extLst>
                  <a:ext uri="{FF2B5EF4-FFF2-40B4-BE49-F238E27FC236}">
                    <a16:creationId xmlns:a16="http://schemas.microsoft.com/office/drawing/2014/main" id="{2B379092-4834-4E4F-8251-BADCDAD4F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" y="1405"/>
                <a:ext cx="120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</a:t>
                </a:r>
                <a:endParaRPr lang="en-US" altLang="en-US" sz="24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53" name="Rectangle 33">
                <a:extLst>
                  <a:ext uri="{FF2B5EF4-FFF2-40B4-BE49-F238E27FC236}">
                    <a16:creationId xmlns:a16="http://schemas.microsoft.com/office/drawing/2014/main" id="{A26653D1-65AF-4E86-A3EE-A73963457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5" y="2554"/>
                <a:ext cx="120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</a:t>
                </a:r>
                <a:endParaRPr lang="en-US" altLang="en-US" sz="24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55" name="Rectangle 35">
                <a:extLst>
                  <a:ext uri="{FF2B5EF4-FFF2-40B4-BE49-F238E27FC236}">
                    <a16:creationId xmlns:a16="http://schemas.microsoft.com/office/drawing/2014/main" id="{6B60F49E-AF84-4D04-AB48-4201969C6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0" y="1440"/>
                <a:ext cx="110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B</a:t>
                </a:r>
                <a:endParaRPr lang="en-US" altLang="en-US" sz="2400" b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170" name="Text Box 50">
            <a:extLst>
              <a:ext uri="{FF2B5EF4-FFF2-40B4-BE49-F238E27FC236}">
                <a16:creationId xmlns:a16="http://schemas.microsoft.com/office/drawing/2014/main" id="{CE2B5A4E-C1C4-4AB3-9D0C-F31FA3D6F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840641"/>
            <a:ext cx="43053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Tứ</a:t>
            </a:r>
            <a:r>
              <a:rPr lang="en-US" alt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ABCD </a:t>
            </a:r>
            <a:r>
              <a:rPr lang="en-US" alt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:</a:t>
            </a:r>
            <a:r>
              <a:rPr lang="vi-VN" alt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AB // CD và AD // BC</a:t>
            </a:r>
            <a:endParaRPr lang="en-US" altLang="en-US" sz="2800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5175" name="Text Box 55">
            <a:extLst>
              <a:ext uri="{FF2B5EF4-FFF2-40B4-BE49-F238E27FC236}">
                <a16:creationId xmlns:a16="http://schemas.microsoft.com/office/drawing/2014/main" id="{EAAF0601-745A-45E7-B769-9D158294C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187008"/>
            <a:ext cx="7886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Tứ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ABCD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hành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656480"/>
      </p:ext>
    </p:extLst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0" grpId="0"/>
      <p:bldP spid="5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30" name="Rectangle 26">
            <a:extLst>
              <a:ext uri="{FF2B5EF4-FFF2-40B4-BE49-F238E27FC236}">
                <a16:creationId xmlns:a16="http://schemas.microsoft.com/office/drawing/2014/main" id="{E5CF2A76-8922-497C-8CD3-40C6F2C6B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4267200"/>
            <a:ext cx="8001000" cy="14478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0" name="Line 6">
            <a:extLst>
              <a:ext uri="{FF2B5EF4-FFF2-40B4-BE49-F238E27FC236}">
                <a16:creationId xmlns:a16="http://schemas.microsoft.com/office/drawing/2014/main" id="{0BEFBE58-403D-456F-BEBE-33173FCEC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1598" y="2284448"/>
            <a:ext cx="2536825" cy="1587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1" name="Line 7">
            <a:extLst>
              <a:ext uri="{FF2B5EF4-FFF2-40B4-BE49-F238E27FC236}">
                <a16:creationId xmlns:a16="http://schemas.microsoft.com/office/drawing/2014/main" id="{A97DF79F-BF3D-4D09-BC44-5D9728F95F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24" y="2254250"/>
            <a:ext cx="519113" cy="140335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2" name="Line 8">
            <a:extLst>
              <a:ext uri="{FF2B5EF4-FFF2-40B4-BE49-F238E27FC236}">
                <a16:creationId xmlns:a16="http://schemas.microsoft.com/office/drawing/2014/main" id="{D174588A-E1FE-48B3-8C61-AA2F0E160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3215" y="3656022"/>
            <a:ext cx="2491807" cy="1587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3" name="Line 9">
            <a:extLst>
              <a:ext uri="{FF2B5EF4-FFF2-40B4-BE49-F238E27FC236}">
                <a16:creationId xmlns:a16="http://schemas.microsoft.com/office/drawing/2014/main" id="{6C546842-1AC4-45FF-9F49-1789FA0AB6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25000" y="2284414"/>
            <a:ext cx="519112" cy="1373186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4" name="Rectangle 10">
            <a:extLst>
              <a:ext uri="{FF2B5EF4-FFF2-40B4-BE49-F238E27FC236}">
                <a16:creationId xmlns:a16="http://schemas.microsoft.com/office/drawing/2014/main" id="{37AA31E9-9737-48CB-BF60-E7225CA00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9775" y="3556000"/>
            <a:ext cx="22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sz="2400" b="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175115" name="Rectangle 11">
            <a:extLst>
              <a:ext uri="{FF2B5EF4-FFF2-40B4-BE49-F238E27FC236}">
                <a16:creationId xmlns:a16="http://schemas.microsoft.com/office/drawing/2014/main" id="{6554CDA0-4467-4BC5-964F-EFF4B522A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9" y="1997075"/>
            <a:ext cx="205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sz="2400" b="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175116" name="Rectangle 12">
            <a:extLst>
              <a:ext uri="{FF2B5EF4-FFF2-40B4-BE49-F238E27FC236}">
                <a16:creationId xmlns:a16="http://schemas.microsoft.com/office/drawing/2014/main" id="{8AC5C206-53A4-474A-AE18-ABFF2386A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444875"/>
            <a:ext cx="22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sz="2400" b="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175117" name="Rectangle 13">
            <a:extLst>
              <a:ext uri="{FF2B5EF4-FFF2-40B4-BE49-F238E27FC236}">
                <a16:creationId xmlns:a16="http://schemas.microsoft.com/office/drawing/2014/main" id="{28EE6A6D-079D-49C9-B1DC-43395352F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1997075"/>
            <a:ext cx="205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sz="2400" b="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175118" name="AutoShape 14">
            <a:extLst>
              <a:ext uri="{FF2B5EF4-FFF2-40B4-BE49-F238E27FC236}">
                <a16:creationId xmlns:a16="http://schemas.microsoft.com/office/drawing/2014/main" id="{395E4C1D-FBF9-4500-9E14-FFA41C222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67477"/>
            <a:ext cx="7391400" cy="1676400"/>
          </a:xfrm>
          <a:prstGeom prst="horizontalScrol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00">
                <a:solidFill>
                  <a:srgbClr val="FFFF00"/>
                </a:solidFill>
                <a:latin typeface=".VnTime" panose="020B7200000000000000" pitchFamily="34" charset="0"/>
              </a:rPr>
              <a:t>    </a:t>
            </a:r>
            <a:endParaRPr lang="en-US" altLang="en-US" sz="32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175119" name="Text Box 15">
            <a:extLst>
              <a:ext uri="{FF2B5EF4-FFF2-40B4-BE49-F238E27FC236}">
                <a16:creationId xmlns:a16="http://schemas.microsoft.com/office/drawing/2014/main" id="{DEE5C609-290E-4E56-AA2E-71FB7C052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09603"/>
            <a:ext cx="7162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8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8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alt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120" name="Picture 16" descr="Cau hoi">
            <a:extLst>
              <a:ext uri="{FF2B5EF4-FFF2-40B4-BE49-F238E27FC236}">
                <a16:creationId xmlns:a16="http://schemas.microsoft.com/office/drawing/2014/main" id="{EF1CB5F2-4656-4053-BAED-D007FC3ABB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7" y="2289079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21" name="Text Box 17">
            <a:extLst>
              <a:ext uri="{FF2B5EF4-FFF2-40B4-BE49-F238E27FC236}">
                <a16:creationId xmlns:a16="http://schemas.microsoft.com/office/drawing/2014/main" id="{93F33856-B287-46B5-9910-F290A4833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662505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  <a:cs typeface="Arial" panose="020B0604020202020204" pitchFamily="34" charset="0"/>
              </a:rPr>
              <a:t>Tứ giác ABCD là hình bình hành</a:t>
            </a:r>
          </a:p>
        </p:txBody>
      </p:sp>
      <p:sp>
        <p:nvSpPr>
          <p:cNvPr id="175122" name="AutoShape 18">
            <a:extLst>
              <a:ext uri="{FF2B5EF4-FFF2-40B4-BE49-F238E27FC236}">
                <a16:creationId xmlns:a16="http://schemas.microsoft.com/office/drawing/2014/main" id="{032F4DB2-3C0B-487A-A923-3F8E51C26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3" y="4876800"/>
            <a:ext cx="609600" cy="228600"/>
          </a:xfrm>
          <a:prstGeom prst="leftRightArrow">
            <a:avLst>
              <a:gd name="adj1" fmla="val 50000"/>
              <a:gd name="adj2" fmla="val 5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5123" name="Object 19">
            <a:extLst>
              <a:ext uri="{FF2B5EF4-FFF2-40B4-BE49-F238E27FC236}">
                <a16:creationId xmlns:a16="http://schemas.microsoft.com/office/drawing/2014/main" id="{23FB7C0D-F66D-44AB-83D9-45EE249E0698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261116759"/>
              </p:ext>
            </p:extLst>
          </p:nvPr>
        </p:nvGraphicFramePr>
        <p:xfrm>
          <a:off x="8023293" y="4490041"/>
          <a:ext cx="1723187" cy="114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3293" y="4490041"/>
                        <a:ext cx="1723187" cy="1148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25" name="Text Box 21">
            <a:extLst>
              <a:ext uri="{FF2B5EF4-FFF2-40B4-BE49-F238E27FC236}">
                <a16:creationId xmlns:a16="http://schemas.microsoft.com/office/drawing/2014/main" id="{BDC0DEB5-AE85-4291-B777-7C2618A7D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635" y="2217322"/>
            <a:ext cx="3505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i="1" dirty="0" err="1">
                <a:solidFill>
                  <a:srgbClr val="FF00FF"/>
                </a:solidFill>
                <a:cs typeface="Arial" panose="020B0604020202020204" pitchFamily="34" charset="0"/>
              </a:rPr>
              <a:t>Tứ</a:t>
            </a:r>
            <a:r>
              <a:rPr lang="en-US" altLang="en-US" sz="2800" i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FF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FF00FF"/>
                </a:solidFill>
                <a:cs typeface="Arial" panose="020B0604020202020204" pitchFamily="34" charset="0"/>
              </a:rPr>
              <a:t> ABCD </a:t>
            </a:r>
            <a:r>
              <a:rPr lang="en-US" altLang="en-US" sz="2800" i="1" dirty="0" err="1">
                <a:solidFill>
                  <a:srgbClr val="FF00FF"/>
                </a:solidFill>
                <a:cs typeface="Arial" panose="020B0604020202020204" pitchFamily="34" charset="0"/>
              </a:rPr>
              <a:t>là</a:t>
            </a:r>
            <a:r>
              <a:rPr lang="en-US" altLang="en-US" sz="2800" i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FF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i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FF"/>
                </a:solidFill>
                <a:cs typeface="Arial" panose="020B0604020202020204" pitchFamily="34" charset="0"/>
              </a:rPr>
              <a:t>bình</a:t>
            </a:r>
            <a:r>
              <a:rPr lang="en-US" altLang="en-US" sz="2800" i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FF"/>
                </a:solidFill>
                <a:cs typeface="Arial" panose="020B0604020202020204" pitchFamily="34" charset="0"/>
              </a:rPr>
              <a:t>hành</a:t>
            </a:r>
            <a:r>
              <a:rPr lang="en-US" altLang="en-US" sz="2800" i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FF"/>
                </a:solidFill>
                <a:cs typeface="Arial" panose="020B0604020202020204" pitchFamily="34" charset="0"/>
              </a:rPr>
              <a:t>khi</a:t>
            </a:r>
            <a:r>
              <a:rPr lang="en-US" altLang="en-US" sz="2800" i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FF"/>
                </a:solidFill>
                <a:cs typeface="Arial" panose="020B0604020202020204" pitchFamily="34" charset="0"/>
              </a:rPr>
              <a:t>nào</a:t>
            </a:r>
            <a:r>
              <a:rPr lang="en-US" altLang="en-US" sz="2800" i="1" dirty="0">
                <a:solidFill>
                  <a:srgbClr val="FF00FF"/>
                </a:solidFill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1000"/>
                                        <p:tgtEl>
                                          <p:spTgt spid="17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/>
      <p:bldP spid="175115" grpId="0"/>
      <p:bldP spid="175116" grpId="0"/>
      <p:bldP spid="175117" grpId="0"/>
      <p:bldP spid="175118" grpId="0" animBg="1"/>
      <p:bldP spid="175119" grpId="0"/>
      <p:bldP spid="175121" grpId="0"/>
      <p:bldP spid="175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8" name="AutoShape 6">
            <a:extLst>
              <a:ext uri="{FF2B5EF4-FFF2-40B4-BE49-F238E27FC236}">
                <a16:creationId xmlns:a16="http://schemas.microsoft.com/office/drawing/2014/main" id="{514297F8-D722-4060-9A30-9A8F67112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24000"/>
            <a:ext cx="7391400" cy="1800225"/>
          </a:xfrm>
          <a:prstGeom prst="horizontalScrol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u="sng" dirty="0" err="1">
                <a:solidFill>
                  <a:srgbClr val="0000FF"/>
                </a:solidFill>
              </a:rPr>
              <a:t>Nhận</a:t>
            </a:r>
            <a:r>
              <a:rPr lang="en-US" altLang="en-US" sz="3200" u="sng" dirty="0">
                <a:solidFill>
                  <a:srgbClr val="0000FF"/>
                </a:solidFill>
              </a:rPr>
              <a:t> </a:t>
            </a:r>
            <a:r>
              <a:rPr lang="en-US" altLang="en-US" sz="3200" u="sng" dirty="0" err="1">
                <a:solidFill>
                  <a:srgbClr val="0000FF"/>
                </a:solidFill>
              </a:rPr>
              <a:t>xét</a:t>
            </a:r>
            <a:r>
              <a:rPr lang="en-US" altLang="en-US" sz="3200" dirty="0">
                <a:solidFill>
                  <a:srgbClr val="0000FF"/>
                </a:solidFill>
              </a:rPr>
              <a:t>: </a:t>
            </a:r>
            <a:r>
              <a:rPr lang="en-US" altLang="en-US" sz="3200" i="1" dirty="0" err="1">
                <a:solidFill>
                  <a:srgbClr val="FF0000"/>
                </a:solidFill>
              </a:rPr>
              <a:t>Hình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bình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hành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là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hình</a:t>
            </a:r>
            <a:br>
              <a:rPr lang="en-US" altLang="en-US" sz="3200" i="1" dirty="0">
                <a:solidFill>
                  <a:srgbClr val="FF0000"/>
                </a:solidFill>
              </a:rPr>
            </a:br>
            <a:r>
              <a:rPr lang="en-US" altLang="en-US" sz="3200" i="1" dirty="0" err="1">
                <a:solidFill>
                  <a:srgbClr val="FF0000"/>
                </a:solidFill>
              </a:rPr>
              <a:t>thang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có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hai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cạnh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bên</a:t>
            </a:r>
            <a:r>
              <a:rPr lang="en-US" altLang="en-US" sz="3200" i="1" dirty="0">
                <a:solidFill>
                  <a:srgbClr val="FF0000"/>
                </a:solidFill>
              </a:rPr>
              <a:t> song </a:t>
            </a:r>
            <a:r>
              <a:rPr lang="en-US" altLang="en-US" sz="3200" i="1" dirty="0" err="1">
                <a:solidFill>
                  <a:srgbClr val="FF0000"/>
                </a:solidFill>
              </a:rPr>
              <a:t>song</a:t>
            </a:r>
            <a:r>
              <a:rPr lang="en-US" altLang="en-US" sz="3200" i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Text Box 2">
            <a:extLst>
              <a:ext uri="{FF2B5EF4-FFF2-40B4-BE49-F238E27FC236}">
                <a16:creationId xmlns:a16="http://schemas.microsoft.com/office/drawing/2014/main" id="{97CB6958-7443-45BC-8B12-EEEDFD850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2514600"/>
            <a:ext cx="1143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i="1" dirty="0" err="1">
                <a:solidFill>
                  <a:srgbClr val="FF0000"/>
                </a:solidFill>
                <a:cs typeface="Arial" panose="020B0604020202020204" pitchFamily="34" charset="0"/>
              </a:rPr>
              <a:t>Hai</a:t>
            </a:r>
            <a:r>
              <a:rPr lang="en-US" alt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cs typeface="Arial" panose="020B0604020202020204" pitchFamily="34" charset="0"/>
              </a:rPr>
              <a:t>cạnh</a:t>
            </a:r>
            <a:r>
              <a:rPr lang="en-US" alt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cs typeface="Arial" panose="020B0604020202020204" pitchFamily="34" charset="0"/>
              </a:rPr>
              <a:t>bên</a:t>
            </a:r>
            <a:r>
              <a:rPr lang="en-US" alt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 song </a:t>
            </a:r>
            <a:r>
              <a:rPr lang="en-US" altLang="en-US" sz="2400" i="1" dirty="0" err="1">
                <a:solidFill>
                  <a:srgbClr val="FF0000"/>
                </a:solidFill>
                <a:cs typeface="Arial" panose="020B0604020202020204" pitchFamily="34" charset="0"/>
              </a:rPr>
              <a:t>song</a:t>
            </a:r>
            <a:endParaRPr lang="en-US" altLang="en-US" sz="24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382979" name="Group 3">
            <a:extLst>
              <a:ext uri="{FF2B5EF4-FFF2-40B4-BE49-F238E27FC236}">
                <a16:creationId xmlns:a16="http://schemas.microsoft.com/office/drawing/2014/main" id="{FD432906-DC8D-4EDC-890B-70E6DA388559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4129088"/>
            <a:ext cx="3886200" cy="2347912"/>
            <a:chOff x="3168" y="672"/>
            <a:chExt cx="2448" cy="1479"/>
          </a:xfrm>
        </p:grpSpPr>
        <p:sp>
          <p:nvSpPr>
            <p:cNvPr id="382980" name="Text Box 4">
              <a:extLst>
                <a:ext uri="{FF2B5EF4-FFF2-40B4-BE49-F238E27FC236}">
                  <a16:creationId xmlns:a16="http://schemas.microsoft.com/office/drawing/2014/main" id="{CF907F48-62C1-489D-BC74-08F219DE3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382981" name="Text Box 5">
              <a:extLst>
                <a:ext uri="{FF2B5EF4-FFF2-40B4-BE49-F238E27FC236}">
                  <a16:creationId xmlns:a16="http://schemas.microsoft.com/office/drawing/2014/main" id="{B8887F75-A25E-4CA7-8BD1-BC2DF6CA8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82982" name="Text Box 6">
              <a:extLst>
                <a:ext uri="{FF2B5EF4-FFF2-40B4-BE49-F238E27FC236}">
                  <a16:creationId xmlns:a16="http://schemas.microsoft.com/office/drawing/2014/main" id="{BB7B76E4-F15F-4836-B14F-2EE1F52DB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0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382983" name="Text Box 7">
              <a:extLst>
                <a:ext uri="{FF2B5EF4-FFF2-40B4-BE49-F238E27FC236}">
                  <a16:creationId xmlns:a16="http://schemas.microsoft.com/office/drawing/2014/main" id="{6925A93F-E547-4986-83E5-4A9869A9B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63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0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82984" name="AutoShape 8">
              <a:extLst>
                <a:ext uri="{FF2B5EF4-FFF2-40B4-BE49-F238E27FC236}">
                  <a16:creationId xmlns:a16="http://schemas.microsoft.com/office/drawing/2014/main" id="{713A99EA-CCC4-41DC-A60A-8AD07123E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b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82998" name="Text Box 22">
            <a:extLst>
              <a:ext uri="{FF2B5EF4-FFF2-40B4-BE49-F238E27FC236}">
                <a16:creationId xmlns:a16="http://schemas.microsoft.com/office/drawing/2014/main" id="{961EC34D-DAF9-4B3A-BD7C-BF41A13AD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1447828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 dirty="0">
                <a:solidFill>
                  <a:srgbClr val="0000FF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400" i="1" dirty="0" err="1">
                <a:solidFill>
                  <a:srgbClr val="0000FF"/>
                </a:solidFill>
              </a:rPr>
              <a:t>Hai</a:t>
            </a:r>
            <a:r>
              <a:rPr lang="en-US" altLang="en-US" sz="2400" i="1" dirty="0">
                <a:solidFill>
                  <a:srgbClr val="0000FF"/>
                </a:solidFill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</a:rPr>
              <a:t>cạnh</a:t>
            </a:r>
            <a:r>
              <a:rPr lang="en-US" altLang="en-US" sz="2400" i="1" dirty="0">
                <a:solidFill>
                  <a:srgbClr val="0000FF"/>
                </a:solidFill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</a:rPr>
              <a:t>đối</a:t>
            </a:r>
            <a:r>
              <a:rPr lang="en-US" altLang="en-US" sz="2400" i="1" dirty="0">
                <a:solidFill>
                  <a:srgbClr val="0000FF"/>
                </a:solidFill>
              </a:rPr>
              <a:t> song </a:t>
            </a:r>
            <a:r>
              <a:rPr lang="en-US" altLang="en-US" sz="2400" i="1" dirty="0" err="1">
                <a:solidFill>
                  <a:srgbClr val="0000FF"/>
                </a:solidFill>
              </a:rPr>
              <a:t>song</a:t>
            </a:r>
            <a:endParaRPr lang="en-US" altLang="en-US" sz="2400" i="1" dirty="0">
              <a:solidFill>
                <a:srgbClr val="0000FF"/>
              </a:solidFill>
            </a:endParaRPr>
          </a:p>
        </p:txBody>
      </p:sp>
      <p:pic>
        <p:nvPicPr>
          <p:cNvPr id="382999" name="Picture 23" descr="hinh thang">
            <a:extLst>
              <a:ext uri="{FF2B5EF4-FFF2-40B4-BE49-F238E27FC236}">
                <a16:creationId xmlns:a16="http://schemas.microsoft.com/office/drawing/2014/main" id="{E6D5D357-71EE-4BBC-8F06-CB6E379C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3581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000" name="Picture 24" descr="tu giac">
            <a:extLst>
              <a:ext uri="{FF2B5EF4-FFF2-40B4-BE49-F238E27FC236}">
                <a16:creationId xmlns:a16="http://schemas.microsoft.com/office/drawing/2014/main" id="{76D32A25-0F22-4467-90CE-CF753C77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3" y="1066800"/>
            <a:ext cx="2287588" cy="2287588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3001" name="Line 25">
            <a:extLst>
              <a:ext uri="{FF2B5EF4-FFF2-40B4-BE49-F238E27FC236}">
                <a16:creationId xmlns:a16="http://schemas.microsoft.com/office/drawing/2014/main" id="{126F8DC5-826B-449C-A2B5-A4619A4F8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9812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002" name="Line 26">
            <a:extLst>
              <a:ext uri="{FF2B5EF4-FFF2-40B4-BE49-F238E27FC236}">
                <a16:creationId xmlns:a16="http://schemas.microsoft.com/office/drawing/2014/main" id="{5BB51C40-7CA6-4ABA-A621-081756E01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590800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003" name="Line 27">
            <a:extLst>
              <a:ext uri="{FF2B5EF4-FFF2-40B4-BE49-F238E27FC236}">
                <a16:creationId xmlns:a16="http://schemas.microsoft.com/office/drawing/2014/main" id="{4A360E3B-D938-4FE4-A73B-AF59652D9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895600"/>
            <a:ext cx="29718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004" name="Text Box 28">
            <a:extLst>
              <a:ext uri="{FF2B5EF4-FFF2-40B4-BE49-F238E27FC236}">
                <a16:creationId xmlns:a16="http://schemas.microsoft.com/office/drawing/2014/main" id="{134FB8A5-7E11-4167-BE12-11AC060E10BC}"/>
              </a:ext>
            </a:extLst>
          </p:cNvPr>
          <p:cNvSpPr txBox="1">
            <a:spLocks noChangeArrowheads="1"/>
          </p:cNvSpPr>
          <p:nvPr/>
        </p:nvSpPr>
        <p:spPr bwMode="auto">
          <a:xfrm rot="2025344">
            <a:off x="3962400" y="3426770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cạnh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đối</a:t>
            </a:r>
            <a:r>
              <a:rPr lang="en-US" altLang="en-US" sz="2400" dirty="0">
                <a:solidFill>
                  <a:srgbClr val="FF0000"/>
                </a:solidFill>
              </a:rPr>
              <a:t> song </a:t>
            </a:r>
            <a:r>
              <a:rPr lang="en-US" altLang="en-US" sz="2400" dirty="0" err="1">
                <a:solidFill>
                  <a:srgbClr val="FF0000"/>
                </a:solidFill>
              </a:rPr>
              <a:t>song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383005" name="Text Box 29">
            <a:extLst>
              <a:ext uri="{FF2B5EF4-FFF2-40B4-BE49-F238E27FC236}">
                <a16:creationId xmlns:a16="http://schemas.microsoft.com/office/drawing/2014/main" id="{44F02A70-2A10-4194-A7F6-8A133D899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089525"/>
            <a:ext cx="22860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100">
                <a:solidFill>
                  <a:schemeClr val="tx2"/>
                </a:solidFill>
                <a:latin typeface="Arial" panose="020B0604020202020204" pitchFamily="34" charset="0"/>
              </a:rPr>
              <a:t>Hình bình hành</a:t>
            </a:r>
          </a:p>
        </p:txBody>
      </p:sp>
      <p:sp>
        <p:nvSpPr>
          <p:cNvPr id="383006" name="AutoShape 30">
            <a:extLst>
              <a:ext uri="{FF2B5EF4-FFF2-40B4-BE49-F238E27FC236}">
                <a16:creationId xmlns:a16="http://schemas.microsoft.com/office/drawing/2014/main" id="{0E62C412-DECB-4110-9230-EB5D8E79D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4495800"/>
            <a:ext cx="533400" cy="838200"/>
          </a:xfrm>
          <a:prstGeom prst="wedgeEllipseCallout">
            <a:avLst>
              <a:gd name="adj1" fmla="val -116069"/>
              <a:gd name="adj2" fmla="val 2272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</a:rPr>
              <a:t>ồ</a:t>
            </a:r>
          </a:p>
        </p:txBody>
      </p:sp>
      <p:pic>
        <p:nvPicPr>
          <p:cNvPr id="383007" name="Picture 21" descr="j0232133">
            <a:extLst>
              <a:ext uri="{FF2B5EF4-FFF2-40B4-BE49-F238E27FC236}">
                <a16:creationId xmlns:a16="http://schemas.microsoft.com/office/drawing/2014/main" id="{FF73CE11-EF32-413C-9D0D-95D6D87B7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4414">
            <a:off x="2971804" y="4953000"/>
            <a:ext cx="1685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3008" name="Picture 32" descr="Cau hoi">
            <a:extLst>
              <a:ext uri="{FF2B5EF4-FFF2-40B4-BE49-F238E27FC236}">
                <a16:creationId xmlns:a16="http://schemas.microsoft.com/office/drawing/2014/main" id="{5E5EDB3F-41F0-4095-879E-E40C0869BF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14900"/>
            <a:ext cx="914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8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829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829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829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2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8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38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8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83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83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83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76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76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8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83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83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383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3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3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8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830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830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8" grpId="0"/>
      <p:bldP spid="382998" grpId="0"/>
      <p:bldP spid="383005" grpId="0"/>
      <p:bldP spid="383006" grpId="0" animBg="1"/>
      <p:bldP spid="38300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48"/>
  <p:tag name="VIDEO_FILES_RECORD" val="&lt;Videos&gt;&lt;Video Name=&quot;Hinh binh hanh_361_1_66245.flv&quot; Position=&quot;1&quot; SlideID=&quot;361&quot;/&gt;&lt;/Videos&gt;&#10;"/>
  <p:tag name="MMPROD_10586PHOTO" val="iVBORw0KGgoAAAANSUhEUgAAAn4AAAHeCAYAAAAFJAYTAAAAAXNSR0IArs4c6QAAAAlwSFlzAAAR1wAAEdcB92o31gAAABl0RVh0U29mdHdhcmUATWljcm9zb2Z0IE9mZmljZX/tNXEAAP+QSURBVHhe7P13nyXJcSUKRlWKkq0VtCKH5Oy+tzOc+f1mdz7n/rH7WfbNeySXoyhAAiAJQjaARmvdpStVPTvnmJmbe0TcezMruwnwdXZn5b0RHu7mJo+bi9j/f/9//z9PJvxc4b/2o6/6t3y/Ylf0P+/G/YMrV/X4lStWhf1nf+0f/K9Kn1jJ+M7nozmV2zs7tSJ2Fb/ZpH+3a2d4Pu5FAacVLe9fVZvZntVy9uRsenJ2xtqu7u1Np6cn08nJCf+ento9qw/lT09Op0cPHkxHR4+nR48eTg8fPrTPj/j99PR4Ora/9+7dmR4/fmy/D6f79+9ODx7cn/b29qdr1w7Ut6PjaX//YDo42J/2rl61etGPJ/YZv1eNPmvH6sJ1lNsju55MV1HKrp1OJ6QFZff2jB/29yr4gnKo3/iD7u77vSfet33r17T3ZDqejtBLK4tS4KnRYN+v2F/0E/y7QrqsXm9b/D6za3vW1n6KWRKAFPEHz4OEpgmsm7y2v8Z39OHKBD7HM/Yk5OF0sKf++BMJSDRKYZwL1g+Q7fdQHLSJBLVHeSYdVru1QdlasSt+/cmZKyfbsxtQO9KHvp6CLLtm3D45mm7fvjV973vfnV5++YXp5PQoafzkzr3p7Xfem9778NPpzr2H0+OzA2OryXn/9nRl/8Z0euX6dGXv2vT8i69OX/nat6Znn7nl/FAHnAtsVV2Ujrc+l/7jqtPe244/59zKerw+8baxUtX7Bed12kPapNtnyq/RQTnyejTotmQXoIessthdtJ+27o9VNSmkN/4EP/qbyZvsQnMCKRfy0btZ6blKPZaOdv7DWQTbj+tNf6DlktQJdVfsDO/Dcq5/4IvaDSUWM6IuuJgmu1KT+7nG0tBuLxPiKqZV2ZKft9yHXaB9yEk8oraLPve7i/WmqKveyvajb3rc7rtZ8ZHw37Qt1w+zqdPT5q+lLC6A4rfJ3/I8md6UrvMBleaUbbUV6muTQyfBQSeqbwlhhzRcu5dZFLTCpcG/uszA8+xipX+sBXSYT5KGNSZCpeA5eZX8afc6X1vqq2Xi8tK11GIXQTTdqnIt5/3UztX+I3YoljZFDJrdy6+ql3RQFNV+VVuuD8f17J/bdMT1vJ+qVfrCNsTn8A9Xza+hXcT7MzPURjfKyU7Sr/mH6sPwTDOT4s/9otVqvKEQhVHsC+MW/tplC/9ksaOidNnh1E5Bn/NG/K3GbjEPuKgJ2z8VObhmrQnATVcyCP/ocR/ketRXB1xFVVc4O3eLYwOpNqFkaMAv0qDwJevwp+lh5WbTIIsCsngJQAjgcGrpMAoRCjzGYBpSD/zQBoAGAR6EADBF1LNvzwSIMCBmgeHGtWsU2Nnp6XRs4PDkBCDvsYG/h9PJscEqA4KPDPQdPX5koO/edPfuPV47Pj6ajh8dTWcGDE7Pjg0UPjAgeWLtWL0GAq8fHtjfq9MpPSiAG+LJmZWFwjgo3TeAZ8hQAM3oOjGQaP8BpBAW2d899gP0AVMB4NkHd3qAeCjUOVX4JdRFnpiLubonJy3k0zhY7Z6yVzCsqtXLHHLQXQZCN2pdA4i1511/nxC0OiAcQEnKN6yM9yPsVj2xzzAiB9JZPI3c/W/YbyU+OhGONaoFX6ELJvc9AGerC3K3uCWACflgcABmo6wDN3LHPh8cmEwPb0zXr9+crh0ekqeNLj6g7qVOj851i7MdjSy+F7tosGUuyuo6Qp4qhXZr20t09Pfd1clFNpPN2vChOsol0rfGFvZLMKzWtRzUWk9aP/lkeFjqX8+DkaqEd7SPxl5/yv2F7rkys6OtnqRTZj38eEF3fSk2ty/5R6s967ugPiy3Kl6c98dlUB/bJleVFS/FK9h64Zf7f1LT/pFNOVPOTelWVoXMBmXtNHZ35gR9tVY8PXjRjRUWsy2S6TvS1bep8h0bZrFoYoHJ3f0N1NPvOngr2h+iX1L+eW0baJYfC44KnAgTrAm6Kc56/1qDJN0fST8UjkzBy38CNDadjtgW9ClR5HiCFzcoI+Ng1Z41JjsN4XpKsbDjjSLfYg8z0Wdl+tCA3xp93tFQGBGlVrvK1wihMCVQPknvHFkhQhJ3HwowxHnQAaJTf9gbS3Z6W3haGTQP0k6VnhWgEq64AsjHwC7Q1QRzFd85Yp4my+dYmROBOgN3eH7fGgDwAyA4NiD4yLKCjx4ZCHx4b7oPEHjfMkNW9oFlDh89fETgiLKPj0+nB48NGJ4cG9C4Oh0a8js4AOCwzJ6Bj4P9fQMYT6yuI/IGIGLPf0mfgQ+AXmT6QP+JAdar9gv2AcyR5tMrVkdjPPlFXql/eB5gkddRzkEW7rcRm4GcTumijhUnZ3WdGW9BRwbaEBokDYBpdMmKlc3Ln1AivwAQPl2xbGiOGFSYI6j48YFXp17e53gus36p3PG8/jp+I03BfwwEcPfUgN+JjQoBCPH5CGD/+EQ6CFo4ajciLLu6T/C3b5lbzyQVPnqPXZfcPhaNurebdHRL9pO+znNUYXo1ohTmRmaKYuZv2Fl8979kih7kn1FG7Q5vClx5wdkDRb6zj63icUSfRdmX2qHqlEuF2e7g0hxsk8o6IMGjxbl3X73aVJfhpqiG3ZWC/NgEStjjGcEo2onQbaL3lq4Xm1jW3Zu57+5u157c6jbku1PLu1RDyuhnAwCq6kZxn+nJhj0K79LGemdmgkmN7e8MRjUybAM3Mss7g3qIFZvlompbOfjfBj6kWu0HflI6X3V4KDHw1n1z1JPkiKt5ecP9rT1AgVR3HwpJ6DvqkBISS3YfspdtFImRDfoeQDAa61weyhUyKkWsG6brCQnxFCCBGRGvu9Xa6ukBYGBDydr7gr/OgwSfUVU0nL5SnOrcJS9UzV/mZVztxEqm6NndJFBE1VQsVLMBv7XKKpnhEFkWI/WBsqrP7GP0HDfQOAXqHxxs1cAX9Ys3TIQ661IDk5MM5nbXZ/2KgkmATLL74wAIzH4ZYCAgLGZ0xQFiKDQyQVevXp8OLcDzxzqxZyCNYAkJN592PLYpw8cPDPTZlCA/W0YQU8UP7hsgtMzgA5sWPrbMIaeZbTrxxKaNjw1QIJuIH9B91bJ9e5YVBA8AMJ/g1zNzSPUC0Jz6LAMyiZpWAvU2PeyO5cley6wRRHOqV+MpAD9MwyCreIZ+kcH2PHhHwGwlPY2/ZKA5alLR9mMAiRlV9MOBu9fsOhFaA1CJhvzhVIom1m5wNChhnd7NxgsdNTPEHrvIA6yIPtc7WjIVQ4ML/GffwWcCP5MrgP2xTd2fAPiZrmiIIH7xE9P44i6yw4enmt6XnoT2BqXVcryI34ouUPcrX4evhePFi/jV4FWivCokAb6ov31za8t2ZJiVjs5RZRcakUm7fQAobl2vHWmUrwI+FnGnSpm4VaYO6F4EzI6CAHgxsEsmyj7wJAHJMEVbY8w8gBXlC3XtaHF/ptqX1HF2LUqlqGq0KjrTybl8GcxhuVi4RvpjF9hODwb/3SenPKJ34XvXqPPg2rU11/n6dJVh9cGr/U/Ggff+9Ew2YwvloS0hsmWdqu1U+2119yxd1vV5P9wnhN91zYl2M8lBcOK+iT6hgpBCW5fSjlgwavI2Lp+Hdo/BIm2mIb3zWteT9AHVnlJv9VwHAKOqVEEQEEByvZ2oSVqImb244jyE3+c12XDcjzhS40mSQBpkWy0W9DwPjsYkZ5/LLPRWf8pZOf+RyPXdB1IRw4JaZxL5sIsEl1xAG3wY3pi79Go4GRZa+phCKgRjPVnqphx1H0hKEKo6HMCPnVYalbedOhpHMGEwek3BRTuti16DC8pAlJVhZodrYSxvY4vCYr472kJVzAT6OoAElI6JcX3PMnVaRyNnh6nC60bfrVun097LAgHHlt07OrYpYgOAjy0j+Nimio8M5D18eJ/rAu/fvcO/uHZ0ZGUxhWzPGYYjfVevWF2WIDs83Gc28OpVAM8zrk1EH/ANWUGtbcHUL/qiTFU3nOQaFIEa8OnQ6tw3+vctY4U1hFAv1KNfBVyx3OVUtIojJ1fPJvOqeGUk61oB8EUEhu9uNA21aG2OC5rlrmihlA8S1AoNh4YQrfpfIbb246O6xGbSPPuVUbEtAFTauWCcronnmhLHOhADqPY/gDnXK2GpBkCNldvbO5iuHFyzNX721wSE5QH7tsYTmUNyM71HM/c+qDWw1QiP/ngmr7Pk8iW7HR9626oeIFijAYH/cr2ly9b1t1m0RBS4cZDqYMdtCMbnQ186ukMN28W2nsepIN+L/II6r082GQ65tVMcTPRGnpL8x0PVB0j3q57MnGAGFPmyGOCktjUP2dpLzYw5D+lW/clqZ4OAJJQ6eHk/EKAsRstbwrZwaRDOhkZrSfAieBKP1O/8PIgwdCe1ZAS4WdFA006sWCpUBEidiaDpOu3s7gcd8Uyzzgi2gxhbbHGZp555W8709I2LrKVoor8O9ZK3zqkSUxQzq+6H520MjzKNnrCrYgsdMdvub9LEiKbSq5C7eBYxff155XfmOhg6slk7IybN65+rVtX5UTGbHwiQjRKatnW9QZwMFntVFeDN6IzmQudKk3JjDZDr1jBx6xVGjMulLm7GwjURd6NwsYEkaJt9u7KBAoLWSiimetNJxS1VmE5k5P3QsMM+t4USFNTn9uOf4xIBlgf8YHQELT3qCDs8Ua2qAL++idIHZ6CMH5sR2KkC/NxYeFsbKvQTmSBfh4cMGjZl+EJxrONzVGH02/StTfvt7R/aZg+DgljojE0k+MWUsWX5Hlr2TwDwgYFBywDaNDKyfg/s+z3LDt69e1ebR2xzCQDk6ZmBQk75IiBZZs0yUtwkYsANYG3fsneavlXuKYUKHUdGykAMgawBQ/D/ZO9kOjgxMGkIEFPJeIbTyphyNiB4FfXiP2yk8I0ZabBkkf3j6yjJx1TctJLQ71TXHpw5CORz+OwL5lEaAPUqMpueji/aWdyz1CjXKHqGzWUVbcVIrg6KpTpyIlpWiawtapPhC/ALSGMRMAAgyu6ZTE9OYlEz1loKSBGAmy4c2vo+rPfDJhfNeYfmOL/SOYQtNWOgBBaMd8lJJnBybzACqd5Ghxqo/2qoBbYC1N0+slS1T3mw8EBpjSw7uxf1R1u9Q+oXc+NeE3LWVWhs02ItuHfsysdLXdVh924sgfksYHj1Tc9cdsmz1o90mwgYORxx2brXGP84N1p/+WzTg5XH+sudt155AnbPxmIGpuf/xnaCb90jY7ZpB0qLrrlzXH2odWlz55RrKhwrNIbMGrDLaOFBEwSBMZWMdb4IBLhCdH0Jee0iiE18aoO/WN+t+KdBRwMlsC/vNTM7vXaqhehHpSmMd+xz0LTt/px2xWIBkFxSE9qcPm+Drg2JHGloy5yNoJy9KbZdYK/3ei6DvNJcRdeR6m00QBzAOHnfpm9THguAdcahGTlh8eEhej+X/iAzer3fVP0rtteNbHawxyhS+VJEBXkajHAHtiZD9/8VxSVDg5HFM3dBxoWtJqojlQDCXDOzE9awKj4HiwFW3REH07RIsPW6BVkFW/nHaM0FAyCAj556DZoECOwGMkAEDNidAcPS+jr8nBkwO7JyWMNHcICSVw0Y2vTrFQN++9duTTdvv0gQiJ3CyN4ByAHgYa3gkU0rYiMBdg7f+eyObRC5Z9fvESAeYV2hgcQnlhJEmQcAjaiT4M9oMMyBnUOOYxy4mjSZ8MMUrtY1nNl6uzMCXpSFpgP4Kfu3ZxnQK0YvAM2e9Y+bHnwKOCRGkWBNnWcHWwBFXRBrrNEMxvNi+2VU0q/cH/7V9DbSnQCqAN50Lqk8uqu2VF6gE1dbCp/OwS2aAI/6libGb6kbBID4BeDVr4Af1vMp6wfwxx3bh9ds+temfEknykEPLCtrlSEbi2UA3IDD39jpHH0b4o33oKp0iTG8zN6u2F8Fe1Eu/uaAqTwbJhSO272duB92mM01mVXrLMXKurF4SH9VpjzlD1UwF31euiYu+SBgqEdZ1MqQJtOYzUTddXNNPsPsxBKMbhKI2lkrHHGJOlV7G/1Oy0CXNjRFoA6SI8hH4B4msdyAnhZKuOK473Itp1wywlWV2/g5Oe24QXYkCQSd+dnNnqyzi2IdGtYT7Zm+huo31hKCmwkOKkVRyKl7xhtPmkNspLGX/1pbaRFV5EPhneJwYVxoY6w5D78mQwLTHfClvxNIShuYgdhBOE4fu1+FN/S7u79FOzSYgH432aZWOJ2bqqg+LUmKgRN1SPWG/nhzFBR7viCvvLRmPMVl0PpYTrM6oQDhi7DkK07g8J72foAFlxuaXS1lK42NTY2wpUE/2w/d9TXtdSd0KrwzfCEXNhfFAunVgrDnwevtDas59VIDHYuXLx+yW6Es4qR+ypRDVy4sd4lAonBNVTYXFO3qQQW4ap0B7qrjQz3i5NK0U5CH7JhBIG8TtQMISTmB85gJcpcGYKDpY5UjmIJ6YfqV08V23UAUpmyhN6e2buwqsoL2HMooe4TnBTSwy5fTvjY9fIRfmyJGdhBTxI/s74MHdwkS7939lMAQR8NwfZ099+ixbUR4dMIpYkzbIvt4YO045QyrBmumq9bOCY/tIKX8C7accur7iNnMq5Z505EyAWRUC+nl0kE/viUSbtY37hTmmSqhd4MOFXV0/0awCnSK8EyTJJiWYQrgtUCpWwKqbpW6n5EjlEd/Y3NLMTNXRFdc8j52eQvIxxQ/5IB6Iaf9fbRp/MB/2IRDmnTUzoHJdd+yfbGwP6ZVpWP8t/R6/JjGtqHM/FbqObtRjHCx+jCsRstIUfd9JrtaqcDLsvtrtSzbVpXTMk8qv6oph90vAYTwCOK3Bh25IzA8rfNpifIIqLM+xYVKagJSvxlArxKR7HK/07FPlfHfAIheZwLGc2nClsILJOxUfTJa9J6nGqm8giwBER+GvQaY6X1CN3DcZCsRq2c2tch857Io1+rc4Pyy9jbEvGavcT3q6u1iDRSsWLyocdIrRa03a/3aoSulUdbSs7wjKe+vsSWbgxGZtXQV6lr1MNv0q81ayJf3PzFIKoOnjLQBAaWQdcC31OYoxS4ydOFD/lPr9dGd0Hk9kTqc+jNvTZJa84rFY5YB7SLNRbeDNWrfZ6k2yWhNbaOh4dlOz0yG+92QzjvbzD+cq9vVrLFSu99rfZFQY+NbuhPrGadVSxBW5qaxJkdEVizO0urKeCNyMqqr9ddH8F4fdsDKh3gbkrtnAH18jIxd0ZTIHnClmCkGMmExAsldxFYHAEkCS0ADX0cWgIVrIyw7pPViyhjFiFzn+nGz6HRw7dnp1jOaasSuYK4TtF981g7jI8sKfmrTwjhT0DaUYKr4/n3LEn5mANN2DltGEBnDJ9cOp0PLMmKqGZlF9tPOKrSla9M1818ALYRbWLdomUBkDq/wOBpf7+d9AogEACSw4/pIB0t06Fo/hx3KyHgiKwke8xdTxzb9XRfzKiBoQw23nbisuJkaUM935+SSASuJXb2ayo6zwuB8Y+dGOXNuCFiULOXYjJjfALitHWROT223NXUSsksQjs0yHjIAkm2aVxsXsMsb4Bm8RB3YmX1ofAO41v12hlpgUx+wsO6ql42uZnOemwrbCVCwEhC1g7KtsNH5ewDmNcOldjmlzf8LDSSZArFjgnCcTWc6baqfNuWAxaf3W3a1rUvsWi2+QWJZXqejY5X0U32TbDmuhz8oF/Op/kMHtt1pqu7QAV6UasgRQMPUeOzLAZfSjbRe5fIPPqOp1GBhUgFej4yU0mUU0bpiPaF2aFCqLO75ddosL4vmObNKyIk6GzHeaxFa5dPkSSp6CXj/gvt8DteCYe61ZkILnvpZnqFvGEyhj3u2Tjn0JtZWyzd2Zroo2aWpQFHt8UPereuH5OD+JumPYo1vHpmY8Wl8qcwuJDESo14RLTn6hroVO3Uy2fewhVajBtKNv36nyB9Xgk89H2JpisewjnNNx8gGt+EaNzvclX7YjcKJzufcB7tj9AE6KVuU13gxzlqt19sAtspugy6MTaVPkqDrev0UpD+T9k8By49IHi7H6If7SAGuGKzKz0aRri7XMfzhvFX6MyUReP4f1UM+Re2GjN3fk411CdTcVm1DgoPQSov7ZbiPqDcrr+BZ8Zpey227ShnN44SK/se/9wqnIoO76K5liRX72UlbOi3pmVFzD51DW6p4idCNBPSKyL674+yyLdQfLwuGUqcUPRQYYuQrDyHlgQCRTeKRzc1V2P3MeDF4CIgBVGCq8eYtA3DI7tlUJFTn6PjlPGAam0fu2vTwkR0fc2hg5I6tE/z167/iukFsTjjBrlsDLjrmRM4Cu4uv2HMAMFjDdv36NR67EjEIdHIXMI4vsecAQmPfCJQZmc0A4ejt8bHRe4BzCJERBWi1tgxg2sEzBID8D9OqnCLnIYQ2a44p3WbNzPFBwUElM6yhRW11S3VWerI9XwFmitcNWd/7sujfWTo8y7RaxhQgGqSDRycGknF2I4A01zy6bJkR9XWekd2ogG+TCipojI66GUnoTXSeuh02uCWw9LfzoRLMnJ90as2GZyZaL3Q33dGQlcWBSbrJ3Q58zZgxtuYMcenk1GR5rlnjZmcyzyCgEnmHAo+c+QoAIxjKoO7MJGim8fdt92wJhu7i7DwAFPH0iO7cnvF3/wEKQINiqp0Dph5iLEGIgedyw3K0xZY1SCi+dEeO7CKtqCq0lL4pLmYFu9VEqnvSWdPa9b4bARzEwGa/GDwr+EhF4x6+l+DfzGyZO801OkWlWPoKCKBxINrdkd3nK7bAp/NVcLHSa83SCzjYnw+g1udBVqmIAaIX2KRBi/oxENqJz7WKda5UHJdDLQz4DSXhH+n6iHw88xIVqqz+7WDM0N+t0CzLqwNsNAbmBQE02jQCjpbx0T8n/cGKMsVkRRjo262ubjqiMhUdBckcZ3Qi+tGQyB7jQSpH41Xd6RmfAXhQpRaTauSBHa2RNYzRNdeh2U5SyxNaNlCAC4AQ2bVblvk7sXMBAU5esMwfsnkAfu+9+870wYcGBE/svEDbeHCNZ+kB8OH0b50HeGI7jvF2klM7WgZg67HVd2hZvQPs9LX7sdOXa/3w3S4zKcGRCTaX4MgZ3XNIqwOpLYMW/BWItGeRJfWMhm1x8eliXNPzIXJsKuEB6Viv6AMg3Yv1etIzRY5QvMj8SW+qRlboGAoWzjF2L0sdsBPb+IgpdgPLV/YObS2kAPOx8RQgELuq956YFPh2Ex34jGlgyg8AXirb7GxuiZklbuo32NqSc6Y4WjmH0Glxg6HNQV7S5KNL9wbVzDWlHubk+Q+3+3AeAu7NNivlbXp73oHWztBXJ7yYcd8V52f4g9zd21XjRjl4j8r6MHf6sDJqSD3xfsrsYcTeB/8TNuoMbzRmMNQlauhyF7t+kR88Yqn8cFDoAID1tB7w04IuzeR+GRdKO0FflxUqbQS7Kmm0zCKS+Bjxg5n77E+B4rDB4cElVsYAPKaOZbkO+Djq3oUJzt9tc4UbqtqpmcXn3T8BkCXjUhNT7tWK0lc4MxWjekHAbwY327Noo7VXHOZmJlWTKh1tiZam+Frvp+rqAH4XKWwqk7o3FApf0mylD+VP0+5cpnNFruBPnR4iTqmkiajZc5UlP3flix6Eyfv9xCTVNzkeiz5nVfMPLNLWSce0sbdHXeRxLiFJrzK/FnG4BHgliKPwa2cWwN45LaYLTuOI2wETSRjBakjFPWaCQidvbvON6b2PlWJLqUPJg2FLauajLOqMpvj4ZDj2SJeXRyvwe8Kskt7aodeSxdgSn1Gp1c+Dhn0DBTcmGCCx7NO1Gze04cDAyr3b92yK9zoDzFW7f/v27emm3efRw5bpw2aEM3u7CNYOYj0hD6PGXwM/AG8n9v2Mry7zNYgAYtY6NoDgfEFM+yJjGUec8F01Rt4eduResTQfAZjAI6YxWgpcWUe+OcXq2Dd0x40w6Lc9j0ybcJ3W0HHKktPLzcGkaL2VKoV4rU6Df3iuV7oELwQyqh/PYU0lgN9jA9PoJ8ggUGZuvMEtgluAZ8iXu619BziRX2lr8BtL2jJeq9m+aLGBKjdeqYHY4IOU2l+HbcWplAf80caDzmCL8dZnqh038KcjHcIWxMsRJLR2Nve+AbIm57BIAje3v36n5bzOGUgZfFfsoAyUXjUDn2lzqNb/USIFBFTRhpL27QfA3Cpn6Bx+vWDWFj4mfNZcObZW/bteoL72akbrYDpdVIx7zjfJuXlqafGoy0MLheHNNJftdZmPUT8DgiPci3JccYK96AJOaH3UOyA83u4HugE+oFFcma5pJ4G+BJi9D1zvn9/piidckX9wutsmj6htlzZ25Vc6uGHQ0/PnAnm2DQRUXYB8W1HpSwXrfpNxypewFJvuGuHDre5FqEJP2utzbb3pStWb0GLV3YCdnuwPHC8UNeX3qWP59JbxS6ephxrtlUFyYGlyeStGGiRBTm5XvRg9KHTNQVe0FnbfZRNYDnT6ggl1P0dC0fXIHUV/9IzXTL1ua46SXTEC74x0gIjev55PzRlFOy2y4AoatF+CC/wC4GEq18BVzcLwto5lEb6wfzAlyrVcOrsPYOwAQASZu0/v2tUDe1MIIMrJdOPW3nTt1nOczgUYw3uFAbgESLGO0EDgI9s4YusEj+7b6+cM/GDtIMAQ/uI8whO7hh2vWNMI4LhvQwS9+k5T0tjdus8Mnh1rgiwfMnxciod9yJrmIXh0MLhnjDrDTmJkA50VyXlDgMhs8t28mPLlOYD2ww0p4Bc+F4eUfkIG26bj+8xKuA1NqruB2B8AXfQdvNcr2tgYs35gOMEnzp42YvD2tiPj15V9y8Baf3GGX7xDWN3wzshqmgrlpwVTGL1BVBG6j3q9TIOg0FuvP3SiqFRDh03NRJqAh+47R+Katxe3G5Z1wBeGTDvR1IeqdDCTmare2KN7a9mjnkluyMVhiF4Fswh0jZ26t8tP+JEs3ZOZR/xEdQ1QFB/Xi9V5qBqH6uYkuZ8R8IvSbvsAzqGTQ3eUzdmtj7vw4TxlCpX9Y031Bk1vxVgk3NsOPQj7rPrQeNpiTWNdDZibud9sP3xyH9m3yY62gD7AJSzEleWAXlnWczI3nvFy80aU9SjqIBk0mN+PN/6qTdkmbZFvY0J1sM3YDrq7tFu0GmTIVuqsy1jn7ja4Rk0X9lO36GjCKsgnflvjz+5d3Vgy5ZsiK2v9urZb9qwfzDUZSkQNh5DHriyyjxw+i6Z0kt7X8Lkypdlwp13oNbj5WvdNbodhMQE7RMrwyrZ1YwgHLFp7gvqnGt2rLmQuhFJhPB9OW9mXSGxXt+CUZINi/sxI3TDUBAu0TlRKnAb9qeC117qRglEr1ZxKeR7LTcibBSuhGDBW+ndfZB9KgVEbXy2HzJL6ww0QWDdnwChH0Xbp0N4HbMvsDMQ94ttCkA188cWXppdefsUOl7413bCs361bNwnK8N5gvjLODvBBw3jbyPFD20hir4zD0SXHtpkEr5xDPfdt/eBDHDptbx/B+YJcG2dlkB0DGJRTtMOhrb7r/ho6rE3kVDCAHteaiNccKfobHnJzQreo3sGae1o9b8wgAPS+4ztPfREoC6eLKeXgNNkHfhIc6yqn08VkvaHECmD6CVPl961/3JHtABsgDzt7A2hpmgoLdrHekdXqXb32G9PY88hflWvZmjIrHJbk+lABnogveupVzTN+CeVSr1s9pf10Nr3pNTASPMMzwV/7TK8FHi33ZYQ+EZiilXAyqwAw6g9GUq/CF0qPNsGrBJh9t9JbzORTeSoF8SerjXtfx2DjlFSKFooMlMgLzH/c2SzcqSB06fbv07UC3aRKRa3Vj5431ZarCXS2sPMUb7GfQY0qXev8lC0sAfBRzzfLxHtFnxjVtX4vgUrW58pVM+3kGB+N5+Xb+BVvpUpGjYq+QGEWGfTTbcK9puhwwhsbd9P8bXyJoc9yhFVrksBltLfFchirVKa15rHML1Tez8RQ9Zk+c6G94oc7uZeyaQN0v62e1MSIBUUH8vGxTX+ogj6Jsry5I2ceBnoTgMX1DEJ9bFrybxvcW2klqKsNKAKQORF42O6g0Ml9V8koE84hjafVHerEvwAOmfGr4hZo00+IQt/bSK+po9b6VWMOSv3sOZ/6VafCEUgAcfRArPFjK2QJQI7tkLWPxCzYLcs1djp2hGpxBWvOzgyAXZ9effVr0ze+8d3pO9/57nT7mdvazGH/HVi2j69/s4qw6SIs+eDmjenqbaPvBOf8aacvdgMfH+O9w/d4nMxDy4o9sswgpoQf2vmC9+7dNVBov3aszJ079i5ja+PGvo6T4dtBCP50FA6sSO8nlvFgjweyf/HqOcJr0GRvLPFhNZ8R8MMNsYqgl9nAOFqmgUFkScEhjoh5P5lFJoYEtaYSoE5gEOcpkj9oj+aFncg4tFmbWs7OsBM8Xu0Hum3DzfXrljm9xj7GOr8Cu7rANrhSB1ANkCZcRUHXcxJXHlx0dnE/nun0c2a4lH8CwXiWujSY3/BoDSzdgcrN88+fSFscb/XOs92dVxaWVg+xLV1ccKbxRAsOgeXm/JM2eAxzW9bz8Uzli9aXzb13a3HGgmUuSukadlYKqS7rgyWIslRYJ3SmSNvbPE+JohKrGpA8W6i4ktvpVJQtOpFdWRsFLPWVdtsaVnVe0Pm6rb/O2RUIt+1pt8lQ1aVgvkMVKuIgxkFBsIbqkKrWdI5TivFUxxv3/anomvKlTuE1k8PxZTuTNxSM5RgxWB8HJJejmiHLovtORzW/Jf5ctF/5XO2ATNI5Lo3XkiPJLae7w0FTMKFZAyXjZSR5itpmlW5Y1YakJk4Y9SL8U6ckLIYZvATk7tTCw81NLHywRx7TQTuxrP0E+PPmNvMW6HXWApj0NCLR86riPBVVbjdBqYoVAa2ROTabgbLlR3r5yCvwMc+M5BXwCHOX2MFA3fY7Af5wBdddCLFTFCAkFaK+Tg4tAUERNAkI7dnrxL717e9Mt24/Y0fC3J5eeekVkqG3gRiI44YOHFKM6U7svtVRL9qsoGwjwKQAAuixLOHtW5bdezSd8S0loB3TwzYdjDeRGBj87NNPbDPJh9PH9vvAdhTzfbUY0Ro9fPsZaMaUss2hHtjRKFdsmhagU6BQ09Rc62ftYftJjXjche5gj3/k/fyoGN+EgmlrZg3DIxvlxH7gC8A2kacfm4AK0HcZCl93l2v5sPEF0+nI4gH0OfCjHI06zp5g97Id2mybZg7tKBe9m1ftVBWllhXVW1Svqlver3FgRYe/OMW5wa5Sz9fL5Nh50O/u0YE+xyiut6o7OL6BmoVbu9pgENDnQeLqGHfblHBtcgkyK7A0J+ufPKK0aXXp2ja30eg4h49aTXuej5O/T6XrWuzlHdhjb3p+jtNXGRm82Hlx2DmklYTJe/hPVrBDTStKG35i2Y4SgcjWIi7Q15VVYSDIB/9UVr6DPg4qboOgPmKNvA7uhcK7caeVowkvk4y+mPXvpLNLLmJ2refPTvVuKbTmmbSJUT9N2vpUsNli7bGOv7+5rjPLGc1G2VJ9inMuo5JhjIFEeruspvbUYlqblmw9TDl7cOrVLoQfQnDkmVwC2HEoBOATHte9Kav0xfPysvp1lrZUtvOJOxCzY3MWAbmy6XTsIgRr/2gTxgnVHhX2XkMHOQYkk1TJIl/IGYG4E7Z3vc7zF8Sq51UJM2n8IU4Q87MXXDOFbFMxKCicC5RTldhV6q+L47MEL37kij17dvVguv3Ci9MzL75sGzzw6rhrlqEz9GUA7cQqum7ZKmW4ALGeTAc+iiYAQj1+FiEoQ0YO/cdu4us2tYuDrQHWDnFgsZUFaDyxc/sePHgwvfLZp9Nndz61Q6QfsI9HNn2KV9PhsOlHli3kOYT2ZpJH2Dhi08OnRwCc2jyCOnnQtL1ObrKMHw6e5pl0Rosdj82zDQE2mQ21dgHo9pD2tM94c8mhZTGxM+TEABzWGUIOmgJ/7Acw+zWjHzxn1tCcI3XRyp4c6X3LV2zDC1ck2qYT9OvEjqgBFGVTVHrsrQ6n6jpm7YJPe5zyVSax2Utxot4WdYAKqUOrw2BpzJA7Wd70082B5WZnuckQ2zP+LJ/PwYTqYztMgTaNS30NeyvOzZXe65HN5PrKwEmsrQ34cslhGIc0vQGsCBxOcx+oS1hiRiwNOG21r9aBPE3JbTh2B6H7fNwXXjsdbm7OsAhijQpupvKqOrr9S7ZPJ9H4GGeBacCE6uXzmoXDgIOIuKr7tGnwiEs93J4dTqcXdH/QvJ07HK8ySI7T5DISBf+pc3rVYP0pPSct2K0uEYmOvrS+UxOCt6S7lYvT/9kjjm1Rj29FoxMrBKcOeUB135jrRUvrcQ4gg6/ziCoUBDaDYwO1m/SPGQz6jKGoUSXV5oJHLkJ9tXqYSYsvhZFNLiPHukLRUm2WgYEb+tBEmr38RgLdoVpRURQKQBD8pnvU9VxH6s9uB9olKlZdJZooul66RE12ZocNpI9pKD3LhG1EFYpnsX6u51X7JmJSL6ss2w2d/wXtRHGxjz4rYicfczsI/smnq6V6bmwKiPFYfew3Jg125Dbjmqa23ZdiaRBf1BANBW/Z90aAaE3H5dKVD9QjShZFn+g7KsCTlrdrbB8PiNYgMWLIGEtwEu1T/sg9xM/cFLxzadh9iWa0Lj2XYpSiHsJYkFHy9X5sKx4sSpsCLD1KX1G8AymO5rb0Ph1OBFYGqWi/WGtEwahvcE7rzbjmuvJU5VA/xV4ZTOs2ldMuILOHtX/IoJ0+suNIDIChPP4iO3hwqI0XAn6hoKacFjShoKfwHv7WCscJPDoGamRPsf0TZixltNdv3pxu3rw1Pfvcc9OrR69Zds+ORTGgiVfSPbY1gg8NFOL9xNgkgk0jeC3dY4DBRwYGH9maQts4gr8PDBye4a0htmkCQJCbRgyMXTdQd4j3CkM+DLjaaUuHY0b12EAsjl2hzVh/TvkmFZeD5npZHqCQGVEHhm19IPpu/cIbVQx07tmvzvGzTRzmTHCLB3GiHquOgJRT7H5YMoO8O8fi7DaqkRs8ncpawbxB5Soq3pyt7Ey1CDi6HoKmNEAyLh2cmu7vr9KQoWq9xFM6i3M93gdCd/LUzCVLX6h65hvO1Xxrh4RILj5xYx/pdlNWxec24nZs/6LcTt9W0Zi3edE6z8ehXUr34KuypGYEq3Prrg9NuDucNdyxeke+70L905SRdhQdeZrKRj7QD/lxZfBVmZZsKing0EHGrpZ1X+SAG88OPq77vlXJthbYypFN9C8/PBf+ch0xIFctbbCgb3UwsdSOgNXgz8P1DkvNtnZyUcdRmfqSG+swWCRLK95SOWED9VTuoMWAjJ+lnQsAvxBmEWr5GKGpj3CDAtTA1HG4jZzr8xX8ZUQTSxoTBunWQNgFRX8qmyUP28OtrPiujGgTcM0fOp8bO1l+QYreQi8yL1crYVM9f/nN/hFo0zNUBFamk8J58DLeNWtr1PiGWT95mef/YecXfmLNgn99YtkqAEeere/ALzlhoOkMx8jYO4flPJTtk0LZWj5bz3cVB01fuwkTsXoso2fgD2sBATj5XmJm0Oy7fcZuYfwFjXgTCXbU3r/3wA6e/sju3eUbNTAt/fjxkX0/snV0WieINYJoG5m/69cPCWTx7uH9U51XiMOtj6y++EG/Dw8xlYxO2po9ZgENANvXPR51o6Nk9OYYsYQnHaK/1jdkSHHINCAv3m/MTXOYnrapXm6K8TWImLbW2x+2O4gedEmIynKI2z7GbBomdfP7mk4OoKkv+t6mJ72+YELWX8u0dl2DejOqKtvpLxqDUg86vajIC2We+pI3HEso2P2njeoLtr5CZx6ZUE0yBqHuM+ZhXb5idyoLw+Ojpgt24F4+kIE/9Kr6rI0VZVMdJPNHNtEwlJ/pie5nqRgwh0il5vmzKzz6F1PFHaTRFQlCx3hAs8c8VuzVbU+F5uwkeTk1vBZee+cQ/MFtfI7fkeaiViO4Xp6e3NzpzQBdvmrpZ1ftbhUUjsTD4ZpKGzO+dQ31rVY828BsHaSsEO8dcvftzPayHqRlgy0vXCVM8Zc6qpp0FhUNEFME6mhIpYNN1XgWDGmJ3xcAfmui1PWRXUVOEbey28JUeiKfG763lC946b1KnSIS8di0rE5Re8NT3lLUEanyrlsa2VMQPprWBI0Eqn/tO5pfapbC6vmRAh4YJH8ZaXfPCWUZTZ3MfrL/JftDpO+02V+BP2JDggQcntzmaQRc1Ef7149KoTjYOWTNbJoT55wQ3Bg4OrFpIZxtYgWObd0eNoIAVvGVeGgWR51Ypm7f1hxev36DWTXyxsAXDkvGeYI86sU+4w0jAH8PDPQdPba/liX89JNPbMPIp5wiBqBDW4+PDJDx7SVYm4jDrpXJxFTrtUM7n9BAHrOdTjjA2pE9c8XOFwRXeRC1qxiOuTEMyOwgsoB4e8mezSnHtAuS/5z6wpEyDpbRf7zZTIdaa+0g2wMA5Qh7S7jKFK0DPQd8GZwBJCHLZLzCdWpDlo+RnuRD4Ofp2TZVFmYVwHIB+NHQmr3NYtOom67neGT71NFcTZ/2StN8t74Y8Ay2tb2d3oaKdW98VNKVjeSgi2bvA0HOtS7rwLI3GptL58UbvYfZ3qsoET6SGklgGrqwpY5dEMbuZMxKpj9KQufhcAk85KBGisenm66mZ272V/rRTY8/Be1P/agrQLiAUJOG6SOZUAACn9kV/qmcpqOjMXFq1PYYvHn13Zhiif/V1kdASNUyudQp5rUYNdP2eK7IdSc+J19ki+rPgvIyljZtCU+nKdCiRNloBXp9ZnoTqNXjUb4kq3hd3wVVkqAe7RWURF80liO5oj5B3+Bm0sY5oPLS5fM2f23Ab8n6E1nM5UICChdHhmYQizpatkx8EWMi+A13Z8AxDjVOENZRFMFNfUjFzjJDP7ztDp6yiAsxIvDQp5BhNSouzwISdwmQAm8uzjvTtVC/UJeBpd4+RR07Wr1Id7r9XBICdvYPNlOoKZ2TgkxeTM1iAwfADA4grsrwxNpiMfRezE0e8rMdM3MFr9PgEScATJYb9HYAyhT8DBXZxggAujgrT93FMwB+WAtn4OuQVHLZAgDh4c0T24jy2IGkXpt2967tGr7zmYFAmxI+esiMId6qgV3EOGwaOAeHT99/dI+g88rVx3zX8YGdL3hgx9ogA8gpY3GAvMT3fRxlg/ShyYpAFgASawYNvNo52Fo/aX3DWkq7wkwfsn7M/qHfPJEa2UIcVaMpab3jc4eoGQZJfZfSh4ykag2khU6GbSSgC3txCREW2rVcfOyfq57VZ6U2Ukxp4lwn87JKelmnl6rR9DzKbgW9reC/6KfZuNuZoOmT5Mgijdy8FjIM3vjfXvrL4G9bx8ONtrqSOD26RcUq9TEwTfcbct9GxGIjG/qzmAEOQvF3jej+utS/5//SlNQ8MTA2sUzrxSSylVkXLhD0ZGiJrtflS+iaF9ismQVHIAZwoB7+vU37BQBp4MKjbfqu9VbCh+Sa1HQd7ZkOoNNNzGXfZiuWMmDr7CTtbgM9/eKkcqajvqn9ANtcR6tpOyrNENYvLEs96HEgP+taDLzEN/hQURk4J/86Me1e0VifuvVWorlUfB3r5bwujCIAdKbpT5FHFY09/tQZP5LQ6U9RjJG1LfKQFTOUV2n1st1oVqz1mKNxu5TC+VCq1MggKlxoq9524cWfUU3kpKQ6uZPZL0q40VHnrmcmRJ9+gu/F3nlPJNZRQ3wOxxjArNYimcar1biBBQDA34hR5S3AAf3zdRvhIBjQACDi2BI5jnjrCDJgmDLF+jY0JscSK4r1+jKtAkQmUO8DFmC0cpxWxuHHmkLlgdOAZPb/Ho58sXcRX7F1glgfiM0VzxsNL79i08A2HczzBHGYtP09AvDjWYJ4y4itC8SOYttUgjeQHNvawSMDiMd2/fihHcj80F5F5w4NOO/ApmZ58LTRj/MLMX3M5cBGD/c3440lWAdo3btqZxzytXa2npDL/1jGwCB2D2OKGPSTbgBE33RBwx8VfMP3BHky5/YjLWh1uVaEcrCoyufH+AC5er1LwK+Clmpvo06OFKUdQIxbwMc5OHDuoo1L/mnBjDdVmoFoSU4y8s0/Cdyb28ZDDebAXhptjcd+7SmYtwt5kVqoACq7WgDruRl/SQ9ETArtZWij+/ZwZwXWMhM8JB2+ZLCU+Epv47GyiddjQ8aIS+rIBaoJyrXIP4J6sTz4RdgXb7frYdr9q0TnBEi1tJO3V2MBEvmTpkW9PoVzqSX6NiLTx7/pgVRm1LdtZpSOy8HQrhAwWQNeLZmrX1wy73hi3m/0oEVjgePQxz7rt1nsrWyNAwG227PCKWJcrRHODP7DqekIXbP+8DVbOb5VY5XxGwla9IilEBcv6vtIAm95J+sUSVISOpfVrXSiIqWC2DOYdVFXzO0wvdOhRLirbvUUxWmwqaC7k41nZDwwSxGhKeo+j1/pmZejjWbsXuGgnfrqKqH0oRjHXwleZwm563Da63qEfEZzrvxVtg+vRtPOVmUDVTee5W4y/LLJJkeCD5KE53X8SpCjA6U17cusHwyYqTWevcJ3Dl/xQ5pbN/GuYReiP8dX05EeHKFiAIrn+tmbPwDOjJaD63pt3TPYPWxTwrFm8NSOksERLDyexjKC2Dl8//4DywzenR7aVPH9e7hmYNA2juBA6iMDjo/t74HN7h7YdO6TB7bb13gDMIg3jvA8Q0yBY42MZSRtBR95fWzlT5C9hFyxm3nf3nxiacErlhHct6NccIAz2KzdoDoyZuuPs1hidX2JxyCTFIFrRJZX2bCl6jvy8QSTTY7ZTidbUZnUhu30I4QFRY1R7XqA3tr/pyrgFHd/Ks+f3gFuIq+towzuech6CkC32N6Cb9gpP5FZhUETacLuUzbyn57AlSMikPe1TqfJHfnPWhQu6kP+6IH6KD9zvVKjd2ltmbJEoj9YMwOIQY/78RqJPl+t2FGhYdgcnQeBTchpfuBDIbbSvdWz+NzxE55WAH9U6SpfUgCdEN2vuM8ZADZq2jRV2G/w8H4usGWxDz0ZG5i5UHCmTEseOHSv50Ek/rzHjhekpgK30P8YgBe7WKGwdwGBPeZ4yI0rbSE+qCv9vwEQqQfbfEwaBgurWpqwPgM1MLaoW7NI9dQZv960txnFqAr995nBuo8haHHS+UQZic8x6tCGd1w1BASUMabP2EC2NgIIAKotEcWg7H+jtprmbXzZZMIamYWMM3vDLi7xShyKKRECOab5IWBlsQisEBAA/DA1WfpGfIiNHK50+Csg1voSmcPYKcvpUQM5WFdHTMkDpAUfr9hxJ1dx5AmmfuPYGtYmPumaH4pgDsryhKLGje0UR8b4tDGPcLAbPF/QMnXXr97glC7AH1iB9rFOEEfTHNlu4fv3bOfwMd49rFfNYWqYB00bMPz0k4+nu3fuWFbQXj/HI2Ye2C/eyWvH2TALqDegHNgawUOb0j7ltLZN73IrvtGJ19P5O5EB/PBuZBxpg9e1kWfgb4D1naIMOOLylAKLCZBH3Elxl7Ib9DJq6eyB5f35EjSzmplOjQ00t7il6S/kdk9u816bLGqJsJ1EtPBgcKOhj1Tfrf1vEt5adJfhw3ol7oMqjf3RONvb/9xKxAA2tR1+KvMf5292VX/dL56/xs/9idC96oe7mHkeRemo9Xjkr2pLXfUyuQav8H58fFvn65rxKLuYXV6t6LyWOq9oE3t2Zd1yuZboYPwkUCJyog/dtkYOpVqqyZ4OQcffXYlb8Ts7+awC9IhbAwx5fM2qGbdbjeirMn7RX3Q5ZNW1HE7X/wo56MdHHgJDtYK4L2QTpkl2IyhxWrLPly01LVDkjSWd4/c50q5xNMNZgrgFbpM5HogJ9AIqek24z36o7bgvBfHerUlLXaZyxU8WXeFbuy/+tUGw6mhN+dtBwg+goGf+nnCDRaNffPcDoFEHl/AVojnykeKf2nXqbpyHyJ7rLDrseGDmyz7j6BeeURhnwdTRIwv5GzX8AGXUzqwkgaPVwzenoCbt4MUd7bSVWT3Zs4wbCOHu2mt8Rd01A203n3uBU8l4764AoX3mDmLbOGLrApEZPLLpYhwtc+fTT23jyCeaMvbyyFI+tPL3bTPI/gF+8Vo7WyeIQ5oPbvLvdOXQAOChvfru1nTz1jMEgwCMmOJWtldy0GjRzUHscwXBRRewF2avqA+pFCyjgUT7xWNcT2j8i5MC4zlNP8uGorkYnKRNkb4YybrG0CGItnR0qZEJTVt/wrZJc9PdaHNjUsltpel8jKbFNPLMq2w1hzGIqHQx8c2HrnFdp/h4L0MYfNAnE6sTKP1sZtj3qRbp+Oo3qI+e+YYOz8/Ji6nfaN9t1X2HdN5lbaIL01OWHmIJL6nezwd/A4VUPvdJfFTtpX5V024dykq0MliP9Z64cT84FOLP1wbS3/QOz3EefUGcgwr7lxW0GJCNkvxlp1kzgaHTnT50ouuE7wNpt71so7Uj+lroSoawzlrXqBG7f1dVLg9Ks/mI1L9mAk0QxX9GFxvlfR3K6NCg7X+txc5TRfMhFnL9akzr4mq0Dv/PWNP+buoxm3D5he8KecZZjOHXop5Yi6hECrRCZ60GT2gKeTZN2IN3pqpK8Kn4JWW5JcPwL4k3UN79TpZLm6EhucNRucz2p06oBxUMr9mM6orZAdf28FWpXkpEOZBI+8j1+c1JhfY0UXg3peHhRL0+NB2X4gm375S5fegzfkt+0B1V5xyynGPe4bmm7o3WWmSpmVSM2Yfdje08JTsnsuHBlsSl2Mdo1D05dxlNofnoKJAN7Tb9qN6b2pOAWYs5pQUNhqhNbhTplKeXRXGDvJGOPZyVkG3umCU9ds7dGTZ8sLxAR6yr6yxXJjL40NKirwdEE5HpE3Uq01LeOvSA3x0oyVYBegwq2sYSZOO42QR8sfcTn509N53a+4pxbAzWC+I8Qbxv+IG9Zg5TxHwVHTaQWCYQYPCRbRgRGLbWucnDTAKvx7O/CF54m4fe26sdzMh+gu/Y6UsMkI7L++d0yl8UQOfOTTKJ3/RT7VIxjs458xE5ijZFH/rVaq3ClCj7MjUYpYOsDjV1NGh05wv+SkiSUOtCXm0fHPjkEwX0gc+prwuPXuKl1q3B2kNUW9qiY4XsM7g0GStT6zqeMnde94uei0h6z6cA67Ybt1BF+IoVULRMtnvdronWbwUJanl+Sv3oLoePi4qqclxQOOnMXB8LYJwNKIYBxu4tRiOwBYe0JD38UCq2g5Wwi7GFS+jv7kRfaskm2RamiskuXBxc9Ao1nfiGMhF3Rq5tGrTE4CcHDr1ZlBY2tbxOu4euS+Xt+SqTcyT8XOtCp+fiRMivetrztTuWrs4kvL303iJdcw4d/0sAkBDDefsNBsPeeGJbcW4vdjr6t4P43HOnkeF54oG4eVlGOBj5eapd6Cep7YJHcZLN/ywYmkQ7a96VICVhdXgSoNu4IvSBm+IPpcKgo29UNPdzsWkjM5Kss/DBtQxvy8hBwyBPrmNLpaiqifZwz0FZZ6rxgIeZDF4t7PB9w6gYyxJ5dErPkcw78qxBTV1zQjrRKdYyIl2pwIlz0lEHWcHjV2zziGXxDm+cTbfJExwLY1lBvEnEgCA2h+R6QQN+x8e2fhCvuLNFfsiAXrF1h3hNG46TQebx7GzfACA2dehYHNDBcjEoKgCnfSygL0B4yCnBW8jRy1KGzc7CqYpzrb44TFodDvHjg0Bhlu8GbWSgGvSA2HaeNX1iSxXoFNF0MCIASyhi0YEUJ2lr+pl6RmxxHiOslZ/zc4mG8wxV5/HmFeeo3WkNUwmg52/+kHfUP/E3MEertLSVHyGvGq69dLqTzTzSk8t9cG/gmuP1ZnX6kFn6FZYmv4bnWvEl+opzIoG1TDCQChBcK9mVLfKY0dmXb55En2LQ3nQw1J+522z/nBp1acXXejteX1KHnvPRl9YnvfCgt+tFbYKPCH+w1jP3KYvZ2fBp4HjJFkq6vXaGX+oA3xJRQ0hIcJmMCEKrlstvdT6KWhAAEcYZercEGqNRL5e8qNJoxBJcxtdke9jzEn2V+OCMZyGd/yJP/n/kNZ9ubqiz69E8Z1bBrsH2gpMG/GaOw5+q11vWq1U5k1cEnAw8TYuan4vANDjBRY1cvHhuowtHXBDM7nUwPSxn1e3eS4Nq6wZDEkV9ukWVLlt3hG4C+BMK5J9nfrywoQGfFpwVvKOeoniD8YSbVXVSbsZ3z06kvFP+hU1h3FyYHeaLOoLo4mBSD5AhbM6nC/qYosTSQXucGy3ip/CVlwz4XcEaRn9dW5Ol3cOiZpv+1bpKTA4bCHVLxB9u9vfFuvvYQAKrss0jN05vTs+d2TSxZQkx7XuMNYOPAQgtO/jIdgpjUwk3eFy1DSQGEu0tI3hTyT7OjmHAj1wPrNSnRWiUuBe8LUyM4ScTpL1J8krPwg5BVLuLqRRsUhHuAPNCFqqon+Z1pnpZkSZli1FoNyovjqEGSuntcpgpUu9k2Jxv9DfArIpFxm+XdTRFC8//MRzl4Er0dQf/kkbbAgjDmYta/t7tIAcBjSvJh2DD0ipr75VkPbeFnsc9zUu+ew0IbmTeCiuSGvdRDLMleG4TiFyQB2e6HE3B6Yr0aikzdHG9qE6v6TpNzAczWTdlkYKRRoT/mZvptq5+8ferzLzbHRihLjVLJIFrsgu/xVjiMgpfUXqWspLiz36ixYQXUW+WpBLk6rAlE4yYtD4wVB3tB8B1qXQlUDG8b0+xkjIf7lW9r51srS48VPtIfQt9GsGgF2Sb0TBiiVu6N36uZP+C9iUITnygikm5XYvXLUovxgrmdPUlUMsYfLKiUpsrQAY5HzHTZ3p5wpcOQu/kmhe6PFxy4x7UwAvt4PydL4rfUjISXZS66Y1aoUJlkdaviCPR/S5jU8gWlCu0VQMiz3pJCbu19Vx4Msh0daoD7BA/m2DGL1WiaUEXHJ2HfD2ibxKONq9wjV77abS5kYeROsmahHEeej/XDA3X2SQ3lDSeMng4iwAK9Uo1cUC1w5D0ajaeceU6asdAG/l2eJ9t8sCupys402/f3hV8bZpuEAjaES9cN2glrd7bz9jRMgb89my9342bzxj4s0wis6D2rL/tJNZlJQcGtaeqlJFW41Rb48HxXwI3fQ4VkM3omjYa+ZtH6pmPCbad+xnQOtHMvjRHDnlIqdV0aZ+y0pqf+GldDAOuvfJyDiQ3U/BF3y0BgiqSq9wWCVmcrurk6/bePd3gerUKfu7NVppKOpreKmAoW5UPlFkZ1any7XInkSYnOa2BuiKrMbqEg/IiVT/C3qqk50wLu649L3Y7ZlwGnUpP5Nc3TRfWtrObzjJwQ2+zkC5Xc8iAXFR39Lep6zN5XaK+0kk37KmA7OIKRkT7/r2Sk6sJnOXCELWvva5L/eST9TPXjbjc9jj0kWaJL1VG6oMPLEPZK9Hus+ej3RgAlCxlJY8k53DBP2uWR7dmEbFBCedLNQTS7HUKiAbYrWDNeVRF7vaxybU1fkgWikVzRUpw7EyPAVV4lDovOJjlzI2ESAdTd4hCh8JW0qMYYVzj15FVrCQMqF0qVbuS5rNRiBfm405czgAXzCy+bTSpsbNPY3LL9tu51i3VO/U9oxrjwviyltDwodrUmOh4b9niWq8S82AR6q5nw2GEQae5M6i1Mj0l3m5xfjMGeBHqTDro4jiyi66qI5N99IisXP1hMczSGvhiX7VQbvGnTlsuzVvk20GsHm028SAKsEdwqI0v2gOht3igDDdoeNDH1C1e53blqm3msDIAfAH+rl+/qbeO2PVr1/DKOKz7k7cmCCMG1HRzjaG51CHAHOlolhbOoS6hIODy38BdOTDw9ripgyrimhJ1jsCvADcpSYCRymiByWoFqq65HuhUDMjGIFw1fEnbw9WENo/LDNZH9E9j6Zue9RZrdmDLsLpz4k18aXdxqQ94g704SSH/lnFK8+yI7kxh2XG18gPAr/JLcsOOg47SWieD0Qal5voZgP/OEqJiuM8owXvWVPjF86Y5kj8CBeFVNV22HHDFlxggefc8lu3cr9+FgoOitM0zQVwDSj2/i1IN+iVfJsEvZdECMOXQZtC/0JW1TK5UyWOSEyXfkYrmxOtmeKLckdq5L8lXz48a1TxSfIoWVksu6OqSmPP5rDCuQM8bzcHLppkrShPP5GwAo9jTa1ixpbCLWqlN9SaH83ow3G3eheWZiAImcnFzh+6dI8XhaKThv407zqUm+q67/LJE8vl4suw7IwjsVld7Q4ek1KiKvjrlM68tlY6Xo6m12dM5IGiOy0FMR17Q3KtwH5BL3b75YvO0CYxcRK+qGg012owMCaZ8AKR0xuDseXekBF1+oExubLF7Z5ZlZKIRO4KrPgziiOGDsmxlOIE6LAuIY19idxKAHNbd6RR7nmLEV9Gh/36gDHcG89xAlMVZh3AczFiG9clMmQlEttDu7PMQahwzg7d66Lgc0mOvfNN5hFiHKAY2Hpb6EvzVMZyDrmRtfNDf1m+NGjMb6HUFm3q7CnMq1ps7rRtj867jcdWh+yHLlunxAAqujBk/BocV+4my5Il0UoF4QVd2M8GnLNUyCUkyyVr2DtFYWlNjURlcYGChEJgTmNFfn8JpAL9xN4Orc7yt8Su+Ti5xIaA1yc8/9f2hJi31r8qR90chFgc3GvcsJVXFsqIMi2v8xA/sTI91YdmfGHjsADZn0ku+uT57/xRKnL4IQ6ntrvirq/CfUvV2fHzGan9uzcTmkgtbdRvjgyU+rTr4FQJjMEnWlYerHx4eTbAz6l08PgiMfUB9i7St6KbrazzLXiJjxws9nUleViV/urSrN4ostdp1s6nRYDmxVENyCBaQpIVKY4lW9b/a8TyXx9IM/Rp3qOoDK3ht4H031VtCa+NZMcSiSgnaKp1Zd/3AEcTYmXJhK6d3tJzzFitBaJtN+MSgp2494EUw2PjwrONOJd2y+JIa3MY9m7uywPFqpDW6LjW/RhIbHW+61vplAKUEcL7eL0BKTSdX+hn4+TwszmEvwZhDnI3BV9m0mnkIKgnYmL1BpQJksRWeZfwdvszG8QgWPzaAhiHAaksD7eyYeNmc2iFUtYOePU2oI1MccKF+HIgdx3jwSWY2e4NNCbHrPmDimwhC/MHn4kWCaXErdCOUhDR47/0vM4thn7yV0pA05eWGnWVeT468BwXO+mI9lwx087TbshEHLCKEGTYWKSO7URnPa9EqT69XzKzTaldAFtHnSoKcbssfiH9hp06rp3cpd5oH6kEZ8NnLZx39ur0WQJ0zZdpNeh5RQnLOszFX2LTKPZd5eysPyBNT6mvqsr3oAu6jX1vEss1f9oKrutE+U73HhlznSTfpXWpprfWoGzbgA9TwrTWa4vGFAdHFlO3pn1rw5k9R6bIdyhkss3PDEzvRsdvzg0GO5Kzq25LuqHBYFmt2E6X1yOVd3s9iB8NOdbNarRpO5+2ULmlyb+sxMHYrvQT6ByYMyG8fR3REwCfTPPhnkHHjG9ehBGU61qNJbpRhm66rfWkOsTk3ZUSEep2KhM0+qvbK9UfSngvZWRe2z8IKiG2AG8pjgTwOQI5SjP7RkKYHpWgRENRu6AOySvGzlF0LxQyFSDpcXWKmUz10lekc4qpVRGHR5zGN8rDP3DfLNR9tqnU+taMz4mLU0cOGEgKji55aZ3sOmPSM89zLCUAlV/y2bsb1ttdh3r90Ew5k4jiVaCemSKO2M9vocWZlQ3c6eSCgWrYu+MvMYOiY47vW7zYdeJUbR5DpEz9xB7PTuO4KwQ0gwgHS2eBvsiuUMxiSonBeUM6Z3+szewEYycteMjhKRjxwoYc5uAKlfcTbVFKlC68DEKacxN2Upn3gGY98tkgz+mp/ubvYJZp2WIFo2Bz70qSfgHALwmg+J2jogVToHkFlvFnG6UNreNVe2F1giOYv8E5me2Wfr5VEW/HOa1IK3YMd2dpPPIuDxdEJHGjOrC8OFAfDuLvbbgHYe2vMPGOA4G/T0WUNEgg28QpA29SEuj03zU0TYrd2PYk1kkhdGtB8ZFu7GjKDB4kzMrnheOBvSjH1shmsNDFcn/tH1/ugJM7mE8CVbuRPWXRW9T8HPqxEFkJOkWjw0Xkd11gO2fZmT6UV8iTXF4fugWdOTsYOVu9HT4UWhA4mCC41p+IXPxXmVbKB6o8kUw/F7WmMb8EJLPVwH8lb+gyf1VCDzjslbOVSFRUbvWOTYbuXfj3otUIanHpdqMeFS64GWUmJ01tubJ4pGnSrPNemcksjg/9Aa21WQf6z6mp7LSZLUm943zsfmUXp+qAdfqkNHqR3OfolTxErYvYq6mhWpMP5nTljNygzyU0xrCxlCqHhcuWxV1ftmH1ItoM+6XVqXwia18MeW6U8VcJtpvpgydd8s/mYtqxEBKQt2mdsVZwxr78STiiKtbvS2/K9q2leb3QLPexTvCrbWK9veTWmVIqM+idmXTjXhSVKN1Vw3vLRt549F6ll1PIVKl3I52JCFe/cnparclvUeyXHTMGoN6WKEPSuBDoAHNUrNCQCfBwaWrOP6EofAH0Q4BrWx0YE+8jcyJ3WDMnoDHnfAV8E9cq6BINDAG4hIHTAGRmObZEvuBkMd2PZ0faWNC3spxsMDO2OwKGb7qVMLkGHd9UBCpJqli6r+f1ykfKWr+cPg2FExKG3LCdHmQff2sPYOQ2dOsWLm/ksQJpK4BqCBoaE+37+I5qJN+aETvA5vrhGIBH/oU4OHFLcLgXX75AJjyqyHywvcOqV0QY9BIWiMbGXfY8DxRVwFNy3Be/GevEnAV3eWJYvxbBB9KN5L5l71NGqEZ/j57wuYlc1uli5zqpFZ790+WLVlqcuakkz+x1s5HyEaXi8q/vfpe7zyrFfCtF0WIBehiNfu0ClD9ZKiuaCfVmXRur+FiY1n1OsLABsVfUYhIzM9EFS58OqPyvlFyXW0Vf7I1+5/Mo2lmtOKY2xXF8V+lBmk0Knu3ZHmOlb/04nRzem0Xe3IymeeSotRe2oyCvZROwufd/FErzMRQ19ph+Dap83GC+Wd2vNkUS0UayYocynwRRoq4kL9LkGFQqdz+eUWZ3OrI/mdeoGnLHv8HB5MoPim1zSGXjgpIbj/oLMMtM0OBddb/1UoslzE1G2GHWCwdKIwKAsuPEsOBVgypnHP8lIPkXHyEtpPS2bFuVDxwbAGZ2tfe6lpgfjfk4Vg9qFUf0Fveo5rKSnJx/MrvcBObqbi/tBNzNpnj1qLBNfY7c3wV9s+pFSCFzZId0OpJCOU/DBAAebbAwY2lFAKEfQ5SN46pSDYjxKUHmi5QHIQNm7dAQy7TrqJ+Ly58fM6pm90jBQYh29A0BGiE6NrIEi9Cs0zWWnEb9sJTPGzlR1U3RFnaP6pHKQRdKcNVNOHQu/6TbZZrOdFjLJa/KHWjbonI7i3Jp1sQd2oypKhYVVJ7DSbjXGYodV7/u2iz+FLxqe39S7RYjnsoplARfjzvCUg7GNurKoaPPWoW0Zr0oyoBvgVB84jgC3dajwjx9DZMl0FViKGctVF2k1Q3X/rVrWdCmvh22MPngDFbOYPqgebDCBn3i/C2wo3tN72zOifZupfOgphNOGq41n/oBqCNcS3GlOhkGvrDfbJs/NBlBFuSDS3oM1du8u/b75HZV8lz5FYGnGUJ6aKe3mGkeAUUt3ALAYR8TEUN/ABu18JD9zzjV8sJ+tXZShQxN8V2xGdgXhnCJAALfp3phCiowJU/ZcytDrbPSVOkiiPAi5cbXpirlpJhDQY56eFy3x0wVjqSppUHNRNnYD01OlxhM0pC02S9B1SSLtKh+tFqMCnXpm/Qssp2N22wr++t+cjlgYXQsUbhXh5gI7Pi9+xr96iEvrFkf9Lu4Vx5jY3epD9k58xa5uGwVz4ND8zKm9BlDgXe/Dxg9AF6b/Adqgb8jgEdTZfZ4LiVcC2nPQQUwP495VvhFGz6I9tBNyTA1LPUHfJDBOL1Mn0bDaJ5D07GNkumd8SPBWjDUl4XokBJj1j5meBv+aCPlI+N0Ek05X+pvqeNxzQB/D90eMoY7qRpihAMeovE+pYxd8vLfm0CnZMnuoUeUFa6cG+68ErxnDKq/Kx4VmBqAffiko2hrJg//uk7oWLjFGsV73ZxB0Dljcf48Dym1Z6nFamNW7L9qUq2yxKgxqztMWA6WHMRnbS3mLXEq1alMxhrGszHR28SKcS21okEvHlwgwQxey/yTR/aR/qvqAcmVXb40OHkhKBepD63TGiBa1QsKdyw2ZB42kGUIPYYVTCJ2vf51xyUCvhN+LM7mo9dH05M34/0irmNdy+u3+7sLv552GgHxRwi/7ueiOqzvZ3i1SUIMJAHP0LuXqwFB+R8BTdkT+3BVfT1RJrvaGAZBrgCAcycFjT9Ki2to0AHfwevWkN3CfP+uoSm26N0g/58AqqFNCqO7Gle5WKWpdxgbg50RX0NcygdK9cEoJ+LzdAIEJ+gKkxP1iewlmk0uh26vsLWGmuYVQhQhLIfnCMFTchaj1Fp7uTlHLrvkQne7LdkMPwsnygr+TFbf5C1mVASde1cf1VGcneUh4pZjr73yKFSCR66Zs+hXLek/sOo8BArCzHd5cC2qHfB8eaEr21F8jeGCvFIzDv1EXAaaVI6hjtriBuRPLIPK5QgTWFOJ4IbZDkKlXBi4FOffa7LdcdwydSoVcSKZfhjaYViylcT7p2UHGCfTb+uuKuzNIhv9G7Up/us0Gde1aGjPtt/yEwJ5OfT7np2faudweQ8hYVtYVvqyLMz7Ay8oijVeVYlH6F+wuVMHb6Jq4YHXx2Goige1J5+MXz9Qp3iVwF8AnPFUbeMagtcWnoGEEkSw5AGY+FesvkwHVC3r8kTnt/JPJAz6h2Jd0RbzaubbNBZfB8nzQJZegTgy7eikC3ohgGJ3V9xb0+uvluSZ5fQojZoBsY5rI+FVmKgBqBEjXRgfXOB58T6fmTuWp+BfWl3KZG3R/pX1LH7eBAFXPiJOl1qYuz9sPUrI2OttVSWGIRNFzw2kE+6ehzlinqe5VbihrpaCiX+3qbEH6PH3VVL9XRh0SvZn1c/Wjj8UZga52heHU6lGyGr07gXE/+dm0tVf9Uot3OUax0V7YeG1P4DBAogyjHWFY8yshC3Wqgj5sRIhAyra8gXSG/cVuOi9FN8gw1L9VN+YKmmOUVV7mz3lrGxVQ3+li6NClXwGKuDml6IJKBN81/YrsmdbtYerV1u0ZKMPaPYAsALsTO8fx6PGRv4XGsoQGzo6P7D3Qdv3EXvGHH2b1kN3zzSSYWgb4Qx3X7PDvg8NDAkMMglA//1ob+3Z9n6BRU8oEfpYxPI3MiP1FO2wPNPL8Sck9QFvrbeiLCoTfqXZTJacMRONO6moAPNjXgqiVBXY7XnOAUVkGu943qNrRjtr3kNNlatqF6nKfHVokP+B+rNOstdpHj1PKOdgmwN5UzB9pspj70E2Zrp36zfbdYe/0wA6FFvqU4G4EF0N14fPi8hIQbCqk2LDmSTJZ4SXWPU71cyPIC0fbeD96yZEjddkGzSWSJWS1eD2npVyJ2OT+rALjtP+ww5F/sv5mY2mPTZl8qld35grYK2VkJOZiH6TcvIgIyABFy2kEueMRZhCxgUgj2EsnfaKnoM0NtrKDVtYiJWwvKWtfNL+t+bylxsMJn5OwnYpXBVxymNsUdK2REcwscYw5A2bitLEjMsKhR23Ht+77Jrud+tUMG9VHVszqiZ2aLoA6ssQl7pSDysBgHAzojRceDKmCAbRoXQ6QmlrKRkMZOuWdoceY1s6ECHky72J13AEAz3KaK4Kwngs7a3915lmcZxi1e0/9oUZztp92FWRjMEVxdT+sJwFFVAeBxnPi08jXOZTeXbTnLhluo9LuAwnPmwlYA3SFk28oSeDQ/uNZjJ5tOLIpWU69GvA6sAO6bxxes4O6r1nWzrJ0nKa9StD16MHD6cGDBwR6R/Ymlwf2/e7du/ZKv/u8fv/+PXv/88PpyN4FDfBGAIeDvy1bd3B4MB1avQB/h/Z748Z1vgIQn2/evDk988wz0/PPP2fXb2pqGFPJdj7lgdFw48aN6cb16+zT8fGxvTv6sdWLt89o5y98ZJwtOVtr6no+8rkC5DmMH3R9jEzF5vLVbRlUQhtLQKPauI05CMRzabPuz5sNNzs/t35c9gPe9zWgIH3aHIXSPsOfZHHVWp/GlXaCRDHpwVw3Zp2C2AsGx/PEtMtgdwVHsYwlu7AJDY+Nh28fmNMGKetwr+d0YdxCkiLdaYEwa3zoMnyh8yP0mT3com7KAuaDKWLGWPlkWsmKsNiDIHRJD/z5rbt6O+SKOrMyfdhpVy87TNJ9k0aJPeyDApKIVuciXRTrjGYj1xVhX4ZCbqvjInY1e8ZR/7a2Nt5Hpel4S0kXbgVFO7dzDutH/Vzf5JUPqpHHO4/3N78oa05pS2VrG34eI0JVcYOQMurF8/7SEgRejbZi632TgrrpJ/pR90IBW/vjmGwziC7AchS266pqLpk/EJfb8iPoSaaqos/4jbZYOTXy3nu0ccH3JnDvlIoK0l+czs7KtKXgFn8MWca0eKa6qpoT6alMAD4AIB1RpCONyGKXP/4iE6fzHgUSw5+d4Z3N9hRA2x0APANZAHwP7ffOZ3cM6N2xdzk/mh7efzB99tln0907d6Z79+7x9zPcv3fXnjni80/sl2vAon+I6NBLy/IdIKPovzdv3Zqee+656aUXX5qefe7Z6bqBPADCw+vXppsGBF997VW7/pwBw+ft+w2bZdYU8fVrN1hPHEWFY2lObQMJjoeJ8yxxNM2JgUW+59raZjbS+htH1lBfeCnspxi+A5Xk/znlvasLyTiYPiysUrb8O/NTMn91U9Vl0rdbTNmBKbsyf5H4bR7h/D1eI2eOK9zXQfSukzXTt23tn3tL9+o9nTOu7QDc1nrK/uzC4yJQchU65NfWuVwHTR5t4Ns8PkUdJdKIzC7AqhFHW/LfQlhdl/bD+en1Vi37EeC5OkdCNNDPup17BWVrUKcAkXDAr7XA5B0q19VuvNZKmE9vYKi9GkSxmt71kJlMDhwpB8fpMlAXB/7yq85QimDZWg2GeWUFpIoad1SZQWr8Yx0ekBTIg66oq4liNPq6/mEW7DsQIRpiBBCjjBxVDyzrgMuCp9H0T7uRbbvOVOUJQB5nKYXoW5Oxe7HIMGTiKD8yNBRBnrnmauuBuRp8Zr2sCDdwBF0eyEPhY1QEgEi2F+K4rN7X3FC3m0J33MrpLNKmSrpBaOpm09toX7c8q0jlDl2RbgfhBM25/qcAP1Ki9ZGUgT9fjTnAYbNT6J6yKXpGthrOJjI9UnevNzTYaRIblX2kDuW6ymZM1Hj7R1P3DXSxh86gbloiuao6qjxT04KxYdPBO7TBRfRFWd2mCPQMYGF69sSmR48M5ES7xwBe5CAyZbbZAgDfD+IGOCKPcA6fgSVM8z4CoLPMHXwCMnwffPDh9O4770yfffwxQd8n9hcA78TuYfqYZ/vZOZY7//BYF5THNLH9+oN3P/50eu+3b82rsenfawb+XnnlFQLDl195eXrRwOHzL7wwvWi/+ItM4XMvPj/dMvDILKVlFvGDKWWsCQQ/jgxoPn5sWUIcP2PNawoab5vRukSNkFqgDfnlcTJXbAra/tOZoK5MnqWWjw+5eCaZlbmfo0L0XRuzOnXQWONS6Hy/9iy8jzZxhe8YmVdUacbXLp7MHZbzQpqzuG+D9uE2EoOhjUoQOu8WnyoTsaDwqMQzZXZUWDJx3+MggHd8g4/Y7NE2iE6fF3cbkfIPWf1G6ne92ceJ5vfkc9pPtf34XOPbCO7qWXT0O66rjS+80NpwmaZWdjwsvqfTSw3EpTfytTHIFZRxoaup/sf95RIoXR2k8xlLXuTGrVZpcddtwOsYo+9zDSl6KrgQMTwHzK4Lmdjw/mlzRwKYppBjZi96vCnrkGU69gzWP2rTpttbHt1JMV1jwoCaN7rc0c2FSa1W2CGLnXo3Q/LNEZwjMO3W1EKpXmn79SpVjZcbaLo0cs8dnStpxhw42+SRsn/LP06XVxtKn60E2edg0Uy+1KsNUudgot2PpuTHjSJ7lhmp8GgRRpkZDykGiAtDz+GDSoSDz8rDlsuYsIihgvoZ38DrWT2z2L2qKQzq3t/REVa1ruqezXUBojlyZNDg/DH1irIAaVhjF5kAbITAQsmj4yPLxj0mQ5ARY7bOvuM6MmM45geZOPxg3R2mSwGIkA1D9u7jjz6a7tyxqVvL2n1sIO/jDz6aPv30k+nx3XuBjZqc0AGAdTuA2dJnjR8XcQCUjYKNgKH/WL2Pber4zV//ZnozLlubN2/fnl586aXpxZcNBBogfO2rX7Gs4GvTV+3v8y+8OD1rYPC2/QI0YmoZU8no9wOrC/yBfA5vXLOmlBnE5hb8kK8Gnrn20KaZbdWhMocEFx4YXbXq4HGXLMySwoTKL5lfmgMfbIOhDkB0cGJsIRz+qqpuvtETsFiWol5NPBSV2KoTVsA71pneBUmvjyWwch4mgEma5sSNWaHzklGfXwRDlOjuP10d7jgqKGZNBOD6mfsd3VnW03GgrTq65Ai/r9DsoG+ufW7PJM0pcx/csn6Qe+FWrWul3q6djig57piZXlQ51BnO3evfVzajUxkFNDpysaL+jIAwyV8oOxNx48lQb/QkRbiJ5Sv0zFprgmR3KmiI5new8uVqL+1qpaDj9Gx40ZrcDqliFOjAYhO157HErb1GkKgZ3a0PFCDnZYshh26mEytZQfJtiXktEeiJMnE1/h2dG197Vkow2ETlNBZ3HtTdqp8OvGhUvXdIbXadQ6Yldz0q3yTbYvZqNLFGYQ9YZTxdb5z2XG+FqoqviW51fccX/21rGZ2IwRXE13q5x4ZrvkEcbw63livMCvUsfoGjb7LGjhzwUTEAoDZhYBagga3TEwN8eJMGX1OBNnVEC3bSHtxWBuy6gSAAvPsP7muThtX78OG96cMPPpjef/d9Zvbee+/d6YFN4SLrh7+WMmu7wVFv6F28lLmCtFDxp7AjZX6BYaMSKdUVbPrgIdLSlQcGTvH75q9+zUsHBuJefPHF6bWvfGV6+eWXLTP4yvStb397+urXvjq9YEDwhRdfYDbwudvPTMfXbxD0Qj/uGqDF1DSmemNDSvhHTpUD8NnfqwC3pV+j/m+z7sEsuuLdvYF38+cYrdoP9KWoFG/l/VZwUOcZuavAsyo51c0p2lbhrIfnemAbO89/3/qBo8a5i+wS9PT8BAxPcMDrGcELVJZAqgo/+wXH0fO7ZhVjsChTcr87yCseX56xaGogdXMl8T+ZUUOxEfDFGr/SXtW9WlcXn6I7q4paOxB5X/f2TkParAO+4Mmwxq8FAA1EBwtbElbyOsKLFyoyaB/9U/mzFFSimUsxG+9HOLbIOPDvOp7fWS3Xshw7VzCzDe+1r8mZ1yMtyLWVGwLOOHq5KE2rz0GZQvFTWEw2pyNestFWX0w7FGeNCjkt14DWahc3BduIFWZ0dghGjl9oHpon6h3FaGT09aGoI5ht/QvAUfvUAJqusqqkx0kp/VMptz2W90CTlQ62NeqMN4IaQjsimdgGcX39nW0NzdUp29pUi4ckfuZoe4e5STjOlxUDD+cEUIKpWky/AtwFXchiYbr10LJTACkAesgKxto9TH/evHmDfMR9gL5HlvXCRoyPPvxw+s0blkl7483pg/c/mD795JPpoW3USODg/bpqx7bYKjlKQ+f09UMGudntfdxqc5h+JeDrmSEy7N/66iWsFSxrB48fPp7ee9uAq/1S3tcOpq999auWAfwas4F/8m//ZPqKgcJXv/KabRK5abuIsUbQdhobGETdj08e640j9rNv/eX0uf3yvEErFxk/rqN0JVbQ1O95Zn8yOd4+rKRSmiGSuyss1uWwiyqJqsy7RZB8ojzqW1Csj25RAx0cym3yvduavgTV2ahbWb+2Os21tz190cxt1HCu52OwusUw1rJ3S48pk9ZHO+qnF6Z1uQ1Ta/i5CDtl1WZYmguGr5PzzpCQjrZwNUNF8951mni1u0WJ1vxJ9Gy839ETX4KOYTZKmXv1A5/3ZbyBgOlu2u+YJVu0wqbh/NT+KaapIFHvN14XC6mWFIU3WVffwgpvJUz9bnXDFyswKN0Gf7VYPxVxreUk2pFDFvQPWzq1Dfw9VfCCTczo3pXPMswYp6RlETS29WX53sqBqZE2Z/9cR+rEb/QrQF+MyNIYK9/Gz4lmG/gM5cmA7/pJyfmuKzkVNwLwptS73c8HJ8e/xUH7x8werlbqvXedj0GOanYPBs4X3xeCFPkqWW9TJoOsw6HWy+NoeQkcRJmOPwHGHVSgvUcG+HSEieu++yms3UT2CkDmum160KYImw42UBS7cZG9A6h79913p9dff92A3m8J+j788CNbw/fB9Ng2bbCHxb/wfbvWd05z2g5d0ck9tN1Pzh5s9U07uhNHOB2wBmg10Mu2spomV/pTyAQbN4wfXL9nNL/16zf4C+D2t3/1V7ZO8NXp23/43emP/+iPp29bNhAbRQ4M+JF/Ng2OKW8APXzGFDh2LXNn8b7e9ZmDJAr7vO8pq7HBAVQqVaddS15E12JTYIEuyZGMXdBl500wcbvBtTbJS9kGAR/rYoelIvHe93gi7Po8bZxHFdz2dnzkX2WxtUFF+vFqty6PChZrTE2PWvxx4J6SEWh8HEAefb4WPjuGMe0I/190oMtI+oAq4lDYUdp40ELnrKurg0nvwOy8xfJsOuzU0QVnXS5Zxs8bDWcfwWKLOiXfZ8G/GvuSBhdH5s+OtlpD39Pblgw4AnI6s8swlwjuNRvgwtjs1uaNzwGU+z0vupadDMVqzvAyOrZrHYJuUtpR1ms9apop2hckzIDbRictIKKNBpLbTGy05VN+pUoEcWYw/H2pzAJdcTCx4mA72YWM2XT0Fcaq7xoMDn2Y2UQFgV52oesjhq82ViWSrXGk6+A0WLBoMMVh0b0Uw8NHx1Wtf+IzRVp1O0XXyzbBLqTpRCsj1KjOWOn04Xvy2QGG3ker6Vxmn7iGTuCD2Se7jmNOrtuOV2St9g+u8vuhnZWHDRp37n7KI1beeevt6cc//vH0G5sSfc+AH35PHh41YgCWbHPD2XG8uSNeZu+bY1yjY3F5ZPuSxU7vNg3fZkVrU0r0WCFbY1QsBMeOZCwMD97RFqwwNrekEfpZjwhMzAa+9c70jz/+x+mvX/3r6Vvf+ub0ne9+d/reH/zB9JJtGDk1OwD/nn32Ods9fI3vBkZ9WO+HDwSU9pK5im8D9G71o+EalvSRsS7AVR08RoSL7vgeWsXcBMBNDnI6OlJpNWwui6HYdfIuTVP2Iv10AyECLPrMprdowKbgxepagazp6QNe0wXWha0wfszB4ERWB/27DGiW/F7UX3zGLlnhbXbiUm792uUBikdcrVO+8b3hgb6ylsnu9amLCY4nIvmQNQhqzGYHQsxVtJW2/Kxhh6pj4UFCJCJ0s91b0vxxuDi2Ybt6pb/BiFaAHCtZC5Hd60QhVNLJnyE0zLIFFSn0TFWfn9apFh0s9glt9VHsQO+OurRzsYjrl9UPl/kiTtqZqEsuSOfYdXCe7dvoQygLCXuW/Qm176xFekFszX+8QxkJEDDb2rIcAYYwPGHh0EfnuQG8DXyJA7c7pzU6+arrfUxw1W4FmEnyNpRyT8uusDmVPsrWJsMmKjuyf+BfDG7oeNSn7n65HqqfNDkP9L2XIfmzAP6azao/bUpM9iUHWjNERUjejsqJTp5Hh/V6fOuFgN9V23xwau+rxdo+bNq4ceMWz7XDxgXwFFOxH1tW754dtfKOrdX72T//dHr7rbemd99+e/qtZfhOLWP2xHbuzhyK78zlKSvWX2QK9/AXjhfHBflSA6wXjB/pXTrKxtunsKmy3to5EkoiKaPNOKevFoB0efi001c0jXpAdY9Y74L6wPjzgQHiH/3wR9PXvva16dWvvjY996qtD3z1telrX//69JodHfPiCy/x7EBbGcm1kswi8m0iAt4RjM7lnZuShdSXhnqNi4NdCfE58qvCcP7Ilpo2Nsu6iGBUD8U8grxSXd/aejvbMNzody5C8cZnrAHL22qdH7jeBVb/PlawcnnezkrvxucDYJyzc6uAsfjOrHLJP0XyIOx2BkZ9UAHOeJDyfG+x7dC9uY7VwXNm9eg/6IzlKzy4rZ2ywVo9jrHt8lkicz8+jjiKzi/pYhfRPDaMPrC8uUMOP0fm4YP414Wcst6s0lWhNardUepjIN/xsW3F6NJ9ztvhqzsLSn02ctvFINfKbHMKne0VpZS2bOtJKGAtN+sRb4bwW3u18iWBtPsjjUtU1WAjBa6l6pf1U/timUXZQ5FaFzqTUy7BnK6hDYrF6CcxK7dQszmRQShT7CSZhfXgDrLIrNVsd29k2LySWWagBbKwYZWM8uvNJ1leBXqAa9V2l7UoMiOtmcVy0UA6rk06KS8/sor0BBvDCTZxpBvjGzNC4r6LFEeP6DVqLdN3YGv5btuOVhxtgvV89yyr94ntxP34ow+m13/1+vTb3/zG1u29Mb3+i19ODz6+oxo7J+TfF9RFawfzRbjUkzzypchN4BT9VSXNsW/iz+Z7Y8al2WwjVGoJ2alDok/rtghQ+do39wExqHWF4OsSAdiwWQU/VvzYprh/8/NfTr95/ZfTrZdfmF599VUCv2984xvTt775remb3/ymbQp5cTrEdLAd53J85YhHw8SUexzf1GdRHPxXxhde0ycWPcH32fT5ijK218lV4TVebOTwDjY8e36bA/cHWk5wnYJdw54LdrGitI9zqllkk2OmKIGK1xOHnHfVLgCotWYX+7bw/CzeuT5Tl7cAg5koVuhb43OIXz4Wvr3YFSv3wV65FbZUZz8W64df49pX+cD44fPQ9dyI6MmxgREJbJl88HhdPnfT1kUIES9am3x4eVfv4AMrILT3hceoXBVEBmRMk1abrl41+6zHOx0GrzVdEtfrOiGVDkcSfVPAaJUtnqcEORYFrtnK+BzSkMNGnb2riTl3hX6MiQL49hkgkl4V1IWk9pFEd64X6degEGsNVIUzwh05ON92VoL5KhM87dO1rhwRjJLZLRC5+2c9yVe0ZTKIo0WiPzF9hUNtY/pGXW0Z0Su21dCPsJNceU98vEoZYVtgSE5/k2anD6duhTGkUaAcu2tZG+92b1yui47cSJ8DY/IxGeSZtPAQnjnqglL2T7zl2nhOJSLg25sSnD6BT98EUnjQRl6sqO+sj6Sp50X+sf6jFVYnY51Iu56Goadd2cOXqB8K+jFVHfIBL/kuZElGejNEU5xxJ34VmZLxAUxDZp6FTN0qtcazPkAKXcHfq7kLFXWqjqt0zqAZoEMbBXieov0I0AW9NqVImqXvT/zdtuID+ivfgU0aOLPu+rXrPJrkg08/mH5tx5z84hc/nz55613L7r0z/eY3v54+sPV7sVEhWVKl1SuY6In7C8cCha4OAs+v24LW2nObSBqBYGlsFiTRnTiMedZWyLxGJBRqCUx+vv/eJ9Ov7Pe937w1vf2a8fSln3CH8B/9yZ9Mf/CHNh1sO4XxSjm8g/jUwB+OgYFMcE4gZBHvHWaW0UE8XnMX/A+551ICD37KWLo9sLAMOAaCMY5qPA59bHoZT+UIg2olXxwBuT7PJ9Mn+YcFnaCd4jfiAb1XPqi+RWXl+Zk+eJwQDhi9W7TfAH000bJPCxpU/A99ugOhoDCmu6nbnjWXvbpI2DcfBufGtdIOCzqPO0dbaSk+cARu9NPRVutz5U3En9bSiqWsgLzWequ/9a9ci2rpmz2E2+d4aw8ppaB9QIee++hZMTuDTBKomOX9A39dset77YMD4YvEIipDByPwvm/dqcmHNluV5+Oyw+2dLomlqOqqt6lj4Xk9QL6K2CWkXb1FllnGW1i6VUW1ZDtx3/kKtju3/BObHI2hMYhtbqp4QVd6OqtFgrvucVIp1QBjmb/QvD6/qelWbhtnBiJRPALuiq7vdjl4udrjrhrxEh1t1k9HEcq90NlIOY98k1BKu+dkgWu60+cPryH78+jA2IdNdOUIrRaaSzXsVfah+2s6khmXTQKkzg87QVfolHMsbBrL0ejxOzinLBcfqHTLVO0oOzmVhc1Hio7DT7NzPlYOymbB9Jr6iI0Yx2d4xZneMCGSsEFDryx7xrJ8fI2Ztf/pp5/a9O0b009/9tPpn378z5bd+/l0/6NPeERLnZLN9+We+/2Au1nfv5ZS9HvGW0zlPrDjXX51x34tE3hw8zrXR373D743/fs//dNcD4h3Dp+YrKAL2ml9bFnBwzwQ2rGb776OA8JX9LO4EZWoegO9GvTXfecS75uG97reDd+LXXQmcs4Y8/sm+7o0QbTDaeCPAOd693Fn7W4x4t83hqRL7X3/3Eu2JWz07V4gOXIOvdnggUWN+/JZCAsS6WZ1F5cqiA+6LiIG39XbP1qJ2DE+zDGCV7k4Mq4xwwKIsosxMmmsKmOt7X0bCB1jYq2AyJ3KD6F6uPGRUeu7E8lRQHm6+qS4vEURskf+7K483dzpsdHiTUNLSpEcSQZjCuCtGb8ExLPslvvj9OWusUvM2aGDMqgy4l3rLO1ukEHyHVmC5uKlRRqth+NiVrWKz9Pzraw7RLWSP7yPAIQkIJsvNLgvyMJQleArK9nGAKcSb9AIs87YV41DNMVvWL+wa+2B8zLbbbT2Sy220bUgBBnL7EZ/pWUUGTL8EbxpRfjQS/OsOmWq8Pvwnr0tA2vqbIcpN+BYMewuRYYPv+AODlJ+87dvTj/96U+nH/3oH6Y3fvWr6RNb1/foIc7bc4cYNozRuwO+mOra7jj+r1mCcsEB2FRX6LmEdmybZH79s18Yz3/L3z/+t/92+tP/8B+mP7QNIbefua1X0tlbS6BJjw2w2wXtCjawnm9acPWDKKg+/r1lK2gwqRfjSonULZrJXGeXtDiK5vQb7WYoeQH131U71NZqznbXai61XHS3uuxcMxk+rdpn+qBLJeN3ozKJR4PvTEH3/r5+a4mRGK7LLzcQtiXoR2XerhuaX+1QRgsXEcLpzn1XfZlKjilhJWbCdtWvVr9/2aLrBvxad/P5+mEBAJxHkm3ajR5meDQ0zf76bjTyKRi8A29F3lBvea4F7FZGCbCYktL1WT2Ss9LEHdUFaID/W5gRsozWVxetnoephaaoX8m4ojnsUw+sqltKepx7zUlgtB7ZF6Wea9lsb6YX/fRhdicUvzOA6pQ3ayiNdFeHHan6kpmMKRvRIw6IFHi+IsD5QkP6SICPHlo6PaioACLpgS/uxSfyEC2tEO/N877LjnpZZNt0stURtAce62pHnRvaDJHtys6qklVvtXGj2JMXjOUTYRXdVJ0Xxxo+ZI6QNZJ+isOYlsbGDWwuQJbvgb0i7a0335p+9vOfTf/0j/84/fynP5/eso0bk73yjF0sSwwC5FWwBxBSM4HnNK9//cWhbARmbXoJu4cJ2g0QntgZgT//p3+2zTJvEwD+p//X/3P603//H6av2KaQm3YY9CN7O8r9xw+VccXOeX8NIKcSsV7T7SZ1ugzQGEDpf90aqxOlnqSXoazThYC2BYcboTmCen115ZIgw54vFaaR7hUCv2BtIveqsSfPwEz3S55sSdJcJhHQKmi+VD59wbzofFgFfX5jOalAgOBTqZoZjPhB7SwxcXt3mkeffUp/HbV3wKU22ZrxkDKbPcpIk4d9bSTND3BWg+HK2yBrQ+BKxs0tsQssMc0oXlY9286znUpEpfNAxEBc1zAmzQr8YBHWmKnz83CIMsgodYo/NJdPBRuGalpx92DzceiWXqZUGu/YljcYDmdWyy7hXWUEbebt9NqGJpH+0rJg7eKs0bcSUNt2wY+H1O5C3oy2NuKqazBGGWwC1wJMnu0tOt8ZQNETsSWU13nObIU71wCAfk2OFTwVoKk/7ZnIZUsnwiHUv00lQ2+iJtDunz0+RjuhCnk7VKQjo+nhtmFLrlV1lFktnbtuo3/ItNUMjpRK60zhQKkmVwwgGKCw38eWJTq2t25ctc+YxsXu3YP9Q5vavcUaf/tbm9L9559Mf/NXfz298Zs37KDl9y0TZdklkG5vkyCfUHV56xDAIn5ibVO33m9mG19eCLsH76EH3FHtr7WjzCwLCwB3/5PPph/89d/waBgck/Of//N/nr7zrW9P12ztJV4Jh0wf3qzC9Ya+ppMWAyDB9yw7WKvB0vVR+jQHeRGJOjVHPe6zU3puMA3oEL2UQBYli+ZW3/lUarCc40ubKd16qmYu+HD4wH7GrfEhBoi5PlAm69LoY97oT1JsF6TtX+wxqIbrB/sdsz/c5OG6+JSJrvTSHFDpW8SciA1N5YcgSAGQSMWO0O9Y+42rHEDpuRzAxHKpCgmG2DPyPM/xqzfGOLFRUHPct1w8szF+m4HCe5aZlza5G6O3rSk1V9g08aRnA2Gh4QuU5q0YoYayVEIWR1MrXAoHQDkOQXxX3kXb8GuuoLWbsWYv8InrjkqW7EwdJRCvhCgG0ld9FjYTOFLGxg/gvqij6Yx/Kl4bH8/Is5077Bazg4vg67rynJayu8md10K7Ujf+40FiMMBsVgX4L61Yfeh47zLhVf4f/VepNRCKUpUjfCoNn5LLwciMumiC03NsJF2BP6nvkRYsLZ1Hdb0DOs7F2xiXbpQJO+9/k7Hn1FnNqU1NHNvUIEDCka0PAwjct2s37Ey+W7aWD1O8dz+7M/3aNmr87V//9fSjH/xo+tUvX+cmBO65cRETKHIaBFPEdu6c7/4NXd9BY74s4qpWM6XSIYB00/c4NJuMlzzfsen2/2LrLH/z+q+m/2BTv/+3//V/nb7+3W9N1w6v8QDtY9v8cezZv3i9XtM/ZU3cIjx4hRg8iKWSl4FNSkqWEuaRu0DcZtpsWBvQSU9dF7PtSxZ9+HTWX3zbJYGHp6K2db3fGOR87jZcDKRnrmbVXZ/Tjz9VR57+4S7DG07Xu6CY3KLYGFf7DLPrYfrVzbS1YjFI8PLp7N0Qoxq4fNf0pCPxRys7cl9xHfeL0NdCmrfFc/zk4CMG9nmK84h4YbYsqmaH+BvcqH9ZCs5BQgiaB3YtcrnycCxAZ7M0N8C2ZKyRiBJ9aL/nmBia//hnj6mD3KIUY3EhJvpealmcslhXowoRinALOOifVfkaePupOXQ+DvrqV4t59HY8kdYhCfkj7NuwmzfVaFC4diaej/yd0ODrpmmE1MSoc1TGMBS/T5VKENRGRGn4KB9lKx0MKiOPAXYc8KFe11HyIYdyvgDQY4xGkYO+UOheQV1bEsGoWrgXFWmVkdUzxx3XqtHAq+0n3WN9W7zCqIjgaWQ5qVn+kyyTrlUehc0AO4CPOHMOoO+x/XJHqNV5yzJGOHz5yN4e8e7bb00/sU0b3//+96df2hqzTz/6VB215/GaMeqzrekjfw2YXLHMM7JUPBJmsPHY4HEZO2/XbfL3+w74DxDN6fDi87DLHdO0PAYG+gzZI/tnPH5oG0D+4e9/wOzfL37xi+nf/un/Y/rDP/w3dgzMN/nKPNgQN34c22HZjh5oGu5r6a646DaDTTJRSzKaIVO1evejsmXjB297oabR+lTvtUYGB3JZAK26jt8Rtej8as5GwJ+J92Jb8KOPWOpOwglBbs/Y/t7aFH25j5Oh392mQvf+xY+0fgYnVQFLJigYA9IG4Y864grb19DWH6b80lZc/UO7h/q6ryR1s4/frzm2juwIoIvAqZXctescTUbWwEHfmIGiulE4ZdS3rYHF/kVU3Qz80Jjm6/0YjxrQ4vNq++cMnu7vWkDf1rEqjb5sM9plGqgEEH4e4lrKuVLUEXE6yW4k06EGEsNa2j8bXVwzl5XdYwGG6kiZDkd9zYyvf24EFH/lHzsu7DgaWyO+jg5DP+tQKB1CiKQ2vkmk9LfDsoGBiDEOqS00oHWX+Cz+qNHZzrxsf4m4vrHx/KmNwlRjGcwVyRHFC2c8kGTLdm/Pp2IB+gD2CPxs8wCmZbEEA+vD3rXpQ57B98tfTr/42c85tTsdWy02F4EjD9DMqR3CDOyH14ghM4jR2vERDqZtb94AiVxfZr9fTvNulaam5k0uXGNJOT7hdC3klD8UucrxB9lA+/PeO/Y2FPv9ux/9cPp3f/rvp//0n/7T9L3v/cH03PPP8e0f+3bWItT1GADf/otDqKm1T7RLmwdQo7YcUEiv2wA1DCvmhc7nb2sgXDpOJPT5Ymuuz0fLmjQqXRejY4ucnbfVLXDtcey+6h73UgE0urive+eJWNs18HMusUise+ARhAUpJXb0wFkF8rG15xe6dI6ind0Fs93T+z1R1W0kvKBQLONXnoRB0scjSi1k/mLk4M8kYChArc/6BdkCcvg2ZvFqoEhgqCGiZ6yWFaQqc9vEIMffLSp32jSt0Zgm3IFrPrLt5v4bDxKKRIMedzWFKmtgv1C/kxrTgp0xe9s5qB275fyJ3FPEd4+nxfCMg8Sp4uZaxoz3sXPXGyRfopYqclp01Z7I7jjEIN+8k3yXqUxg1Lce/1QZlI4Gw6S9kpV9zCM4/FVdbIH8lB6wL95AG7HiRhtMhLYAa5xxtCMKndwSUNhh3UuiBWqkdhSUOEUZN5AVPRHdzp/OfJwe2o5XnkpRByGyh5GH4xgrdIznocW0blEIdwPqZYLExu+UOQc3VqocKsr1Vws/tb+Ue+qNyyyesQ4gW4RsXPSVU7B2Hxs4dG6k3nuLA5fxTli8Vg3f8V5dZPnetzds/PSnP5l++IMfTm/bRo6jh1rHR3H7jlCQzI0DLrYTA4/YjIp2dCTgcj8WO/flxRkHdKalLlcb7libvq/n9QPLyv6Pv/zL6W2bBv4P//E/Tv/3/+V/sXMAX5tu3botMGm/AIGWAtRxPRwIALDr0GyBwhh8y8b1phinx42X+lX8OtfPctAeRqx6ZRp+3T7Sr1B/qy+R36D+uA9vPtJtsrmbjl/h+8ZYUgtF7In+008UW1NslS9Yy54tr88LX+b+KBv1tWpkhfoa/ItDmntf00t5lHk6JZcBWbxkYhEXin+QuCp432Bwn4Pd1nibM4tF9hkMrG34p/D3S3KIZRAiUzoTfjb8cmIdlglOSr6EmGSeR2muK1dVHl2SOSlvSU+2WON2iUdSca2vVrNNUBWxccmGxylRp3qpj/bIfgrLSc845Qbj3Z5HqUb2Bunm09aYQ76iRdnWADLFxDblu9RAKiwVTXKJt3MsE4RyEdBriUH1XVhRosTZ8tBQKO+kVFd5svYkpTizwi2svdBt1z5/NsB2NRpNlzYHeqFmVjtT2i+2Ih0uQBYyXUlXu3urXNfnBWeyM1srW9i2VH7z81Fo8IzpLT2CrMl1q7yh1PZrqS92rQQ18qt73tvqnFBY0nl0q/S4gj7nRWO6Bj58vy6nXi3Dh3PhsGvXMnQnx3oDB7J6n9naMJz7dv3Gtem2gYLHdu2NN34z/YNtGvi1rRl72wDg2ZHVgY0b9mvIMYNiOmeXr75/+fMvzgGoG4LL0en0G5v2/fjDj5i1/Xf/7t9Pf/hH/2Z66UV7/ZtN5Xu45EHQeNUeZHf0+JiZRe4rgXrXV/uZgM8cKPE6TCA72/uui/PA66HJBIVUsAi7W6qOAWExQLeVcaBYB48Xp/ecTw5s6twiwWEDAvOag9s7WpkCr6rpHdI5ib784jv2wNFG335IVnVsddQz4mvyKcHjBX1XgNBoRKA2qIq17KODHkjyLiim2lmpUlQPGlG2OvwNfR5v1e99vtBRL1qKYE7C8Y+XLEqTI5SSuVlUC5DNRtWHAHY0YVXtP2uUtvVt1fzD0/Cpqj0RE6PuQbOGzTUzkrO+Sk6Ns8n/yzeCqr7BVsg+3uixNNWQClvIUZdbJiz402E0bgCRZrL8aIFFLu0tthrldHoTjrlXrNyNJWSWFlAMdNnkQx+0ZgXFNTqOXKioDicWhjXWxUa7jN1SiTTMBfvZ1Y1QNjEyRUBEdpq6tzCqjkpL5Rp19sHMIb3biwu2jww7KR/6vGfB/JTvctUbHU5tbZeAoKYGHzx4MN23Y1lOLLv3/LPP2VTg89PDhw+nX/7m59Pf/c3fTj/7h3+c7n56ZzozkIipBvR3z96m8uSqQGMoD94V2+mQq9dOhH5ZaJUDuwbGpQrCVjkIM+O/a4dp//Djv53etnck/+Ef//H0J3b+33e/9z1u3tm3V+7t2RpA7CDGZ2R8z85MX55YhteDKlel8H3NkjX9kQFD1N2Z/4rvDf8WfaKKlA62DSAtYEboaH4h7GEXpfEMTnlkya4Xs3dhkytAaS0TuAtVUab3aed5si/bmVrh5yYaL4P+i1OsJ3eiITvXO5SGKaiUrG90OfzePe8UM2ZVd9WYVj+lnsK/R2fp60dQ4XocyorSHruilcRUroCUfcTODGe6GffmBziHj3WU0rIulaBQ8YWI7h3vBBe0kll9PeuAQ9zOwUTja6uaVSkI9hk/n4adKYBPLzoJ/vhuOhaExHEBZH5IWBXOHOnAMj3SMVgyjH8SPa3UtxulW0vRlbqcJMneZalb4CkCsFdHhwva9aAUtDnlWkMekTNjSGp4a7U8mOtPUtapyY3EosjjdGuCto0cEPTJLlcrHa2762GrNMHTkBELHVA1IrSDskWfx7HWMslurMz0eRYsPUboTaVrLstevOGV+kHS2ki9ii8dUulz0ITz3/BzbNOw+A09x2es+Xr1leemZ+1AZhzG/Pe2OeCvbdfuz3/2s3yvLgcglj3iZg3LFuLnKjJ/YSqocMHVzA1uq+p/WeCSOKBX7Wn69qqtu8SU8dnx6fTBu+9NH338iWV0fzv9mz/+I74D+JVXX5uefe5ZOwD6WZ7TeGBv/OD6T/oU90DuX/mKP7xqEP/hoGgOfkR0M89VxzL0ripQ73syMHrSoFrObn6kNLUw00BfUK53U3eXJIPwL/KbrdKeO5t4tRbHz0fgUgw/Xw2fb+luNstBd105WvNLHehznQvtS+wl4TaNLHGjj6QLfqs4rSXcXxOovdbLZ2sDbBu8uLNl0T7mlExgVW5EJCPdz/ELxpcoXwJMFQv7mB2tQbRCiG62uRBaglVwqKLchUDaPP7IUmdAXg6iHDQ5/T2C7oEf+sVzo+0/blItNoLaGkhzDlRZL4IElWv2XpgYzyYzS2WJQhrga59mqnS5VsKGeuIUZ2Oq1+/JT3ey7PFioTMB4hYH7bzXWjLJId9/6Jm8BrJat7scAHRmwxRDz71Uuo6H1dj6z+3pTo+cbmXU3Dx95DZvT5rUDRKi39skOepYx05U0i5U62tATpyK7Hc4tXAgmelYDFzbgyuP7fBpXvBHmb8r3KmLn+v2l/ft8xs2pftX//N/Tn9jmb633nzTdujGOkAFf67p42AjtBG7S4sOLpj/l8BvmwJ9vvcpL1OTU9vJCyUjgMd7fW0q/y17w8qnBgDf/Pqb09e/9c3p61/72vTaV79qU8AvTs+98AKn/aFh+Q5xZLR5NA/WHPpaJ+pl70OpBoMvTTMJWwwfPKjwoid189QgI4aSu/BtYSnMYvzq66rTdk8FmNz8xYrwm27vuAY7Ij0OGJIMlenzqM7lJZOnX+5Zvt0z7MK/L6ZMo11AiPxn0wLL7dSJft16W3e33nnWzVkjZ1LlMfkfrl+ALRIniqNFiUMxM8AGLFXboiXqUCNLdlA5Oso3v/s60MVz/Pro3qrr7G3BivrgEwR6wYgy/NrI6jIJdYQU3UstIwecGAXSPt67OCFMfqzqOXiK6kx69FJ4R63w783IJWSXqgskHpoDvryjD1jD5hjAL+iyzNM/l2dGsqtkL/o5RtjRszJymeEM75DSw05hAVriRTtDLzrQ6fGMzk5L9MgC8Mhr7sCWqsmMX5X14JXCMcbzVWdaszGacp0No92Rx9WByxngwXCwS5UshqB5wVGPq/qP3lhNzrSZ/Xd6WIR98wGbtxjBaI2qKp/KXtQFsBfnvuH5Z5591o5pucUdvPc++8x2f74z/cpAwA9/8IPpx/YmiLt2IDDpsNXFtr+TC98DHF7Boi/vQ1v8/vsUZnZUmH8Fxbim035Tdh5QsYPb0D+92n2T/69sQ88HH34wvWt68K3vfHf69ne+PX3Hyu4fvEQdwNQvdmoD9OEcQJwHyCNmTOx8jZ8HyFThUIedfSP8eM/wsAf6Nb+Xn3lJvn/DeHImwU1Ti13G6bLeIc1AksQnPRlfSL98kJ+j7c7NHQUd75oibrY5up6IgwtVtOUl/3KKnmsrnQcRY3s59RFvjH/Jqap8FYN0cas45/SrqqGxSuASJdPX0t957Pf1CA2+e0GKowfwsclRYpS8ujXx3sA4DZxr/BoqDWqLfqzoxjxA9Piy3ZfyDWanboZSJv6OUUcoXS+G0c5Zh4O8yGBIqD4llsyXAS+PrtQGBVERGfCMS107dIceODF13cis0OIFrYdZwpo7+7HdGlottVl2oXKuSHDmY/+7Chaggl0qWHKZjvqYRCblDSMo10hR3I/a6PN0XTcLT5esF/JNprcCgd8XPaBbJ0svBo6wEzda16Pa0pKc24hzuyBH3ue0GG1ngfessnMr/r2nlX1ym4g2wiaDquxz7fwwMDvxY1rwLM5xO7TF+3jH7okF73dsw8bPbcfu333/76bXf/7L6d1335lObCOADgh+YqDP/tpUHnZW4uw4/MQxLLSF8BtL9pJd3xygtnP4/+Il1lQolWCdP3j0qme4Ys3pCd7cYTdwWDuuAcydGvD7zAYBDx88tHcsfzZ98N57NuX/6fSd7357ev7lF6gvzz/33HSAcwDxDDJ+dpwP/7p/v5oApxEc/j/MIKx6xfxXvHFJHrCtiB01Bq3xYDswXASDzek8pfJFxCi0FiAY2S3FtyJo/5ie3kFFc3JKcpDMLRQGuOrWMWayYPPD21TvKZkze3yeAdvSvyCwU4UIbq36RX2LOJbFPEY4X7dzNlCJN560lF6UpNPSGr8OTJb4F0vt+K5eZU5KaMzIsBD1vDONHxH4FvGMwmEukAyti2fENk31xV9vAOsWeLfVm4o4THHVwUfEprgW6//WgV8Ey9qxXi2zXUWkolROXWchm80lBmqZTKwKVowtwdNlW0CpD01XV5pib7s/WJqH93JND7y93l/L6yvWG5c5yWfPdsW4HoWWMTdOd76pkcyQip81AxgbMnKUHl6KzTlqXOBb7WtK3S9SX9wO4l7vLFaCQah0rn/Q1HO2BWK7vsrSeIkMT2/QKAYfyO2mSxy8JN/CpqLi4GdpyI0n4gxlFdMLMWKhbFyufNR5vWQKpMnp8izd48c6ngUHMWMN34FlbnBMy+u/+OX0Z3/2Z9PPfvIT2+n5uh3TYgf6ur5wLZ9VdGrr+ZrDKkLwcqRby/3mP9si0spjX16+PA7AznTin7zIiU/5832/2OCDtZrI/HmAOnr4wI7veTR98tGHtgP4w+nD99+bXv3Ga9Nrtv7vazYN/Pxzz3M9KNUWbw5BfXGE0Rl3ebi9LLmOUIjQX7cduZ+qzf45LN2V2nU/TGDm5leUsObNx/iine7L/JYtuhdw8LwumXVlHz1di48+/LS6+c7kmqHIwFPdTeOt7NSdxxZ1WeqeR8StoPHyNLHU5OJMvxnf4R7DT3fO2EHucI01JksqL3Z3PO2p4H/4bNU9RMXUyyqVmaYXOao7+jf3TTh58zRciUG+WWofp7ILdDnIQpYnJdom08S4Ng/eRjMu6hKDqlCxZkOPlkgUwcatUneww1SZiNYlSaCx2z/HBStry4qTATWz14xOc+MZtnJUp3biDDnnYDctRgElM6OZCFKNXwFUIgNVwnU6K/lHjYSZrAKQ8mtDh50BJRguWFiGaAcOLUPirWOahOyLDvQ5rxjSCfK3n/ZZ8kAH4gBWfuMb0jCyj6MWvH5XqJSeg4pov4gsJaaF274Rh7yOM8U8CxsAysrEi0Kkp0IEWWcZCOhcRjcJVO9PqqzxwMGTWO/ySLAoI2hTQKyg14nCK42qdUHPRCvhPHGp8TfkkY4f9xzh11Ez33FbUY/LwWOseg5bVkX6XdIRqr3rWdBdrl3B2WqlP7EpJ2ywyowZGHDesnz4PT2x6Th7/lk7nuUF262LtVoI6L800Pfn/8efT3/xZ3/O6d6UhQsMgCDtI3kX8gxdEt/yZ3d/W3rz5cetHHgKvuLRzgdR1Wy61rK9qWpxLid0FXHA7PTYdnl/8NvfTjevHUwPHt23jKBN7z58ND185ZXpxZdemp6z7J8hQGYNkTHUG2MIX6hvXEfocaJoUrFB+RHqnRsno9igT9BXnCWoB2VDT8yvnXEBfXH8C7alqtApPR6x0SujG8AAp/6ET8m41CUvmiCqzbGVQnfnQxFHBgFr8OpUeEBPKrJwSA2zOahDayrZD3d2BLQUsMf/NEv5ncpb8W/u9wriHqjc9lUUbxrA1xoqyImMLf0yz3BstEFIWu+oZQj0r9RLr839vM4GbXzvcIR3nkDanGWKpggi+Z9lo37XKbIQejy8+or8j39Ew/jTqXBVL8c3c0wfed1SnTfSXtmGNksMCZ7hL8dHnqryuOE0LVA3J5fPsg4YW+rOqOJrCrEQ0aKo81LCEXhtP6KcvIzgnaiyXV9rdXZ9jQw3DvmKwYCZtdxA/5J0dyaoFdzUwnmqI/X+D40ocnvUixjfNtUeFiz2TVFRNrXuBi7r9F8fHRW59b0U0Aog3xnK0BQHEqh2tK9klit7fS4GJ6E652ZsPNAMaV7FeAXKKSKCC/rm/K4O3os2N6ty8dPXvCSASt9229UhpwqE+MXaKyzkhy1jXdbNZ25Ypu9ZZvp+a2/f+Pu//b5t3vgbHtUC0Hdu9p1HWb8s+zvPgXGqM6bycd7jTdvd++JLL3J5wHs2/XvfDvlGtvDQ3v2Lnz1fJxggKwdj8LMcPDvwGZRMA1ll9ATgRrfU7C3sTMcmhV/B+2DO+1OJWHZ8vJq3FAfZ5lC8ffU66/0kfdmyNtrbjKzGmM0xyl1MDdfbXcd5GVjKR+W7NRJ6odKRqMLHEQ/4XfdljA354yinQYZ+oFBqjgF+AsaBzAbwizRmbW1nDwctjMHtpyV35PXzLptynWpXo9C8MSuvzR32v3QfNQTB8UaLcqnakRO1zbk7S2WO/BIiCrPbzoS1Emo7BBya3YfP1h9ZTWei4u3GH+epl2lPx3WNjESHfqqwtnHn4n0v6tBGeVVJSBg6LBpmlPj9vn8ScHOaeI+nRk7pHLwi9RIMnLHGlRKiblO1ZYAbbJo5Z0mw8jgknBCezwifNcefBsG3PZSeZt/73mtk25giHrT1jLHZYZt0Ol0SSfqpZsTMQl0rGaFpQ+1ZcZFdEVTLGgz6GI37ZQ2yGoCMbsdyg20Ov3c0loGxLB8O3j00oHft2jVOzyE7+abt0v3Rj/5h+os//4vp7//u7/hKjVj8Dwq4W3PobhXTNj5/ef/3mwOjPcH1YG3ft7/9bU7pfvTJR9N9O/PxpZdfnm7ZQGLfZqGwM5xvggl/wx2/0qJYQ8hvdHFhJ6H4dCQteLvyhd23OCfb1MxDmK5nSTYFhtLM0uhGfsz9QCq+WxufbdYw+rzwgGkfYaxu23E9Qulq+Eoi1nQHfdaym/H1jYJPqjlA9O+eBqqDLTPZ83UJ9EdcU1JjnjEd+5hIxUOdNxaQicXTsy3EQS/QVbsFbvQkMNnSfupyJ/nyMA6nxGMEORP6SzGrXPXCmil1EcdUZCBNPNuHzCgbVQRHNqiFM1k0QVBdVxKYrNawTEDylDRuKhMAx4dYKZ8MpLsgP5lAcqq0RyYTnYMO9S+r3mQtUce5NGFeIZt2BWlOpHcs7amqSNV7SS38/0VjEo+bgwyAqEzg0o9n71LpvI2ibiHEHM2jhaxsqDXIzayt97GqILJ7vi6sowpkk86xz5UYh5wO0pbXhA79HEHmECxqD9KBlmdaIGq8GaxDIDqeWWB0d6mr20MI0Z9Kxb9tLWNGxEUJNvev998iSGNpxHXL1jxnBzLvW4bm17/+9fSDv//76b/91/82/chevUb+W0OY6sIvZlQE1Jvb+RL0bXIM/zrv1aUMHBTY4AF6cNcA34kNKGALONz7xA4BP9i/yd3CzNYT+Mi/1o1IG1y+3Ipndpa4ybBv9XFjEc4MxKst6dvkA8dRyqiv6XKqvTlBCjcFLpVqvRtpidFO/0ap6Jl87bjuuPlg0cqWgm4FAP04kW3wB1Z6/ypTSF8boOez4TAKoMk3K21jPnu4uVA3FBxi4M4hkbJqA4Li5LKHMcyOGMMkcJdJyxRG8q2BXmcC4rrE6vpo3/HZD7mtme2x35v6ucnSlwD3bDlXVEBWDy3XPg6xEzRpNa2rIj62vqnppQCYgtkB923q3C73dtCxoZr2BA3Ng3Fd50e7AECbpaGWKOopSADkRVeDWDiCXTp5wTKSVzgId46BfFKmRcBdOzuaV/AvAV7wIzxk8XgD8OgR+aAsLVU66/1oPD2Ia54oP3UOWPTkv2JPKrkAoKw40+nhnKUwTee3sGjrqNjbCJuap70anbOcWAHUnc516lg7V/rsDOCYNjMGKOvZDFn5bFQ302U8joX6NsV7fKL1ejeuXedr1zBV96vXX59+YMe0/OVf/P+nH/zt3/EAZizA2uei/qKbxQ4vqOpfPvZ7zIHY/RldwJtdAPLef//96e7de7Q3TPFilzgGGFhGgKUCpzaw4Fo8RiJXV9dh+r7RPl2t5d8LyAmbKbaj7I+DAK63VmWRQZKL0ANLzRQn04VcgTvZXed30ibngszkTKGvtt1HoBbiA8iFVXPoGu6eRMvGg08JboOEGJRH5i9G/tm5eF7wU11on59OJYuwvKKZD3yKBkbcEgBZvKD2sE8NJ/fLsvL5GDgHuf6dT47xYld6vwDc1CVkXBcyZ2J9t5OUerWqSp5p8NIh0pwVjSq50PMMtK42gROq5ezKsOXqVRODS4C5uanUR2Vo5+f+CPqi4TjAMdrfEVI9Ra/LozTsHgDkXen35p/mUSnYWHuC4XY4x8UqAkS41+Ji2gv+dC4gFWyN8HY9gErosEZ3/lNRjAePxXu1fIA+xow5MJp1j0Wc95uE7g5izp6VPhbQ12kqi7dnmiFnJwZ5u9dfUPVtasF2MWrEDl6cq2aY7pqtx7puwO+x7dy9e+ez6b/9t/82/c///j+mH9ur1wj6rFJkUHC0C8/34zt31YPMdnyhxnFBhfzysUvnQLf+2ZSCGWTTBazxw6/O7LvCzSEPHz3k7vB9TPfa9T073xE7fBWMtWlNn9yNV2rdditQkdW0wDNmf7gDNzdjQFcLaMSzXcxqjfUDUr/uPqFm15orGmOtgykrUGc9dmO+e80EJOJFtBAHE7OuzsEWGvyjMn6K6wJDsUCkPth8yU7gb5uDKbMj4kLjOd3VtufTFUIv4vHmXLi8AP0oTnJpWrtXHTzvdLRg4UwtThRxEvV7vJhl/OxZberz2JCqET3tN9UtyXsJBPcblHpHunGGyuOGNkrph69sa1kxEaQ+i+jG/057dtPNUpe3Xa5cVgRwwYPNZDiUJurWtZjmo1i7+zt3Yx0/OTMjwOVhmbso7i4s2FiPRsOSVp0UcCdA+dUKQnlbw7ySOl1kDvDBw0a9LPqJa2Jg50tqC3Nye8/UJNM8UluOnRbCdmfKvMAL1hcODDwYPEb2n4pd+RWyb3qdtuB8GxenL2pLoSk+hg01W1rWs7i/TQ26AcdCe6p9tNeW7KtLAcgDl2VOba3oGEAffq7a+3P3D/emW/beVfy8Zbsyf2JHtfzQpnZ/+Ytf8J29V21dFncJY+rMsy08liO77hoKG/Vru5jI7hb6ZcnfVQ6Ma/xwbAvWiN68fWt6fv/56cimdx/Zzl78PDLAB309OTmeruFcQMv67e8f2K/pGE8qqNbiAcr9V64B9KNlurV/rmwazDYNTICYjgR1ejvuS0Z9LRBAlteCG50pXWT6pd5gw1sX3CNfN/Qs4klfTm21a813DeiOdRYYuKoaNROWnPVHN9X+tLpWwWNtp0GTbd5B1I7JmFWfbcUT8PPJgLitJ0kHPnSnXjt3CeacQoZBd2arpI6a4mLZlXkFqHWPRF8oYdlAXQahq0FUgZCRULDnLeOnn2pOYQMCBLVXCBoKKGT6qJULHWopUyclbbVEgI2MGClc4nKg7zAMNy+3vm59F/q6LdIu0bMWHHOkEgbfFKNo5oYebiOmb3gko/M5ajBU04XaeaGejqHpyulxeiYfTH1wQbbWfAPtIC8upumNqxJR1y0EOWEundnQCIbeBwlLeud8iNFro98/wQhyKN+7m44tC7a7Lsygr/z1NpbsrEPP0U7YltuknFG5uNj4BkaM5TPAueOsjiMcftDsynX9+jVOueGQ3Yd2HtsbtoMXBzPjkObn7SiXe3fu0KaQgUE2EFkbZFHivMcUW41a5+LrRgfx5c3fYQ4k+AoQZYpyYG/rQBbvoe3kPbK/D+xwZ9yGjmEaGDqEDUFXr9pGIh9I6Fy8yOLgOCkri/DGvWcKdAkmYA7FT8VzDHKIXz4wycAd8S/NTBmwtZ8Nt8oj8i81k+dRqYUFblBr3o4kM6jjJ7Ll+qwfxLmW2PDiM9e25iK6IF8LteqVNRwGz7NR/raQtYM+9ngjerzDg0OROrAP+ec0P3lZWsrvC7FkbNqFMWaqQy48joUD6CIeSKjwTlk//9mBZ9sSDX1mUfWGfvXLEjxpMvj6qih2nEsdAUm5ulFFGR1FU9kZKnaopD/LPw1vSvnFnE68DLzbQVgznMa5QPktbleuVvNqGa9ou40QHKjVwFxRVPRruNbbhAwxXE8B2X1fd9DnQO4uzVTYOdDrQUCklElXMsQlVRCubutZ+T0XiMunpoE5Foozs/jC9E6AkVxKjSftbAse12WRf1Lwuh00+IFJcr6WGYI+DPTSsNJwRj3FwBynSfcc4mLteI4ZKzngapDxndfYvOiXqJ1H+Ow7CUM20VLnJ+sowgs03sbUOTvOnkQdEXSyLqelU5Xsv/O2N7Y2gPGpKfkg9UlybnYhNfXvzYBTlgyeqId0OK2s6sp04/p1Gu+xBeTf/uYN28H7o+mdd96mvPCaLegKj+rA42gCfCfJ/SCoG3CR5Tt4wx1s58siv5scqJk+fIZtYtkA5H733t3p/X/+eHpsb/a4ZgOL73z7OwRzx0c4B/CEmz+QMcZ6P8RYnCNpk77U4XhNHF4Zd4UHD9gdywyGf+EZo6Hvrmc8h9LtuQ0GeShplx3p/OPA1hkYTPXVRqZ8lmcW9j6nVpUxqDiUFiObkS/HR8UcNjcEh2rtWv7j9pcDb/cj6YnkU3PGj+4v/J8Dz+JzYnNHB6ZWVK8hgAK+qrkv2H7vIVvFFdzlVY9hIcsRrGY+r4U59dr7h4GFX6h/RpamHxWYVK2dbyt1Bm0zWqKvzv7sj/chnuuAXQEa2/xk5XXwcNszdpzLeX8UXjb+FP2aERDr0ZYyODNddgzPJr3djJw9BT0gKxUNxjE3QL+yodxWDq2yRCLZNHrcWvdOBcLpuCEPXepAJbXf/scBlJvk6I5Fkpaypw/AZzjUbii4E6FZSCwLCuDM+tc0zDUsx/NZR4yWSWpVADe0Tbth00hDVcbnObRuB3x3wNG9NDewVnBa+Z71zRVrm6o1XBZO2H08v5anB1todyDgkJtfjUtFAgzMlmGBD+RZZgieFXxbULx16xYFj0zMW2++Nf2X//K/T//wwx8xgOP8PsiNBzqjHmMIA3vVDPcFMS44n5Z8Wfr3nQMAZHF+H/4ia3zLNgd98skn00d3P+Ph38/cvj3duHFdWTxbK8oDzKG2pph4/R8GIqgH7/aNRALiStQLG8R1gkTotIOZOvWrNYXyKrGesOdttavi7M4rAPebtD5vb4xNFQe06mWgHWBafXXNOlHqhWcsf5cHVmSKe/mSNmsRYZuX3CYYj73ui5wtW6FLq7WPjjzTlJyVnGbLk6rvL7LPZS/e19hcshR72wxUoWIHGdLfOq7KeL3AntAN0E/gFyFVyXL9FLHMUHAwIBx8tlFkNQbuKsY2iCgIsTY4EM1bHvSC+KRzsKq5ukTFPoLpiI0sT1zsQudsRLXR3HJBMBQjFHqLckbRiM3lsYjbHWVLTJSHCZVU8XA4vmA6ZNzqgmOYrytp1A4NpR8MtVJ2rrI+5TF0PdYPkiT4cy/Y3q+hRd6U0qA0HRZzraxrfGIUlhnmeCBGrTsYTWS4ao/xOWDoOFVVJRqaVcGf1LTURj/R1l+yi8gGjKqRF/hA2uBc/nMNXyqfNQz11qf3LG1w+gRTFjpzBf8xm2KFEGixexeB+t6nd6b37BVb/+V/+9+m//Hf//v00osvTg/u35uOHj3mGzzwe3JqBztbNQCIkrNVEgB8ixl8eftfNwcq4MLSgJdfedkOST6bXrF1o9/5znenr9sr214wnbptABAZuCMDexoIxlQZdMl0ywYVLRboOBboafzGW5iQ2cN5k8zQ4DkMTrheWQMcHQCNunMxgkBXU9kEkKuSCUMafRataLDR6g/i1RAOIxztzf0B/SGA7twvrtFUsVQE8FyaJcfzO6NoYonkGjnByKYlPthELuTFqfLlboVv7oBMxhCXdUl8NEziCb2uWnnw6rdt31qvMOmoRfQ8TaECDZht6FwNHz6QGQXXr+lrebFGRl//mPzhGr8Cv5zokt3JK3OdSebOygApeACLoX7QkQbj+Rp/H2Nfl0szrXxY3ZV1tc7V+LaN0nbfaRzon2UPN5jLnG4Vrg4qheEfQucb491VeCeEIanZG1r2W9BHP4bcsVX3TPKlS7nUXN0g/WjWPU5SUDJbhDG832OcJWIr9qqqGDwm6LN+yi+P/c0XtbVZ7CF9mhllAJcAfA6s6lTTzHCsrat0/MtTMrGJhbL0ejtngucWsn1V1nWKou2c8z6Gly5d7o2z6mZTHNEQNe8y6dL3vJO28yx48ATZOqzNs4X01+x4jZu3btpr2D6a3nn3bR7Z8rff//70lddem1584QXb1HHXwN8DO+bluK3po9628BJdqzrwZeZvu0n/aykRWbmY9sR3rP+8e+fudGqjhGdffM6hCNbsWa95rIpN7xqYOzi4Nl2zI4Ou2S7yU7v++Mhe6/YA08C21vTaIZcfYPc4Biaon2+VMbCHI2HwGcCP7/uNV3QFgvJAmlk392FdSAFY3CKEWBWxNJsTQT+nIQvgAuCUz1oIzBE4YOMxeIJF5VrAeCp8w+gvm8/Axrxc9rHLAPgLVrr0YItJkgrDNhO2Oe57SCFbEng0sFgyjWMcrxQESEWZiEgYdAj7tc2x4xRvUL7kpVs2uGCYAjxy+r3Irps9zeutX2wvCHdCW4ayRQ0Us4xfzfc1xdKW9kpUjctiUwfHej1W4UF+lTEBPQSQACIWAEgaQlsnSDykaMy/a8zOAOxVi0/VUDSamhng7Np28JXBOHd0lR22oBNKQmILUKq8Lf0k3X6sSi+qZgAjgGrvnFSZwNyjSJanHrxU7TfoJM0zoTYi/FNHS7mL6+56qCnqojOBn6s5QBa9vvUsgRCjwSaPTZLJLEMBNx3xeBjG0TkFMM/pQt/jfC93wtle0aVef5teKpMo/VQZVz9+L3bFjjYZ0Bpdx2URofBNVVU6eOJUBfsKkb1v8PWGJEM1cJ2L9z+mwnQcyzWberth02wn0yNbg/WTH//z9Jd/+ZeWAbw1/dG/+SM7qPkH0727d5nxQyCP3b8pM7JxvhBguyXN1OvLC7/HHIigGBk5nM13xzYC3bOz+5AhvvXR7enuJ3emt974rb2x45npFXtzx7P2rl74nesG7F61QQaA3ZHp4QM79+/UpoGxHvAFG3jcvnmL08MH+4es67Hp4n1koU0fAfywzm/fNpEAUPIoGFgMz5dsthfAjCw+t3LKl2VtMDZf58ejYbw+Nte5UZ+W64JBV1OTeDw8giPW13yqspceQqM5ABKWcceQM1LOghKe/8VULHxi4WQs3xnj8kij/GSNK32JedZ1XkO9Utc5Vj8WZdLnBt8jyQA/V3QqP4+hk/xuSjbiljUcsyl5IS1o/l+QS9+vYiYnOhLxiz5Z8aRf4zdT0vZsVjIaydjBmRY1gNYWjnrg74ZLIKgwJuuRdkTwZHMB+tCNyJw4XXP7bdoVgbDJqSd+CQhuNYqivIqiYVHdjTBHr67daxTUMUnr8/b2MeIQiM1jbApfK+CdD/yC55UKdykOWMV4gfO6lUdy6DM8M9Oy52oiD2RlDo9Nk2g9xjYG6UUjuOl0NCr6zRgJ2FAVp3jcKbiu9M5XOjTOLYdx60mYkMuSRd3AqwEn7SPd0svmBAT+E+7S9mKaIiJEA3mZYdQj3c+oGalJ+aHSEk6BDdIlqDpdRyDl2j7nGe4eHB4wuGJx/SPL6H3w/gfTP/7DP7Avt27enH72s59NH3744XTv3j2e04cfBlfqi/Ot+KKO+Llxjirz5fd/JRyAPsRmjphmRdc4wABQMaW5/9k9/k57V/gKt9exiciOBcJavWfs1W3PPv+cZZ6vaz2x2c+BHQHznJV76dVXCPIIAG16OA58jp2/XA9YB1cx2OpMQ/ad6wHjlTNhJxuy+RQRzKa4eFTddrGHB3GbLkmNBljwia8mWQSdfAsUGvA336iK3oDiW/gthcJ6tY+nMaDcBqq+MBVM8tK5k6nwjDvkHAa/uOAoS4nwt1FKU7eN/QvhYIEN89xdpM2kEo2GEcjlIGPwjTOAOrQ6Zv4y67eUxS2xaXVzh/dZU70MwtGiZyhaaPIb0ak2kh9YnXi2qmeCKSETDxA2tUdGKRTF2KTYUXZfAqnhLlilYKYf/8BLWtdx3p+xL7s/32iLwDpvvtA8QyBdD7I3i12ArhZCUSv/s6leh9dOtp5OzrpCVL4I+S8zKuUQjZUMZHI7CSmavMTEFWFofYZ2vwXoy8M2ByOqgCnsldfC+Vp5AUztLA1nzrrjdxBo9LGBoQC85Xl21t1q8qI58xn3ek9cNdPridG+VJbsrwSwKW+PtzwolOstpARpy5pbq00Na2bizWCKTQd1n2AH5Z6BPguu+we2IN94+f4H708/+OEPptftDR3g5V3L8r311lvTI3vNVogVoC/WVjGMkcDzT0Hvbm9flvx94UAMlgIAgu7cWGF6c/rE1uyZXmEAcdfWkd69ckejCMtEv2t/9kwXMQC5ar8HdsjzNQOGmAa+ZoOTW8/cnl559SvTt7/1renr3/j69Ky9QhBZQoDAmFJG5i98ZPoEvEoQh9NTUbW+GL9nsbvX/ceKm+5YLx+yYPRo1R1Mu9ssV75aB1ZzGjczep115/mqbRNZs/Uo2byFW3kZyEVkqnH2dwX0dZkqd+qxE/kyaeyBmbAOf1IwkMEGf5VO3n1xPGhnm7IS+vHqWD0+LLhl6lwUZVwqdEQocP+5ZOMzMOdxvSubsX4e22tzvrmj58VMu9k7UZawr+tYxa2tQY1pHOxFjz0bw8RYiU6hwKMxtUWMc07iymhgETpb1YUeyVjyGqtbjp8rPnYoPAiwPeQgeqVuyj70aYs3Hw2cxfE8T7QPMFIqCZoWFIH6xwr78Qb56YLGZ3/tqmTu4C/bdeuZq9fmjvTlgz8GAMvoQyJSSQFU/Q1n1zK3Be7yptZb0NmX/i2JWn1FQy39Lf1uAkGVzFAG+HPeqKlQpoHnUbE3OpuuH+yGVUZGokrE6ZfF6aGwl7QVkJD9wIe2/ELi1wHKWT7s2AdHe+a8uD7KAi0+RxS8ZtNnmOJ906bg/vp//M/pow8/tle0XZ/uPPwE0Vrek3wD6bJv8t6lxiBb2HJeHdmsQRe4u2J/27fbb6N8reJdaRzrj/pc9wGKskhxlinVvvz2VsOm+pLberm93nmJCrQyg83+tN24UKAIhnpzBkCgXvuHnzM7KugKdvnaer0zbCCy7/h8alPG3Ex08/r0Pdsc8sd/8sfTd7/73ek1mxq+acsRdKQTstk6iurYnqnrDPVWDa3xRVKB5wHapasBwGhXJW5494Lb8hu6WG1xkF5YLduoPG5jSGsFvm2wlyxt9+iDseQk22q8XpNb05nz6kcvR/mQi/2Er970dMS+bIe8cF93zpYrqGptqmYtt/H0UnQI1wrfK0CsknWXL2qqubNqvzC6gbjsbaXsQvCcoZPz7jwly+82aK78rTFLStnWHba+2BMes9C2H+AMjju7nBmNP2IajZQBQ+6dxVERU9ENQBRQ68YWr9iRE4NB9muCwoIK94Jh7iRwRlI4BlGZ1GnESJlEpk+0yo24YyEQGKTjAUujUkk1/kYbAkhRk7PQy4qMNqUomYXQmrnICJ0gv88ao01ne/cH7VYtS/FUOalMTp+H0lQ2SreooK5n0gtyMECTP+DKGPUh41P8YE+ltxWVkf/eVqqRP9HxHWXcKyWZCbygHKKMelI8K8/lcvlxqqgAGjvPP/nQO9f2BomYzoxOBG+1QDv6X+QpRU1AHYbbSRey9D6r3VA6/PVfaKUacSMPpiRz7ANG/qHRow1UnRRNkmX89uZPK3D+htxD3rhXzxpj//yojZOjE3sV2zXuzj07Op0Or+xP7334yfSLf/rp9Mm7H04nDx9PD2yd1ZGBQawLxCaQcNrQI+qS2yEWPW9bGN8HzaZaVX6dwg2mm3IcHsivY/mV56dYB1ODDPWhVEzhr1HWNh+RptUOiOKRjLF4AvwsCb7SGNzHqYZYo2k5Ma915LhrZPbFK6hqx4q2ENwJYf6lW6mzUhb6yB22bG5NYHaPywb8vp8hiuwdNhnh7x7WnuKVgZbVw7X7jx9OHz34dProo/enH//T0fTZpx9P3/jmN21d4Fd4qDje/Xtgv2jznmWoD21DCLLZEgTsUhk3rmOmyJH1hq3a/1yj13xAyE5Lgl1KdpvFUY/RJqza26/6G75A91uJFjvyyaogrB+QNITmvOlU0/WBPrSpX8Rg+jZOgkS5JqRFW6GahDfzZ1L30Y82Y7EOTxpNzat5L0r/2uB8IDy+ShSUVfztnGhl9aBXbYlN8L9w3jt+xWeHVGf0uciwMT6ZNoK0NbcSauwq1Pt+dsl8sat7k4P0kJtGGHuC/66L8b3Ih1Vgx3rS32IDcRZ8vku07F8nh/fXTD875byrdq17/m8RTBzAu/BIfdwDIa0mfU97zZqKtjVag0F52xmv2YEAfbU3/SirJ2D3bzKi1EKn9/xrEER2KPHAjpGcTRrlCzUSWyw5b2dOysO9QletfwmOVW5JoURUB0BnbFvTnt35K+npn0ZL/zlqA8kCPQh4ridiq39p9GwfN7G28xFaSw9ObLY+Mct2BbuO8c5GFkKvFfwpDxrWwgN+qdd+OfyQa/IoAKq3DVCsOPfEAqPtlrRNHfftjQq//vWvp1+/8Zvpgb03FffwSi2cqRbTus0ZB+v7QHZxxn5xT7pZ9A3S4AsnN6pIlFsW4vjoWGpetUq0nYPMRfGahwH+1UDBAwKVoup9Uar0DbqfpbpA98Xx+7wtATDG2X8AfwhweIUbsnqvvfDa9PLeq3zF20MDdr+xg8U/+ujj6Wtf/9B+v27r/16cnrc1gHi39J6tG0Q92FyC9X/X7BVwzAYiuWhcaW//lR1wNzCZno5l7ioYp4sTzd1b5+3lcnmug4zsl3+mT3sKl7VGmbxEDx5T6TIObHFVWflmm5jTMLed2sWdurtToU1yWfQETy/Ioj6zyhjvlvxGH3HnlA3BHPGhs25PnHhQjdk6mTwDCGMJFkQ4TdRkl7evn1roehISZQNk+Iif9kLnuZBlq9pUjQokdcPHqjwt69GCF1txu2ygr8dAu4GzXmeGb+5bk2cwjkDeGwP2ss7ImQz3+k4t2jVHDoGMwiGUw+mTrUP1fUhY0eNQkEpHffCpjWrdflj1QhZA6pkKJp579iIDYcQ9lA0dtGdy9LNFPgygW01bJeJfBtwcXcsSmtPMUh1YXmqju1aUYiwrMxL4SzdRHDEJGzBK7XbNtrYp2fbMqU2X4dVZyFqgX9hBeXBwOH3y8cfTm7aW7+0332SwxLM4JkNyUZOcTiNzGtXd2kqK9nxGEjXNniouqops59pXCo4OM+vOUU/pW+l7o6EPcoumDRk6z8b7OhSWxt0NeojNUXg44gjXWvbaMqusWMba87oxbK5/jRlr/NuZr9vs5ykqiqwHj2mx3/jBOlPsKH/uJdvY8cIz1E2Au7u22ejtt9/ixqP333uf4O873/uenRP4nell2y2MOu7ZZqUTy2rvHwrYySaQ+dMbgLQZ1wVG1uZpnukrWpdafAu/kDgwQeB2D7PGwnYgrwPAwTi2D2y3Cae/Tz9WwCbHFVUxqf+ur+erekvp8KObgeXg6orbq3ean9zOeRiZDG+se5fubeN/B9/YVE8Rnqfp4l7xo72YewOqNbSsJh5uMeKMQBDPQXfbrBflyerUYXtlm7qZx2nQIpo/r0gxGVLAHgfHmclqrnTuMufsTL8V7XuRaFOBTwQN+Mi/R8ZwJePH53fQu4X619RhDGbbqnf2iBD+L7FwhLVIX2hCMAPdj8iAv3afM58uqBBgNkRpJqppWdjeQHr5SB8aEhKFQfMuhnCRMuPUqatlh8gIekNhayNusLF+g89WhZJS7wDu1invZOtfgovVQCWLasVeZ32m8y7xdE4crRAxZPyKu1PGJx6rDqJRJt1vbXWMBcWYtrU5B4AJlNo3EHhsQO9tA32v/+KX0wcffcTvOe1lZTQVYTXFK6rSZgcnBVBzTuB3ER16qmcY6DZ4/nSOamVu697n8KEDMXWpBEHbUAmm3hkAMB2Xfth9lpXHK8kEpr191FGIsDwWqdLAsK7JXeaKHt0leG/zakt691SSmD0cgS1fwYgBFwYglgX8zI6EuWNA78rbVzile+v2LW78wNrUI1sH+M7b7/DVbzgH8EXL/D1nU7/Y/XtoU72P7f7xyRGPfbm2d+hTvab/eGsNudP407KtvW4HsZkECNt3PxWld+XiIufCd5TNHzoLtNe5p+O6O6X8Ewmf2kbnuNIQ2lo8XFrmzzbaxqdiuUjytzHaP1Va9LRcnDMrwmQfzFbZK48d8m4+XJ8u1qexMepQkpcEeu0RdEucirJLzWf3x/IxgCyUL8XMYrY7vrKtBA/0wzN64nzJ7C06+tBgBKpYG5giax5vRUtSpoURcY2K8tTBpQbGEfAuKP02bV7rhyuZwIgj9Nm03Rzglj0PgIqJ6QS4z2Fy7ErIYjQtBT/cVTF8kXJtcl5PbxrOXwS3Gd9CtpbZyKxGo4frF2wKp2ayMELv6IW+lbeXXEhXyIRSq4b36YhiDVYD2yVDnfwLuE/jcYelcqlhlQFV11E6sEn4Ca83pnGrjTdKa+Uid5QldkgS/OFVWrZ+6tB2S3722Z3pFz//+fTTn/xkuvPZZ9OJAT/yzf7HOqs4miNGqySP4OQLmOqdRdQV7VxVzP4GlvXzZ5siO/+XeFjVltS4iNOryJT4S4Cd301/7aDs6czfLV39GAZ2vqRD70GWDXCYUFWRdqN7sRGrdqcbWJVuRhWt2yMfd/kOnWiZuBW3d+HLswG2x5kAgtTD4yvTo+OH3GV+2455eeHFlwzgPTPdsYzghzZouWHTv+DZY9Phr3/z67aM4ab92rq/R2fTIwOGOCz6ifGfSyUL/3PDSVLfWZVsKQbeoTxLcWiT89zCmQjtkYWLTORlAK5wBnJFLSYwGRE3Uznc6dS+hB8KvxR92WZHQ59TD4tCzjRvQ+YmQNUir7ZpHh2ve990y08hsLE91tl8cMoxkzhUIj2VziJowi3YV9Bnf9PhevwofOFyINq3T9dXuTpdnT3Z/f32vBPpnmOzDF09GASXOUzdiNF0UyeBCn+GtSSvi3H59Fa/7q81FOfWoSLFYTjESHc2ejboTEd08j0JKi6xq0TXz401UW8BU7n2SvG0YQYXXe9mWrQTP3R35rQ7nY2KvV0aqPGn0zPJ2yXp9ZJQlg1V2mY/T3dfdLIvBUz1dOGuF3KASC5Q09Gx0nEPrJWmulC2Gdr5DdxNUFXnl1DkxsWmz6PDjIdqFjL4TWOZ6VZmHHyAU6e0ex3wHndEdlyoRCvL5E5C79ad9AYE++/9997jWX1vv/P2dGzZkSYgBbukwT6flneJfiHA7+mULZ+ufraKs2pFmOxSk1EubJfnGIZO2ofI7Em6bvqYTeQOfHvvLPhoIHrP1ppBhzXt0ztSqbd2wOI1egLcrhEuZ8YGltFGA753HtecwLiGv5EVbB7ENmifm5/nt5tzNxGqXHStDiwA/PIdvdhUgdcOWhbwvh0KvW86jOzegR3cfNe+v/7LX9pfOybm3t3po48/4rl/L7700nTj5g3KAK+Aw+AR/OcUuv0fMzFs0+Unm/aBMN8E0rSGLK++K25dtOP+3GLGqVORXl+esjnvUZNvtr/oU0IBpW/jz/mzZR5tBvUatW2JlJpR0xFhu/OF9TW3rL50xr3O1erFF0u1sB1WK9oyZNRMYwrdGRqFKoF9K9Vf1CU9CokxS+AxJR4trMFbrZcFl4S3+5nscEeXD0YAXhj5J+pttpJmI9Sm+isZsaaJcEWogGXCvhrYU6UB+nqg2FDwVqOYsSDqbHSp7aB1HqQ3t1GyZ8nEIo3QBzg7d9xqyb05+O3OJ9AadRRZAHdYoVBNtk3JVmmLOqks9utTyBSnv8J1K++euoCiUr+ZB4RIKaoUcUk5GvWtAxtW9mqdFrEO1INjm/RciosObd6ZyNX1d8AsCSpUpxpf01jXlwUesXv+K5nBFtp+zRZ0ItjrfvSDNY8+buF7OhunN80JgAFHZxgquH7N1vbZ4nlMof3spz+dfvLP/zw9uHffgbWIR//iNUXIFIK3cWDu2HeStsPoqEl3je8p7b5AcardjbH/fnPc5hUyiy1CKYu0M8lmfz+CvPMg6nP1ZCYaCSMfcGhshx2eMihOy6Zt4buAH/8C+BlAwTxv6pjzTKBDOg4eY31l24FMYVA22BlI4Efwh7/uNTBQsFoBCHFIN3arntquWZVzVbM/fv42iZxHgXo1tXxBky9wKapbkVfUGNm9+B5AGN+xYQOZ6tMTz3IYz+98+ikHKwc27Que3jN9xlIF8ABrVbHhAxtBXrI1f1jWcHjVzge0d0tj9+yBrfvjxiWw1rmRLj9k6OsBqwuPbLiMRFab9rClf9s4p7yJgriq2sGnb6u03l8Ser3f2ZmUecgtpYU1Cs/f6fNq19hC89F+J53neZghu9j5J+Lu+EASV6hkuGiVc3DBBaU+q6WPGe67ZEWStRSwvA3Un3RUzFQMrWOa7eqtfa33YlmrXF/jZDYfIzLXxdlZRAza5UdaLPvIfxRQ5j8OaMozDeBFaWX4YKvLGb/zYH/VGWi51wDRJzIDSce1HQyxddvboLdOrgZryS2yGfd9rUWpHi22TQ6FYx3/QvFdXq4QEUQqp2ONVpMFWyjgIwjfZg3nN/RO3oOeaJ2HO9A2PKLOMNCSd/ZNr4so6k7ptBDmoDgACKksI4dxxDbPuLgDX1RP9Tkyo/jWgKvrhut5ns4fer+g7dWmKrgT8FVLAi8uUCEMjwPLQVvaqn/4JNaR0ZhJLQEfjm9Bpu/G9Zs8vPnjj96efvijH01v/OY3dlaavRe19L2CbAGIdoTILiBvodsCQS7L5IHVfUo57WBbS5X6Ndfm4rla4bhn51RTjfLNI85W2YSddbVn42Kx36UQdbj8eSaDAB7sKQ4nVkzAfzjrygBevhrQr3Mvgb2P1qbWNa0IWZbDx70ZHtUAcHNa1vqBXmgD/oJFPg1MIO6tYp8q/sdzyOgeHdsZeFdtkwSbUPAm/jPkR5NS02FtyaiWP+ltXL1etvun9AbZNvgSx8D0yzkUG7grF5kNA26cUcPA5ORsun/n3nTVXt92eP2QPH5oGzref+cd1WvEPWPvn8bPoWVbb127wSNibpzZNWPCntnCnk2/6/RL30jDzkqAuhp6WZcZ+RNmYHRJ6d+rl3H7bWq4+ZO739iVmTOEYZOXxegZFcXoy7Rk2qeXbz6r9XfXrlUr2hZdnKFz5SzsDJ0mS9z2aLOZziuULfJv7N32nszCbvgImDLNWXXmgSrdFK/iBbvgDoYeHmuOyc51rgTwpsa5DkRLoeRRJ6099GjoItf4pQ45MV230YkkpKW/6dhG1BsZCQeFbfFrKEfhTihQcjBAlftB50pjcGNGOAKt8et6wN7Ua/GS7nZNdEe98Xe+pkTOROjbNYp9bmrbMpO9ogQ/A6PkE8Ff/KWz0p3kJb/JBefLxVlA4l4Eftn9BnRz/UnRH7HJA5bLR83JgsJhNdq3G0MHnlhNA15iWQ0PoajSRJkErdT75y0Xh7YEKIIHLci2EXYYUy+NZmQJ/CBT53Qofz67osPBqwqAIoODzEP1w3G9DWq8tc5bdLiqYayhjPrS5JYFQy9XAgDbDqDLGrCRwTkDUXjER6bv0HbyYv3e++++O/3sJz+dHj94NLKw+153WT4N6KPoDTChbb5H1X5QN6bgYnc21aiR3dPla2iapgqMsl775ZtE/In4Dr1Be/v2mrAbB5riw/dQxXye4EIth/3nxopw2gR+ug9biKlcoGyptbVl2VG0RSn61DjK4frBIV4tpp8zW2sW70uW/cP3IGuH6/hrPMH5dmxQAIP9dvvV+ZYaijwBwrebwOY4Qg+JS8P4nArWIFA7sq8BZCMjaAAQh3ijKmYOS1ABR9vJjDr4xLeUsM/xI07Uf/NW+1D80cLd1UtdZt/7DFAocE1n0gGDMxu0PMYBzwbc7Qyi6cEnn01v2rFEp7ahw1a1Ts/bxpCb9q7f41u3bWPIbb4dBD9XTe+wQ/iKZ3pDJ0MD6yAydTLcVsShYnfF3ESnkwp6awxKH1S8yHJCpLFI9tsnN4ImkYB/8Hq8xpuggbVUWXSut1ItveaAmm01Z7Nm9+OAuhNq56sGXZFiJ1k9dnDxdv6MitDrltth17cogXux5s51KGdDEqg3tiQlA5/yGedrfg/qPVZXGmSnkn+zdx84D1iJXGAhxcsQn+Jzq0BfI6ZWXCKfwI1jrpNtaZzHQrtuGu+gAuadRBcNPYeFFh3Lp7prhJ/qeq+kLvScm0ZHfDTaHtFz6HsoCY+hWDsudomac3TmIkW9ySqslbjc8UdRwi/F1DdFX7XOcz6osFwOfQglqRUnHVF17VPIogKNhoK9jdCDizDjPM+EAvszyQsZ/IiF6DR7NuzQWJFE0UOa2JqQIlAWZ94cksB7AOeQVpWYiNqmATuQvlakEh6fqwxLYEi6cc2vX7Mgh3P7cCjufVsQ/8tf/GL61KbL0tA+T9qLqMkhzyAGt6r1rnLQHV8EpJYJa0+gHuAubNo8tICODM+hZXZwLtzBE2U15VSbIgRwD8Xwl0r4QKU52dMzvREigJrKAQDqXbGYjtyzxglsOQhSTu4qrhlBe55RRBUEXA7uIpjAees6ptYts8VDWeWxQ8wCEALNmOplhhB6SyBnu2DZFjJ/BiBN7rErG+piK9y0ftAAD6aDtZ7Q1wsSDFoZfE9AF8BafS5DTWegYMLnrPXbDQZui9nMYx9QWPbw4dH01htvTI8NAH71q1+dnn/u+enhcy/YsS9XuTEEfHhih5Sf7J0w+61z/hR88EpM5VnXYE1/fSYjGVT7NxVu7ErT+uRtusbeR17Iq8yd00BAX6t0FoApQMbnGVM3QsYEQI2TydLt+rCtRInbXdEEKanezZ1HbJhxEAPsZe/Vc29JGMv83ZXrLUwNdcPHeReC3G5zR1d8q5Isc7M2ID+oinKEwEyFe9t0mu4ssGaqA39wYBrJtvV7rDVHTPOgPVKwTeqXfJ/NNxpylEU22DcEXReEWh5ATCpbc6IqF4iPVtiP2HbqQn2mCTfcUQeuqEFq80IOZid6aqHq8JqGZgjhB9cZfUo0OK6HqLVWELHaEe+nt6BiTg40D+sGZ+ANwQAxwQuO3Nze/fM/kXUqFuUPqatCKvez/8UGYU+RWTo04Hf75s3pwEDIm3Zm3z/YNC/WRblaSs9WUfH2Xm4rERl1gL6glfJ0AkL7RleU3XXaIhPHzWSFF4BDmGa9cc0O7bV1jNcP9/0tEPa+FyTFLAsmHyWhR7ua/m2DSs2Qo+LI/ruKYFcunxTTUSfAWu7ehf7g+576FAByDxk/G3IDjOocOekYsnsEd62D9JtYiwlcjExe5NSV3dNrybRzXcDPEl0GYpAdBGEG7OyI/gNk+2zaN9b8YU0bN37YQ8gmPnkCYAlQuE8ABLB3gnVxx1hDZ5tn4bMApBLUKQfYWF0VsEnri/IevTU0gxBQEz2g5ezx8fTRu+9PZ5b5u/PMp9O9F+/aQGCf2b8XbNr9pu36PbBDzLUZBj30UwM83kjS1S+7PvhUuegIP92ADDY0Vp9VDKz7OOp9Y7D0umaXtjtm0SHNOr8Xj1m1yCRrtuAiNW3zApvvd943AHOwWMY3h+P1/obqKcnImkVDg7ORtOnsKYN4ppjolg7qwewHP4Bor4FYqIMMPhD1MpS7cEOoV8Sonjeqt+KnICy6VPdA5HEunWowI7KbwKKYiFGgoDN1oXDEVFKptdbWRO1C+czsBBwhnFsJtPmgnPH404GY3bpx+aUcPEmuxQGF4N2FkNYAwrQt9UfqVrkr3sqJNKMONhfV4tOj+GQz7lq6m1I8/ZT28NHXKVw+c4YaO/3oJhQyoeb2ISpBcuHjKn0rekc+xgBk1J9wLq6GWjnlU4GhWJ4xrOtuGmxwHoZajrwuXN7RxDayX81UG5DeUK0UL5poASIAsvzVVMhIIft119ZF/e33vz/9xDZ2HNn6KNostGw1m345GhGDQYCO+Eknu0MT8jPx5hHxAdcwUwcQdmBfDm069eYNva7rECiQcoVPAWgSMENGjksHel9s97H5wvmbdlkIc8Sp83811aupZDhgmKu92g6bPSxjpHVpwGK6j3IxNaxNBaE3DfgxCwVd3dPOXoHiYh/MLIIJvhLbaLXEHgGeYT9qLvqGjB+AH6ZzsU/kDNk86AJYYffsTc30LSiPqd8AfvvWLg483rMNFHjpGq6TG86nHvyNsOAytHuzEmyDMzqqSOg+2HtqWb1PPvzINnk8nI7tM872Q4YWu3tv2CCIgxEORBzURYgpdSQKQKA1ruWck/uM3PhL2YRXdd/LayqoXaiuX/6sHtE0HSXEv16qBP+luNdxK+pbY1K53sG5tIGgVxWV1V47WOY5iwQwXnss+dUYWrzcORtT8Qr6OnCXd1u1cT/LQaghi1HNIa9cUzOQFvpBXeLmhL7ALKahoJz4CEBHWbf+yPcs/7QbeYCzCjYVyH5ts19vJTd3RKtCND7F4WSMHU2A2QeuJBr8DcOgkcgY+dJrLnyOd1U6WArfuWFx5IW0ZOeHYmQX1gMBiwfNsbuhz6BZ34hjC+99MqKBP2E//4eakcCuAjlyLUFoQSPpkHbu3OdX0AcMIergEHtHOnslFLBpZnh+wqK+5RGs2pPHX/Sbhd5GmwtkpLdn+SDkHSl3cpMLtc4K7rw631wo2yvvpESmJwAvjr64fdPWN1nQe8sObP7B3/399NnHn6oGqqt09qJr+HbqGWx4QY6jTx1lEHygh6E/AJCXCWBa9+aNPduwYu94tbV26J8ldeyvfbYUH/XGMnD4wQE2BGqWeuN7jFEPp0iZXuOzApPSOG0Cwa7dyLChUdm3QJ+mcAEosXaRA1bSKL8VwDCyglqrp0whdT4GKv4XAFa+Tq8XY84tA7NAm5ABdlwD0BvoxdGAmBrGLl5kdwn2VZaAD8AQGz/ssRMHytqtrXI43OfY6N233wOj74R8uzodm6SwFpCg0n6hYyf+xpfI1zargSya1Nawx046slKopBdKib6lqid8SwpkaxfRL6BYvHv6vh33cufOZzYF/Ej8t/8hQwgsBiT0BLwVQTX8PHgOpWgGuR5002E3ev3RHLR3bs6nDOn67dlAl2xqe+Yt0gPc1VWBir5J30beDhdWbX+1gnNINGNXoyd8T17pBlstYFVOJtygxp1D08h71UlcUTFDH25EFuwwdm2XlqgJC+WDE7IJCbqeweghOeWQVThf9F223UnK/Vzsb0h9K/1R+UpUfG/88YyfLpyDbeeQsIqqP4UYOCQ4TWYVYiGiKykdnIiN9SsxHdJUtrqZnpyhmXPT+vQPuDKQoerzqBt0Js706iRr28p+gEdS6RRnp/m44SDIG8kWnUXNxpY01JWLt4oGsA05ws/7B/2TXws9HBzpQLb4pTHfeQgMR5ZvnVjoW6txWW4ptBlTWlBotxac/agMT8NfiscraCzrHZldP6PTEYAG0OFOXlvbhzV+H1n24/vf/9vp53Zo8/Exzu3Taibu2h0Hap+LIpzLXc8o4EJmExXAFIDS9Wv7Bmivcd0igB86vscT6wDcLMuHTRV2lgGyPHvMyLVNHAz0VAD8Bc98TZtd4/Qsz96z6WLLDgH86Rw8n+JlZg/mCj1wPfYDjpEVGoEfN35YXYol0jqBKtFAgOqIUHorEJoisTKnXBbjoNf9aQBg8OTMUB6BI7OAVs7oRkYP07vI/u0jk20PAOwFoONRNJgWZp/BV5z4BRBs6wCRDcRmEEv/cQmETQ2j/RPr52zx/+eiK7tXGuuAlSWN+KLM7L6hY2T17tkmj0/tkPIXXnyR+h4HlGOgjDWgzh7yiP0joA95iZZYddPkoiFp+Cetjwsg7J6eNFF1JGuPE50luCPCtas+xX8uSwn/7aAvhskBVEZ59a5fAyB1EPS3OJCAMm7uLpKh5Dicb3xNHxx+P9yokzR65oWazkUV+7SYpSvD+gRukkLcIS6pu8iSbc2xB73RRo3HbWmLSI4uiwcRwP3bhnAsubqGzBJftVa142v8hshKChQsdo5LNWtT2V6GqGzFgxXrDS/VtdKcG5U+hsNwqFhm7EYS6y/mo5KxLzv34FzKsq1wCDeTfVWJy8OhRnmpkEsXgpFqWqCDvzLC3EZH3h+HopFdqMAhyjjQ3Lnupy0YvOHUcswnyQoI/P1+Tg3aBSVtLibb8CMbya5qRMcdOKh3vynnGbSP2r210mhzXAt2t0TUNoKTDRllXGNiAIUALhCAjQXX7DVXeIUVrmFt31//1V/z/bzMUpnDZ1mfWnxa0W5+PsJRX6qFzuWno7s4Pw9TdJjOvYGNKgb68PYRZPbo3AjEDOhyqtV28uI7d/T6MS4EUxIs+s3MnL/CDhFe+TplEcETnF8I0IBjXsgjTA8T+MlOlXOADACl4D+1Jk8/sQZQ09AAWKA/gr+Pf5X9QybQa2N1qN/raFolIAJUgRaQFbTknNby0U+ifQcswL+4aWV5cDGBn7J7zGzaH2QBuUaQ4BZrBc/s1WbSBUwVHxxY9s8yfic2PXpsU8DHPCpGwM++EhDKHnPi84LWeR6NW3aqijPie6zPxFeyFn2ws/6Q8cTaxXcNxQLwffu732VfKFfjEa7BBtzyfYMLhSG5dfKofqjZdGZws6yXo65s/okMEzcskbPhR3b3eQ4bEmR2Z+rW5kuV8ZGaPIDm6EaL4+eR1bYO9xyNb+yDm0nHNALxBsCy9h3ZE2AvDn3ugHEl1ZmY9kh8JaBIKcKW8U5cnq0U6lIGaEO3Wz3QRu3+n7l31698Q1rGair2nJGpTK5X9r2LUklXe9SAn68PcZo1qvS0pD1QU5J4DJ1Of0Uamgq30UAjrpJJQyDjGvlKr+OiFjBLuXQNNYu8ZmjiiWgYQVN1jmo3Wq9m5p+XtWmBrX0KedFgXTEpn5UCMQrM+4UxgeP0qHolp5FzQGKL/1PdRlxLDB2yDZriew5JB5nF6IAaOHqAcDbSg66q+J4Nb3Nl7fn+EwXZy8qBp8YSC4qOKUIGR2Wn+sxUGF0v+74eKFoc37tAV1ijTDt/qAlSYfuLaCpe5i6uAVyzLJ1801/RCuGEtEsDqT9Lejvj2kA4oUaTEWhVrPfdmpr2RLYPv/t2hAvWOv3FX/z59MMf/mB69PAhn9VOUkyJXhRWz/m5phnq7noQVMiro265BoAzgJEbBvjwlobrtiD/hmX4rhvo4zEGmNJEQLfnEaQPDajhfDaDbJ7hk2PDfWmejr2QqwE4wppiy/r4oCPW5DHTh0whZwINJBgNMbDzpJ1vDJBKMhtQRt8868/BKqEdEJO0QYGk8wnagevKpnJsRIat6aOwHQE/1GE5TWbr9Bo33xSCq3CpciycaeG0NY9uUROAqFzNClBsF/GXG4Hghzn2EpC0o/EoEU5nG8DGWkEARGQQT9gmh+dfAOiT5PSz4CPyatNk9tW+4jBrisV+jx4+tqUOb06vv/66gb/vTF/HOj9bG7BnHUV5bqyhresB7vANQaVs/fy+ovrU3AB4FFkJDpiWJ09HyyhWh2cC1Ec8ZFjkP6yv9jpqT/dSaMmPa4aYXJzzcSbJZVYvtXbOa8t+oHCtr29LXxwtr9NQHZx/rhR0HjjK+t+QrWxXhMRfDf22eU/EjNaCq6LLs9cBwqP0U67Ag84vtRZUhXWoTGsz39xBwiPgohAdhb/KJm2ruWl+EgeSuU8YjBFtGr8VvKMC9kImEI95x1oZWWyAS/WxVujP+jUuvCfnB8UZFZQ9pwX2oiKybIXzk3+IuXSn2h8W8RQx2i1KKICh6+6hfZpNjkB3e5cVzweoJY98AXpUruqirapuweB+PVYbLTT+pRHRaTt9MwOqjGt1xu7sFIfrSq++vVybFvgntuW0R6fpx6BLAlJ8+wDPQSMTJBkPgHzSp9OIajzqhkJH8OX6TwQp1Ovq0QcHelVSwikwJy/ObVPSIqZjXM+jM6GLLkSl78XZxko3O+qk79pEdzKZKTuSUautsXp9H+rNBqRHhK72AcGXfXH9INgj78QDLdo3MGcA6MAAH0AfFrb/80/+afo//vf/3/TZp5/5mjRb12VACgv6tRawN72ZPFcujCo1UzGXaXAud+U2VVX/CgHkhP2DrN3htas2TW27MQ8tC2fZKcN7BsaO7Rw2O57FeLxntAOc4S82VmBNF7JaBHSQCNkNySgzxzVycmaUIQAdAOQ1nLPHdXs4zFnrALmD1uW1Z0d/8JnqA/1A5fADqrP5KG0CsXrRxhWjt5qby1ODYYFWTsn5tBvXFzrP8ZjyicVOwD/rKIAfdI27drEuL/TBFQ7PQO+vArABrPlaQGpKKKnx49B2BOPNGHoXnODcHn0H3mpicrh6ZJm/J9OR3T4CWGQW0db+4RH7q+FD/Rk7u6tGLZUL7Znfq61sBC5O3tGDo+mf/vFH07PPPTM9+Y9n08uvvmo7fW8SpMehuunnaRcYABIKu3suszJhtbRF9wNJYqGMtj+CHeliJjRYxvUScnJUx2sl3vWZRREgvfCGGfsKnzxGyQrQx1A8GXw8y3ulnu5zjclL4lk0+hVtiPaLvvRy88q6OKu6ZvL1MjlVvUCHfGV7fkkrUwZBsvtCah1tAMskwC49nZL0a9UndLxH6EEd8E3+ZONKocRtGOX04gKV0tpr2Lf0gjzI203gKR7qSeGSt5+7ekkMgmoMhSKVCR2r8uKD+m+069Qvb8xJzYYrQGpVop6ipNmdYKffjwfgfEXozGxW1GpJLWe0Lxdaulq5MVrU5lq22UrHZjr9sb4m7FBbCn61WTnH3hGG4kGJxvoGDqaySbk6gBoiy4v+rD8jjLN97LOJYwnkhkJogtM2cT0+gEbqx6K1D85vG9+iP6XjW5RkMzc3Scr1KFW9DyTZ7NAAj52gA/A1kqmOIRwEKC1W5w5erE+z3+u28eHjTz6Z/utf/tfpPTveAj/IZgnsaR0gDsg9j77uZj/L9tLplleEkjr+ROAHHwHmrhnYA/2HdjzLviG4/bor112SjicWMK67Z1mJ/0K3EujbRe2P1e5evKoNU32YQtYuXPEwN2WkF3an3wE/DTq09k4+qvN74C/otF9kYJd4TO11HeYAEI7eZUMOpkEr3HCsRN0Qf5W9s7YB7rj/za7z2BY86xsSyE8Dscz6CfhyqpdgW75BYAeIzuoxcAgQfWro7gx/rQwOhSbItihiGFFoz9tBY+2VcLtpxxdZivET7LKt31iK+cn7H09/Zzvbr5p9/Ps//dPpa1/7GpwJeaBNPuJ7W/vKEaiuB4RbcDtfVJ/CstZ8ZtKxGCzi4nok+aL6cant7CyPuV9agORJmqMf9wLzRtaaFQSTxujHHdYa2ytZY6UDyfpaLs671Nq0kgn8RIYTwkYQQJcRdXNm0ZEmrmzPRzxyTO6gagezz2jE2ZzaG7SEddb69WDNqMXdiItVjTue7qgIMx7DFy6BiQtoqZzvyoNdYFfA6De1BABLV1PQS18pv3VtORjwvrT3G693Yhu76GRCV0o1BH2xPmZbJdt4WJ5HryPnwWBXImroLjnj4C8C76wJOHAc5+FrtGajxi00dZzuZLZBrn4rizvaye75tI746SY86FxryilYUCTGX2R7fAcvatOUJDJjmhIFr372k59Nf2Vr++7jLR3WptbSOlhJwV5uIFBfm0BjE0SOHWYGrPYBvADGDgH6bFoXWUlM3R5adotv3gCACdeFvrBDAHPQEb/nrkSAT7rD0118WjeOY+EbNawtAUaVA+ChrnCtHejXsAbtZpfcvLgezzfG5LuMI6XJ/kkWotv9pxtrBJvUZUyecD2RA78YQjvYH/mpdc/KEOzh7EAsn+FrxATiYA+Y5ozsFTOPAfAALGVU7F4DfnLK8vn6a6cE5mwnZRfnIRro42vgAP5sijSns1LAG3zfNj/wOdwHb6FLh7eu2Tt9j6eHDx9NH7z/wfTee+/xjR7P2iHPmvXSACrmxXkkUmR9INJYNpQGqthZVP1SqW8aOK/WVSxWS405Fcqy/lyuhV9qN5+uMnczc7DVmaxiiPviElWz7RjAxYU+5vjVjION5Aocc+OIMXtus01Pcu1gzfpyCcg4sY92ZJf1JyxV15e+taf2ocScvMACaH/VT1TLv+BLqZ0OwNfdkalxM/05lN4dhVcQu1JLnM4a5eTE8qQ3Gl4SPfs0WFWpOMhZU2iS6UA0RsjRh77WiCSFv6FM1JU549c0NdPBfH4QVouD2f35qE1tZWakOBjV5o6JSC+UMeiLe34dytd0fY1kXRezskyHM4KHtUgyXx+6dS2bW7rYXedDNbLRSFqmpBmPa5t0l15UTMmy9jmCdkqsdj4/qwLJRbzPw1qHHvkESpPVYFjNVFHjQsbP9Z6v36l1p4MbNQsAR1m8OLePb6sw8PfB++9Nf/Hnfza9+cabMgHXS4AbTAGTAteRiwlmi1oF+IHPIYONRphb2xdAPjHzRNCH3bo6hBnrE4m3eA6fZ89S78XFAIF6rZ82U/Av7vK7gy+7oAwfNmwoK8rsKMpzUIDduA54QJ//pvsOQMfuhs7bXWRPOeUbZ8ihDt8qkn134Og2Q510oJ/Az/1MAD/yycrH8ZpaOhKArfG8yU5AVW+eAD3WHx4/gr74PTwvF0xZBMDjrl3U7zwGoNU2ZuMK1iqarGLzTEwB8tgomBNtyfqHAYjEWzj0eWjU+eskTeCn9eka1ojeusVz/HCu5WPb/HFkQDDOWuNyEG7+CeDv7RVXXkFDeF6GqU0/nSGfpw90WluY2rxIrTlJyjjRCydkeR5qftfLis2atm/p8TnVXRzxeDArFXGvxAM9t+CXnbUpiQWFiKdUNB8gnRk/Q08yvspWw95qJkkhW857DaJAj/NdveIJnMgA9NDRqsAOBsI5Ca0UIuGKwvO6I9is/CGWvpSMDPQP1hNWxQ76XPvYgD+zuDEgaHIaW+2zTro4wQ95Roq3GCs/bzPuQltuXnGIJ/kM1u/8ZJNsz4Xo9WiDTDeeaI610KI1fk9vktnfoheuAlu7rjD89D/dGiqTAwBN/ozsg7IiU8K1e2JIt96iI0dlZXPi66I4FzJrM5WLvi51uupJ3Lc6tc6kdxjRndqtvsqWn5QKy+moo2EvGngB1HBqyn40xXudYOnXv/q1HeHydxbcjrSIH7K1X7xC7NimePEKr1hLslXI5xSvgJR+AbJi56kclSuZI0BM7fKYFmav0Cejiw7RgVvkf3OgGdksz6h5xo7HkmCdH/+KL2ifa/94iLVNgWPDC7bvgi4MRPHXd0LHOXzh1sIJPClINZM+bnb4DvCkjKGD0dJ3nfkXq3wcwCFTVh0w5OnXeMwLgR+0QZs2COzpb5txxuBQf6V4ob7hT/icP8NrPpgITQp/z3cY0zTcKmK3EKaEw7+gaSx3AkBnYTcpvCbOUV++dzmM6zKcwjn1biwePuHEXk3y6NHRdOsZHAF0g2/xuH3bQKDtEqef8Qxq9SWyxwICw/wytjwlcbs8vuCo5mxV3AoE0OQ4NBB1nSOW7ULiv2wZ96vBFO9bdcVCLfKV4T+DZrnmwtHihHXVbdX9bhN9e0ah3WMQPy4ofmmalKSNDIGEYmx27s06uW7nA8MdQSmuuY8MPbal0Ywe7MjOP0vBTTAtQQmd5Ay0lBa8WZWhe2o3gxS/N0dXWSCf8ab4fZv+RlCj4DX0Uz1VuMkT9SuErYJw5EMmbSvzmnWFc156JEiQIilg8Mn8p5dT+uTaj6CYz6gOZ3LDCDuLe7CcxnHWycNbLTjV5IcyEZfxg7arqQ51UodEXxhwZLh4nn4OijX921cVzw11FpC3pObjQuoclWXhEmjDGyQzpOV6bZ+175tIwtrzXdnZp0abnutpBXAsENg1U91EsOXbHrg266odamxBDe/kffBg+slPfjJ98MEHqszq5LRmgBCji6AC08O9VV6GQOkf4k0VesVa2J/WpvnyXXZC5+0J+HHdnr0blyNhHM2C99z6GSgEV0adpmQ1hQvMot242NWL/llWj99xBp/XC3CMKWMDxXu+ri9shZpHJ6aMGC0pfJp/Ruar/sTwN65xDaE/0wKDpoz1Rg0Ai9BhGLov5OYh0vClMnu9ZF16pSNG8KPNTXp/r56lenB6WMoSjl/+Bg+r3wxaLIuZHpVCBo/q4KBXg11l/HhOtDrvYBKKpw0iBMVW2R6+k1adERZbZ7AQEG8L6VSXKPlyPMSFldLPS8SGRB5hZDQf2jFHyPSC3xgAPbJDnbGelAc6+09Mk0smRf4L/rSLaTNC+wHfhfvRKOurGDM43V1RVn1K0go1qWDo6Qn7F6lhJg6qnMBazgq5GlY8lnjI4wDroZylr+ta69YWei3zdVvzp4KoqESVZ6381L6Kb+F7iFVEwUyvvJ7lN6Spwqg71MJOLNCoRodEoiEZckKxcChJgyihcvgwN5k8Eh1kRn0lqCY57hxn2kHwQK/Y/1AIut5lgpxJcnpwQD17ksfO5lHAn5cbytifPBi60ymTE+8SD/BHbnuMbBsyGmMSjJRORLkGiBsvK6ic8b1ccF/vgaQQSt57gKEDBa8je+Eic2MpIt/U1Oq9bIfkh+6pjdF1UuLEe3otWQRPVI7DPFLmWdeCwnby2EByCcyjiran0mp1SVFc08ERpe2STnMqsdCdR603RFv1lCe2IdoSP4gj3oQOpLWAFRm/6/ZqKvDjg/ffn374Azu+xQ6v5RNGy/XrhwzU3NDhO0h5hMVT/ixxN/qk2VqdNyf91kHMuA88JEuwRcg4Q85AmY5SwdQrjiaRjxLg819uwgCgwkHOAjjalGHfD7BuD8BPAJevaAN4tMbinDp6G+wmR53uW+pUi3ilNtN+yolAWlfociDwsZlRX8OHz5H1Yj1BH8+FCT8mg9JmCygx+I86iz+GD5CY/TnZoJKBQHxSouZSXa/CVlGdr3mUdHEDj2DDBsTg5Z1eLnfwt5hwap1eX2v3oHsA2gRNeBS8bipOEvFmFGQsTzjt7eQRrKrdTWH0KVVv6+PZPAZIlpoUOL4y3b//gGv8Dmyr+It2luGLLz4/3bxlR7zYf8gO4jnqJ9dOailF/qw7gq30XKRAjRYhziTBQY4Hw1Z90ht0f8FEX6Sjn8Mz0eueh822BX5l9PGXsob/pv6HrcgYVQa2pOv1QOj2xg7neWF5szg904FT/y5LcfDmvOik5rYVbKr3on+i2BMPVrAd4AyiU3t6zM/rrNy9DEeTPlplZFaTySxnxTgCXpJfAyaN7AB0dXQVjeheCMi5nRWLkBocK/wTUG1lFnd/DkTWulT3mqHMzHCpu7NrQvhjK85PjipXqqnKk5+XCitboJ+m2MltiG+5efEy79V6FmiKcp6CUpObckaNX2RBUtgD9rY+crODoq4R7LfOpB45Hb2x7iCeAGlrRR10rdfkfVzkb9HV7LzvzvWzBgBAel2uLRVrj7VUBlzAg5xac2C1j0X8BnYe2ll9P/7Hf5p+9tOfTaf2onqosta17fO8MgQ2AkWw+ulxXx0oNwsFTwEEoCAEN7Io9JWqY5eh8xiP6po2VjCbB1AGp4vrcc++8IBl9AW/zBAK4HEXs4ErTuVyHZ9v2iB4M0Bpb6XAj6ZifT0g2vA1gA1AFTBVgB+yok4y3WpsiIgDmHkYMK2gbbah94oNJaDHd44Gz099+liwz3Wa8cYPewUvvFHssAXiusrji6w09IBrE7ELV7rT1iLL9rv1xhyAIAMJfAl5IPi4j3Q5yNvqN2wLYBC+k8APfYPK2PM8focoUFqbwM++nuCMF4k3Kls3m0u4E7Zf/QcHF77uUwdOSxbHPL4IO9v3Lcv3ePrIDjPfN505OLg2PfPMLa57jaUj3YAaz5es76YjRC6hS86/zXGmu1sd6wYCWnZ5QyC4lA4MtAd9Y5d2pHsrSZtDhh7vUmyt/+0IpXkrI3m0xxw4wXBgFG4vMKcCEmkx/N8x1Fg9edGi4SwzviSiNNmBsijLvxEv6ATart4G2lDLmEtx6vAsszsOEulwfZ0J0bAMO9cHybToEGNEFf0MQOMgWjU6k3rg5y4neUEXm+xKA8+OZQvZblwp7HQjEn0J51itgyPnAXvr111TmqiST5GR61uIDIEeKKnaRFOjZo58D04vAEAxtJ9umOlooyezFF1fFGRnuqeqy0/ffux0YjeyoDt2Xy/U5DzvY4UzMdWPepRFbnEhNiXEmqwkCE05wCQbYr6zGEXNBlcdSSNkexS9ZwZlEBxs2OU4B9AVt2NR9J9SjcVdelw63Bl7qJjzwW1TSY+eNw1kqyOe85kLyK8QGLht9RBRPOTZffbhli1cBxz46KMPp7/5m7+dPvJpXtwD8AOfCfqcgPlgbJWELTd6R0RY7iNmPGjvfUhfEkDP1Vrn9XGNHzJJmCuUXLgZwwDbgYEuntOHPmSGT6DvmgO9a4d2ZqF9R7aPBzhDtijr8gEgxg8AJc/I49l6Gq5GQJeEml64m9JVT0021yR7jMFpHBIufrbsUJTB9HMH/Kg7apHTxFYxj4ZBRopUFftwgBchBE+Fv0FJ6A7kL30EqBW4YXnKgB9Tk/ChLdCQZjKjZR+u4k0oDGweJ+0aKPJLucxDWVOUUwbtjO9JxnpAgNLT6RjAtNho+XhRBdvpueo/nnvuOb6uEK9qe/z4mK/NO7TNHa+99tXpO9/5Dtcunhj99+89mD755GN7ndsLXP/JVx1ilxH4inNs+DaY0f82fZcUg6MeGHWJ/4xecezIeL8bh6Xvb/UGoGjxy30TfVLEkSbyNiPpUqi+03VtkbnpxnxQX4VY/J5HA1XRNaEv3CHvPr/pYY8dUl+9QJthZEMJoOrzydiRTml+AV0aVIU9RF9HTjWfrBISX8Ryv0Cf4TThL5vp+ZrxKO6FLVas5ffGOJB1N+IGd2+toXnWGZrTfGs8VmXSnePXHmoij1emMb2J9LF3KBxWlbvGmqM5u5OpGgB2L2Wz6FgknG79RJBTFGtJKSMZWs1vzJoESiAzkbQkMoew8FQxL+fWNgNtdLRWU4mqMVEq8VueYlAorfiaG5TgAaJe1P1FU74lBsyuhfvZUHgUF4Fvk5niUKhO5YYbcK16I7PqzaEglVbXmHHAVrsZXTt1uCsUVVR76QuURtyZ1map8wFIt7lqN+RcwOtdZNtxjx7BDTIA46ZuyRRWf2brQUJXuO4LTeEQ3gNOVaHdX73+q+mff/xP09Hjxyyps+kiotsTnjm8rOVXEeRHtcjMkTsrWo4LCVjKcBsPZQa403o4vCsWgE/vWeUOXAMVttGXwCnO6iPIsyCNN3js2y/X9uFtJVi/R5ClgBPAzxN26cyZ6cN//ld7GxwIMsjLL6VrtbWHTT7SFQVelaVKuUy6wYIDBtCWI3rKWsCJa/+MBhy+rKklyVKBChPBynwSDKqI/wJgKTOIXw3KTajIlmZZ3fWEl9u227gDYw9jAmmsyH75umMygL+4hDWpuagQ/hz99YSxMLEUGHLUTLTeEezHs1+Gia/bhtsu7TcHNNpQxNcVWnbvs8/ucqfz88+/MH3j69+YvvcHf2i7e29Od20ZxEcffzQ9Mju5e+cugSJ+GSY4bS1DYcaTMnYp10xNIJPzuy0+sWb3amseZefNhA+XDLop6bGwqtRP/XxB2vXYUg9K5fU24rD7Qw1uwOhdG784wXwyDXTX9lROXtNjFuRh9PIcgDhGC37G+4FlEMlbhxirs40XJGrOBfk5JTCEMWKdL8jGMheXdiMueFFU2kd/LhQ8EYidAuo1JxyPDMWVIAJeq7ypRxinj3bDudDvxDUnb3YtdCScVAokvC4KeC+j7UIgnDunScxo+daIVDg36qH9ZfVQ/1FXQ+tVo8oIgX2qv5UhcKhQfZ0hFrRo8N/6gY89WdE/N/JCJO+0fzryIzgt9anV3/NO+Ej9EV39T/ZmxaAG8beHoU/poHp96olufRenFmosMtSzqNjLdcUXBirDEA/r0Ljg2wckc39UFG9ROeSkM0vKwUV9h+uyRiXdG26LFnWohYLWHu+Sr1eno+PH3M379ltvUUm5QcJA1BUeIuxvb1hDaptI3Hhvu/cG9cz2+e+BHagL0HdotAEAglaeeQdAGNk7P0z50Nbu4W0c2JgB8IepXQK/6/Z3H+sWsQ4NQFHTt7l2j/bj+uYsjCFWvFYN97nrGGXBRwdrAerI89gR4TyQzbiCERk15iwCP2RbHRzRvOl/PJzQfWmNHbjII0VcN6lxls3Du4IJRAQBqaOtSfdJnmWb2SnK+uwNaAg3DjXnem8u5wER/vYm69wZ10ACUDro5Khab0cBSqSe57QxCsofnQFhP/HDqn3N4CWsJNiqlRE7eO6e8+4TO7icvnrPBgemL9gApTV+T6bnnn1u+to3vzE9fPRwev7jF+yQ84+57hVLJHRWpHQCmT9Uh2cJgvEeu/KTA/bt6r/VursC7rC5RthlsIqQyHpliCtMTLfsLlbDmqcidKscAh54JMny0iJaF/Usfny70pZ69Qz7V8PFdmq8hHtP2lkX9vVtG0tc97Mc9JwAUL+xDIRdYw/7OEWe+z011RpsJd23e+xp44tGcYsBw/xRyJd+DkcwWXN4Q48PZs219gFxLpwsscpSPmOM4Fu0dmK8RsTBEnV6SXq1NsHmNo2Cb737UA1SZUQSrV3Q6DhY24QQouArlpOCHTuQvQzwxHeEpuw2aWK75y+QorPUDxROa428szJLr3ec0lwEbmPTM4G4hDcKqr/ZeC5wy9c92V9kDZL0UN2VevNy6Rv7KN/pH5FtQVAb7C4HBMGn0FJZTkiyOjCyLOQR6sVLcdEbHYBe95gHYT6edc1a8YaiY339qr45BH73bEQq0cqHBdL6khwpI+A39aEK4Zc7epEp27M1SkfTY9uh+N577zKQAfQheMUbCRAYY83TNpou6z7VFGZqf6FLmEUzHMdDmgH4AEr3OD0J+1X2O87Zw1os+F0AQXzGIbzIAjIbaMAPgBDfMYyKzRvazSvqY7ftEwMjuBQZQKwLZHlMjXJXs2f5IP8K/Pz7EyiqVRC6Fm8CYUCz64RsRTbMFNElKSuIezwyJIp58JAM8Q8q0bl5/PFXYZB3tIkWLJpcNvme+ROsgdWrI6RNJBHM0ef4mgO9wgzBIzotf1t/8C0yhsR79ou/WLbKv1ndEu2XpV2qp57FGTyH/t+9e8+WPzwz3br5DAdG9w3YYVMHdvVi9zuuvWA2wbL37nJ3L876g67xiB+xRgrMrfXhoIOXYumlgVuPYwI5Aeakt8r6qv1eEmuxuOhHVRWoY8zobVahiwlpIC4ze349ffhWp6fmZySW+ncCs+BlViRbLAH8XH30YRDry+gQtmxXMJCaKURJ7PSgz+TpA6Ykgv6hdXAE8k361abcv3h8YJyGD2S/bY3fmNkZcKAbj05/1w/+QuMCLPk6ELuGEaGkAjLl5FJMsA8+7YuC6WS0M4pvUYBT4DU9jzZ0jpJE3CY9G1CoU7sox6k5Zt3EpOStf+DV1uEmXDYxmk2hfVUNRuelTF1Lq7sbJO/Cg+qzHH8ypadl1p6yFclQ9DU4K1E0PrOLfqF59RBL+Rv97fswskfZvQDqakYgV3L0Jee6MbKDClucYqpvmGbUG1YYZT0wuqpJJcrI1NlJY5g5lAjEIzEjU7fdb11i1gW66uqTi7hLl9e0h1Nz6B6DRFrPIrtW1Wzlxuj85HjsB9kXjO7sb4Cku3fv2uvZ3uPBtPhRNgtyBOjzd9Z6O6k2u7FoB7J7SiE3btQwhhhWM+CGNygI8GEjxgHP7fNdojAR0zVt2rBsCzZrGEoESEN5rN87tBShwJ+ObUFZ2ACAYbxyDX1FpqoCuAjMcbYfp4PxPMFPOKRQMbdB+jYpwsxWBk40nwm5AAYCaCrjW3/iKB0Cr7LTuZZRm3IZBJUB/NwEKKpOXnPhKbvogxAUd5sixnS/Th2CT/FfVstNHK5dJF/2+sTSBwK4oo1/3OZF3ikz8siHYYJavfdjX3bQmssosjTF+dimcG/evD29+tprXP/69rvv0FaQ2fvsszvKWnIgoZVQx7YRiiASr3czZp3Yd87KXOlefNX4T/+77hF261fzz1FbZMg4K5rAHzHPddUrJk7Ef1QW+R2FbN4osU7f6xKunUDTbh3oSi1mvC5QTz4SdA8pv7GdTU2Qww52R1+6jTRtboVE5NRH+BDrB9lEWpemXpkR9L0RA5P4taWi2t26S5jSTZstmuYOiTgoHsW1AqYjhrWMH622ObnSJElv1c8VOq7EekCBQl1N/fQKc90MHDrWsSAIAB7gO3hIcKxrApD6WYpBM0q84wk2cu51N7GmI2fxDpKv6oEPxsifcao3nDQWditTpiMpdBQAOrxUbe80+gFQPCBuRNtBdw8A3ci9CZVZN4vGywX5Ni0qBM8lUp/s7nrbUojUSEmZ3+0lUEqFSUddB5T1aE3uZtQeoAbWxihpaW1FruXzTBxIyvetwsUD9NXMWtHJfvv+MC5TnFUf+FkgkNOJZMSiAqzq2niD6zeoCGm4LAI/rz7hPapYx7c3vfvOu9Pbb79tC9MN+PmgjZk+OxvvxBbet8PFd27+wgWZVcPUrAGIawB9h9p1e2AvfGXmjjai3D1AGDKTBH1YiG9vHrlmmZkDy+odWjk+Z1k+AD9O52JU6+f5Sd1CgUIQnsWj+eGzH/FCwNh2/dL3QDxuphywugJLZ93pu4/iRojgvqttTrzyBoACALl20dIWOZqrltI+99alJSAAexoMwz0pmnM8Ectp2B8Ht+RezQ0siAt0ILvueqogFjSpE9EnXQUz7PfUjRgbTDjY1po38qS4NQ3kBUA4TWq/eC9MDIEvrEA7Phjr++pfgHslCGwTkOnR888/TzB6YBuBPvjww+nAMnvPvvCcbfi4ZmsBn2HWDxuf8DYPnufHN7xgiUSTXcflzJrl3NOO1I7FOsfnIRiCj3SHdJMOlE6myI3qZnZPkZjPYZFRo1yeqX/wIRJ4eLEt2nOxfoXq+HICVVImd8Pe5uFltT1VWaLPaFYLT9Z1nwF8w2I2rofc0OulRMRGJm2is96jaJo1s6d0+RCsPFH9qetaZ+37w3YKarvVMTCuUxEKZIhsEh2eAFuwfSarIK60obJltEx8xTQZnYp0GQ/y4fITDfk9KjUKq9VOrxPBxeOFNTnqKbrCKoJ6tSOAqmzkpp8ksfLRPutwU/VWdalOZcq8j+xg1O+ghwJvnGxdqcyQiupnTXtWrofWLHVqpguqP/qR3CSoUF9Eh1PD58N5eAwp7ahpjVYihnBA6sGmbaFXoOBC2UXI3yrdDQwuS7DWneDPOZpPgNbqV2tVcT0Z0/ocrNCtCJ9ecMWpjZdnarzQDdd+Ue2jSbQHrUK2D+qLtUhvvPHG9LEdU5G6Bb5zitcO2MVRG7DzMq4Y4sQyAy90FT4D4GfP1uJdsSk0rMfz9VNXT3nuHjJwADPa0KFMHo9lsY0qBH4WlPHOXnvPCKd/Af4AbgH4tBkENobMnYNsZHAcfGitH0CXQSkAF88kAlwyoFNFZTvdG2IIewZHxjK6FuvJONsAgAeWRnGaeUv3sg1vm26bGwbwgB+KbPfRtkmGdsaEDkAf7MynFXNMRCAg+Slo6ztezaYsp+iJ9CQPCScB/gjqppWpDmYm+RcgTpUqaaQymfljPcjZNuNQts9dMh8VH5Xls0yZfeX0L9YcbbHrC6nW8BAzK+Cz0codzv5D32Ly+Oijj2w93yN7a4e9l/fZZ3msETZxnNiu3bMnj/gdG6Pu379vNnKiXfKQDc+CxNKm8H7Fro0J8GcU06gu5+nUzBk4X412plVcfuTwgn+CKfM4IVsewKQDykAFY4Dt5LEZV5H4fNmi6QGRWxETZg5mYrkP6CAxIMp1eivPpGNNuFsfmBdg/52WFd88PjS0mnRrNz7qwmDIfYPGavzJdNJSm7X/VX/cjhKQx5q/UXaFyEXwyr6pYgN+QVILIWMn8453Kh6RY+jH1PGsXIb9G+tBahQLUAcDSVJafA2mtqnuudPNmecCPTJYVYMLh1jad3Gks5RU8qqE6AqwuHmgMpifGxATIIKzgQMVOFaR7FWnqLMAm9bnNAVQnalrWP7Y2VpQ3A07otjDrtzaGx+HBkq1o2YsgbGaH1XAU8/jSJaovcUgNUDxhLEVGYkNzr3i5JzdztNKswt6xqcNFzpP1zrc+1Fdh+OMpVbx3Ycp6odnPHJ3GsCG66bCZV36EOrlczDJnKZ3urTFC3mgdazRsotlZydA1QNbp/TO229ND+/fY604yBihFwEOuyyzmR2dXpLrH9pjwcNweJoaA3Nwhb+mANdsKvfmjb3ppp3Xgszdvm8x41o7u8+/5B+Clk0RGr3c9GF9ucZ39tpz9uz+kxMGtT1ODWuvKAMeQYlNMxIMmo9BoobLShwIBgjkMR3KKEa2L3XOmdLbZ9iwAmgFfZEtYCeVYuniPoAepwtJpfMcf+yXIqjnnNAmqnDRqfYMTcPa4LtwXe3ha+TsQQBAbWSG8BwiD6KrQBeAN48j0aV00a2vyiSqD17e35IiZdEI4Sp333sZvgCAnddgOYpFPT7Y7cLATH9Cs5b/Vk+3g3VkJREE4zBz3Hhob7B59PgRD2q+fuP69PVvfH16+ZVXmPk7sqz4qWXBOSiwLPM1e3sHe8aBqGUMO1Ay2CxF0Hi0uUdLd3cxwogqLid50VKZ+1aIHploB3uRZGgla1ZyIUMJFawmTRUs/uL8nVt9gmCWurm9fpbtrGtebXe/ma2D3HkunByU2QoaRb/JrPLFPyYPA8vAp/hIT/GRDszl0jBSwwFFXqNis8V4xu04+gAf5iBVNSzri5ZG4bbfL10AfQX4NRxU6yIzSIgqEPYrbOV6L4xw1V3W7wxkqp8Awy/yY2WC/FlUHK8cYenicV2NVY51RpX+ie33zwTwwLlMNUDHyLzjdRLu9dYJ++qp5vrVrpRn1N1InxRgk+paDVbMijChZwPwhAMORXQwFa2CnxDwguyjniZL1xyiBPGtLkVpipxsdnYHYHGOJfNdbKP+NmQZgu10k9L39XLMcEikItN5HSApMr+ReUhrTOMr66VcB2W5oeyhOcpaxIJ66mdqqzIj5IfrqeJn03FV12QkP4qoidVLyk4NnXS918gfeYJeRK6vtI12J8wkxLttygFrQVq2R5ljvVVBf6GBmB79yN5E8MH7702PbQ0TfrBODueqAfhVupb0qCn4/FPxJU3W5IR0P1Z3IeCgLLiF8/luXZumZ25apg++EaCMSE+s4BsojGNcd2fXsCMXWcEbFnzx9hGczQcwe9VQj+E9Tp/inDlmuUgQKsEfBTwOwrC6zI+EiaNfIF1kEvFQTvES2RdvQz2Qb2N/QkAOsCIjGHpFh4w2XaZ+1HI+D4CpXbi+Lih26kJmrnPsQeiymOi8LMHK+8nZXvo9D1jsd9N5UQ0m+75fzuQiuOq59FDBMvclgqdoWsfBxMIEXMMzOk4Gb1CxiVtmkbTOGxkw1MslCPitKUDM5kBgeOtesb6qVb0PQl3O9067xJL0GbWChc8V7NXbR1inZ/W/ZGDvq1/96vSVr9h6v9s3uZHjKt70YoMCLIFA3zHtm6/Ko/v0jM6mpRrOXKmCAxp+Kn4UfCgGWG0xM8hkqCiP++6tFEvpQ8n8pizUodCDiM943v0QQcpCw72TCkpTB4MIqb/H1XAClcDaz2B61r2QNvA6toHK1fuVhtCVjCUFJJZy2hzl5gL9dzuPv8hmj6Q3LIN9VuI3lzH4X4lB2fuQH2U/6iX0J9bW0PXNO9Ce91iFJFIpFnGTVcf10hDfyOaYrJaRnZYDnNftZ2gtU3TNSVYG1S4on7d5qnSL3YYYi9qXS8Uc6AzIGWqlCpGphTEzAcyr3Y2ec5TaSMA56inKEb3c6WkidUQHMaLJZ6aOq9UVjm4skzdZtdc/EFud17yy3WlK0WeHFqx/JwZtKtT0d8k4abycxy+2UJ0L7kAHyf7IAq/rpOOJBTewTmNwbIlz3IFolWIX44cffGhHuhxr4Gb/8QiLp+bP5grOLHAq3Ai0gFUAcQBvXDxv4E3TrgJX3PjgGT+AQUzt4nVyt/Ce4Zs39ByzlfrhLlzwt3jEuqasruPhOkFOCWM9IZ7Dg1qrxTWc3BAiJy7tFRoiSEng5y0TmEH0DkxYl1Q+B8EFvNXjRLS+E06ZubHGwF0HmCRO7aYtUaZkhE8pr0s2NBUluk1K6q7/8G62MQ/V3m/qPjuiH2dDW7geR82Ib2ybZbrhf+PBF/jpzNbtYenDy6+8rN3gXD96MB3bdC4A3wk2QXHpkTLC3BHJwUgcoaNp6869JwMV7PPeKI6Nrmo3797L6uKMq5rUaxWdVtOI0oecOh6b3Y30ixN70Scr/3d1el6u548nS4qdMLTKqWYYON85hBfslDUp9+Mv0KCB7dg5e3bYljQnIvokX8MhY458Y5Eyeq01Ko6gad0asddF46lHGxV/jRHLD+XAJZWulSPJXVBI/9Suz5jlz+9IYy2WjjiMPt1d6dOO9V5QHeaPSTPbdR8JDLnDYuH+0XU5+EvnTx73Iw+UZr/bP/7Rg0NkGCplyHRwQKVG2oHRIcSeSfl2jJGv0DeOrhT4WriKetwa+YdhR1QUIxWx0V78VYGW4dFDUnH7j5kaTeVzapEBAtmjCGrOPFRes1kRGYNdHd/QntuQl6uAZlEfamZIFPp/Kh1rvO4/uM8gBxtFtg/08wyyz/0nLEJ/kWDD2jxk7nAYM9fiBTJ2eq8YGOOGDaPzGjIvOIyZ5/QJLOhXsuHuXX8OLQQIJDjE+kA/nuXAACSPh7E1W6rLp4DxKjuAPZ8GTjspCJzgqBq2g1joHfoTfA5REvg5b8Fv/DJvluurIBdNO2saPFTS7aXoRgDmTkyDbw/d5+Q99E+IlHPA4pPaKNrfVwd6M2UYwLUafxhLzEn0BHQ6Sltnx9QGTMLtm7pI8CR7VdBKp72gia2doOBy1fWJvZ3jjtnFR3bU0eNut/vpMdb42XpTGyQwq8ujfQYgR4WLi05ZhA76gW0/JSXoXW3ep/qhlXr4jAt20ZRVx5zDIk66p4ZVVf0sHY2YX2fz2uxIOxuxa2WTSLex5JLvV00dzKa1tHAj7W6meJ6h9TjIOSBTZgzgNPsSCuD8veT+1OrYViQlYfIU4YLWpTzoHHI6eivwUyhbT8+m4qQKNYXr3E2hqX3cbh4j7xqGGZ91J9d0uA5hG1ilNSy3m1d3JsuZDwVJBBpOQAY2B+E7V55djyf4N2gf29uiZHwWjtfrCL/xOepmR//MvpwA4tLBQc3EU8DBkuyKy+q7s2vECOIG0WT2h9MAXrXPkyUgtuvaiDBvmqwu2RDaEgJtGA3XgQqgNTTqN2dT5nNJJUkrQqRz97VlOJJCosfUtKZ4P38fLQrRDtiD0zFwMDPW9PFwZR7jpM/0Y/ar3b043mXf3sCh3b5cSG+ZGB2ZZt+xgzcAhlJIDNA660+H7CJLg2Ne0F9Md2tBfnvLB8rjdV3hrWQfLgZ6PAH6/pV4Kp1ZQDVd9Fxc5Xo+yNXXNvoqnQUphf+AEjUd0Kfg3dz7drZLPqgeks8F/Tjc2RNxtgNXKzqrM/K2Yj3VonG2izEtGDrTMnZ2hcWCC0Ujw/FxjbeWPPDYQ4BBAPOy2WJFfT/nywA2FrKNDujXmS17OLF38mKggcwf1/g5WIXPqT6YKudsD/2pXJhljqUVXX8ax+ZWOHJzjRF9CAiZOkVeyUy0Oxp99HFpfJjY3tvI6ewYxfRdXSR/5Me5hT3rWF9DHn8SKgra6ufC5NkU8jYelbY1U+GOwK+vIKZB/jswaQNTcg2fg08VbQvGumVC6aewJEO+dgfgtwD61Eax914K1RhITzZcs0U9s9b6WAeQKlOM0AXUgpiir87PcimTmEKRo4qWzQnaQ4ujlWDlZpVMHanKUqtaAZm7KrrIjwqbsiRW2FZRPFumyPKRbQqeqY5GA3eKBVpzPSBVmK5TyqEAbtxZaqQqj9YMtZUQpXzILrtfjMU+csRFYOXXXey9BEcDi+9B2xIDe5qrg53ro57nakP7hyekkx2IdLrO513NlJNTf/3gf59KVJstg9LzaFHMkTHyIDt2n0dORFbQ9QCtBxbd4ju3aVbVjqFsgJb4q+ycXp2mARrXINpfTpe5K0CiCmsA8Yov/AIkYtcun0OG0MqhDDd9IBgz+yygpzd06NVs2AHMN3kYcNS7fTGlq6xhTOvqbSADWndHRRlDhrl+2RXddTnYPr5/pfITNfMtZ5Jqs+EQEvuCtT6+ApIFATS1/o8aQlXVKL1BKn1StsHZPqo4L2uQh0OmcfpKjJ0U0CNAiL7ucfJVuqtncvijTJ1vDOFZ0gC2kR0NDehNdKhfrUWyX/tVxKFOF7coZqfnW7V0U4Er07FN6WKjx6kdco5NTzjAGVO9j4/stYbgBcnTlDV+IovOdUJsopQAAP/0SURBVO5gE8s0W209dB6OGxbIV9llxLJYbzZLHmwgvWdRtN/DKa3/JpFNxj7wlLpJ0Tm0cJoovpRha6WJtSqd35cIMzKvIIanktT48LY22OMkn4rWtCzsi1diUK8yXbyiX+qNKzefuG0EaOQsUCz9GJ651I5vqKyj1cnO48vcyV7BcVLW0a3Arx9VhKNUrdq8VdcKRe5bphk+Ye6XyNEd2eOGVTU9K6wLnlu3MxsjU23/jqCv3K8fyxPS6I0/ge9d+72iqCNIXazFjXIXxVjm4TbaVLNGoHDaZSpmh4xha9NTIc4/reHxuu0IDvycYRE9FpHjGAmFJTlNeZgZHxvlEcgaF1pp0T0z8sLU3uXuwskNZVplFDtfaTXwqX4PwEJycGAy/0KxjQMJKtwW5Hn818vCN3nw0A046oYR1hamRw/WRpbBW0xtoo4jC2pajAwyA1h0Lu4pGbf5ceDPQ+7K1RErOAQEoAcgj+CPS6gE7pTx0/EtyKLqVxsxEJi53Iq+w57DK9sA7Cxzp1+fznXgB9CoN3eoXKz/i6NddBZb/XGrrU6dt3ttTf2M0RdvDw4K/UQmictArRMQP19rFuVqediXRuLadh9BaIWv/ijVifrimzcimxx08fEwwvhb/K6V0zrF9u5efjW6IyGH9ZfYQcwQiD8c4eBtBBjoQM9x7JLd4PJMgVVdc3AK+nyDyIAwP1ed21a5ZHg2fWJLIH7xs1/YWzxuTf8nd3/aLFmSXAeCHvuLPXKpyqwFS4EAyAFB9rBnIC3Cn94y/6A/jFC6hzNogABRO6oqt9iX9yJHzzl61NTuvb68F5kgZjzT47n7vddMTddjatu92NblYWzrgow0MuTqOEEkAN+yG7229CZ1B5eNbPtK7f6I/UyWV+6s+bVj9K9BYu80jqe3PKjwHrKwAHzQIS3jGSuA8Vt5+NJjOzBdcvc1db+5+JOyeUsWHm3w4oZuPlvPNhs5XvSwN0ux7BQ+Ko/W4gEV2WuGbngaSGXnc/sW3DdvBbWmICbbHCbrSPt6llK3tgesX62GScfi+lHg54Dk3mX1MiuKyTio74n7GJAyzTHkS29dr0vLfXqgZw63zXDhhiuaiv6N2vOnZr5H9UW95+yNL4EUe4JT61cg4mgFJNWEzZSpfadzUc22G3DQP/z8rHvKlrhKD7VhQ1pRkjt6VZtHVmED9+1tevMfB1u39pHW9q024Te/l3zrgvdnenvOk1ppbBKoeVpNxu5Ju7HQhz73psXyYbSyiUvg/5lvB5wD5/PFnnfnEcFfvnwVc5gig5EviKhPXTtJDzduWsXB+sHaqb8AezhGDW/4CK7uxX59wSDM9avj1mLV502c3IG5fTnkyzOFOR9Qi0MMAjlfjBlEb+Ac8/hyc13tx6etOAwoax4fzQBXh6Y5UBUQTLu+iOG/1ctyBKDJYUyt/N0C0lEy5iEyM3aDFsJVmN5ULVXRWbMBCoetNyta6KL9KeYRQoegbKlMdhup8l37gSl5Nnne4z000RSSRdAJQJjVEdyp0UxGwgUAzOJWzrFU5guPcjaj/WBkzbhVEH4nffrg3GVv4dIit9R6wxKvqrZuWOhLDOnG/nw//6f/znY/f/mcfPnxH/+U81C5GAoBnr3ABENsC5gR74yeHejkqLvaXfIdCQreaxfVnR2f6P7ntObtdwHNr23c5HhAubpfTxL0nOYxj/CTGHjIcqv4VXtOa8P3e1dzvCWUZPU+5lXbciFW2gIAILrs6Ahw+gSNJuc6pu2wSHaOhjg327dfcKexI5+filmVCV3LH6l2+o5fQnUPUzAmc5pZM+jqPQNRLIXx7yydCkTOUMvkiPYka810aWa6Z2uULSYzSkuwtZHFymIaM13GlqMetx1LJXcd2icptV38ddbNzmB0/FVT8THBRKXps3D3slyXpXZ0AUAjLiVQQw1jiGFfawT0HN8Ge+URird0HugBpaIl4OntX/HI2YmlZJpTHDxZPJ22PILH0It+p+k1FnVwNuHKmK3Lnrgh4ZQTz6/TQ9P2G8hupI6b33Uzgn7WOPvI4WT78XhDBzwcoae2ZF725g4X5JMOC0dUIcDplWXsU9rv4XeYPjoKOJ7tRmSFNVwGQBhAD0Oy2JwZc6twTi+OXouMCzJ02m3F261k1i/AHBZr6BSFBvwy68eNm/uZu8xqaTGFX/qoFcHdzrs+zzKdfUUFTdumVETczYrw54Lz64CjBIh0yX/lBSvTx2/oMMem2iUmKXpfKUz1YUH2w9aNJrjynQnMyG/l3bw1CzIOCu6sgPXwnm4Q0Ht/z4VMCnpCCugIaqZFWiJ0rm0jkq1Lvqj8ZWdYNqgJ8v+SLzQLOnYvMn13YuX402dPd7/85S93jz96srv36MHu408+3r2OzpKOz5JAug7xJ/oFaVC/1v2WO3mnxJPUoDUbZmdRtxFwU0ZDaMVf6naLK3uYC7rt0/qQtdrblCGT0hb3ym9Ktf/Hvlr9nd/1uV/fwArVBHZQhq5WRs+/sZyVB2fm1HrAkRWGT8TExhb7ifxxSy/wzNoeUtfSVkVr+gcCLKMlkbZvpMpzH1cZPzZ4mvrSqc72bom3xd598qe76gRml4IgMK1HjDMD2YKsrdGRP+mRUfFc74ahNrqHgZRZkzZ+awVNQbZ+T3G1m3swKErtVFlwF46BRG/fIM4hgUOGw/PK11zWtPJ5PHc9J5VxfgqBG2ia+dqzDnUlQR5ds+lhc4ZzYFBROiFd+GwYaz42Z2Vv4key4jK47EY3FSudGCskbYwLL1leedZjB5zslSy4qjLoEDvPJ8fhR2aJ8H6INfnK6vNW3olgS/4Pw7W+Szw4Y1cPeD7lAP0D9A1+jvY6CHhSOiao34hM09u3bzXEmyziqBXsUH7jyi+rDrNSU0FpU/EzXAkWddSwbvxwE5m9wG13I+OChRc4su0OgV+APgzfckNmAD7xANk/zd0D6MNJHlqsgTFintkb5eBoOs31ExjUohHx2XxM1wLOerG1bKrbWHReeFyfG8QgQLhG3Zcs6cQUdHHfYvNlM7rP5TKDRrzJUukQVXafj4WrOsawjKHxOPVgGkpc2rH1a7Yz8iNv5RKfRQC078n+A5XE8Z/DgwhK+YNOEgGhIlPbwwwgwvZzdbHq9JF6WmmseZrWbXfxD+njh+jqlpKD3w9jePcnP/3p7gdxbu+jJ4+ZJX729Onu7r17AqRboEqek2JHNnv5Sle/aVfQlzHvapOqslPdJ38xdM/qB95Bd7CJdpaDipmFdQBfc8ydScfZAv60A1qDNHwYi2ykfnNd9pCbzZzBzsYtkveBV7+czZg7aeOG00H1ur4OzJYLItjuJv81oN+jkZjqENtlcf45XcXSNkcev1NUYBO37xsJps8e/qkoYF3ZCdnDWwNF1Bkd7oHyhMMShB0Wy8lXpbrLl+roQXFfgeuwuqUwp7kEP9lLkKNLB4b2g14EHB7Hc1q5Jytwd+JpTq5h4pOVbdXFPJntdWNvQX3OICP+b0vomFUunzN4p0ovThnYV1brRI5blsKZLMMX1ZJDDhbXzb5i44bqCABuyHmDLXPtpCAR1ChYwR60KfOXd2UNqfR5fqYBhIKlOzH4rPLGHD9fH8yQj1dAGPMpozUZseka4h5sSIvD5+GIJlai3R+I/PZZh/OoBH3xT2C6yORpyPZWvG9HRu92ZPbuneGMXYA/neDBodyIpFqkgXl+WLiRQ79xH4bmtMpXgO9b7uOXQA9Dvzn8LitGBzY7ONnRcVzziRucZ6Nx0pQTnktUbAUz01qHp/Qlb0ddPePKfNjYmZ564gBTi6PiVwDzgxGSC7I0vipR58Fp1A+cwRqUcOqZwBZ9Kv8WYWknui4bHUFDW+RgHiLAhTocxKF2zHH9eqziqAwkQYsZojm9PF8dtMUbQ191VBzrGSNe3fceGwUrPV3aawGASZWv/AX6cXZ2tvtBbOL8H//jf9g9+eST3bs4teNOnOTx+vWr3c04y7cD45TiqE9qdgzCbE1xvjLNkw1L0YIA2TZ1jGAw7zoYvq7i94+Q/T0U+Z0w6iqF0LWnxBsfCzwljzuok+tP2J29K2WMPR9yRJoOwiSvExRp2Q47NIeVxC+nAKuNOX57rO0g82b8Lvk3LehFdrTXPx8sXy3j7US1ma2iom+F7YWHKASQlZCevIfz1jRm7ywNRUXwkpMfrqI4e71XA8JWqEWvG49mZ+GDas5IMCUNRu/dRZsIyyu9mbXHSsnbJTDfoZ8k3Bo05fhZBlJPHmmtGMWlUlT1ay9VWuWUeROfdAFAJ+uH3TjA52+ki7IXABgv07zQ08ljJiydZOPnlN1kIE7noPInDyErQFaDv0uBK4Vv3ecjmQHk3oD9u4YFl+pRw4aVmm+dtWQweIezRQn84u0hZmUwlHVobLq6nh2wYYFZzcvzQg2AujuR2buLo7JiiA0AEFk8AD1kO29gYQfn+MVvmP+XG+tqCBhHrGnBBmUdv2nY2DqQ00jSh2bOr/g743tNzu5DZVrv1n4rkaY3owiHZ9NcvQHUh4zTgNNkZvmtc1uzeywqGDJwdoTIaD4NelTZvtSu5vypl2jbNJQrHWFd+SwXaSVAxeIsLPTwnD8Oz8etF+Bv+li2FmCQbR4+qnsQDeun6+TSX7J/Mg1lpOffrq6AV3+SmWFs6o1ORh7d9vD2I04huMiTPUS/JaSOHLUkdaxq70xwm3Ev7Kwi8drHXZV6U8QOYCZvqGf0gyr1aG1NLvIz/mEhsC0ip1t6QadUfNVW/8s9Rzunj1xwMX0ANaF8u+myXuPvmEYkQO57mh23n9jhSvBnv9WRTSUozOq0d4WVQWN6pJFV3sOym3ykEaVe49Dc40mndUAdBTpQOjrou6oTicf7Sycq8bKBZkzW4NT1SGHLedmUm61mSVfLhe1VzWKkBZ/iclRAIDuZGycYwBIxdDEdeHzIW4C4RBXPa2hmSG/GOrhBGQEe2cWvcpBrXJtAJwrHqk5qQo0ZJRO6va3UxLya5iRUqxSakHGDbQoknOAGW09ZmbOV45wjdEEAmfg2g7e6JcelN/b3O7TPMs4OrXMbmdExmBPlWJmIbN95rOrFSRm0OtxnZ3E0Mhyh1MhxD4LkPD5ux6IFHIHnYjj3Rhy/dptvzO/jwo4EfwAeXNXL0z1iD76oHtdwggf+ItM3gLxACP8z8FuQ6+ahHPIR+uCMWA43qnOkB7lqrxwifh96Ix1O3W/+ctyvy75NdqIffLuAsP0e6GkRmo4/ZMO5srq0PFljNC9L5ONrA1uKdfiV2cNwcQrr8tBT2Ap0igtSqCxj2g+/h721c5fVOADMzBpylCTt3R0yuAId4DJebOtwL9mK40DluOFc6o7bsZn4w8cP4/2I8/mw0fmT+A2vGzjFgxlZUzeGyD3LUaF6YffRTg+lu8kD47Z7T/THxxrU+9Zae9dj7IGnaQtScfoNyNr6ZBkerbxxp/mAypQde/5f+XWDv54PsD9Xxs5CTK4n/+iPUseH32iO4Ei7qTeUz1ASrSxv37esZWFjh6o5sKrXQ0PHNbQrjFWhhozpO4+XsZ/Ils1IhTSmUfavv5aO2dfw+xASfi0wUqSlpHgxHf7w+1dW0WZLG5QuITLIbMJdI6bT6ViliRoLqpQeCDqP4gYPI2yBGj5mZTfP9Z0LmnIIUaMQdkRNUvGTtpZBQBaTrUMMjs1GzA4bE8XTug7M8aRCVE+JgUzg0y/NbSntTGbo2WFQesB9NaluBsFeWAOFfII+QIXXZrfmz0piroOt1jN7zEPgYeue5CnpGHzlirPMQqFcHMvGjZsDYN2JVYrPPsQMT9e8uhNZPpyUoSFbvHF2MFb3AszFO4Zx7wQQvIUzeJHRw3Awrt/BEDDWnUWI5ZDvmL9H/UieEPiSAwqtHiK/jjOUo60abh92DTk7kz6zInmYfspYsCYB8LI7av3zkM2QVcqk+3nrS/y1eFhac0nuMHFja9jF0mdWRy51NvfTI4/ifcFh1pA/03RSG3V8ciQj/tIu0ZLQh+Xkb7s6ZdEN+MK6jJhNb9ClwSzFBwK9lhUZu0RqTp+xE2vmsDpyz9sdtiuo2Ac9gv36sLjjo1jIgXZjBfyrWAjF+aLR2XBaQEEc/xjCJf1OiyYVZa2tI6LpFHh2KETH+1dtwLD6od8ua46Jh2ro2WRrwOkUKQuVWtAed+bqYEmnE3k6Qd/lneUSBuAS2GvCtgGkd1h1AkxPmIrC4BwDe0axyrau4fYyyvlR/u4RfvqFEROHDhxmMKbdZOYfPeccDqDTPI2LFbSa/qWfHB3apW4m/06qYvOmERBXVK7ut+EpM7BS7wyuQtQqzfTP3dTT+LG6axnVWxZhyWTQRv3YhwQuS0K214DI2RFxr0em1DIyQNk4OCuRmt/j45hLbkpnRca9yuBlQMQzLNqZFNVDKeTeZhjeIzXJ9AHq3di4u00KUs0txzaQoSPdaBtoz3leE1vBlwy6qtf06q+CmeSADAgBRRqE50gBYHnVm4Ja0pvlisPSvW4jGpXRkCTr2eq5NTkbEPMppxJKRm0QKR0ASuScLWb2sAXKdc5jwhsg6v05UjzpU04ywEbMiR/NArRVQ7MC+gCBdyKT4oUc987u8pQEfL8TmRYAPy3SAEgMWiMw6yxfHR+lOY8ivvtfz11zH0XgA44NeqZ7h0mZuhLUdqsm8+hfFnaTxdSQ/iV4agr0iDVCv8KO3oN30JFoPPK1NUszgQTm5eF4ON5H/URj42/srXlxIXDGLKJtDqyDLLiAxfwc+7AWZ8A2XO98S1/AhR0eDDBB8ZP8llhZG197ziB/h05iHiErPjm+TMKZGXaiNu6/7XVsc/TNN9/Edkcvd2dxFjSAH+b23Xv4UA81hgwwg6yoGKR4Yp+Rgm8djZVpN9/wwcSzgNTF5syGO4Owh9/arM8q9wHEfAdFfEDt39+jimIL2WZ1uqbjGNl+ZkvllMT//B3+BzqPX7njhdVKi6QwzWJMBVAsUKKkzcfuDG6f4Rnec4Jtlrk1LH2APdGtlmOWYY4zJE8eHvv+eG/V3l/D0skufHIVsNfHMyRU+RvFfQ+tOxAZjsSiqxODgu2k9qnzRukrUvfTPnQyP2WgaLPBhzMtADPq1OBsvg7JCxkM33ckyHIIK8FvusmpkcditOZ9KjtC4937wMi8weSxi9wY3pn5WqBVo2anvRBnOk/ycwEGzruSA/K8M4AkgCoAvrtxGgEyfsXe79Nbt1jDUzN4Pq6GcAHw7sVqyfv3g6YY6r13+65W9UZ2705k+QAMNW0xjmcLgIDh6RsE6SNDpHmc2uw54A2bVM0BQ5qMNFTTTVzbyHgluLPNBfxdUP7t4t78PAXyXpHu9sbNBEtOI24o0T5xeN9MBAjhOnXOWRxWz1cnK9qF7872sWOQXQqZfmOSs3VQPp0ew+Hall2unoFt2CiwsZJFYq4lgh4Xh6CcDGhJY0sEUi7I0HLF9CFTOs0ivpO7QM8//+6fd7//w+93n372w915LOy4fh77LQJMx8ryZWyQuDOAO4hrrPTw63uwN4or3uqkD+3kpwTch+ky0ce84CVY/T208xK1f+e3zhqg4s0tJ0H8V+YzUh6aouPFWBJWP3NeDhu6MxvDPIZzuEkEf6Soy7Bncfc/f9Nj+6yQ2YnM+lHHO+51Idb45ktwa28AaXE2QoQYbijrlH4wmUWmLIzHGaDBzNYIabvh9dw618sAkabagr+jhHVUqF0i5t1Fx2wQ7tEXXWzzMYtfM16ssaO1zBLMkDF2L82hZJvU4Oy/g99uYzM4Ue08UnwzYoh78lCJbKLKtwMZwzULR4B7shnVXuprqig036TyRvMxjySbIrFKYrDgnTGJGnPwamVludZiHA8Lj2+ewF9al4FKHeyUYMm8t22tWypcDesinOTJ6DR4IRaP3/gcaIOx0/pVJ1dKcrJNMgU9sVLVvCerV9Izg/qGl9FWC9bjoc+U8KgytaKkVDqsBRLXd4/iNAJsT+HXyYBzrb7zL5VpMEdFQ0zp42KOMwC+3TsO6T68d3v36OHZ7uOPHuw+enKf22Dc4QpdDO9qGNjbuKAzyiwX5/SlTtVf78unUzHGawbf3Ts5AzgGpiQQ2mKasLmnLVUSyLQsbp/HOZq9EFraCvNs0PHUH3cCCMxa70YrbYed+4g9+s6MKFq8coMrmDU/UeNGnMMKrcusk489zJ31WBHPDCY2zqw6q3JwEl+bp8j7ihMpVCtaPslNbKWzN0iL+M4AxPIF7gjw0nYxXYKrhu0LmDUMZgRD+KRlYec7IUYaXr5m/2Daj6npvutY2AEevXz1cvf6zevd3fuyEZ7aEbRfD72lGUMGlJTsWuEHxt78Q8Yk+iLItcWf3BmbDVl41ylm69riDrGV9Y4r1FxdSP1dttE/a6hZ9w9fl96s4lCWlfpqOvi3kWNe8GfKLOlIPzVoSUMgUfsJ1OhJFpZtlE738nvLelkrTk4s2NSN9CGDzTNHVYB+U7zfeFHHF3SIneXyGd+S2dT97FyJG/Ef5yZnVtBVZGWusxJv/GHUZ6yo2RY5yaXikOUq+jdfKWNu4FyBiZ+b+qXN72n/dsGNeXVDtsbZl5lxW2mPw0KtciGERiPVsB7NCw7ACwbrK5izrH8Pw5aNOdB6X9rH/DLKoiGf2Nvs1KxJHnBC1FD+KUXfLGNLwbNOGFkWv2TRYVybupIgboSTrsHpGJLTZeQMrrSg8J2ad8XnLTyhqvRrCXT5LYeyMlhQgslMOww7DV1L3d7TkGq2HcLCnjuUmMU9MzlD8NigNgOeDXa+u1VSBJS5pyxR29oOfbvjYpXEeVONfeBdXOTJFfEB21V8+umnsVHtnTiX9PWYh3iime1VdTJ76JGPtQLoux3I7m4M3WKq3r2Yx/fo/p3d44d3A/zd3T2IjN+3F+e723CAHA7GO9avItgS7CXga+jWmb4hSuiQFqxAb+SmU2LJGGVq47ZAiJrrJwMyIBvEqxG1UlaKWjLwMM3KMxQwBC2DSwR6ifb6dOH6PUdoLnhR2UyvckWg5n9YYUu6tdrWnUVkKdGXA54TGEG79Ab/83S15EUaSF4vfuSz6hRmljiaQB/iYaoMygMaqoHiij6jw6M31h4D6KUnIhj0QDNbJ96jPshZsw0ywk+cHkw8+GnhsE58ankb+IutW25GZvyrr7+K4d57uwcPNMyrlbIQcHI5FxJV2O/KUJ8zM22bqKyOOOc5qFckd3psn2+2K7OwJh+XdMlHCq77JfmlgCkbf+5OonU+Ic+UcxUy+RMzZfnXdzf7WjFkaN13waurlrGy92SL2VPgmz94aDh9TAqCbHTYgnllTqBYv/DBU52WV2uAO5GCjqpLFomh4/iUk4gLYy1MxdVxqFerutSHtHmzqCUisMFvceQQdy97/0FJQWubBJrq6iM8WDqh3EutxY+KUx8a805Vpr5PIqkjypYj57GpGcVnMDxKp9xszXTu2ZuArzfko9Peel2G8QurP+HR4WSyF9xI8C7m3dlpPl/2etwjQjywC8o6HVi4sMItY1dHEYOUrnRzu/1zL/WA1CvYw4aP5BKyGP5pWSFRsE+Sp2rM8r5UdiZ6ZODjwHipu0FH79Gbitu3b+8+/vjjyLR9FEHtwe7Nq9dXibTbxKdheQ6m95JFfMe2Ldij78H9u5FtxBy+s929u/d4jBxovsHj1LQVi7doqW1aIPeu8/zunrKUBNfRaTDPMddNoSQZUrokZ8hOgMshMB5yogj5MDzzKNNb79DF4gxq2iqNtvgBr8mZeCWHVNBUVIJMuCz8bJ0lPsCiDPX7E3/VyI/l2ff8U8vEF2agCERAjeYBskS3L9swTmtZi0+7WKEwdSBxJu9YGGQ7UaPop+xEc8shgtOoB0U4w/c+vpOXll/jE35mOye/MgD7yMa6Mf3e2Rkdsc5tXV38iqwLjzUMPfz00x9QQM+ePYuzeh9znilXV1sdKHfFyW7f5FIjbaKy3Onsc8Y9+amNlKVmp8f7biPUAApWVcmeWoX4QTQoBCBgKFOQe1OAqZEq++6ym87cWVbjituj65Yh2WRWlOhlyd/Pq+v2qMF0aM6dG3aYghWFzRdXEZ0d+1izWc2B9mdHTvPkc6No8jEqYCa97/5sfyQZ+oUdFTKI5sT8HFpa9QCuCPpK/9NIehashfUryhjBwL2s4Q7If847yRpW3aPkwEgPXrH+yz9GozIv6Wzd+82yNpRj+EsI1u6h7LEZ5mkKO6t7dwlLtzRJb6OxS0/u58VfZWn8GCZ228LzufxT+rjwABzkhXxXQz+W6zb/7bhOls7CYEFGH4awG+ruiDTTlkYwsD1aCpey833Eso4xkMfQWgX7w8x3MX/HEzswlIq5fgJVAig5On8ye47d2M0LlOBUDpzCgRM57t4LwBfDvGeRbbwXQ2kAooQrkdnDEC/+M+Dz357FFsjJffsq6yL59E6VAhQWOxgGIa6pq0255bAGaa1MTIIddMKyQ6bsIZW3hlsla3TWLPThQRkccSi70V0ya2k51Fj7YFWgbNke5pafLH+trWC5XoVpUpQwB8jS2aQXQMxDjsp4GjwjXuC7O/2ZPXCSq9FkwEegh7lv7RppT/p43UfCLNqU3oBsd2yKxN+/gldkpWOBETpG0JU7MRcWW7zgSMD3sdBDK3vhDIbfGt43WjUJz/eoWZoy4M/6uzRbYb61j13/cnlWKXub9QLMeGjMep41c0gTHUrcnkOGcml0grmFV7KAtmQHIsE3LHE5ItuDq67ylQsdJLhMFXVqgbCJlMiRRwpt+D6wK2VMMJ39Q3k4CWL1zCGOLetvyuOpUtYqbWuFjnB2xrAYzlNFso7Ss5Qrt3MRGAFl6tXKwRkQDO0eDr5r/DGmbsM7OcJjzy45s89N7ueghZEm2M3vcor6gXc3/aisn7zBcCULTyLDcrBgt3wmwoo0K7fdxmV41eVukk54vtM2msKOhJo15LuVobNJVPir7GdKC0GfpWienyliqUyZa3UsTWpSJS1Y0sH11uTyZYM+Kr6MXWYpQyBfT1DNPlQySea78NwLfdMsrQy8yd/9khZnMVn93dsb3Mj5PM7qxXfP6eWzJ7TxoNqnE+lOBnP3bscQ771YvHEG4IdFHHcD9MWqSSwywZm8196/iz39kPGTTLlIoFBz0ztehHwSwAjtDMLtkBi05jk5irtDYwzayEfeD+ec88syA+9pLlLdrrv5vXQjr4Gu+OitiWZfM6l/Y+NsV9Y11y11Tp9AdRzhRIW4VeLJdazsk9vXKIJMI4ExhsLJRL6l3zJabVBPJokhWadCO35v7efqYZvEttKMX7N9FBvArYrSoprI9EZ1WuA4Z/umUv1lkTE8qIuXvAidvY7FRJGZxmrez3/ww929B/ejg3I39vC7SXuhTlFXxCP6NfKty7DBlvlnUUTxbfkTyZXqXHr8oQbZmSDvwDib+6uaHJlFeo+0E5/iUx2UBBErJ5FNqew1SZ51ehaF2zRs8ZKiutrt2bz8M2SxLE0CoIyk8qdn/KaiSs6yL1tl3cMqDvFpQVjdCmP1MLIkWPqSj/hW+tDMzC+rMh/c3AP7+M2EbIO+E2SSNa2aPEnkhHI2b0nos7AX1WXwUeqeAX/03FeO+qpk7HlOw7kGH7rJPWaT3PITZT8zr9LhLBjoQKZyWjZigkcnKFqXw/L2k2SU3C5noqDqzsNAUL2wFibi50o05M9W7L1zJFmXQZ9krSE4sqKZQ3JXdr3Gch35NGXAvTXEwaLxsAu3zpnzGRikcQ1sfAfK1HgqGXed3ipfsvAcMHLGHYscVjW3vgPqVATZIF6gduzZdxYrdAH27p5hz75YWRxZlLuR8cMefsreaSjt0Msl+i6JpwkJz/NrBt7i1ewM+jdKEE4UYCT+4SPOCDZibFvu+o4WQgZ6k8/xpp5wKFl6oHV8xRKxqJq64XEWvmtW0gS8sCfuzZcU5fYtFO0Ypy5ZuymraSa+ANYB9MbJGqSWYKaQXXFCQ82YY2Ddtw2rQWwX2s1v+qKt7gSIdbe7p7qRw/soj8xbNr4J4V/g46MHjzj94O3rN+yUYAU8NgoHVZiSwIV/2RC1DnzKTiXRcyOyZNyA4FbzGr98uXS8K/uHtp+FqzJpDT5k9DmF7YV4U+/STkTWrOPunBy26GWDpBnkVmv38KofyoBUyY22WiObOUi6LfFwtFOc5Q7tXrS+CxdNrKzrB7aLZR0pY989DRjGql4X0rMm7XOTy1Sdfz9GRD00DEI9KXPuRHVphpW6RwUcY6VSSL6YIfhABv9LPb4gdEU2U8Zql7L1cjiZn9qg8mSBqMzBtVW/rV/bZEc6dz3YKZ8ziMJMDh74CPnDCWGjXWciRg0uScW2citujjtEo/R11GA1mErKCkC0HHgxoMav0Jsyqdal1vJlBR2ImAXfod5xuf7G0INYktmIZO1S3z2HDQs88PkmFkIQtHyHil0ZVYkpEn27u3Hqxt04g/cs/94KIMjtWiL7BwlxCA3TUAJ4XEd6kGAGDUqHUhlYYAN3i3RdySqACz3BIWsiLhQNUJnltCA13IYFm4KyLiVwVG9ZwNCZ4rS6Bl6ajsVFzSrUXDFnEaUiUkZXMYBfWlQmLvEs8U+3bzyf4InAC41D57EmAlrflTHTCmLrQ+x7CHpQbg4Hd2l30dNeoBKoL0AlN1uPH1k1MeC4W8F5pfzDfghE8Yzmn2rfy7lmtBxNwEg8s395t56avQeePKym340SP3ryePfTP/opFz9xu6NsIs5Qhs7Wdt8pSKva5DQX5lT6liQuQcZgWjZ6akrqR/75MEttWSKZWcgFwyCcsFkcZvXpFHrWmXfkoqgiJxtH91nta8I6GHQXMrNxsJHmWiv0g/1oZ+L4vC0Pc/o7YXzavnLvV26G2dULgK+inakVl7UCtw5/M+PX2TEDwNZ/mfTwag262lP7DSDTsuZA/B2iU2/Zc3tKv9q9H2ZYl3yaTc/UPnuSCkSHhCcBI6iIb46JDiwFCpKUWVcuwestfb/E4/s4sUyo+bu2/qH314vt2+LETMTkKzb8RaejZ2v2SkpjOKPuDRKOAyXJ8ANM/JB65wIAtdyAj01v7FsXIL5hfh/OI/WZre/exike2VrsjwfXNA0xXlKlLTNQx5W8t69FAI0TOXAEG4Z77+IsXp3UwSPYkLmK9ajXryOrIh2oWMH2eO5aTjon8Jmlym8UWWNAPissT8+YYEL7ki4DWx2Flmej1VZB8Rz2djOoduWTdi4DXnW/5WvokB1IZ+2SuuMfAivNXQRtOgs3fUECfYBbXK+B3GnzavjoMVTq+i56Zi4a7vINs3REG5iF4T8AVgQSHPsXwI2dn9gZEfVysUpIipk5PCOe2mB9gAWzkPgVWdzki4d2xyQLZVZtuwNEWhMvrXTf2QMANj/58U93f/GXf0nw/i5OuvGcUp36kqqTbohtoHzSH5uSclMnOs3ye1tNOXjx8m0vpdMcMNp8lsK/TVd74UtXOA0j1o2zXlyJuFPCwOULHl59X2jZKFOc91Dv8Qc7jxyn5+PqVhHrCi3ZIhQ2KQBvGU6jY52wPc24KeX2cMkCOhA4CWGWE7QRpMLYOEZWJ52BPXpve3u2Ak55/pyPYKVUi8ZQ1dK4ki7Pw0gqK46X8wVhlVVItGwnRUNOMGaDcLvy2lRO/tZFMWUvqTa8SaCTdjV42mch7Qu4Q2ZL01O5+5DiBAomXTHj8NfZlXFDiaeOI5LyFz8t//hFCRXPsxpO0P0PKx91xuDWTrK+q27plNro1XJThDAvTY60oYJnqkeyQ+3yfypf96OO4Y4HeKoMjwNu5w7bWcq6zfKmU8aPYxhQ8pe4gpLc66y4jqDcesdiw1DKckAwbAADr7yc5Dp4XDqc97vNKAcbHXuC/7tzbLshnW81NrLy9+NoV3JLkoG3sIr3zq0AfrF1y50AezyXNxZv3L8bw76RAcQQMDJyOJFD9SfYSQCnoRADaO2bhhdP7iDKFT/dFm5zYpZJzDmMbFYm37Khsjd1anONS2e5gAmukQ6cGoIFHxjm9DxAPJ6S6T4QDxKdJWBMbqZmj3nM2T7z37DNZsD7aVrRrmwzARUBv2gy/TwBI9tzLZZS66QMZfl43jDH+pNf2B4nrhHoY2Uy9CEAG4El9gNUqk68BRHx3Pm187LNoRyoXvo42TcWBOQwMVf3toSSF4aoAmucsoog0UPl8kwSh/7aJw/LFR0bPrEIXH/ovtmADplm+95XcXLHmzdvo4Nyn/z4Jlb1ggDsH4k5fj7fmiV3N1rtWdY5d+Qnf2Rjaf50nis4qlB9dB78Ue6hpuefzIqRPB+cVdFOiKRvzFjFanJ1vGJmi1+0WShoDY+UPVgu3Y8191ZMmtwK9C1F2rnG30jPYVkrvkof61aW2XTGvKZ+u8JsUxbfsY0JJbfSp4yyraE9tslfuMqebLCfUpm6x/xUp62TrYtTxrXFy7q3YZOTLcFtX6hqDvUaOYrImhdkYiowzYZIQnsAa/Yx28oMOIZQR/M16JGasPgrtdWxTUuFkqKs/RRL6pq29CFZ2xK4TcI/MQAueFpfaw6QhW+YYsPb92D7XUG9y2Q4BPNr8kknlDndAkfO8htz07lvOtrOR3/e0EI7AWYtvLfQQnh2RxShBQm5pVpUsXljN5bLNnPcvwC/k45kuE7LrwxOGil+1h0ZLHNFeWeJAa/a40xOOii2c62I+9rlIEun0XgyOTepf70McAACJNfM/OCO9Nl2QFfnoZ60L8WGzTj7Ee/bAezO7twIsHeHIA9Dvljhy5W8Mdw8AG8CmQX99D85/6/0I20gay178MF3vM/HH2H+YDp8ZDyFjxwgoOOlbLxvWs3L4U4tkmB2Mo63E0AbCl7bfCxCE+spQeiDZCZA6yiuTna2semeZApZARTprGGu4612pS6FLcVoeVwXiOfwXdAiXsTzSL2eo53K2mEuo+bqiXv0oWgVFjcwo5oXeLxUTh/QuO8A2gDsbeNmbs5caFGU14kcLM4azUbkFMIoL3ED25hvJl1TLLO//FDtlP/3PEd3ymwPXPAUGb4vv/yK27g8ie2OLi7e7c4D+GBfv82XQ9SHklagYxS0JzzlDd3Byvec9IKc7G+412fKrXuMvK7NwZueU3/blCxpj2Sbeo1fmLQ2WDxI1JLowy0+1r5tFog2aKQ6RknyscKKy423WU63fZ2U4Ry8Oi7eZcNV+Ai2PGwx7S15RvsbdPHTPoyR7KF1g8nzbvXpa6KlXca9nYug0uMOaKgNnDuXTsc7x4XXkTZdBP5fDNOobjieDKsZYdNn8yqHNVsvSE8cr38t88ERlb/fik61r716haBLQjMQJL0o13t0HeN1tVF+XbbHie2aV/QhNJq/Wowx+G9dKKC9rxIEirbBwxYwdw/bSk5OeDWuJi3uZd/eC9NjLchk8KvnirmuwwxLh7gwDjOTfGm94kxxSD+to2m0Q78lIIF0yUlrQlqvlGQ4n9FoSvVftreMNW/dcp1WCz9LwJf3A/iA19irDHPrML/HOu8pY63/fnk55BMo60bIEufLYrPhW4EEa45fDPM6yBf/EjFWRosoJwEqr7nBcrtrDUl7Asjx9W5IySiutk05KTOgC8XX+OqAR7CHW4gG1TBsOQNHT0CSnReHTpZUctmnwwJ9ulctwZ2Ek0zMKXs+OtpquzJ8JHQycJsL5zK+xybXKFPEcsMf+pv4jftaX3DuXtfP1TYwALlxc81Goj0joDnc6S9X4uYeQLB3Bj/c699AJ7Gi2qf9FbVPIUE3mxGtjkYjA43fcB7zzTyXtInGFsQ2jVw9tTbfg++HnF8HLfC1AHoGgvb5kO8XX3yx+/nPf8F9JW/evL27ePeWdd+IVed8pZOV6aqd0oF9Mtdjp72GA/8QP36wrslfiYXZ1W/6exq1it0qY4rr05QMtUTVulX5N/3fqO1DeJi2jG5MZlOHR226sq9pUlHqm1c0S96NbH6XP3cChp0x+g23rssw20kXIhsZe3+m3pgvRwTORXBp0854zdnJQegWFyv72C/ys37gkW1rQaXP2Ucc61xyaA+HwTRWpw/+awVM3NweVrmlMnbWlgcEcUkrcdvpR/c8K57knXBWJ9rCSbdtIaJjiM8FN6Uj7+hgZbqX3w5ni1oAE/3emk9uixsnGKeZlbc6dsuhpxEOmwDlp5XbyeUjraIrFOHixlBS/rJkQJO+XUj/q6c6AaXkkzOdQF+2eNien09vSifU+Z2OrYSylN1aLu5PubOAISuAlluxdx7PH83FGB7+lQMbPf0xPH+SVpdfB4nI7t2K7TG4f1+s3sVnruyNjB/O4FW8b5nP9AdyrLguECTgigyWhi3ZdUqFsiP09i/LVavNZMRJ++S0Z2cCO+c0/zGH/yjk+CcmvIFVlS1KeZN+AkCfEdznIKIyG0BqSOkVvs/pop578dnBNaRtAMVMnemT86qOKjrCpHWWFfcxZJogMoM5f0/DczgHubwqPex7nM1O6JcnnFAHAdhya5hAjuQBZBPZMU5ZQJXxvuCQqfhGOojuytOmJmceE3LFcDSGlhPUArMD/KHDqWH1HDFPv5Nrrk9UxPVt1uXaVcF2FLfit7v3H+yefPzR7sXz57t//Md/3D149HD38SefMMCfx5QI4D5mTxPswdyZQ6/xU3XyPui1CDLj6/C9/K18pxX6eK29rHq+x5wevhexyK1akJceLP1SSpjfYMOriJlxhfWosv3lHm/P6o5G3CSHNdH7C+88oBvO7H7+XihgONaUOQwloVW2bQZllplKmNDEMfoyQAgnNf0qnNb5P6B1NdIBJjFHxRvSO5Tp6HYuqmbueZtfiw7pFaQ3lFpUVclZ1j4uTa77YL0q1o1OBazHu+SvRv6xp6oFVwCTmT9SFSC10630RGPgMUq2r4O+LYOUQZ8E+8rkNUKn0rgZqA4pnCueyvxAx1klb/GhOWYbUDtiyMNLmxmvY8bZW5Ttsay6pq053oU43FWZcuMN3WQHuulCXOYy6Aw9GwLFPQjcyPjJAemlM3ARcD0h62q646whCgaYxDYuOKnjYbyxsANz+/Ab5v8x25gnBWhsLwGfHVxmuvC7hoO1yABAkPPSaMP66w2d33Pe2+wfpYHp4rAqMW9giYybQ7jSGoEOb1niQMu6OJSfq2SRscrhslgBEb9zvFVJubLtYU3Vwc2Ap85GXCcoE5VdlsS2OWCLkVaeaAKQxNsDmiWKlU2hUoBTZHG75omnYl+XOH7PPI83bQZwpH7g5lxMgzmAqTPMjhlokm/ZXUMTmO27lvBXzekRQt+HrpODamA1G9+pFoEiY1rh5IP2mt8V3MV8+olk9SRW8/7f/u//y+7P/uIvd/djU3Fs3HyTmzVDlyITGQuibkbn5aLPjQDLSb7+FUS4AkFN6vroCJuf3fgqunGjM6aDgiqzfViAuc1UhpRXVFCHe13zE8sYIe1Jv0v9SNnStNOjkcYox34s69ry1ltN+H5/SyroZsd0DkvWQE7tEuDnb34s9UGabwYkxb2Be5V5tE67FCSH5bC0ojq1A7JhJO3xa8EczXl0yADPo8Tid4sWWX4Av07lUpGHYqS+N2pLZw/LBzxhscm8xfik1WtsbkhJbAxjyskuA95R5XCTGl+7wVaWoxtSGgSvHargmPFNdjhrwNZcr3VVCy8w4kreeoJWHWVQU1bfe7Jl7q8/OxzyBtUrSt/vLMWqPY1Y0iCDkv7I0sTylXfcbiX1Zetlpz3TP31j3fvlP11BJf2dFJZf1Xi//k9Q0xpT/CGl1lP6GDFqk8vLhiW9bFnylceJBXjxmb0uqU7CQPvgMJY9/o3ftrhYCz5TLmcB9B7dv797/Ahnnt7jBs7M9hHscCkrIv0s5MmGZmPlSSMJEAn8/OZegPpulnVVqlXwpdrD+Ok/EqjRydupW+d5K5BXAqPkPjsIzAIq24V2aL5fSmdDJRUQACAHmB0ynsEs6UqAS+CL/3PVL10mDUr4lHlGzPXrQrGNNEUs1hJwW5PEqYzJ1LECij5SEbwFzZjXh3p5BFT6X/I99VgTvMSvNuVjpStZmTa6jjfLxhByDDMDYEY2EauKJ9PetNvL/djn83Udx0kd//k//+fdX/31/xTz+W7Eoo6nkR0VhzD8iyPbsNWQEuRU2rliK9vB4LDPcF2UjIY6uLA/1uosU6nXoOGU6geAmc2NXkWqRAKnju/S0WzQpdJkLNqGsT3EoX8t8JnCqe+y0m06tMvJ1h2NZQgWyccrUAt6oINSw9CEMZZAObtNuSI/x4ysGlvVpZvjCR7ZNNaWv4+tqpKji4ZwUg4FnUq2TxYVZNZIbtroOf2DMDjn+EmQY9Nd1zW0etRplXMlnXHbglMgSjVLJ5s6lyaVZWa0UvyMPmJop8bTk212yK3KQc0hpZmDySTrxWO+s8vxkAods3sXv59Lh/lXCpPC0ihDKuVeo7ycARlIqy2dA8ch9mEbE/Vc3MFVhAmVoM+c+3A5OutuPJ/PzkVIc2b1723yZw/0Dv/QDXNF1SahCa6mm113r7MtrEi97u3oqHTmfxNFb9GYVyzepsw8hNp77SjvPbanwH0R+JHlq1e0ieBvOWH4kiKhg49nYqeWyPCd7R7GWcAPHt6PUzrOuGHzjZsAlulPM6MgWufAsK9a6Ve64FQ2AdXZR0298ylzgcpRRuYm/DUBLz0N/WteEN7TVifZNtoc+cVBUDl+ZKm68LIBS3+k3WKaz+S8nfG6gUUcVJcEgQSIAJTehkaXlWmwhgAMI4Pm1dHylwzowGFInyFwEbxFppDZAmQreeBbZNfYoKzXFiNgiiPeCD6j0RxyJ65zXRnNDfwCGN3g8G7cdwNhCou4xE/CGbLUlKmeDvxuxL3v4Rsi7RcJNk5DAM8JZldOt/ulyymp5xh3EHgRQ7nYrPnTTz/dvY05fS9evYqKL9hBin4Kt7HBXn6kHk1MmgwHukwvR00zQUop84YFiCC3rOxQ4Dml4ws1ITCR3Cdv7r5XQ337qlv5Rso/NHJzqGQ/N2iGpltfvoOXbavrx+kFdzKWJHGFPDrO9A8U1vRSnm/8Z13Bfegw+X4BPTNLU15UXBscz0477daM2QNuZN2NJt63IC4prV+zg9FNK7dzSWIWzwtMns7ITUkyUKsMK19H0+rIriNBIWLSNBx3FvQdKc6C4qv7l71K7KGGGuFJwTk1e5S9xb/kQSqGndFG/Lm0QUlvuvBHR+A4QNuGTSrSZ6wq2JfsTqSwm7V7eF0b99jGCaXnk2jcBvgpUltvqhe6Lw8oDs5KtC+z29mx3w8e8pBrY6cbcpYSgRwLOmj0moPnDCKdRxNsz/pNGfAjygl3dhYZk4eP7uw+iflRn3zyePfw4cM47xTbtozgT5dPsEVj54sxKd/bbitBh7Ne2Y7B4eWcIQPE7MczZqdEMuNqGwSwGh1KAC04eN1LucR1Dn5aN1i3AVeCtIVuDL20bqGwoaE9YykZzZ0CLm7J37CNCKjBggS/Oo9GXQJ7nAmJ+XNgbw4bqQXy3+xIc2g4fTHBs7K95BJ5pcUY2t8P+pHrEuO+ogL3IbAlCMZCHgJL3O93BTbOKmxGj6F+lc8N3MHjiIo3Yhdp6AraECf5RVkCXB8YdViv5/c5w22ZY9ETroG/yN5iKgRdAXgSfOTwd66WnvyWibq64yl5EpiDn/DvaRZNW6YFB+XrrZ8neDj738rpDadW3J2OijsaiFqlLEt2MIxGw4u8wj/fhQQPNLTmWi497hGnslVkd7P52RlvQ5PCLh6xtPNalAer4a4E9g9Mdjn9lz6pfAeErwKUXF6jaclRCZSOxXwu9jo3uW7gln+9yQm3Etf6CTYO3b4uRjRicIpZg24QWUoPbC54Any9VvTS5W1o9DUfpCKDSrNzZvU9EPi+pLNaks6fGcckqHo+pZc5nEbHb0V2RgfP9ZYI4ZMWDpHkuDrYlCyR8eI58zVBD2kbxmCeHx3ydXqDbRE5oxz1sPXLkB/vS91zmzxxnMZZz/TOwn5DNY2sI/mRJk5wpwLl0N37UD1qu7iW+anuK+j8kk9Z/ZS9sYsq0lJ6Kdc+x9F9Lwu6YHI6qVJu6zJJTmklTfVMli9Dw8W+FYKyWNLBwWeCmgQYhjSao1UNEwnNzNTRS50y63xd5pDBO1uVek+Jc75ZH0LENw2zYG4S9mrDvDuaBv7W0tosE8AwJ+uPuSDWMQ+CAOz0BQxyTLw/2nsr/pxFtuej+3d2P/08gF8AwHuxb9/tGzhBIjIoUYfmAQYxnLOiLH6EewFuEAe6lPLRsB+yCTmUi7ovImt5zq1HEqjEd2xKrWHCBoyaTlBa8Qz2rsPLI3bkj5hHvcTBIcr2pQ7bR0Avb2hxhJY/pBRTRnDsgGbyncqosSYy2zoD+XlIGny0r8i9DLnwxjlbMFVAgLSAF1QVGwsLlv4AnPANEUhB9DftiGgingSwCj7hfGaAG2/BEmtb2S4fLaeTNiAL8FcLQHiSh/1elqftY6T7WHQDCiFf6ijbFlpn/qXdimoBAnzGIl5kFaGPqO/G+/P4rJNcIOd0S3yqmUm23IYrNkgR82/V26+1EtIOAfYgu3uPH/IEkaevnrPt+HyB4+t4HbqYvKdAUG8G5DbUYF9XtSxoydasiV3Yv4baU2fAFtpkth90t7YpxgjISzd8vRxk8cVgQ4+MOCUdss927FZ5vRT7vmrWVAXkLjpHLNINaXKT/tivymHqPnor87Nx6dSPpms+/9bxMPUXtlE2ZAvSPbn+Xa1OMZeNgQgmuC1/KZvbxt+Hmacqpp+gb5HzpoRoP2kHhSU6EhDPeDcbNWyeMnEcTU6rCOjkUKRUC/5uyzGtVoiB69WOWNXbTWxme4pSFWV9IgxEqvFsJEvdMEz86uFdImU0pJdF1U2Dt4a74Y2WZLKapevdzlRCKmHZkO9r5W02tVSoyb09sywv+cVViKS+j78tDBBU0SknhWv7HA3Zp/HxOEGmW9x7HJS45DEhfwcR80oa2Li2r7L591l58lpTeHO4nBPj2Gjkag7IVHwTRqLmrm9S5m2GeTiJutQVgYrRhWynan8zrtE2U6nNW5vjrCYyYsGHBH2lj6NB1E0C31PGQKTHA6xu6frCNopgVS5a0Qvsuio6DbZBDw6gR+B/++7dODcap3ngzgRA1gx36dwCgaI81wskMl7I3vHM7fh+L/bse/zwbPfR4/u7WM8RoE9Ht7HTSwQBRwsQBvAWDof6jGG9KIfZvPghhtUEK3IANYHfu9hEF/cBwGC7DWcm8R3DcjfiBBD5SwAd5zM1Dw4BlNkj2oLeXjSi76hWGVHyMx22/ZnxTlYg1IL/QT/JVmaMKgcLrSA47Iz1IAOXWTiZatwd9DMLFdmuMs1h4QnqNeysbFoGE5oXslIGf/F0AoHh8NVWtEOAD6QLfHnlLOAyZAz+CPwnTMksnzQqh2+9gtkZwGweT7D4NjY5Dqn5rUsoWUPY1FSxTTwGXSCZaUoMIcfzqReIxlxAbJS+dqXNSI5/VOckAScztyrwVpwb/fDJEx418+r8TXU4AIjRocAefgCAmCZhEM/Ns4ew2RZLfj8lJzSA/iJ5U6U2L5R+UbcMIKFop0cTF8xkQOb1C+4SLdJty0Wdh6KyFbR0u1ttdMxl6S4Ism16PD9nnvnX5fdlLYev741N5EpvWCt3NDbjZvKev5ujftaM0j3EF/BlKS9ulM4rBs3p060nKC/9TguJ8tu8lO3rzWwxeuCcLUCesifv0wfwj+h0Jn+/bsYCpv0Xl1caY8wnqVP7tz2zkJufNhOGelsxxcD+6oGxkH3dXiVu199leXojN+/sztn6geGAU0I85QIFgLOGAymLPZEo9MKtXJOlivUsn21N7tGXyMGSVSf4nxMp2XNbryB7HNDtjYqHsToUnFZz1WDwwx6sVgpaZ5w7cU97gDnVYb82MqyD7iJ1MsKZNvSgZYIIomqfVk7lfRlkRkgYnyYhUP66poygzjd154Ayy+DHcMUqZS2jLslYL1sJsn0CfdI50YgTCL6NIPb69Wt+voYhX8671L5mB18lMDs5AxD8jWzf3d3uyeN7HOY9i4B6G3P6GEDFKwwvArxoqA1DegF0rkdgjc8AeYIMGuYT+IrMS65WJe0IvuAT7uNZYFBq7P+WcRhZIgCp1HUCPtSLtjHDqPs18oJFJnDcOc/GbQO/WLtkwewXAn/8doOLS8DizJCkvpVTbvrSfHZDO7bcBj5zAQf00BnJ1NDULxADUAh5MvWWAD397ARQc19Ggn3ppjuC1AyyDzSI32wM+RBc4iRGdYzIt+wEIPOFDKsSssF3fk4dE6MqaCGzDFDJLB7ezBYmH1l1ZqSanchOAUx0n24LnUFnId/IVluzzZvDirq+iqbfpN5d372LrKdfZ6G0P4yzee/FSl7YhXyIjjfUvpKiW/sPpW6kXl2WhsP3d2cDYWU2mrzyAO2c+XR5VMnS3xGXFQds06P7xibhUr6hGLaNKweIKeM02iJsaZpIqCqXQP8FX27xskoRMWVkmx/subjWqipELVs0hE1MfRmT+JqPVtvpDejDRnxMC0gedZ1Y0q/vimODoaUL9PtOKAyW72P4JYCfBCoHOf7uE6Yb1Bm59VxlAN2W/Gtk7PJ9Bt4oIwVgbS6tFpPnM/OuqG9FUxMIYwG9H31DAfyNKobbD6qZJoDWdI4cNoYCNk7FtLaOUqRw06tsbZ/yX5Efi8dmR4N4mZPSu//JZ5agj35gbT/ZlOT3RL5ultGlduGPRVMRpT1LC6OlrOtyUGKpSUinp0QOOaf8oPlKJw3QNDlgUWhgd5zLayvJ8F69c/HJv6bjWBZcgdsKouwWgA7nhsDK8x44Bwz/nb8LQMhyu7PZEHChTQeP0d25g2xf7H/2SeyHhrN4b1yPDB2DrHiOur0liaCgFTPagSE1yg8BF9vLQH8CSMTjmHCPbB9WWLLXHGXdwDs2V+N8sCD7PE7VYIaIz6N9CccYeGSXPPqMTde/cpgxt4vsdGeMHrPxW/LjE9aH0ouucOIVM4m41/qXWqq2qZyRddT2NP1tjpcsehAquZoWAW/NqxuAsLKVze7BO/AFYB+8xN50GppTWapGE/9tVSqT6xx4LzKVzBJK5RksuedevrEIormkLKcBv4IbuIRhfA31iifg++DN9ZhniakJ55hvGXVJRld/NfNNQVEFuKflJ598GnNRH0k++e5yGFlf6cXe0xGuTl7qTnoey1wOtXTe8rKe9eo8PcPqJn1WhlelioE1TSftwm3Lq7xn6MPwNcebJt9Rfp0mr3rxZ/j74yV9f3cs499QqnWnd2Xs4uDUFjEx3cdEtjDBoiX5vWJ10/cxTWX4RMori+jy2c+f4d3kckc8OTaFLProhy1snsBppcqhpgpI5kaSyPpNhBomwKhXFwd/T6Tq+6SNUiSNl8Nv5H2VyqKv/95f7hFq+KRXd4JnqjjhAJTGkg74COtHZYeq2nvt+2eOxVwKR2ee9c5/umJMTkHkt0Y0zbcx9Zb0NHaGkFbC0DJnZeiIlnXYvFIRy1emco5nE5twHs4weM+ZGdrcmtCCLyEHTWOh8VKDspDKfCQbPFzizo/N2+rkdlM3K5jPfVXcw60pAJYC+N2PbVYwjPXuzZvd2/dv00lPaGXFJTlxGqKayiAoujE/7n7s0ff4QezbFxs14/yHa8xQYREBAoICAJvKDEqAuBiaveDmwGBm0Bd7pyGrdI4VnpF9efP27e7N6ze7l69fFfDD1hq3b8dG0PdiY+jIKmKYFJPyX79+x4wcsjSc8xfZJs5pjAoJIDF5//wtwQsyPxwejnl7tZUNSAC6oHKpjZU1s49CBhWfDfQBjJhVtV9SZy478SnnFhgMcpIHPKsYtBAQ6+8UiBufk+ENWGXQYd0jWGtjbn+3fMQH+yxk7/AWkI5740i383ceXse9yAiqIddCWW5GdhXyeMescK5yRXYVn3GWL8rjtE09R7DIAXzASC8qSSCQflMjNgm0kh+a3zYyfZDfjUB9FwCcIZth92sLPu74c59KZjaH/XHeZqQX78X+fd4InOAOdFLFrQfJvzTtbsHH677EHWXzCz+4KKJiT3OGs4fPgpQSOpEAd4bY8tMfkySTr81h91rTx0nhlo2xvzyVzhOb024b/fG15BKf5t3mmx9et+fKQLZ4sKCfpjBLb3zTp4o3LVb0TJ/9Qy95PDOXvcW9S2X8rJrubZQ57pMfg1sSAQMveeNCOrKmFT3gqi79twR9zvptNb6uoXgDysvrTT1B6ichZYDlcOORV78heaEWoXH6e0hEwrwCvHyRZVWCfloYuaBPOvFj9H3gddE/5tGJWreoQ30ysRR6VLvmYPHDukM/1jnFCw1KuQw5L+to1QE59QxdPjkA5KyH03GCRbadh/4aYolWKlqT0VY7txmd2j07apsGi8GQH4YzNfS3VJZVr5VAY2QxUATAxu0AWJ999tnus88/2/3ml78icDruGpLmJiKdWiEycB7v40fYs+8BT+rQxsI4j1eZcB05hKxRADNskxEZwWvXbnHO4du3ykDdiIn9KBMZqTcxFP0y3u9iLiLmpiGTdxbDccBmAUECkOiNY1SRxXoTAPbNy5ijFXUR+HErjpRIgjPIhhtYx8rjW8EDbMrL4WZmeSL7w05kZi0gRs4LjLozMmiDZNwyAHBl18CKnNNKrUiQJ67Neu1bDfaYiWz3U3OZUhugg6UUyHP9uEWfNQ8ts3hub5TpQXk8j8wc7BPgH6AP4BdtvAjQ9y74/0apPVLMbB+uNXCLkfaL4PVbZgwFeAE0z4Mv0xBw8JFDwwDwMidCQJ2XatvJDkB6CA65BxAH+Bb4w/eQZYwacMiXsti2m1N+rXmcXLChY7ZA1bs36lxgeyONwoxKbBPjOE2BTz7PqQPf5Yslx3+aVjCjrkwUFOuab+s8keKlX0hd9nxNGmrGqOpQWBpuSfeda7091FpOW6KF52uQuODTPq59gHCvIIa5T9XjiQtb8qQ3rI8zbVfOmLCUDTi0yE4djfqNjBIvsUbTU15ov8xmdhJ3eFbv8VeTapPzvue6qJcpRzVmgLl9ZRQjGVd1vzRqFto29VuCPd7KzTsWoM/gq+YIHPQGjbqceJleMbMhjCoHCHMg2nMPeGONbrfQbZzc67siX+RX5NadYpbv4UsL9w617bgbnaaHJCtVvvmaZVg9bXvp5HlnssKOH7958jvLyoxEovECVwawBbSjTM25o0Kmw21ANzMaKn/BF5ht4xGvkkb85WQqqbbBAJmagbKmCFj1W5u7zAG4UpQevtLJHDHXKc7L/eM/+uPdX/7FX+y++frr3bNvnurO7FC0uMCfRzhIxmYnzW4+cNTufqze/fjJw1jYcS/qxYpOLRm4HRdxpsNNZhuV/cH8Phwl9i7oefnq9e55ALa3kd07f6uFJwByr2IvNcxDxP2379zhPms3bgffADpev919/fQlT1e4jU0DAXACfLyP5/EZWTSCP8wtpLyVnbrHvQS15QnjFIGNwBz+QZZKJ5sADHo+HzJcGgbHHDC82Ip0trIraUcdBJ/ySvZLrgC9xczMxMWjbcZuAjtlJzmfL4Ff8T+/9yyjwReBH7N9AmMMBLmKWFuFZHaRZ4/d4vA5wBuA9YuXr3fPXgS/Y1gdvLIM3gEQxnVk+vA8zq4FUAdI19YokqdXCDPwo377oewMs8uXqpPYmhxTu8Q7YS5krJEp1jCwpycge8vTPGzPg7Gpt8sftr4Pm1NHWIpdoD4I1B6j0KH0CZkdrHlYA8VOdnHccx2nzz6C4HbZead7UDa/u3L7evsy8dYaBdaizek3yOqcwmByyIPs6BRzrW3HaZ7uyE4m42F2UJrzlI3J+OeCq7or1nsymWmD6f/3Ppb0FZVyxCOu+kGZ/faLeprt8Z/gifVolbxZ9GjmureUPS2ntWXV6V+w89iK6Utn/EDWJLtN+SnyKR1sW9UHZuTasG1Hsrx35UStQGYuDGJ5X7nKMtDvwji7vbjgMj6t9z6ohp01A7MbSpym+NpqoQ3JTY/ZuiyUUYts/LvkwkZTE5n5iB4JT3UaXB1iUPmGfTchqJTCqeEGXlSBPF1herycaOobgZpqWoK/udoteaQypnNLtJ5GvvQEfv50npu0+UnzL3mYBlHJky1epa25ZgHaeCPjAwAQoOizH322+9nPfrb7f//X/7p7buB3UHvTblP13BFDsQB+WMyBjN+De3cC1BFBxJWLuIZVkQAOATgDqJ1fRHYuwMR5gI0XgTSePn+xe/b8ZQzrRgaPe6YFbIyAC9AH8IdSzu4FIIwPL15FZiazeeLRG56ogBe2/7gZQ8fMO+QQqoCfM7wxdBxZQaz+vRND0ndibtetSBdyjy1IMHhzI9747SwA4u34i7K4eS9WQsd7bHkdtcdjWkRCBDl8oHlo5m+pEQOD3AVuU2Jy0ElgRyC3kfHjfDoPLwuo8T6DQnw3ymIUxv/ImEaW89YdgrK35+Dt693TZ893L1++3D1/8Xz3KsD02xiqJQCOmzDv823M+3wHQB7MB+bFohAv9OAcPezNiP/AY3Q0kEHMoC/9aNlmAk+tWlbj883nU7f4Zzh88UZzaj1H/gQV3bzFw7fWL2bt4r870aHgMG/oCnTjnMBVm9sUkIfPTfDMctLit0LTVenb/5ztf/iXmusHvhOA2w/KB2awzb/xPLPvllUC86xw5v2HUA9lBnoftiBK0u+uLeRDKvsOn00DbW46zdEc0t/JKWfsYev0WZ9sb/Pfkg/nIM/xQPjHtnC8Wft0bpnXWYf6LUc06outmJIwGPAhOlpNQrK9QQ6qowA7CJu2rywZxrLMiIOxVzOfNESSzseMz8BsEtUm0bTVKlZj+ee8IP+gZrW2db7QcU9ea+JYB7oGuJ0C1Uti6zk5FlSpNvk1MnmWT5IFGjL1u2ZXcxbJm15midrNv4QC2rmkW1pgXjvzZgwEhTaSziY7trSvDIpLPZF1FbcbX2YlHT2tdDvZSKfU1cnQM+auM2Jj2M7Pjrvwi4MZHnS7tR7RTs9tKa5IhpXdW8hu0ixcU8FqZQqjhOphmqZzeQ+fTN6wDdOCIQ3Z4VZk3V6/eb27f+/e7lFMZkfQu3PnjHP9zgOMyQbWrmXMrsI1ZBQAPLz2Vpt13D27GRm1mHNHkBEFxa2cyhGgD2edIuhjntjrl68iw/d29zoAxTfPXu+++PKrGNJ9G5m4GHqNTBTagcCLrN97zv/7NkAghhZfqo1RDgI0jy9LUMcsVGSnbnGjY9wj2+EQYQQjrBDFvTgj2FlCDvN6TmB8xrw/9HqRDb0XfLkbw8oAsxyiBqDkvMOgKf5DewkgkB3DyuhoK9vHEzTkj0bHYggZJ0SQLtwDOQGsYQ88y5yPpT+wHyAQgVy0slYbDYv/ulVAELz9FkO99HPO9ACcBf0BvgmYA/iBFa+fPgu+f0PQDXD98tXLAHmR3YtVPxy6zcUf3P4FNMYz74NItFWnWHixTKos5YL3AKQI/zrxA79rPmGwllnYmwTr4FIuDJLDI2iQ/LTSmtvCAHMFAfiOoXsAz3rhkcPxbHYOGClyFjQfRF03IwtKzYasIUwmTLNg8zJtQ930gQPYD1pH2XFDUlBxbqaovvncVVVrz6TLRUqVNX6zP5efSe/ntlHXQEr6lla3VK1HQzPSPqzXndmqPbSbSINldcbhA1o7kj5lomUh7DCADmZWR6tH3HaFGxm3Q7RsXuuKAv8wBzuRO+ILfFB/Vdzsomn3K7xpio//TgAqbdx65eyfpK1On14tPh3UbfkYsdVEjQeWGT7eR2XyP47RqlMZv4UCiZ4snIYwFMZhgpliNn4B+qxz/qsYJGtmfJBQjZZp/+k0/NmWtg+KLlG0mrbNNTI+iZYxst31kuMczCGFbSXjSqe6IthX9Lpn/Wr1ND73YLvn/uLzioDxQ6qCpXvgzsUlPDjr+enPHrxzOE/d5lbsf2h2eYv7SqRHvD11MfWLQCLLsW5WJQoE9lEGfocb3x2khFVgciJr29lKs5IPaQsyLT3Mj2mlq1a2H2aDH2CDhTBwKWtRuoy6IkphSBXB/U4Mn+KEglu3bnNo9PxEiStgcJBbwTLenN/34D5X8jK7F4EdAZ/bkyCYR7YJGbPnz5/GO7JLMSSLOWXPX7zZPUPW6c15DNnejsAuKhg30lECNSAuYB4gAOp7zDGLTBQdJJoa9XmVKoYIBYS0Hx3qBvDR0O91DgvzGK7MTOE+BP279+4GcD3bnQGcxHnCb+/GvK+o734sUsGqz1vcjiaADzaPBsjEoDCzVxpeJYCMIWQuj0AwSF/Zh18Y5EBTglDQbtAmkUspmW2qxSNihuIoftcCBWX8BvAjQENWEuDd+pN/IfOYOhcVAKgGiI5M3+//8MXun3/3+8i8IpN5Hp2BmEcZWb13Qdw7ZPmwyXMMAwPsUR456s1Zm1EWFnOAJq60te5yXQuGxHVND0qVBYxDTjfOKQfMsQTwFnYfAYg8SV6ATdCfiwTTGvo9xYNk3Rt/4BKw/SJHPoJntyOz+/nnn/N0GZ/e0Tt/AILzSw3b8j7HPNuyyzo6qObVvohlCmRLrr9cWANX4p9sgIcbsAOUAOuIyzzG2ZLpHvbKL4wuYl+Ks/nIEhTu5ex+eX43V0bUpBcFm9nYAcYE0lL2/JN8pTAsicFgflrwm/v8yrlPZFMvuvLk5fmuVpyxEvltW7Pl9KJnAmYg2EGfnmlz/GC164KG6o9PohtUNKOvliso+T8HZPUKUlF9L3U7y23AUHzU/Qu+fTeyb6VoyCQl5+BzqVo6wwfBK/XI5rjokn3n+WZ7W0krpXMpCzdkkvJROddFo5bfL9XmIzezskWD9z1SHYwm62LpQpkPVJvq1RVSThGU1BCajJtZppJ7Y0TnP4at0p71/FjNad0s5+4hrgSFaj7+GbKb+hI5RD4vS3d9M98GqDD02TaJ6kylr6kOVg4VYkjz/r1Y2RsBGMAh/ZksLdlsbpf60Cmq3W4NsjiPHt6J+X2PMkMGgBOZp9w6BsALmTKAiVcxrIhFG6/fxgbSAazeBuAgmAkE8TqGcW/GqR/MKGbGjtkZDCeaP0AcAFD0M8p8YegYYMzb6ihbFcOUUb470cj4we9qQYdBnBYoYM7fg/sP4jzhe9xsGpm+h/ff7u7GpP/nLzAsfCcAYIDCAAmYf0bIC34FcEVGCotIEGAJszNg2FF14DcxlUqIzIAcpk4pAqjC4gxl2ZhxQAahgB+GnDX3T9ftb+Mzh2KxyCIXHBhtBU0AhO/iVsyn/DZ48rt//sPu57/69e6LL75kJhAVgw/I5L2L+rXdC+pyABTeEEjV1i5xWU1squkV0RPwS/sEOdwrMOSOz7dCBrfvgLcBwkP/DBA5nAufa/5AG+I7zssFDbnz4Andx7VjKLvh0Kg0+qPYb/I//c//afejH/2IkwzROTHwWyUT0vit9902TnWdznBJF2hMoqT0Zr9DW3UiWCl0x8/k3M78qqwaUygHvOQWn/SbfYCA0AlFMNMFldXNTJZM/hM/bsWApkwnVPN93dIzcKRfjci2aBV8tSt9ZBdbZXQl0BWZmxlD84t8OkFOTekKozR/fZg35cU3b+NZvQl7M1jlA0mXh43MnN6TUUAY88qKgb0qyj4dnj+T0apg6gl1/JJId9lz+q4VwY7WwhM9p9VqFTagVfv1fLeBlV4kMDAHHMor8ymVmzoMo9SmZgNXpOpKdqMNTfjto9jcmf0hXM06c9KwSy3sc8CJdNXf6Eid5oDQlhYsN2zwyo3j7J6cMK0A52DfG3XMgIfzGyKgB1jQ5aCwJDf1MQEQpWsTzSIqa5GP8mdnbSJSYN4WxH07hjLxAjiYVGcPh+TTRijBiN2dOK7jQWTMHkbGDxlE7L+GtIq2KtHfi3daRAA6gXHeAFTFMOPL1wFWIsMEzdaecT5NQ8O4mjOka2JPrsgEGZyHlsOeNA/dry05tDkzMlyo04cuvI15hNy0OW4/D/QS6xvIh+fPnkU28FW05T3nKL6MvQixmOROoNqzAH6PHsbcxdj+5m7wi6uAAZYCcGK7GtsNhoJxcAiCm1Y4ymanLEgKivLhMG92RXjkGXiD4W0NzVfWIeXLFbZRp8CfgJ/4mXMQOQyrTCh4ARq4nUqALQA1PPMqgPavf/2b3e9//2VkNC9iqF+nn2D49B1AdAA/ZP44nCsXLf3IDJ+GmvV7wy76Dpmksa+sIWVgjAKQevFt6AMW/3wbcymZlZVcKuCSj2iK95+Mv1GAZlRe/uVRKloPV/W+3z2JEzv+6q/+avfRRx9xGPs9s//mvepm+7OxBWZa9SyP+jnHvRWFaAv+S1PH/uOeDeeYdyzKpOWnZuGP9Mdefs2VUeIBt2tV3cBlk/c+wnR7EOieGimbVc0VXciHf4Uv+86iWFR7Dt9MtG7m6n7jFtv2voBjELlseovD5tMmd+R8k5Mp+7TD3imo21jIbInGlvo7RVsct8iZOfH237yhEClWPXlCoqRYQk2K1+rWCdZN+5V10b4sc9Xu70F36Lxmzi1qWbej30A+0Amuzax4XZcW95SNxYd2SaplGcy8XtZSonQRCzCxAghd/EshXpG/hzh0vAq7/mzZQVkcITCjk92OsvU5B6OU3gY8jGDK0si8q6K8mwpqXZlIjBs8t3qmrhtZcoEZxGznVm+vMowLKSegHr9uhIvF1ARn22l38SC240DVWC3LTXmRKYLOLAS01mJZrnaE5ylXu7NIkz16cC+yZLGal5PqdNSu9qcb3AMNAE2cG4fh2gB/yCzhtzNu/wJWxxw/ex8EUmYtBOCAOHqY0/wzZx/jLsz/ugCYiGIwj+xazM/L+XCYW4dMVeAmla7iuPccAM7bAEe7F28D+O0CjMaK4rdvAvCdxbY3yErdjkUQ33Ao+PHDB5wfeSeGg5F5Q2bzVhR8KwAiAOWdGDDRHL4BTTSyIU56uIenjjCbhzZ0gOFVuQAfKEPAEYBYGbecz5fAT2AQ4FeZurexT+EAftxJkcD6TbT/dfD7D198FaDvD7vnrzBsHiAH8xLRESDwAwzTeR7Ubb/Bq/gMwM53/g5BOejVAKRY216l4fzNYRI8v4g05HkA3TtB/x0spom0HudiQuJKERKIXONQL75qkYfsWFUMLtu+tjVWdyew5Hix6IJsf/CDH8ZQ/z3y5z32jwGdkBd1L59MpVTGznWMxvKs4SkoT0z4F/oyJwZqCN2+hWQfgcwtvSfQq87FKckosbhgUHGj/KmDo0TRykxNW+nOvxDbSsYeSRj2SvmnaPMMlwVqxVxU6QNnlpjkrobWHTqm1qb+GZeWTF6qMstZPDRZapbN58bDI+ZDlrCtptPUdX2fV/Uu6yGBuBmSE7FFcJSA28s4WKAK2AZT4shmL0fFJ4VqB8Pkobl2jadX/WhBj712BgOKnxs8GfLO/lcTGlk1CX0LFra2mm0ug/V16xNgmORb/DrFAao4klTKZoO1A7sqB3vZqX9UCnw+pezeLjGg687EEl7dFka6kjkT5h8/oGnFuAxOTRKnl7rRM/Q5oj1qrrSkGi9lst24x991DCtNmRnxYoOUASdRc+82DHHe4DFVmPMGNvY588ca42wPisNQ6MMARFzYEfO4uOkuFhM0AMQ92bBNSgAkrJbFitq7GDrlqRsAdpjHhwAfGzpXtktACZqp9ZdocR4ZllkuZCqZjYH+IxsUyAHvmHAXokK2MAANtiOJTB/mroE2gCQAPoDSm2fKjAkIKpOG6YMvAxidX7wiGHkVi2Fi0Svp/+re2e7Jo0fMAGK+IapClvPOe6wQ1qbRIEZnAI+XV+1yJSzaRFCrrJ/QTeo6oBfan7QIM2J4eQz5MsOXoJfDs9jnMIAd9z5kChMLOnCiCbJQNzjE+zauv4oh9q+/eRZtMzhGps9bwAgAg8vMOKbp8i94A13CX9IzdIU6mtf3W+MIQ1JDtR1lBU4nDeffBt2RfcTIszK25KI6GNQjv+Gz0nkdU9Kt64xd2Yi47jOSMdz87eu+itfyUCHylQcqbP5+312TZwYJjAt9JOhQBSo1o2nR5F9RisDyApgSnXfiTvHBrql7257F3m5hTyoYYDDb3UiYeejy7ZiPt/8qIr/cMzmvb2qMNGDEStE52tIkW77dWpPKgz8VoztFrXMxbh3CbqLjnTnaNErYwCcZRPhok/0A8A7IM2duCqHLuPZBlI4auzAdklSkeguG/nYSjtVabaQhEV+bsltUdP1XE/X3BPrLCffw3XbaZewl1xOsuwxtaWyjzmOldNMkPzJlbqcpEOXyunEe4cIpXbdT/cKJDJc+JO474Rkpa9OdCeCOtm4bUVZAnZPidf214XjF3rozoh7fTG13Rr4eN1HplWXCJGoFxHHe5ZYL42+TIXeG0Bim1361mw2311V2Dh/BDEmbnB7lI6h7RSm398CcN6TnTn01R4I2Y3oWhngfBxgC8MGqTq7IzNWRShqoYewQxme8Ue+9mF94PbI+b2JhB/ffw+/YQiX+InsFfhCUIZhlp4HDm8jUadIZy9T5uemMY77emGcHCbltGgLGhsLIgGFxBqi6EWOzWOnrbShiC2OBDdQZZTI/AuAViyAICiMTiP3v3r57w6HfM2T+AsRqvznNEcMLA+eWiwIyMp2ai8ch9wQynodl9nsPPq3cBahNQEr9Uo8dw9sYZkamD2APwA+LXTCv8R2QFHgS5y/hDBSwBvsU+pg2gmQAXuxTGOAQQ7zkLXQgaCv9p4pJbgR9Ht5NFS4TYxdUL9n67I/6/LJS75SVrZN7Yr8OjgWfsbZWJ8sEv8A2TheITgHUgJnRsZL8VJUd97l9ovVGdEIeP35MPeIGzb4xdZRth5zYro3XMUe+eGTtb6DgyWbz5ECZth/yutmhHkVBQhaeI8+sZg/8TScP8+5QENjkhIpjts+2XswUDVXkVgPlq/91vOSfDFjV2qE31vQOZofa9DYsHH0ajBN2NQKTsisRTsCxc0S+rqfJFM6XtJlCKomo558OXF2uhOK2HAB+Mm1LUXo2Mn6l2FRmq0BWXgBmzvAVaIRjE33DypqOdfD3fSuIJ+CWEk8VdgK3KJESz+7vMMVrU1oa3ladumeup5d0yHh7ebNMP5y3NmLXPwnx6EhDmtkAf6m51g0bCBou8HdAHs323KHg0WptNWRvbznQE5hQAc4AcI8B7i3K+p43bLnTbReZjtWhiGzekjVAKQq3nmRpDKbaJ+8ismD4dSxqOaXhiCxyFtiS4969G7uPP3qyexIB9Gaka65dwzQQDb8WifQsAsYISrAvZPx47FrsG/c6Tk3AYg9mgCLC8xSRuAfAhiMKPGNWoJuLOALIyO/gyDVt1Kz+VgDGa1hVGvfw6DX5phvcqy8ALresiYB/MwDGLdACxKFsn/QOGUkcXSccqLllAGwoBz/CyUbmLFbFIptJmX17pvtTDW8g0wiui01ahQqHHaAPfNcuefHyatFJfVE+ENbYwJnbpkBWOcQr4KcV0QZ97wKIvom5e+9imPc8h4dv3sLQdrQ7FstgFfeL2D7nVRx7x6UpAFG5vyFPJcnOAW0kgDDgLs54Hcg1985EuzgtYPgde3MDc2vQyEY7dE6WliAh9TZ4EFNA2Ql4xwNDcSYzFvWAfwLUOI+Z8YXb4Zygp4duSeEA9P3o8x9xugNWlDujUx4MFQIEJDpTta0jdQUypGoLy3Z7jk5clE5Tv4IuZ+hnfohmv/xJrRgdpG3SD8UMPXGQ91WtGzQ54CPcOuDHr8DnKz1CwSf/yMPRjZEDy1InX5++IS9tyreuKYmz7EVMPE1fuQmE4XOgjykmqTHKU/dKi3zKmUnT+HVQZcmMOofMb1YboWfZk5joSRmpEahdD8vYNRLuFW5CzolvXVuOM7ts8UUoe/wddRenEi6T+NKtHJdvjcN+VrplZrLtQUFE/U3TJ6XO7GKi4FlCJfXqRRVvLNhUFvFkqJ7vGzKYPVd3A7hSV7Oh4245XILgBH2VfkZwwdU2TDYoMIezbNCXc2W6EvJ5yvzAy/ofN80usPU8Qk4Ilnr1XieMpPSw+6dWIZTbDG0/N6diOaXa1E3aiFcHHgEU8D4veSPdgxYfuVWGAd1qWzeYr0OHpJv1pn+Q/vjILD0jfdSq1ByySgAiuaVvaY6kzHJijhSB7KKBJ+OTrQ69/l3fBcgMgpL7oie5hAwg9uu7G8EOQfW//be/3z19+pRzrDDnznNISgTNzlAEFnOgzojP3Oz40yf3dz/+7OPdR/E30NbuRgCuGxjO5PYnaiuAC1aVcg0sgnnsJXeLQ32AWjFMGnU/wtB0gKxXAUax8OPdW230DJChI90wnInFIeBDLAjASt+Yo8YVrrFIgEPHd2OeFlYKIyN3ESCI+xLqKK47yCDFsO1FACFmzGJImhk1Ok3JCmjv3XsBN2Z5qA9YyKHzjQF0cSIJGvU+MoeYn4hVySwvMoAXkW0LKMz6oP9oHyTOVb8Ew8giomwqT3rlsmT5zSiXiyu4gANNTRDI4WksiMCiFB1xh2HdN5HpA2+40XLw5/z8DfmGoW5lzs6ClsjsXVyPezAHEny4x3qimKCEO+UFsARgxxYr2JeQA8vSGQBxZNnQZtyCDdIBRnEJTbAfiWFl3Z+AJBUIQ9/0E/jHTaaTGUoJVmQiNOrCFIXIouqk5wT+oUucuxmAPSrBCR4wdWJ71jMywuUMVh+kyPZx+PzxJ5/u/vRn/4bye/78lcpBI/HJBqAJmCqNf0w7ArCdoa/h+bxnHyFlT+OGYf8trPly+b1BgsKMom2pUVWLX9MzN/LYtvICqe/JkU6JPVwPAiJ5ToNUKC9HIaZNsSplY9Yp5rpLkI7KLEWXKDuMfqxYxR96RWk6YkO+evtaixq/3RkTmMezjVo2XNsjVdvKRyewyt7dBN7IY0pCLTMGWMofvrzwy6h3fEofX8+Rwmy22j7iYn8etulYZDmVoQ0YkrGFVAK4ugjaqzrqN2t+W9ZdomIjUwAF+mZjYnAjE+3QRH9FpFRWtQQNS4OcFHxL2zsnO7ukE6VjyQQHzcmUJB+9yNN8MP5wRtSi2KXs/N0TfxubF7dmRSjePbSqdCvlOh6XOSzav0EISYUy8R/VRydA7Tj2fNK3am9jzr7Gt9+Xd1vuuEVzPGbZ6quN44QK6pZ0cqkz0M8CWa2tmgmGV0YZKd7Bimpag4hOo2/PHNEJdx5EWhpqtlOPOijFN85tSCNGdQDr+V2+LdP5vqfpDy/DuRTTB2FlaXY6G+L33XQSYexafRvz1yJ79SDm592KSe441SK7aMPOF9zzmdzg8K2g/0k8i4UdwDaYZwbQp5W8Cj5eocqJ+pERxDpTnq0RgACALiBVABGAqrgW99wN4AQgg2wWAVa8OZQZtGG4Eo7L+xAy0xffsVUMPiNzc/dunCyB4U+c2xvDshdvXxN4ApQCuQC8oWd7jqPjAMS4Fx9zXOysXr+IU0fg/Fl3kx8yg2hX6pP9HEAYsmO8EvTffKPhc9Em9cPegoG7StZQUq62jTc2gAZW4NTAeGuhho5M44bMcMoAgXlyCE6VYMYPW9jkmblYqPMW1wmSAzhzn0bs5weex/6It84iE3iDc/texdxFzGvjFtRQSQxzE6TiXgDa0IH4CcPnmLRO4A6+0K+KjdksWZmBn4qJTKp02llkmzwfcuiwToHPWRgXQ4NH7JRqXidzVPGd64X6wg76vUHHMW/n6jQfXZ0FzIH8JIDf/RiufxkbWOPcaMx1fRfzIGnHWYHKxr/oRAK4ax2u63Rm27beG8n4MvmChTFNX9Mnd989ZfLTlya/MGVBLzPVkfmwzxOwGYPXdeZ0L8ukmAlVlRMP1gDVf6moQVaaxsQKJc09sYv0SAZXfw1+DdmpHR4B6m1hVXLKVSV5h/bWtbwE9xIfMZVjvGau7KOcrZoJ2ttExwrSAHzV30mDccCqkIwt8+9OfmlB2U1mTooiGcEGH5Iputcgypi+MhRkrQK3A39frTZA936hO8PV5zgcVICV0ba785p6+W7bACmnKBYzAakUUoY0exs5WFI8UVCgiuF6ZqX218MHU8nzc2lNUx86sQH8yL18buv2qq8YPozvlDaP51Ps1PT9xigH0w3BJQxHMYzqMga97WaWtqiyy6Ky8l7PwhGkjl+KFxs3UybZGx8gV1aBLU4UfBLaJ8Cbimm/FXepTDL00R2deausChYNWH/2tCTIQLBHkEN5P/npT3Z/Eef1/vznP185OpWQ9SS7BIb029nd27uHj7XtCTNUHKIFABIPuKADLU870xy42FAZZ/ZGpL/FodwAfvGFmyEDbMRnLBYBbQj6aDKyUW476ebQp4aNcQ1AEAs3OCQaq4IJPDDfDcfCBfDD0W9veDLFO60qjnRlODn5tKiP28Kg5xv0Y+EJgIFWASvTpXllQZt1Ou08xSL/F2+AHWRNCawxvEweIAuk4Vv5yZH6suPGXjPadgbALdqRIM+bNDPTx1W78Y7PAHnaqzDm+eHMXLz5DPbxC+AbKJNDw5wjGMPoAf7OI032IvZQRDYvOM9hVNKTy5px4ge2poHwPD+T9WIRELK0d6DYuAaIFrRmRht/uVAD6hd1qm8D2Wh4WiAQuiGXRn4wcDXzbH7TQ+a1qAP14F7sNUn9akPQlzRWdxbx2N2797mFC/QJ2/VAbgS4WPgkQfElv5IdT4Bcpt+z4mZqtNVmklue71TcMp7d9nWj2Zu1nMCV/ty6jNmX9m/Df265rg7MRu4vvVj5JcedCVJN3lrYw81w9C9hDMH0lq4DwAl8SF2l7Q3XeujB5v5Wtznzhwtu/4gyRgmLx6a2Hia5JwmccJAPakm2k1qdtmfiMl7VkW1u5CB5VhJ9G9o/CMsgRctRRJXzH0bjIdZ6Zql/SdQedu1tntQqhz2TvLLgvFZk5dyWkZm6BANT0dQRsWtoYMzr4izY0vcramhvcWqp5j8JVmtEQpUNZZvZNED2qdqxdV9zRtm2YQzJPxoRdGA4CpfUHYY/L4/OOUgdK9OQ2eQ6oF521jmM6PIHxQjiokvX8kop+iWscINItB5DqVw8kcC8D374kU0NSGLrLGV7Ihp1b+nScWQNWadatT8gEFAh2xVEAKj88Z/8ye4Pv/89gcpprwRyUQ6yJR89+SgA4N2o9I3MjNm+BH2Z9bOeYmj4XSySQPC+ESD42wBgWMVL+8vMG8DrrZomANCXc9DiN5ywgQUh2GAZ23DgGkAfgR3eGPKMoUm2nqAHizKwECOAYWQAMRdOIDGyYlwMEe/M4gCPfQu+AKQgwxRFcJEX5iRigUHKlQtJ4oU5ZwTwcm8F/FCmVjBjeBj+ztuDAGQFZVhpmy5z9NjHtjRacew5fgmgEoDhGgCuQKDAoN8Gh++48ENDxboHw74Agpob6DmLZFHs+Uc/TN5GW5AJtC9DVj2aigze9eD17ZtxqkroyM34SytPfgDPIXP7DnSj7QDN0FnQlmBWwG9ki9RuMU1DT7JphojKNsqOtOhC97NzECe7VMKoq/kJbhVAFPnLJ08+3v31f/wPu7/8y7/YPYpFSejI4+jC5y9fKHIsUE0VXfWNmFfxjz/Z5zXCLulSehXDQ7m+5k/h7BID13nCJyJLupb0Efs9hVrNkO2pXJM7H0+m+E6tPXFdwwJsKInKF9qbhtXkmhSJrslZJTA/zYHxrglEoTp0Vkqx9hUkOSx55vbP4UR3+Wi6jiyNfS5B7vrWPYJzXOvxbRn3h47NeGec1ZvVKUMxRuc7FQ4yKiK50vWTN68BQGf+gCrDCfCpRrGzff23Lca5UQR/E8oY5VWmrwfL7S7MlWTTbX1pyHNq/Vjx3Zt1HuLz/CarFkCrnsgP27riu0z1flcgak0T7nPmc58kXHGWWVUdq+MYXzaul+DxYdGWoRRNF+eZ1AKDHuq9Qv3NVrQdRQPgKLfZwGbrU9crq23db+UkWh3EJSjcb2HrdjALFf+9ibNxUcVPfvzj3d9xRe4S+C2pbN/zI079eBQbHd+O1ZHXYogQR3Fh/zptnqw3aaM4YNvuWaOjIsePDJg6atIrDzbgfmaLmD3CYo4oD+e8Yo5Z1IF6bp/dim1k7sa1J7uXkc16FkfBnQNQotyaq6WME+bfASS9iWG9F/F+GmfV8ug4zNHjamyAGc1HBF/QFg5ZQ03IMwSmAEgchiRObZYg+jmsDYBTGT6cSDFAjuQkTaAp4H7cG0/7xIgmXP5uHviYtj4MPDZwFt1IKp7HHEWAMExzRhYT4I/js+nrsJoXC2K4Kpr3YUhdYP0aNqYGsGMMxmIUDFvH9jsxfxJzKHGGMbbpAYANCfA+FI+heYDu8wCPNwI1Y3sW4M2xCbX2aHT2bx6masAPmWLwPWnUopoM6gCEPONXW+Z4H8nLWKp95Js3r9hp+Xf/l7/aPYoFHqDnWWzgjfbVSNXKZyrbdzA1QLvY59u6nz1C9QnuEaXJg51w86q6ZdcwaSPKU5lLwEf7PClGbsV6oYcRngw7k376gTXgtl9TC1Vup0vNsv5cRhOuem/QUJnLFlQK+Y32FOYpMLCM383S5VqOvtT2vC1JmXl0oi5U3CDjq9DNffxmwDUUZ/Mw4mqCXFy1qQxj0Uo0ogn3JP3axyZ71eSBKS0qrOP7ni9BHZFDls9earUwe3wer6CizsKQAzxc9ilKUF0P+PWyW4PddZ2NvWVERzVt4wbTLyXM7A/vWzSKPTb9VtqSbV82X73506lpRaefktC0i3rytyoZtZnv5m+XQ7nlE43wFGqbjY6+j41uQwlMg+YKihD8Vi3I4H2JELJBpnTkdazwRFDHyQUYqkUWTb59u4PngsRpATTs3YfNjD17gRs2x/WR8UzDDjAg4IT5f7iOeVYCSlxVS5npxARm1BDwCZ5jUBJZKGzzEdm+W3cwdw5AEdksbFuCbUkCDMRZw3fjSDVwCsCPgIPDw/hJw6DvsLAhMlJIwuE5fMbcQHzGISbeFw9z4Zij83wd2FczWi9a0mwP1IMmYK5e8C3qxeKDCdgQ3WZQc0ezGzjBrRwwVzynxK3HCog6po3D21lW1Z3DqQKIeCu7h11luPjkrYK4wJLmzN0CsMKQeey7CAhHlsQ/2Lz42+uxBXVcvx3b1NzBfovgOeeD4h4BMWBq7b0I7Ig5l+92t2JLHixwiRQrVxxjDiW2zanON4E87s/FMWSL2u0XeRt1swOR8ylray3QjjmUQcuNyBpzI+eldk/Gssd5xc+vAP5fvOQQLwAgvqNdKPtt6FXvpPVS5kyg9Nn0y5wFcHqjhgWvqN12IckPebL0A7xzPD94Gj8fXQm8rCZ1LX9mqW2kaDWtMOlRq0bblr60Objtdok9eldTTEvyMW1HBfQb5dvr1Vl8IltXqtKDgJjA/1otq3ZMkp2cu5uUnbyiX+XKlSc2wC/T52ztoYqTkn24wY/ORYxvpUt0Mr1Zyf+MSVxQ7xfZYSYlk0sk/ICHdWHuR6TTnwTjHv8ovUtzKyDv16LtKxLfkaHeFHRlKFe0H67VhifejHtt/NZwXWo9fDKpg6V1PbMe2/hZjPictDOYtMcHAHX2ZF12GSsKIbjI2lzmbJUnsr4rWLaXxVtZ8lAiqMmkuZ36S6C+lK15O5hA6xoml1a6156WDuOKDqQziVU6yC+5l3LndV8zyJrEkOC9bK53nMaw7iii22ra4wHJoVgeNRbxF9kTHlsVWQ8MeXHSf6Rwjjk/kIvFHE+exPy+GAbEFic3ANqw6pUrmTNTU22Qg4HDwxw7dxiwX5+AH/yChvSQZYMcWRYXSGioFODjVkzAJzjE5wAluB+LPjCEi3Lv3r3DezX3LbNoyHphnTeyW/Hp/O3LOGP3bQC0i91ZrAq+FkDvdoAizP8DoHmTQFT2BaK1etUBnKC22711GvcDuOFQWRpjamjaAufNORM8OboGDQCOGpBzhozDuZxzqM2qfZZ4gUBm2DC/DydhIOOmFbvYiPptLKdGdXduY7g6mIMFLgHuHsRG1ADL2EQbw+bYgxErg794+jo29b6zu3c/zibG8XSBZMm72GCZdYC3kQa9iHmEBHIB6bFn4LXgdwz0hkuJsnBOMjZmDlYArEq+8DcBMwEu6QdtK/pSwQtZw1woAnDHCfMMMQHMsAgFGT9mlvGEnkpTXwS1bSNwEPzNb369++Uvf7n74eefUy5vMPwfunQdG1O2l92COmPpw8pXVM35xDKwxs+XcW0spaLrASvWJYpzuuuQ5ZZKLvywShKwMrRTu5atIwuqiarLXRVfmwBqtsZ3Esc2WM3fcxRA4HMP/UVIp6siQHJgSe1R9omHPYAfeyR1QM5soSVVjttwKMD0a5cJPGkL4JQ7gBRIdiz3iT9VauAT65lYrs4lTu6wZba2TcO9rW0sLHs+BlwUARxeKqeLEY1wRDnBuco3gNqDua8m02NiTIeSjUkGHH+IXKcVWfUsunJfXYcdBIZlzDpzUoXrmySi7viaAu3rGvCWyyjafuLsnva6qayGKX46/2GfvLTPPk7hx1TpYWe38iVJ15yIdRmX9tILahW432OfOS5yGLxeqXACwIHv2r3WldSxamHqUmUEGxvN0iPcoPy1CEPgDMHu45jk/vDBA4InAL9TXjcDENy/fzfAWLgLHBNGBx7Szq1MPEw3dyIVfHL0NPsw8hLYMgX36rn4BfPqcgEB6OFZrnEBG+pqn7sAMDE0h6xlB1TI4mHD4gvsaYeVwTxWTUODmMd2C8OcAc7uBND5NpDJt7EYAuOSmNt2nvekL9XWHJzvp0wZfSCHghUo5fsyeORKSWfVxkkTGFrFO7JmuXdet8Ayg7RN6I6Gt8c2Ll7YweHgoKnAH3SNw9iaQ6etb3D0ms4mhtnhbTUEDfcD8N0OAM09q7GcAfP8znGChzbMfvIo5lDi3OWQ7c3g0UUM4b+LzbUx5A1IBF7E7dwmiWYNeWLOJo9NCZ4wIyvwhHo1BC3d0OKbpqEZD+guM3hhzqB5B5Zo0RI6Q+gMhA7EzVp8ov38WtLtqNqiHgxfQ3eex1D/y5fK9EGQyibGwp6NFNrw7wOWre0MjflQ/3HMetPfk6/L5p7uUAXpPFC8kd/8vuItSXZWNOk32XsDSQP2RyV8uRtWoG9f3MxiO0b0rRvh/VJEJJQ46RknTjwtSYkr2VZPqmxrEQHOekWyfuYLO3hu3DFoE3iD0av3yxftpxv1EPC4dyBsg0CXypJyoQL3iipmo+AFwl2wyQLUfBA9KRSrXruDnC6p9f59AgbH7K7TpEatBDYcebUgq02jBQXkX2ZSyXgJUFGkmEnSSsHyZ9fZ25zCYNs0f3FNl2VUNKfAdavur48LRRrtVLCrOZLjKfGV7FWo15ChXksDm/UE1zMjYMmVHMwzRqmsbfB1WfYwRgwj5ibCpiF5a50QY/VWLYSoyQXP97MHVLqe95aO5/NGCRNZkuPUTncUmo1IHV2720eG6W1eLvjoITI1oSntAigOR5F8bDxE9kagIVagYg5XDPemAJMH+XXxR6s2dwEg7sbJFfc4iZ9z8CIic5jXGx7TlsGG9AOxfx7sjjvhATyBdE5OV1vJeZqBFiAInET2KjdxBnhCqAI4tT/hKtpAORexZx/2sOPRbC+faT87rOjF9i9c+YuMmBZFcOEEM2gYmoyVnHgjA4otPkBXslO2kCC0/eUwNLOaCfwAGuI62h6To9kuA0UMHeLN+Y5xTSeMNGBjO2Wd0hmC7wR9WJjRN9cG3wHweDxbtJsLKrith/QdsgRPMbCORR4AbMhiYgX1TSxgCJ5iPibOGcZwLnjwCpmuAFQYUsfcujuxHc5ZAOS3r15ENhWASFk+ZN6QccN2JiAbQ7/IpF7DljPx6SzkD0D4iptiC/ShTk7lDF5xz0aA+fTJjEDpZzglMu2RG2Obj9Zn+pL0J/GZQ9G34sQXpBXJtnRm2ypbv1Ln0s+Cd1988QUX+3AroOANjrST35IsykfXc3JD9gVSERt+ecDyKM5+l13tiS+jhDEPzluqjcVeoy6BPgG37r/Fhj2VLFzF8OndTzVfVMW09qWvkVfM39NHgZblYj7zuoulVD79aTE0/cpMF0vl453nvbzh/mbws6UKmlLBAFaxaWTO5Is813ewccGTtNUZBEr/HK3kO6ZWTyF5it1JkmL3YQVmx9N8k/RLR/WofdLg14jV1i1pyHLUgtu5lAI5DqrIbBwYly3br2PLlqeSijw4s5kt7Rttbt0L2afQ3fD01H6iVPsR7h7mva4ek9CxWhpft0heZkmmNRupuIMOt6e3e9HGw2yZW9yKGUBKt1hl8sualQvW+6ur36LUEoEB1qbPCz8u6GAgIVo4IDkZoZx1B/z+7AYKTyE4GmgOUz1FKwo0ihk0QpRAceKzM99OQ5ygJ8X8NbOLzZsqWQTnh6xruCk7TEtBbUa2g8OtCX6uBd7jYox4XgsNjryyuLtnd2MoUPPq8Caw4YKI3A6ksHo6ZPIr5MiFBIBJcLHjiDvv+8gVppF5wbYqyuycEzzdwRxEDPVxZfC73evIVGJBB7YoeREH6SJ7gyC+e/sihnNjnhbADE7qCNDy7Olzrm7FNjHe3B0Ao8B17pUHgQIUUtsq8Ou2euMahyK1YIGAJOhEu7FxMzKh3i6H+/lh42iAVS9UAEjE/LXs5E6hOgrEXEFsUYPheJ5Sslrhq338uCIZIDBowGpVglveqwUxuAdTGAHAbscwL4Z0z2IIF8Pl5GtIgLKKDwBSpB98xgIHgOjYCBptDnipjbAjw1ajNQRtkS1FWjHm+F0LOgmaE8hzPiB5GPVwIUjczvmL8TtX6Tb7od07a5HghuDLc0UTmEA/UyamdXcNexWe/tKolSoH6MeCDizwefDwYcrStqQyp45bxg0/v4wyB0PhySQedtTDRfSOsgtv05v21DdA0vqGDqD2k7u/lQPkqQ3rurqHPZ1bh2g+ma15Y09GrJ7tQWoibxm9Br9TS4auNB9srMG/He3ycyZ9eA2xQ3uGHg8XpwfyqUMgc1u8GLDSGnRpWtxhEOIVTZu4qkf4zpc98gVR/RBneQSaWhFzWaHyaTiMjQg+YGS7uBXpT+frXvL2Fbt8wE1W8LBg3P6mbFCM6eF8MkFPgXArN/VsPEHDIUAZxkj+m+Wrsg1lriKB7WcG9ND1VQYwfhuH2qvBPJpGSC6VUxQPUOw2snFaEJDVCxTm7+XqzWQZnfeSlBGODOxR48uoVVzKXiSX7RetFoZ+mOR3rAJfP6KLdiyymg2zJgtG1tXoFOCO5+EGvwAWBMK0mfIc6A7LEpP+sQAAiyswPw+gD4sGuIUJwM3CEHpXDpe40wkySAQLQWzOfwNoIiiKN+jEeaq452VkY14FuHv67EWAvRe7bwLMPY3ADbAHed7CsVtx/727j3f3HmozZ27IG/PW7tyPo8o4vH09QOA32iDaGUG2O7dT4XYr2jyYUw3BG/yfi1aYr1TzuFE1vnD7nrgOkIes2e0zzD/UHET8htNCbnJrlwTEqRB9dML2SVlC7/HmAhVsrNoWdDBA6DvBnlfv8rzeuJcreHHucewlGJ9B61nsv/cghm0xLH8Wc/rucB9EzKW8XosbAIjZNrQn5j1i3uTNOE4PHYSXkflDNgALRl49f5GxIu7LVfDYSJgbTXN+YegUs6E0cmUGARAja4htsvum7mqr3wZ+6BikQ5T1qwz+lZ5yCBvmHotWqGM53LytrfOvPQOFTstHcdQgKiCIxh6PzIJqKN+2oNNX9FoPDZ5S63d0D+ylEibibVk+dIXVfKjv3hOwT27CPL98q7TyVWjPFm74EBIWPmdJds/mz9Uo07e6Pzm6jMDH2eEAu3SCGbtTo8onQscpUM2Hveqr2Nl5K82tf0tPaoXkoHFe1etgllkMZ19M3Ag6DnLwjKDfBpx3Lr9PxpSVwxEcEV5nilPxPSW/Fl4WmDznt16HP28p4VUlcOS5Zexf92q2hY9fh4KKcP6WBei6HJR+cjkWosVuxyFCqzbwn2VQgHtaMX5XHm64nL3PVFd1yfxWxVImGBbMUw10l2nKvyxTuoaBNqv2oE73dbGaPywNcQSgg0Yi5TiGycwtZ/4qcJGJOcyen0XykJFberJ6E/jmi3JJ+ypgOGRUJ+2kMLvkpqHpvKCMDwK9AArAE7JnpwA/SwJggQCHizWwYACnZwCwIfDnUXWpXQTZ2GYFbOJ8u/gM0IehSQIdsCoCLuZZoTzMt4tgjPmHz549D5D3dPd1zMn6+utv4vMzlnrzdiw+iKzjgwePdw9jSxlsy4Fgfj32EwRdqAvPY/jzyUefMBuGrODZ2X3u+/c6wOOraPPb+Iz2ezNkAD/uRQjxYXEJp6shY6chVJSLvwAdzOzxHSAPe9xFvQLDGIqM7U+wAjUBH+crgjdDbS3dVCvxYr1NSWp2KizuQVZPx7rhvF5kr7yfHxRawBBPxQh+AL47MX/zfgDiMy7gYLbsdiyECV5hNfdZADwQdRHAEXx4E0eX1VBUtBkAWadz4MyVOKYutr8BL5kxxgrdHKbl3D9sE4QNuZn1zYxf2hVOZ5FpQJndqYvPi9EfDJdTT6ATNCHZOC08Pt8E0IzPOFpu2bk46LZcFgGohtQ9rE6d5uIbZ6MlkrE/nrU+Dawk1yxtE8XMItbT+/zq+t59Tw8fIk+Njq6Hyk/zYafU9f979xzzrTVs7qalKJQIQbwpL6s7LjOBtKsGRpUyNqrcrLAIhA1o6FXyYn48kxEfwPemWpXdLr1Mx5P36ISvOc5rHz/Slr2dzlF5vglTMJvUivHtSxXnd/6jLAthDJ1db+xxw5jGyBd8WoMoESbWGh6IhvyfJQgAz2DhA0RQj7JGM2ejwOLVpBx7VLjKEVAZr3SWSh20KxYs5Lkggm3dNxn5uAy+C95cqoyFkcKaZDOeHxY31LyylC2zcN1NlgIS7M1Ax4q9nyo5WYPtDGILSVyqTYduFiKVbvZgIZQ0P9kNrtmy3I8zvSrLQ7poOxZmYHHEV199tfvyqy81dDfp1ZpAax7miyHwMsOHg9dy3ps7YQzKRUse/wX+pUGMzJa2KeH8v2jX6zhpAwsNMH8LdP3mN7/bPY+h3BvcQDg2Er5zj3vKnd3XiSHYVy6Ord394Q9fk12vY0uRFy+QFYwsHxYWcL858Cw31gY/A2xwRTEA3bdxnBnOso3P7yJbdi0yhMwyhX7hJAqhENwK/UpAQ1WLYd1o5G3ODwvAl8APR38BUGi/PIELL0yx33KQTsRbLO+rdbn5NN+aGqN5fwJ9PtGjjnfLxR0C2LGfYgzQxk4t3IrlUczDvA/QF2CPw+zBh9sB9m4HcMY8wC++/H3w+csAwQGSY4j5zsPbu48+/jhA9lOCbvAcQ++YB3oj+HTz+q3cQBqrfGN+JM5P5txILNyIeX+5qIkbXmf7sagEoJj2A5nQLh0KpN3l/lLvrdLQo8z9aToB5isCAHr4PDeGpito5WyZVjcdnfiCldzRacEQdzyAI/58apWAZ3M6DpSTn85a/hW6y23X8v0SqtIluV6TwmrImX99PQOV9WCb4O/018lrksBBpWKJ6ZPGMWIuXO1pBOVDtQuHnhqjHo5ZhgaKV9/dS9SrTR4lGxWwXeT7SFagnbArcYF3DIINBFcGVvzDzRvMdIvqUruHlTVlyTpPZcKhbN+qjOJv57I/d4v+fg2kD3utaHSvw3y3DpWidnolo/mYrj19ypViGa43+doWKJP9PCgHujBakZgK5y476VNxZfKLokfWbTbG6TbTX/qoH4ZyY1gpfsD8oiPOxE6dHLiMqFFZIr/VY91DMEsxGG4Nv5Rtm7D2dx+pHcAaVCizIuxYQANiCCK0LQj2xguwExmd3/72N7sv/vDF4OcB43NbeCQZfYTmZuosVQ2LMgObfQrtrSjhy9HoDFquKAVYiAD8LgIwtwoJur558TSGF18GADzfvcZ+ay/j7NQYKkV273YAmBs37pD+b755GsfM/XL39TcxV+uFFjpgqWNgQG7NgXuQbUO9yIrBT9zGKtUACvwcBN6KYdjYAzrBhHTpzk3sEYf5ivE7F6H4PzGTQ5bcTiT2GIznAfi4YCKB3/Wcm0jQxzOI9wA/DNmmvWAl6fvY65DZvgTANZoBf4B3LvjAX2f9kDH1al6BSgydX/DkE5yycS/2WGSmD1uURBnaWiWGzWMPO8x7BLD7w+8B8N5yscade9d39z95uLv/4NHu17/9evfff/Uqfn/NRRo3Ywj4/v0A3AEaUdWNGL5ljaljWEWCFmGoF69zgDvyMTaBDvAIr8BsbtMt2669Df4OoKcbeWwfIZgydZKNADW3/mklHrfl3DMxnsIRbd9883W8v4mta+5z7uPL19joWvYypzJUjbIkek02d8BXTqZ0iq854iTK+1c8UA2HR2kmKvZ+OYW800r613nXPBLWWgtdbTLNvNcIXCc2pxDEFCCV2aOMXLBj/InlXva2wm9dT6eEQWp3LnJ1+ThDiZrex6BJOG+UmtniC2Zkq6dnNi0xo7NKqdf3qXSkSf9PtXYApkHL746Klf2i6KJBhjq7LdCWN/Gjby5Tb9xalj5KcjBZKktv62hnq++S2nXsSV7fj1Sm2piCx+kJGTQKtEwtVo38j8Eg2VUSlYEJ74Afzs2twd2MqZoRAJ8ccryt0bPsUrOYyVA2Q3G4FZZg8IhfX8g4JcU26VXz9oSW3WAyww6m2J6gQc/l8+AM5/bpbFxMbv/tb/+Zw55iqb3UtkKwGXEJQEckZJAEAPQefpSRQWBWHECBdwbwixlVOS9Mw4VcrPHqTWRgYsFGnKrwTQCSNzGkiPKwsTTA4dOnL3bPf/uH3dPnOnoMe869fIWj10RnrF3gfnQvYiXrW6x65VliY7EKar8Ww5l5RK1AS7xxXgnww92YC3cWWa1Ht2OuV2AXZDJxmAlP7wDwIZ4RzzHgi2wfhrkBqpA11abIAfIA/BKccFUvTrvAHD9ODtSQpTN2tlUuqkmCkHVlhpBD6ACC4JFAD4FyrUwWaJZcBWZR783gMzNYkfK7G2cpg+73kZl7x8UiWvSBIe8Xzy9i42IskkFbYzNuZAYf39/djqHzGzEcHqtpuEr3XYDL65gfGQx99joWzVx/ubsV2c47t7FKGG3PLXhERvwvgdhGoWM+Xo5zNpGy0w3ygKQ/t8thOzLCtOw99Bqrl2kNqWfIJnrrn1O9tniEVeXoVLze/fwXv9h9/Ld/yyHdn/z0p7wGPskQWqkZqNPKy0v3ev35dPvetq/Dv8rrDP/VKGDFs1e6Sg0f9oytKpVBKnHw9V3G3BlRbFULx7wmasjsu0IBqdcLZWDp6AiDKbSVdOyZTd4+2/7DJDI97bY7FnDUzETiVKL84h5OfQehrTF7hXqq/vWsSAW3Y6oymrKV7ds3T8lG+x2y8Tso6hCjGspwTfu8S3oCZlQOsS8B/VFrPLllncZRsX8tci3b/LskESv/MOerhjZ9gz1cboNB4JeZhI6Ri9w0JqwjdKbLc8h6kzql5UQT0Bxq+iyRYRV8ZtiPvhxEkKcweCusNEdaMk8HksGqj0jNEhnfuBgiQApIfBlZNaxudDbIePIQhcgOYZgYGbVvsZiAe4Zo3hTP3EWAZQawLfLI3iVcDYEOZJWZLM3ni3l3EYxfvIm5d0ETjpTD7y9fv485ee8D4GFo7tvdq1i4y9PGVERktHa7jz9+tPv8s893n/7g093bOw92f/v3f7/7u7/7R25eDBDHaWRwXUGTT8lwsohhHtej3PcBCO4Q1EX7YruQ69exXQqyZRCpdK9AFjYarjl+muvHVbLcbmZkpTjMmatmUUYNtRO0kQk51C3jeBcgzR0ffNfQrgAyQJu3etFxbQoi2TwC+dtxti6OWLsbw+CoN0rX2cSYvxeZ1WfP8H6/exH4DFg2bqcevHgZ8zyDx1/Gat5vYhHHV18/y42rpdzI72FByTVsDh1lvsVWMG+jPgy9BotuYSicNiSej5VOPndYQ/rYhkV80FzQYdOigxm+tMVu67hVp/BpOoL3VTzFksp9BrNuYA/Hs4e7Tz79dPdJDGm/46rvp5weQJ7Ch0LKi6At61GHpsqz7lyGiKveK7aRBvu24Q1G+D7k/o9W/UEPu/RTg/9Rar6HG04Adivy/cNl2qVIMceLuTkD9CnsMVkw7x3+ge1PeveQvUXbTWwiWuCAID4RbCq6Uu8Zp6ksI1UqBA9vZEep6zZwOhH0ZJfNSgLxPJ1CXvcWE5oLqF/7Z5a+CLLcLob1D2Ws7SKyKQUEfU8aFhmyMACS1nuAWeyyt1IZl/78qqFihyYti0bu1ZW8ZRjvz1ArcK/H7OHscxPZZK0CBWSgaIhhPE+uVrGKDmqXRK65b5lBS24XT1BeDimxqaYXoSKDjZwySBvzBDWXKnlFegb/U3ClV77GlZNJ1hDXMLYKgqgv73U9Ii11IhVWGTcMecXFCFIcdiyZiz6BDq3mlHqLv9i8AttUyD2kQeZkNfEu54ulfDXMlYWTrZIpw4eNmXQPwOqWkY9mj2VMPvhX/fUxdMUvKnXqdnYdux56oYpErtpUfEqX47E6ngo/PY15dO9i2Ms+h2WtdBb1aZ8+qFiMmEYR2CPuTfBZZ9pGifqM+1CF1EZF8QPm1QU1XDUbgCTOlEX2j2fjYg/lAJBv38cK3ZDLfawYDgAFsIOT2LBi9VVkm14FOHzIEd147trNAH13Y+HGx7sfBOB78OgJFyxcv/dk99t/+qcYplU2D0eLidcAQTo9A+Vei/q40IHzAANAxpy4Jw/j+TjZg0s4AC4je3gegAZzCq1n1wPI8Wg02C3aFEDiFibUQc5YwctsXa7qjWxf7eOXGUNkDwHkau86lBVD0XK50kfQa7DHbVqwYpbbteAEjcCo3J9Q++nFw9xLD2cIg8F3eH7xg9jSJvYDDHD39vW3MUfydYC9l7s3cd+z17vdp5/e3P3bn/3p7tHDx7t/+MUXu7/9u//OEziu4ei6yLj+6g9YBR3ZQWxIjD1aUpO03jmyo9FeTO3EfoLnWBTyJs83BtjnHEdlTLFlDk/eQAnwcQFAvWKbiylom/ZBuWgG9hcKUfoa8mO8gE+DD4ztfbDpND7fjLLJVtxTfkBGVfaSVpZ56VgMdC+yez/mKScXoW8fPYksZ2x38+zZH2JFduxLef12dlg0TWCUo1JHGGj+zZ0wudmkHfemb3ApLsz+Pn2o+UP3wTrsYEb9U/xh1ih7PtnWb+EbsyMhDqxf3SPb+ZQPoonS6+XG80kHf5u5IIG6/KWzWM6FUZkjTal45Fnp9FDFVPtO+76VI9rXtBR61rW6q5VDHNE1JDWDPjL9eT7PDBxJ0fPU/pzbMPTAjAC/2DNRQcWjxEGIC+FzmGNDMRNJs88vxbN/T0Cg/IfbmHZFm9BZ4wvgUDSQx2yb9QoxUm3rsQMnVZdcJ2XpDC0el3tvjU2iWsDpj+4XZ4KbHhTjwQJ/YJsD2ALskc8EJZlKlQQ2FEWBYBZOU2IoxmH1Wl3txuOLQx3m221GS9BYetJu9z1FT33YKt3GkkZWWTLoqoex8x4rdnJotHd84gTsHCmzDsgpkdFVQoFxqfSgng2dS06toMJNgK/dN3pC6XWzKjqL7oQWSuueOldLcVjIw3yiQYbRHSnaIXITS40f0A63saFwtc9tMmG41+xwXQsG51cB1uFQy9yzLpU+iBzOpWuVQBhlUQ7GxmiHo+/4BqBQ2h33o0/EjYYTAH399Ve7X/zi51wBa/e21mfxjrwK54MtXDynT1kvzN9Sh40b8KYmKCtjm80ecFQSg3Sx5BQnbuB6ACEOZwb0iLLO3uEIOFOPCmPhRQy/YRsXrOj95qlWH9+8HSt6Y/+1H/zwB7vPfvhZfMbJI7d2T19GVomLLnBeLYjOzZajHM7YY/qPXSTKGIAX8/wexurXRw/v7d6/xGIFZDG1mOI8wN+7m29jaDu2N0FGj5nSltGL4WVsk4LfBPIM+nKlL4Z/udJZiob7MHSLyYg8JQL+BvoKvaDKy37lx/pWLsp1mS7ptLoo3ECbWUqtKgadr2KOJOb/YUj3m29e7b4McPb47q3d3/zNn+4+/uT+7kc/+5MAOg93X7392923//BPQdPtmJ+n1dc88aQMQx+xGAb1344h3rtx+gd06HWME19EPVxhnCuNgWAj6Uud4HB56IU6GZhfh6whIaaGvNJncBU4A6J0Vu/0JuzI6XdiyNqYXQGPPzmyDTQylH7xCfMbkQn985/9jB3kF7Hh9w8/+zT4h+F2zQEciYTDkYDVUo+yEptJPsYOhIhTq/h7PZUPLfwJ1VIFdn/a4wWzQ+DeVJ6ntvQGb9EvIqcoVwaPtg8/PvxA0l9Ftzb16hozqmbzRK5PQMMA1SwZ7Nsrt9Mu2A+ecPdSDCc8koxrd3ZPKZtdwhLfQbyovsRCv3SHbL2piVnOBJakbzWXXiRgpTJkZHLlTTFrygXlYL0aKlsFR4lMBVSQbUoxWtwYXDrRmXASF0+6yUZgJ0GDSAdaMTiNhaxYR8uqp0AF2baGhYdaoImh300bl9lL28FJDDl6k4J6HwYfPNTD5S9WZY32UZVqgv5wIMtsq4vIEHSculTOfeVQs9C75yoNOwv8KP47ezZO5phcos1BNmpHlOQ381nR6RYedvWpOGZTU4fxnLzZsoPSdQfXPFRXnazs7Iz9DOkO0il0cqW5TLRm/eZ979ENnZqJLecSNGBV47OY4/fLX/6C87+4t54dzKielTODF9cBlAxOSEfaIq6NeV1uP677s8APT3AI4r8FKMDKzwBKKiPmpUXG7lUs7CDoKTBwMzJcsVgjAAlO6Xj1KgANN/8LEMEzeZFFuh7Zv3ux4jcAyZ1vdz/9yee7X/3mt7tfxQIF3AvZxDkW2Q4sfIh6A3wBrKA9DwMQPYqzaTHEez2yjdiXEE9oY+uxr5sWFAj0etEChlW5ZyA2b8bK1WgHr3F+X2zxwr0NtY8fNy/GAhTsGxdEcehWcJSAGb8BrLH9yAoVABzyF8BENg/ZBXVyAVBvxQSdhwGE7z+6F/Mhn8eilxiq5VYv2IrmfPeDx7d3fxR8+dmffLb76NNPdh9/9hkzga9iX0MsErkV/MGikNfMWghEZHJY/eR4Y3PqhzjjFxlOAD0ARAxBcxfpfAonwuDIuCgBmb9I7MZ8wdAtZqQC5AfdyPpikQxOe6GxMHZlhyHBwDKATpiOtq0Vzuok4DUDqK2ONeSGIe+n3zzf/ckf/7GypxcB9OPvrVg1PuZVH3VjB28gvwjMxvY92xFnLqb8Vf48taH5GnUQPNICBqThrsKTfxBvemZNDnKgn8nudXf7d8ndTrefPIFndkqdTqHBqu+EUg7ccsx7H0B7By5djaZWIFkEUAit78DPMUo1KLmhTlGBfhbjbwPyuVug0So9PzosVEDaRMdNEnkazIJV+BrmDSKyh26CtlrvMjJooX1LNRgZHF3sw7L93q4LmwCr3VxBNVtc92che0HaVCGJmVt1BNgth5SvphAp5KxLtPu9KDHJG0j9mGJT1nKiHH7bD1ZTLzabUD3O5E8fYvcDDviTYlF7Swjrshn5x4T7Ff/9fMpp4vfKqaXzd++YtIIaD0dnj0g2t5Bzsnz69QTe7hO4DU/sr5eCmf1aws5VRFuSlkY1/ZxOuLUD2ROOQqN8+M7G1kzLVg+vF6UNkgVe3sQCCZx68Trm08khCZjgxSmX5VOwuCFAEvbpY2DXPntaaBBDp/E0IIzAIYbDE6RnT3VyCvQV6dgI+HROKoDSRQCl9+/PtEkxQhvK4hAmMk0BsOI6hjGxWjZSb9xPDhvvAixiKw4ArbuxKOHHP/p895Mf/4hbkryL+YFg+S3aRLYvARXaGSOTPH7uLDJ3QjgKqjjCC28Mz+AkEGeCPHSLhQq4fhagj/sHYgEIs3vazoVbunBlLxZ9IPun3zjMzE5kZvMwWZHMl6LwrF7M/yOoUwaKmsPAodtQLkDru5jDSGAbF+7HytTPPv9s9/Dxg8hi/QPLuBb1nt2KM3fPA4jGcObDOIcX+y9iZS5owfnMn//w093HT361++LrV1E5bMeKlKcJpM7hV8gDC2iwWOU9tr6hrwEXS8ulj34GCUQMmXP1MYbnAyTGNc48tM2ETkFvxpw9FzqCHQvl/bOfHKBvtqF93+wHfve73+/++z/9fPc3/8vfhN5qP0Qkgsfm0aeVt7rLQZUBVskTY6s+JWardHXeMoNpn9a8SffJ5HaW7+B+KYodezqadizvDqxik0eM7HDsiByZtnyW5ZVia9Lz0xLpcGoqXbjDwHOpW5dq5/dwM2nzP+bZwXpGa92+vbezPPtGx5JywuOxJqMVUMy7pk6EnDt5TT2DL6lRQGNETNZxwE9A1/R5QbNFZEo2AEwG8e78lRlAKxf9MrbxxMxaV1DKYo7u32WG7nvQn/1FZgZl3aL8BQ7qCHg4RC/hIJ8XMOyvJe5dgTrqz3hmSccSMNKM835m6/RDVbkQ4fg9eYBAg4c4JNaAjYJi8w30HwiMToP5YuqE68yvay3dR8makwrDaUBN5wZISuDtOisAKBCMDNm+Omc93qKAbGSbJ7+5uLWBTl6RvLnClPvM3YzMxzdc0cuhwuShMnotzlJkMVwX7UBW61vOqyJCkSMhuM0n5FuUreLnHhDSVyTNXqGKbVx0AoWAEACesrlJcwA87Jl3755WpN64eWf3ODZrvhv7+GERyPPYcPhlgNcXz+4JaMUcsPsxHPn5J492v3l0O1atxr6AJDeHVVEwVjVH8XcDP37y8Obu8YM4qxhnzWb2kGfk8kg7nEqBRSaRDcNQb5R/N4d1AaCw4hiA68H9B9RrHcOmbDuAoDKEyvZhkQfPGQZIvhHtAHhCNrGyNYvgWSqcfLbdwkdyiBzN0IIP7Kn4w1isgCHv529iw+tYmPHi1fug7dvY2PpePBBb4cQK3Mexavcs/iJz9/7tq7j+ePfnf/rj3a9+/o+7Z1+/CI7kFjOsa61bkSjVwg3MVcLcwqAfWT0s7qgYkeqLBB9XR+MNHQL7kc3EWhnoB7fVkW7JzOWXHKOsgw4fGtHKezj1kA+XE5hBw7YHxHF40PsXL5/v/vf/4//Y/V//5/+0++xH0UGIbV041eAatij6kFej2oAdGmHEfrRoPD8c3TFPgOLW95hjRys7ekNLCK7uPZ227osXfrn8Uraj4tKYpiMJpzJ+QNwbDRg6s8W9g0xZNNpfS0dLeUHvvpKOyadr4B5t9PQj1rGMReowFvCDmVQYzAzgMquY/h6nTQ4n0Og0yxxw5rYNoZ6SoVIPZy5hCUQ661YBc8G/rfKOafZyyNX3bwGYY2Vd5vo2cJOzHcDIgTt5dIqlpScwqL4MTeNeB+j8C8XaMDhudHrs1Z9zJNmKKFM54kP6AF65jt36K22XAdLKbFe9tBcqvMNBMuag43ABJ7SLVC0NLonOx0u3mEWaNXsa5m7A0L3ffVMKyLr0iSpDdPhzAfcpICYPUre4eXGupsQGyX/3d38fGb9X2YnV8B7PsVXJCbDN8wicAZAwJKwVu8rKae81+zpZtc4FFkgU5NcYAv8NQjVMpzfCPhdacAsTgCGdg4sr3toEe/khy3YvFnk8fPQo5vQ94Xw3bE3yBjs4x90AgAAEWFn78UePdz/98ecB+L4IEPSaCxs0JKptaO4Ginn44G4AvzjGDEdcnMeqh3j2dgC8999inhz298MRXhiyjLmHkSXDdi84kQOtAJDD0PT9AH2YX4jsI4jWOeQJAglUEqSnr2N7cipGw8uyAKpQgpsFWCCYTAXQ6ScaNgdnH8XJJZ99/jmPIPvin76MeZCxJU7guLexQvjs9nNmStEpgpyfxwpu7Jd4+9XdGLK9v/ujn/4khoB/vPvv//i7WOmbk9NBK9Q2ZYpogNW7d+8AWON3zjbUQpYASwC8AKCg612UIdCnVc+a7ycASH2BTN2WRXs506/xjCyhnadR4X4AaWSJmfG+vNeHvgH8YU7rr3/9m93jjz7SPoM9Yy5pXOE1nDR1Oymv4xyPupZ6wupQNIgNmQ1zwiQNvtWaRuhfXOHie/oHH1iAoicsYcqhBgUaUhnGH9HW4hJtufRd13xZPiHL68/k/dk8FXlqrLuChD7kkRERO42SWeew7abXpbavGzb/MmOAusYPs270zMc2u/JXP1Zxl4ExBa57rCXK+NWkdjl//rRSx4Xk3dKl3l2V21SKDEKNaVPgpD2MLOHIJs6/F2mLQLxkmvkkBdwGPVdtzvzc7AUEdhxwP6SGkFftX3GgxoUTqh5Ce8SK2hW2QGBn1B5yexU2BvK7A6Hum6yr1rWS+ZASBwG96GQvkKOb6V0dqrfmpnWjtdcBEesM6GazsmiZR9eewRDrjRyhsxgUsIq043YFGRARMXWGsMoeKt84SVKHTfR7ZLa6Np4Y3yk7/I9h3siEIdv3q1/9KrJisZyTxca8u8joec86bSUiajBVi287EOhYghyEOHwE9sH+dh3mapWxmMbhtDxSTKwDMciIRQkx5IqhWC4yofw9XJwLKbBXXgCvjz8OoEHQFUAsMm43Y24W5m09j73/cOzcm1fPuUchsn4/+8lnsWDjPlefYkkBz+cNJIdTJSLxpf3usLIY++NhaxLO09MiDpx0geHn99/GM8yq3WR2D+ATMsJwMz5jY2m8MV8Sw9+cJ+OmJU/ZTuqds1xw8GMerrOmFC0AE64lH6Gz9U5QhAUS3LolBHUtzgb+9NOPd5999knQdG33hy++iDbuAgRqb75PPn1Ces9jm5bzdwGAX9+MbXNe7C6+fL/73a9/Hffe3D376je7H31yFvPddrsvnr/MoVmJRwAY+yTe4t6AZwGY2Y7QE2zBhNl653Ed+2fD77zFubze2iYzk5wryEwxAL7mM/Jkj9RTWR90w/wZobQWvGT3QXMFAcZz6kGqlyDweoHD0r8js3crpgM8fPiI81ufx9Y1jx4/SjsdATyl+J38STzUjXJVrmEim7M1N6X7uuowtWJ43ba2TbaKgC5mZ6y++8kBVnGnTXT+LNBQfLW+0/0tue0nt34XLVOXOIdNFM+TVjbFYyxHxDE90+/N+psbnUu6KmDxc4eDocKAtm2Snmu+M/1xVT04UZ8a29Q/VvwiR/Ijf6dvyfKyYbpNyQmphrN9/rXRnHzJOX6HmJy1rQKff0/isuJZBDmGPRG4tokBgtSE3hMemYK5sQaA+/qBpT5GsubgROA+JfVNh43riGpWO8Z9Hlaxcsowr/pyz0LzVSTRZWb1WNkK5Mhg6E5uucGgs2E53fCPFQw5ru5pBZi1Vm4DtepyyFAI/grgbLSRk2FHTf1zbiPcqNB99oGTSh9sz5BRK6Ge2Oo0WD/55NSVpoIvagO/03w31UHAUKBcRjyKwDwOF2e9kiZwjlo4nucvcPbt13FqBvaN05w+bjyMuXxwSgCh8R0rPZEZwBw1ACGu7uQG0GNIEysi5WBSRwrYOxibTgAEDelqsY5ownMY+qScsDNKEAMv4SPXuDAiFk0o14aTMGID4ZhrpmHXAB4xFIvvyDxFgwgAMa/sLMDax48fEhwCvQBUov04aePbAEIvY++2t7GqE0ORd7Eh4A6bRWvKABeAgK5Y9oDhZ8wDvB9n3iLbBICnOX4BhGK/PIBQnZ+rIVzKI/mfWHut9eR3HiOnKMA3t7JKcCSg7jfAkzKgse+NQCvOS46mffzxR1zYcRE2+yd/+sc8ju0xsqL3HuyePPqEIP/Vq2c8neLd+Quuxr0Tmc/Xsfs1Mpd/9qd/tPvJ53+8+zqyga9izuZLnGMcWVLJGcekBRAG4I02YqNvLUzSllsA2Zp/CInFfVGehrpT9gCJXIxj/coV4QCNbC8Hx3N+KNq6x+gyTqFcdCZuEHziSWcpT3A+eQvmG6IiZGzRmWBESr5f3fOqcD/vv2iO7JizJE8isvxV8SL4A7vL8mnxLUbId+1j3EaVsM/ysWTFIL7Hxt4g3gO73SivN1ouev9ro4jhP/Fp6VdPYtm/3E3ps9YVpoIeajp7vuB33tsYJT2hIFcllKyXjF18H4AZpTgmNOB3RLlvjjMjoWBy5nbSoArGpz1Yc5jJwkq7zdyKlLMc4AwcRmNwj27aHGK1QjdFR9Dpit8zU/t+F0uFevH89CLyHto7gvYsBJctp7amtwNS1mdwcsAoV8JuPGMZjuCeKL9Ui4z7HlBLeF/0SaFGO9gzrsA8CpvoIBDQIJ3b4aDuNjrwmw/ecie7NBOV5lsHkObxRFsHvNQlKVTJNwNqzYuCDBZuxjrJ32tyQ5JDddR/vC4PKtTTwMq8TsI6HH8JClL24vAw1uak94m79MPOlQG0ObrFg75t2yEMoNf1jqXRf6J9aqMOnxeBAAyvX8dGyQF6MEeOp0sgcxT33Y3M1d2YI4fJ91g8cs4J/LmCFZO5oryLWFDAvdm4IlYra28EKPTWLMw2Q2aebpmmZv9RZGXbBRK02g3lciUtAjqDOob4MwxyeBokGBjFZ6wqxUkV0TZkv1ApwF6sEol9/17n2buvY5+5WClMQBavADZv30aZscnd9ZinhiFfVI42g3cXUUYOSFNLMPyMM28xHAxADACE4WKCLgwRRjvexSIZahZ78na4NDwBG7ZFegz+CDjpyDq8bEvorDHLyusJlKLMC/MgfmOmzKAK9GCT5lgQgmFcDp8HqHkcizj++Cc/4SbFb+NElNdvMKx9iwtg3sawOOZqgp0P7mIPO6yGvhN03oxTU+IYs1cX7BB8E2/Mj5QOYsud2K8v2hkJwsgcckkE+QWe3IhdoC/I/6D5IjlZeg2+8KA7tRVsIRjUHnzgNs9Fhi2h/QU80ibTruSPwDOuF65OzyqWJXaQ/qjTan8vO9Eq6LfY1Do6AuiIaF4mFqwou+pY0L2/61mHZakVXu786HP+ZuAuRzbZ++o7bkk+sb7koTQKX3PuK+hsfkj3tj1JB0kjrJEXdHjydXYUvUHUM8V6wUz5397CnnVqDZcv5b3yOeR1tqHagvJXPi4fjGdJX8rP0GVwdsSB4u+irLlsSayHFI2EJY31qWtQIheJanUnYQI4RJIhy8EcfqqO+lIrpXdmpnwk3i3zR1r1nNohXZE52Nf79y6T5FBitMGDQdsSOIrWWbtRcxzC0xok+0smLipeWV0SNAGpZSWzAEs6W9GSCpoCbG2dwJ1EMXHi5AyXlcx18G9pHpm/0Pw9v60F8T/0lwNA03Rttay3vRvR0liX2b91dmu7dNTdZTdMQTpS2Sv6p5AiDS0/J+GaKD3mh0ryTV8pw6GYhxz19yajCl5ZQzrBldPb4EenaQn4bFbL4kum6SQ8TDqApnjEDlM6v6dx1u2vfxNDfZEtQ5YK5+ViH7iHkcGKHyPoR1BEUI5nAHpwPBmC//M4OgNJJwA+BFUOb0b0x2pg4BGs1tSWNGGVBH9DFt0JkyI2KPfZYyZH92rVsfa/4/woFAMnyTK1/MRHdhE0IYOH4VoM42FCWWT/sPAB28C8iyHc99iyAwGew6fYaBqRKe7FkGSAOHUAdJIG5hcq3iGjBJ4BLHtbFhzNhjltAIM4Nzj2GIxxVWTQ8PKcO+ucHawdOHrL7CBhIQtAGumQ9DRfTf6OMaEpgriZr/jAhSHgARmDk01ig+bYlgWhGhlc8PxdtJ1z+mJrl3fv3hBcAcjhdBIMFWs7mBj+5pnIWkDzLuh5/uzN7k1k/M4jc/otxm/jdREgGZtGo62iHQshJD8O62JuZgBH7I/yPhbraHPhAV6l9wK5yuUikGmuqVbz4grHGRYByexRoKxzjPm8A2SF0+zzCrgvEwBMXiQLobtvsAchtjCiLENfirrO7CGEU/yIfJWemQIwxOwszyJWNTHPKCUBlK4bRLUKpge3vyztre6iP0qQ01elDfK7C22FG8CYDtivfH15/KHS03PZjPGbhWHG+vuS6HIf+8BGb3srrE1VO4FVgzWbLD6l7svWYpwhoJ1YL5W587mXO5hbsSFji/S9aekSg1Epu4DXoggLznCa5ciBpQImD6SKHSKaYzS7iQvdaPq1g+yk8236R0tvxBodMxjMZjmQ/VoYK9CS4+Y9a8J6W6/KpXio7jIi/td3byrPrGlXIrNnNJeA7rIFWp/o7+BPoHIZALGAb+zHnL1GNkNPMTAicYOsADftbe8OgjcV32F1Cq+XJb/dnzR1wJPgpUDQApjPWT8DIjlnmt4wwMwoudVup6rHfczGR90jc6KtNHAN2SoAJoA1zW96zr/IftyLYVPMW3vy8ePIpL2NOWABnGJFK2AW5o4hG/ctlseC55zbDwGMzAOtP1WLd/lLcUbWXgGx1HDmO8CUs4zMBBJ8Qbg5Jw7AD3rBeWTaTBn5Nswdw15273GsSIC7u3H4GhTodtzHhQfOYJBQADCcHoJhbG+SLOCJjB8BiRKc5DcyotgY+SzmuHF/PmyTksAPQ8rI+Pn4MYAig1WIz35EWw9KnvMefQME8t7U50mH2WAPp2r4VVksZdfOA9g9e/aUv92L7N1FDOkC7D5/9jWHed8SDAZIj/mNTNYC/GHIHUAUbY7PAEM44/jpa+yNGKt2MWydAAGyjs1zoi1Y7YyMsFaBY74dFvsAO3OwNo5L4Y4wHMZH42WrI0h1XIeOArK3aFrIAUAYZXCikdPFVh4EQoFCAFTOC635Ung+M1XUTtwn5ZL8RAO1L20SfEa2m3NFI8sN8I/9INnFyE5Lqe2lPvSI1oMnCeM/y87fsvgymx5nDwbKXoIdnDtR3eHNMXKq1+6kxe3DuKlFcQVLFUd9SR+RFWwnYQadcuCmTYSM5m7wsxNedPv5DBx7ZbZkZP8++9JRxMnMP0FToMe2B6uERo0s9/T4yc9ZtgZ3Ct3QVSRH8uETauctndXUyNE+nqIt0WQurXRGN62d+symmoOoblldHEN2TVlKQRpNPWiy5zirj0HaViZqC4Dwvn16v5CrHHVrzyK4HTPcU/n/P/w+9/qYsnZQOq7kHexNatmM93gpqdcp20L4qcyZ+0iZhTx4soFLXboW6aj/te+WCs2g4l+S51sua5MvLRiJPmVD5nvTHdDGuz2lw6D8hlX7WfOEmwTHDViligwNgACGerkBcgT4s7M7uz/7sz/j9iSPbl/s3sT8P8wHuxFDhFhRrcUBkdAJgCiwp/oYVDd8KagHLsRhCELvs/GtMGHzSMr2KYvkrJ/2HgQIVNaPkFhIv57ERwIRnp6hTBRA2jsAIR6RpmGyC4BaAB6ee4uVqPgLMIu93AA98sxdjlwq48fhXW7GrC1ZNDyOerRNjE4d0bCufGPKL4Mi+MTdR1LReQwbFpwgixZACllXvLmlTf8vA6lYrLIJj3IvRoUOAX0M44I/N2N+H4ahmX2N8sWLa5HZw+oL+VLCtKRJE8eQoePqDC6aUEZOGV6COCz4ie/Ipr7Gc7Hqmbzi/D9tWaOm5SbVrAfVlCULiJGjGT9QMVUjwVAC25oHh7qJnHOakWN66h3DdIvVurct7rBueMg3s5c3Qo4XGLKOjCfPNA6d7/HFC06GDKdQfNSFGIv4b4+z+0KQC1VzyCi++md9P/KqONl8ZT00yqWw6GMy60fepbuc6h3lsP7me0Tg0k813W/t6IQv26Ri5qFrl31SmztLGoP0sXPsKPeyJLcpdbgXc0yAx+RjqeaCN9pCBT9cnKfUjTZsVMyHW3xr8ttHhqW9T5MI/Az9ZLwLFhayT64Igi4sUcLc5FUDdiay7oPzbJv8GuTNItwQ4pJItMCOmK1x73O/9PapRlfM/78BfgvtOEFvTlLrK93UHJ173RNYpx555t0YEpRdB8iI69eJNBwJsheV/ZlNLTzVD1ypQaOf0bVtQ0VXpRP07VHv6o4dcEB+dPS5ht7jsTcxjwuLH34Tw7y/+/3vYzXo57sf/uAHu5/96Z/GfnT3dv/4t//P3dNYGfsOB73iAS604ODx1FvkXLUcugRwgnw475fZdwDCERRIbo+AU6szsBY4TLCQc/0EAJGBUyYO4IbZTDvRrBv1YzgTw9UXkXbSWdUC0cCrPCMDQ3vYKBpHxEV7eNQYgSk2F456NHGZQJcLCALUINOHLVxuc1GMh6FFs4CHBi/hI6ChnEnIGBv/YMFHApViQXwX33RMHd48ySNBuDd29nY3SgUAmCpEeK4mvmA7lRxPj3LeBv3IxUXbsRAjMn7w3TyNBUPznMoYdAa+46r44BFkxOwdgDY2n8bNyJrG7+cxZKstWjytIgqIzsC9GBZFhtAbS3vjZUJSAr4EixmUJE3xygkDA1hl8WSz0q/s4FG83VrsIJrcmbVVB2NlLpQ7cCD45r0JY6XzJ5/G9jV/tPv1b39DWSFze+/efWa8cYoMt+Txy/qYujadE77PJ7Ap8EOajzqZKe3hBOTQfOEaAF7OaW35kSXp3e/be/Z75hr1TSDbT44S3CW3cQxQ02W55Qi2+LLXYTTyDj2Xt3Uy90Lny/F1n/hP/11EgYXD39sPds0x8W5nT3KUJKRpJ6jWKHlMlbKs8PemFGbJjBRr9RrV+5yVW4+t8hU0xOyxpjZ25K9UfOUXxT+U0wu3orGNPQPUBHwi55dZQff4unqSBBu9e4+LzMWJ1f2rvk3Kx8ZKAkcUqLK2rZfGjEYD66cq4V7GgIaUMw0EqSOlTOR2HBiK1tS4PPGgABIfcJvm3tT3J5QFD1P3xxDnwq4YobKTtLARGqo7LygH95Vl2k27vAx2C53FAwBP4Nt5ZDqexabNv/jFL2Irl98S0Py7P/+L3b/9t3/Jz38IIPgiTsF4FXPDeF5rZmMU1HPyOGkSXYP9osFBfsoE5E2URNq5MKTkOUpJx6dGJ2gbAM6ejZlLtKbFHv5GVBaLDJDhyXmMoFPDouhM6hlm5QKNobMwaM6+MPQ42s22Yd9ALOyIrBAzaFhZHP9hKFqLNfS8Yr2G0/EZ4FPuM1cvNx3Fz16YxmcAAAGicqUzvnPYlSei6I25iVxhn/4YQ53YSkXD+cpyaiPnmGsZXfaYoM1h2shpUWbIfGrvxuQPPwPoCnNlCFJGOMAPjm0Dr3GiiWjT3MX3XK2ja8xMMoMaba25a2gPgKw7Lml7uZMj+Q8gluDQC1jG3D/IB/DdfM1yQGPSCc5qCoPKUYa0vaiYs2XbX0Fuf/EXf7H7j//hf9r93d//3e53f/i9hvSdJaY8NFfTcpV+nP4q4ASQTn6PsgyZDpfmu7LBqVunUQBKBVwH4BveYtqCBe0aeG0VrxXDFy//NmEDyzrtX+i+PTseqvIc//OHjq97nROGGC7uICuKtNZsAYklItkuZvCt0d2IOqYLx4G2mC6XP4Z4K15NdK9pFK+a38lbFL83ZLYs4kD5oAwzpdMhZGF+gEabytwUp8qjJ1mpzKoFW8OxvkltSxYvUEjN12AAXIths9x2m7NIngNYwbg7QXNxj4r1LOJpBvmv764mug8izvyeQN+JJa6Afj6H37E5qxTQylYXCxR00IChzFqJTlTRvJSNBT/LPtpLwWn9PrERG7cJFA0D7QCpd3565th6PXRrUClgLsozL5L06p7Z3NS50lnNkcEAEI7vCG4AES/evth9Fas1f/e738Wmv4/jWLMf7/7kJz/d/fCHP9z9/nf/vPv5z3/OYeCbkeW6Flt9MF1FmxdIAY+RZMICTs2rlXENDtrY1j7A9qq2iEn8xCFbNMTDpCjbw725wjcDugGohWgXqJyb+JRFsQ6Vg/32tB8d2sDFD4JryVM3QKX5bF1M+Mc+gZjXh2Fd3M+kctRhwDCvbKc0cFeCmwQ55ZHtUyUTDPUK6OUwNArP77yWwI8yJMjyoonsWGTgYAYQ5cX92JqFG5wAvCbwvIh5mQLZGLv2sGluBo3hcwfFsBlmVIEccT9WN+Mazt3lehRtyA0yb/Kz9pzMdIC4GeVdcPV30woslnE2OIHfRdABQKlsIsjPTFtm/7Ys1ZabuC875dKzctlpDFxURJ1BcFU7sN3NJ598wj37/vqv/3r3+9jvEPJ9E4uaePZxTgWokGOAkjrFio6+0u9Yx/v9J8RFa5D1ewGhTql94eBGvE6HOpexJxBoJHLjYjPrrSifHmnUkZmbLW9wAkxROXvhxDr+173TM9KxuaB1JCiij8OXo3I4fANk0jvpGpUQiUho7Xs6fZtbYv2UBaTJHCO+A52UsUNlfKXpO9B0tqkuut9GXaN0q94FeDuFawOQzVxwgCQV9ADWjW0gKJZkcCo6nF3MMpJv/INswIkGeko7/jXfs8fmT8HtFdgspynjRx3Mru4eBlB/9hKg5B6PBUsAWPenjEoPUv7XIwgR/OUE8B449trR9yqcRa0IHht2wLvyd7eJo43NjugU+H9zEIdoB9BjxgpDVwIZeOO0BkxoxzYd9+7d2/3o3//7AH+Pdp88ecL5ZV988SW3t8DcvptvMewnQEa6YWrI+GTajGVyqBegBQATR6BpxSqGeoeLEqFqZ9oieTGcn8CagKBozRWuNc+PkI5+By8AIoE68ViZI71xD+cFgl/XkarK+M86y10M7qna4YjjCuZ88QzeWN2MuY8YAsVLJ4okAIY0cig5LxJgyA4Gz9UZyS04uPskAFQCP87ty/OOyctsRw7/+hi7Oqs3OaCzeWVfHALn+cC58CXqx2reixjmvRWnbJA/sZCD98aqWwK3APPcMid3z8NiH44Fgw+wu9iahYCUw8GsRCe1YIU16cQoscCU28LFMogKBKPaakXSRqFYgBL0Aejl5t1YjMHlNtADgj/Ingcz5iudA+SYMWcIbXyymagmR6rsACD7y2mNKgQLOTCv9Ys/fLH7q7/+97sfx5Dvq1j48i5WL1+/cZdttk6NcrdqPfG3pQtI+R2ML8tQajwgJTux4tNuE4fXTlj0deLlhwcmkGyXJK1KmmhvYmVLRlsYxr9HJ30lrmV42tK0w9w9tbbh/8gNo70tH9UrdMc2O2tdl+SnD9c/vOh2K3IDZztLSyVFz2CcYCoVQLaZ97N0hu3sgeMHzpTO55TiHL2a/J36lUEmcYOMWQ7d+2MRVpAE0ZN5g6ZZmRdpiicHlMMzQacHauCIGNQSzNJx8bMkYNDIaca8pr2hOuApGKwGTwF+KLjMQgqeQS7Bj++pa2VWye8yClMz6KryUSSNU0Za9LFOgQDxWwHGGTq2tAEPC8WgeglWlE2K8tyTq4A7eMJaEB0kyk1/pUAvflFZbfmpF9rSYgR3ZADNZ23qm3sxUk9UlqYUIQBqUrgDeq2iiutqt8olDW1IkMCANCPAq1jVGV+mqT8pkHQOKVnpUbaHZXgVauq05qWlfIo5Q6aVjSFjpGelg9ZFswrFZEDT1hnJyxzWvMbVl7ATtVdHfMXwXUz8/+QHP4xjqj6OzX1jIUcAv/MAe199+cXuy6df765Hpu/ug08jE/Jk981X/5/gV+x1R2cTXIjIfftMp1Zgk+OXsQHymwAY9wH5ov6bAbSuR3ro/Xusys35eNkI2hMEBF6Ql9JLtSHkFZ8JYuK5gDFaNIDfELCVfihF4qkV5g84lfO4rhOE4hpmuUX7d7FKM/hwgXde42KFmDbAIVYMd+I/0Bzlc0PkSA3ejU2Pb8fxbNgcGmf/4qVsEOYQSme4uTXnmOmoOC3qiPqQYQqedBjiOXvKjuF2ZPvOCdAM/JT1w+KO2DYFK24xIxF67DfqwnYz0CtiNKzsld+KfVnicyzEgYyChvexDyN83fl5cJL0SnlDalI/CCt+Puf2OJArtsbJfR65317yHqu41Z0qcA03TuBHAAle52IUZAtRKMF4rKbmqxyXpBfphG8DBHJYGplkKkLMI0z9oW8Jum/FGxtRg0+gDeLHMDOGgOlWoq3XIouLOYjodFwPvVOWFXxgpODwOLLVlItYHh2er3b/+//r/4i5q+93t+6dxRm9n+8eRvbvZUxruB5Anwt+4j4MjSdnZVbZluECRrsoTtRduiw47XjTCigXYp/qWJ9hSrWQBzlc26bOOEvujlEyePXHHW56rV5wk0ZGFT5rfayC4HPlSOsJ+3BaYX4ZMcv3KeOOvT+1gadf5t5SIzqH+aDogX6pIPldUiG/IdfqRo3kTWeCwgidYz6d8uOFzHb7Ad+TZVrW1nqSlD7esXkANF20ZzIvZVH6NgN80D+0aR0U00Zhmukn7f/Z9oqH4G3VkNNdKkrNa+EX8gdParQlG1bcTLnm4o7O0vVnhazBri7aUacYXgCCQKGVlZ/5B/I1o1PkW+oitqbx4X4Gpv5yBQngXFbduwBQVpYU2GjT4fZ/2NXOoZn6VJuTiu+KNz/gMsH7hLk0HLxz7lE+MDIu+UMDOVtECByr/GFeG/pBBYZ8UqjbhWkitAEgFJ9Gnu/UC3VCs1a2ge62QIH1p+paKv1J3Gw3JfvG5tmtrYuyl9q3qorNTzvZpGuWf5Un9o1200A2aGzAHXzTyQZDxh4mRlDAfnsY4gVFd2IRBLax+PornO36DYMtgOBnP/vZ7le/+HlsV3KXiwBuAtwA7LEdWBwR/8ZP7yJj9S7nVCpnIwCKIF2H0qccRyBJjc14kSGSbdTwKY6M08kiXsyhPQFllRy2FlwRgOFvGILW6lzMbcOWIwW29JTcMescgUj7yMV3LBqJSxja9TFwOM2Bmxpz/hxABMpNycTNHBJNvyHwI3AMcH+DAC1pzo6Rtk2xYXku3FjccZF76zGw53+yHbVZ+pNvd/DwC657GJjzBaOJXF0MYJagzswre5cuim6UKlClThOAB7bIwS3YQxGc4SS/YescPmURWvhDvUhJxm/iZl4fVLtVmYWLUoPv0BUWlX0XPkb/kjZjw2agQmPBDzEGWwpiPiEb0XgzAoy4hozmrbt3du9iUdNXMa/vF7/8xe6jOOLuYWS6H8TwL9rJKQBYmQ3gSl+UzDryhzUQmY65htSE+JlcGP3tYoiLXgKzqsqApNFRz/CmA8TVJXCwO3I7jiMNo5kMe5M81ES7sPHFFDsKDKjmK+WuWrXUvk7Gvs+LqD43WzpcZVXz0ieQTfk5gVMpZQE9GlfZqkRpYgTUbNc1WbOE1B3xhpKs2Cwmjni5LQdaGVQwOz0gR6znj9niVt+imM1SxSppTgO5XUaSL3Y4PfIamSAQJGUZ4i8W04a8QaccBKiwsWaDzPoECsfqziY0/W8tO/bw6lZrdD6YDDhWzIdfdxYlDaoKPASl5rifqKDMdAhd4LoDKAOrIXjd3QGcHfZhCmYFWvKhP2uzUY/N2bb5+ZGZBDEN8BVgSAPOHp+cqg3aPj+/l80qO5u4wLG+CfiY9BqUs8FAR53l3Od4N33BgpsnBRX1bm2s5p/kVf6sGkEeMl4JPNXJEWVvuAYwBqeiTClWvmJrDqzufRqgD0NgD+8/3D2O0x5uRzn/j//1f9394rdfRvbl/e7+rfe7u3Fyxb0YAuVZutF+DCVi4j/momndgYIxV/e2Dn8NyUPTyB95MrTJG3Hzcw3r4vzZOHqtgJWec3aTjWZaR/MNtegAGcgAUbnYQC4GjU9fk5pu/qFsZNM4JMw9/7BP4Y0c2o0s3614Y7uWAAzkaVw/l/NSB5Y9577oxDptkYgBHn723DyfmgC6mV3inEm9qazkY7PJTn62wbpg67Ur1TFzKEfPcxNt9qcEyd12wrMUkIOa2aSsMOSnzED1xTLqi6XQH/ttrLAeHXl1IJNHaor4EL/WcHzy5XpkXWvbnh4PGBzHyyxI9vOasvZaFS3Qm8DEPCcNqh/XcL7yT//oj7iC/Q///LvdH2J+65dffhUbOL/m9IdPA/xhpTc4V0C/0TB9TB4UJkkb40IhZ97zAeiYfcY0hN0baMGYXw0NUmrZjgKze9Fip3LE18Wv+1rVfrfjadms7CwlAmmSHb6IgKUJYh8smuODQY1dnUHYkkHSokr2HGhFPWnwDBYmiJIyNgr8mQ+1OtM/adQlEcsWSSdwc9wy6/X60QpeSaPwARTZo280kyZ/PdEIS9+xjN/qnLjGYZX6xbBSMeQo8HMx1olNHtARDGBomK+MkVKWk0tKnZP7OMLpNDiSns7CQVGObBZwGeqRck+o+VLiPnxzAowMiHZuKxLFwhRSlriyrCHAVdYrn3efVAa6KIcOJjN5h5iQ16yAy6HgQ+ytIY4t55XtqeAxBKZVfCY351UR2EZliJfsB1U25cPFU3Q2g+ngi+YmAvTaVFUBhMqN7vOEW+SaF65gJX8q+Gxb0A7YW857E1npjPE8A7kACVb24vUutrB4+vRpnPjwlMEU571+9vlnu9fPnuu4s8iQ3DnTNh9cLMI5Xj6zGXFOoMVbukDvuj7QnDuAL5UzwDd40p59fnOBQqHHbEO2WPxWsCfoq/35hhC095ye23oTzOU+eAYfAHqY04csH3NWnDM3bITDf+FneGwY59hpFbHbJ3uQXXkIm1lpg1PP9QPo47CuQEvN6/PzTadm2ruiuGOCYdB0/6gLNhBZMA42chV80IKhfw+xowjbNhuXoI3z7KAtSGVyHFeLYtx8Zhry4dRFTgkEOO++BHWh7mSc4yloBDAlPygT8f8GF4/AdtGO/DvZw8LAmoPUMLuGZrv5SR5ozygIev2Xf/mXu/sB8LiVUUxt+OdY0f7zyGo/evKYGUEOn2cHasskV79lpW6jh9MJ1BjfwN6RDOn9PbszD/VOsZttXNsRgWUb+t1H4zKsDz+PKxlgj8XWkxggdUdMl1gk36VLrDUL1qUF3xylhwxHR8JkmMc9X8Z6cui0ZMCfssT2oyFshbW8Nm4ZWKFMXhWIUxlrdNdhR677Ow1zwwdw2wwa5CNrVvgYr6x6Hj5e3MO754dGGcNPqNC8zyqRNR0FfsPBt4rM2XR+zlqUQZGB+U7GFiOn3uIh5DGRLV9LZ9RVaJupkz5nfWYA+ZrOp8abpwe+wy+N2ZUprVz6vnpmhWs5qfFAsu0Y93ow9ucRaI+3cyhnhgM7+g7QtnoEps+9mOS5wJ7KogOxYtpJVLkaQnE2IqeKKVAl2e3WFSDrZnuChpCmSv0vH4DO9QwgdTCjYhIjvxjt8b2HfUYxXqwbN2/KunWoym1l9UVqAh+WlfQxtsU/yHRgbh8yfRgSxGKPJzHfCQH5//y7v989ffaCcsDCAW9ejG1DOCyGIbG4WLOZONQlIMCFAoqifO8Dfn1lLDb/xapKZNjw/A2czJAckNPWOGCX8QCdAi0MlvEfs4j8muAvr7mzQyiO7TviNm3jEXPjEnRyg+YcfmTGscsA36NZ3DKGcldGrIvUnZEO/ATe0mfl3NrqeEU5fB7X861aPRcZGDdBDMtIO6n5usPSXYTQ6gBTBB/2u2lnprNyOnJ+Clich6hj2d47MwgUVeBP97Jm0J90FXWcY6ojT3BJ2VhlESmjnDjFPKRRgUhWICdDDDlh4ea3GKVFKZjF2fjmxykTBWvWnjp/JwD94wB4twLUY2oDMn844u7nsaXRv/k3/yaAOOaDaiGUj4T7UGxEtljwZFZXFilE6bPUI18bnukUZzWVkYWvpuxABssbl9/HDd2PSOAzmeSx41YpoO7Z5+rm6ltWcX/rD3EmidqqbUHsXoqO8eMq15fM2pL2tvRX0lDAg0ULYG8EuAncbSHGE8Ruao4CPxMoJ0ctn2g2MFyJJAPCpEhpEwKIJ+X7WN+wKytgktEbmjcZrVskNRplo2wEbYntKuLf+4xZlcwpgJHGU8DKykrHnKUtGdq+1+IO39x0S35H8JgZD2QuejS9QgNLxgZ+WfY+51IgF81pwJA0nWKY2Z7RP8tYkUN3nrROkW84OMcUZgOOzGM8xo7eFgeY+RkJjf9SPXt2+1jpy5KW7lL8KnmmXGmFXVcmFzwUBSALR4whY4KTLR5//CSGee/v7gf4+9Wvfrn7L//lv8QQ8HM+fSuGXbHClcOeQne1rAIlYk85DcsKCCHoCxcpCNsz8CcxKjvq8Q0gAeVhIUc8h33WeARbBvDU1szuAdxr2GNsGt2GSxPkEmhlls1ZWYNP6j3mOUb7scgAgA9gD395LeerIftHGpDkI36QtzAg156I2TICnBbICbRGFlSLQnIlcKexidSZvZJ68MgutWf9iojuP/hZDzgw8Bnqgm4cWWf5V6XDJK9yLOV7nT2X7Oyu9ZzkZWCrepfOTMOl5Aquxa7RnAXghS25GMQG2mXTaVLmZixwEm9Si7gFjTWruCYPDl4DYObPyFZDH76JvSsfxtzWP/+LP+e8vl/86le7tziLmsfWxbxMnjesDsuh4z67jEiRQ09OP+h+pfwUAHJmpwa1+z4p+pR6LNq54damglgPfVv3kra5gdP20tHq6zRYk0rHqHDJgI3CFlrR7sjn8hdVt2hV6mULX2yP6pMemEzp8EZtHQC1WEPuunzoWP6wHIgtkJXBpFn4YRG25vVWMTPe7W1fkEwfOVVS7e7Az7xYy7qeTQLSG2zTXffo8lHgZydOt9LtP4tnZzEJxoRwrfShO8r7B1vKeHpbDrN3eEa2G5kZ8VU1zK/Bt8bBxT1bbThGwpWvy39VIGQ5neji2zYgskFs1p9MqKCbwcbPFFhDkHPAaoZxmTYxtd8C/HWuvOMko2akGwJB8ydjTFpgNC6zDEAZGoUv8U22iN9T6PEVAZ2rICvD05naOTa7k632Doc9rs5udD+XBoBNTUSbLOvU76V+rko7esPSUPSAA33NncNwHR1ODr81IAZAcjPm+T2KIHjt2oPdRzHRHVL43/63X+/+2z/84+5NHGd1N+g+C9CHEytw3i0znNAnDwMGryEZAjYOl3G/DrW3EIN1IYFgigwhnW/OPdRiELw5fJrDhTqLFoEca3RxdiwH9aUACfA81CzApwUU3m8QPOEsndzqBGAPzxEMxF+AVB/BRpNMGqQh8uD6Xf+oSZlVTNuhqaazpxTiHmRQtR2KaEGdGpbWO1GZwIs7IZzjpzezTuQ1yMi/Ce4k56aXLZOE3zOhphuS/iQrQSzaYKAuR5QJzGrjt7E4xUCebaYtavibm0eTJBAhZLz2t+Kgmi6ZacGGCdJfq4gAt4akOd2RNDWbzQqoyulvLqgDama605RZWiDkENfvxSIdDOF/GVsVIfP4w88+4wKmz2Nu6nkD5e9iLz+uFoeeq4Hbr2bLZDE6dKRdC3xwTnGtUK1CZIP2YUt32z2SwfgA7aONDrSnuIc91B/9mWWPf0YLSgYC9HNywn542Myhimb6198k5xSs6Ulxl20a2tMAXZseHPtSDh3ip2Q8QRhll/fq4mg36mLc1JSSOZgdZaFu4HMo2O07oFOtyHUobnaA0pJ23ndMERb3TKxaNUMSPQr8BrO3GSFnYW0BD/RZRpW9wXxUQ2GjnMno9/C5t9kNWvGBTErGmRTX1fk58/ZEyX43t6lqSWii/6CUZoU+Jn+DKeqjFYdDVqMNHSgebFmjS1mSMZNf84lyFSRFLoewWtVro4adJgCt1bOuHI+m9SvY64KyXNpCgs94Tpuj4SkGcUx0C4ZSMgeYvDdbOTmrNNRL6pqyoYdtvHwT7svhMmXNkl8NnPdm8KxZzHUL3uHM0pcvX+z+4R//Yff82VM6vPuPzmJi/L3dnfAGPK4sV89iKxICBoJ0bXiMIVM53MwoW6vzHtuh85SO1gZTPfODOX5DtwSiCJ7wN9W2MmEcCk2QhblzBH7aJ4+dAwI1ZHLERLTfJ1mMOsUnbxqNoT/+QvXCEO/ITPKZ1EQGqCYbWzHP4cWbc/kEeESOgOBQAfFLGcEMqA3VgdYaKu6/Z8aO9lz/qPNUfMlnXVeVBX6wbeMtWdDg+Ef7BCZQj0sE6MyIaZseZvxYc/ryhT0Z8GH7n87j+TY5gU5HgU3wlbYvMCXpaJEg5ymDVIl3gGArNhYv4b7kF+ZsPolODY5k+8Mf/hBDvk92Tz76KI5u+4Ttvf/gfszrvB2bekcGPNqN7a8v86I/QoeT/hQ+adiqRZb9FzuwvcVPrgE87nP6OiI45PBX1/QDUwgLfd0mxPcPxZ4iU2d6IzjHNtawYOlLp+9bfjX1akHcoKpr9B5n2sFf+iGDPpluWjD8Vd5LHtFfWn62WdV8esZ2P1elyflafWh8b0UsgaBBsaHN/nCSvE1+l/vYQIxj+BjAzwzB82lo1lwwgQ4sHYXprLkrMNm8ruXxaaS5Agv3c/WUAaANnQ6FD2eWx1IYWUU7Nq7MkzdLJ2SFaZqVwCEHapIOldVEsA3oK1BY8BoKqkwG+SrmdsOYQUDX8p7xAEP8nBycecFsBZ3XPMfIw1ae/+Tv5XzNS7LbQTkVHHxtYHsLyBgc+jgpBK1l20ofU14ewmKb0186YHdlUidAQczDRHWdo4cIuoPWAqHgBUW8yO5hmLo6FSkfGqd6cIl4BlhcWA/3bqROg+4MLFy8YNNscqOzTI+QDKjg2njKW1wPdVIaxni6MvZt51C/Du9TXkLlDD7qQoZFAxvTF1uDlE5m5V1fIFsDdgytPrx/l0OeX3755e43v44zTCMb8uTBvd2nMQT8ODKCd5lJjVMhYp7W2zfaqBmLYX1MmGJB/IMhPvIVTCPjMkskuGd/oSPH0EmIW0IU128oc+isH8SAbBzazEUBBkXIoOVpF/uGe6mzDMCSgHXdOlb6iUwNQRDMDwFAfgeZJNBneZomylJNEjhq2TyyGOANwA5HnJWfkyCB0whEOFQaNXquHzN8CazAu9xs2Bk/Zf3kK/CX/o7grpZdyF/yV9Df9Cq2dEm4RIIHkCtt5HUf4zbuCWAcGz2LX84MZlYWq6ABADGcn7pPwIraKaP0aUEe5CZmadRCtpn0J1hX5sg2l9NP2OTkm8bk1L6UK+6HZ8SehlicRF0he/T7eTDbGeqXr98QUCPD+yQA3pdffbP76quvdj/6yf0Y9n0UJ3g85skdWOAEQHsjlJo0Je2ptSLA/iJFUs4lZYO5i9ntKYP3NkRNQgOoNlGtPqb/6L/LXyavyEjplV/leuKafqcwivZ1dZKX9KmVg4x9eawR2eqW5odka3h2EGLTXxGWPLR9jutbjFBt3j6JWpCxvMeViryd/u5vs2g1s92U3+uXid/GEynGFjvoItApwn85MsG4Rlmk/DV2TFlZe7M1FROS7YOmvJFxu4Qm4i31IefWMWkiXguaClt0jNC04ANZa5pXGb9e/frBLdFNJFNP5+fUwC6xQbo2cU52JU3FrFRUBf4hJKNTPuZ3MrRTP1zJNtX160YzbXsnl9GEby2YgKEihpqa9SkjaqEnUMofxjq7I7Rf8bJpm41rn3QRrKWEkMKStqXCHiKpAJNvsuzzuzN/dBoOJHD+yZcteQxV3qo5AwuJj0JTDjnhg1KbgNOWyvdKm/zGPlBpAaS5gb8rymbrMZN1uj6qFGa8EChBV3ZmzgNQffPV15H1e8Xrn378ye4Hn34UAC/mxF280dy44P27mBSPDhCyfJXJQBtzKwt2HLhpNHSjUdbAR87cGqg4xxotBmXJkEXBsGnudefjzTL7R6xRWbVxUgbaV/pUvm8AH1/zcLiQeV43k/G9qB8CrA4TfkrwMlQW++ZpW5kafu6gldlS2HpmhQAU+T3390swqJWqXv2q+9nByr8DLA32ClrZZ2Q4LOBVRsQH2K6SBb/wBp/0ws6tAR+Gdv0ZGoDvHfiFmC9iFTAX2qQf4ych1PLDuubAmHRXsKPERFMjVZuuJzCEiVpXCUwg+ziJJjLPGhouSMQy3sbvMSuVC3VwUs3zWKX+F7Gq94efxek0sVE5tnFBhvttgD50eHhaTZxTjekKw6cMAkVFN2IowGgiP+H2D5w3PJW4GWZ7pXOFpQMT39KLkX/2aC0oWnlLWGjWEW8ymj5BlO6LZt/fvm216ZhvTTVacHui/Lv8QnKqMUok6OsCkqVbaKy7AhmOUs0YNuXeiz5yw+ry+GGJfWeCRUOc1Tv/XE7vMs1LcEZdmjiqeGuAMbmtzNpU9YWgk/VZjrYBSGKsW75G9R0Oe5B82RB5mcYu2IgsW2Oie73yH8NNg+QlyvdQiu5rguOd6nF8Hy/0Zk5d3WtwVNm5AlApVxhMc+akt/Q8Plh4GXj3qXYHhVahDq5Urp3ZUuv1O351P2nTz0gIE0ArELw0hGwH6YKjpyNM15BtqtWK34eQyMahF1tOKfPme2tHxuY8soJoAxZ3XMQJCBje/CpONsBfTM2/G3P77sUQ2I2w4RvIhkCf46SJW5FJAhi8Fctib3BpbGhkBH+sssSxXpjjVFn+pr1gl8GFM2c1z49tipYQMAD4OPOPDXoB/HAKiQAV9KZ3ULy6t3dWfFqDuAQA0cEOoU9l/VGWFyw4uDvnoYxPalCQ5s/SQ9FC6ZN0AB5lRglGEqwx0wdQl397pptZsnxjP0S08xz35oIDzVdFFWBsA4Cp8jjqrOyKnJOec0Sco9teiOM255zK2oYmARM6Acx4A8wD+OF4M2T2lOnj8C6Hu+MvpgYg4077Fm3Y5Plb7ucX3HYmNMrEFiQjYQKbT+MBlZSJeCtp55v+UdcyV8isfCbp2SbUw2F08CkN2gMAXBkeB0lz8VJc49zUKAwgEdu6YFiXfineOtoustfUBxzvhlW9aDsWGDU/nb7BYeagWYPu4d67eMZjiwi89OZbPmquc/sO+jkWhmFi+yX7plQVu0rr9d7G7K9jPLp9zzo6rTlXTy5u1u+DgT37uOWKV+Sv0M2iguE69eiiCcOPZIRzEipNsT9iP2vtHbR0BVhzo0hol+au20ENu/zFRvuKxj7HLi7GrJ4BRzJj2ALcKXWntVQrVZ4B5JBPWnovEkGmz2+whNgAtUJ/Z6mxfP7s39W7tvdZi+BwO1aADAp53Cqr0AmglY9uzprDOK091nk1Ih1IC/P42d3bU0Rw4J4C3cMzi8uHuwVVoodtwY8+z296nmBwcN1gkW1DkJgyK4NYXqvgPPwAN2VOx1D6uiFUp64rKIDI3JpC8tsnxOrbb3Ju9JnRE0ROynPOuk6qfDXbM1+yuDSJDxRds0yVVK3xhyOKrmHKAFIxpIksx3mcVfo05vX99p9/ywD5MIbFzhAgA4jcwJm1nAMVx7PFuaYahlUFltHoEw96tL+bMz3SK46sLxoPkomfAXiw4a2vJ6gS8PNGvVlebtVigJAoYfiE5D1phHuhi+HdJYihmpP3bdTZTseTGi6P3zMrJ9CX7TRPPeSZQI08sM+C/sZ9moM2tpvh8DDaCfCHcvh9gBoQhUyUFoho3hvjkUmHHQGY8cxbzYDlMHbyH6nZkeUTyGGWM2UIvnBhDZA7fG/8R1AezwH8aV6fyjAQrLmkUecFpgLglJBc9e0jHXuda523PLotZrDISzkQLyozTIBq8gGdgZwvaXHzWvD9XSxMwlAzMtegBUO52L7l/oMLblt0684ZN2zG/D/vUSnXPgaeqZccXUjdgZw5DWdhXClf+oLFq249EjOGn2r2XEO2+s1l+d5VkbwAED60nL7hgL8brr6XNj4PvwK9t6PRryPCti/8dcmfMmg9Z3uYfx6c4+PpKP252tFrXmuUKhAP/Fp1gpPwwZb0Xv6hhJGMbPcrLmUT2Y6saK9Q9tBYPy/5vuDdxuNHVElPpO8cZHVp2a9tl3R8ccexNplB/T46yS680Ru3KpVDriB2QlMnfh27/zhzT2na93uPaFTGwZ+/4xqp12teeGjpWG0KHmkEebNB3zHwOGXxMjj135TxXLmQYyQNehSLy1mOrKSKUNzL4ClfUUAtGb/Chg7edR1Jiwy0YxsdFHYVwo83rd8x8lBN12la+n5Mwz2UB0CFzMjL2Mvvn//5n3l4PVZA/tlf/9Xuh3GW76unXyKUcs87zql6/ZKAEefTIrOFc2Xf43g0BCkMy2JuV2R+bqRTrGFK0GQQGAG55j4laCKQsjYm/zRHz5sdK7tW+pVDiQQiubgIJXiBBHH+BktrFKAzieVagcU8rSxOHUl9qUcSfBWoZRs03Jm9zpSAbFeTx4dsWIGapiCYGT+DPWc2qb/pA2ipOcLB+YLZsajNmyvYC3zwCDYsuEXZDNhScGXuAODUGmam43MH48wYVs1cs632eGW4y0LbMvRhNa7O1nW5qAPgc+ineI970mmQBy0PT50hdIGyJJavIEAilfUTSPXqaOzAAnXw6DIzlqGw30YWG4uX7t29t3v79u3u17/+Nffw+/zzHxHw3cSejTHcy617Ull8VnQFeHayIUMP9R6zrFnpGvXtQgpfguJrs9Ri3XYpG+qdSpW+E2B8ILuqa46Oi1i5+Dr5smYjKeaWdxkpkj7Boxe3LNr01+/FBAOTBcuoP/uYNe6lTrZCDQK3Jbem8GgVLCg1v/PXTqeNUBZadqH5l7WaiXwuZbaPSV3YU51bWpAtXZXVBNh0b6l8cRqniYPzkPPiT+PCtu6tftWDQzWGo50CMOTaGjULwMoAocoQh8W4N0gPF2Xo714lOcF2UfoU6LNN5QBObvngfq1wpbNM598iVIGHJjD3mHt1yw7niaSsbyOLlBmY9eoU7ZOsvBWHny/5QZGzdyQTGXUQ1C2Ut7KHUdA8xzGdonWvgYPSJyqKyjdQdggZ6M3XU6kT9NVKLX4fVCpWQkb7eVEZUwZFK0jX8zKgUkfeWgZ/ZcmNyqYqiknNNrbr0N55sUVKZPreRibvbZxm8DT2OcPK3H/7b//d7j/87E+4rP/v/ut/2T3/5usAEciU3N29eXWHk+M1wh1zrJCl4gra+CGHCMt2mtQJfAhyApwhgKc3BhCZVrniHu4MjSHH3AuOw6eZTUmgqIUSmdXKff/ICjxPXRj+gVItEaUeJPAp7ph1CPCZhV9NUyAwEfj03nzVSQIINoglHU0wrqTI8rYumvPn7WeYhfV8xpz7J16qLP6X28SIRPhBza0TStLwK7J8+PoenRLykIaRwC/1HPywzuPmjNbmn04zkV+1I+2LpiwP0gd+8B2fnQm1vBOsm0/VnvygbGnKLauyxbndsuo0saQ5UnHZLgzLRqYS33FmL3kcnYUAfcCYd6MT8zd/8ze7H8cxhP/n3/3d7pe//GWs6v1ody8WLOEsZry54TgeQ4YVQ9ax0EgsJZMURvBT/ANue37q5BlwP2lSlna/1xA7F6Nrk5HOz45vlW1OPRqjH7O5yy8l92hnBuSuxso+QmSv0yIv/rf2jJJnHV/ywuFXNebVpv8b1tFcNTk+MVF6lu08yFzdyFvSD4y4WzBsze8sPGsW1a6w7Drze1X/MUKmauqLfcPAFyqn2DOH4+1Cjvza5bRfGYcedDllxu9qjauWLNCX3JfFbic0omYHBHbYNnyrt/dNUiktH8agql7scLxrLn4YX1uE3+6nNQEvTFjdflJcoKUFpAGMU+ns7XjPXO8RTHJpZVmCv0sXkA8Y1FWgJqGp1XmPjVK99tEr5VFg3m+NshRHOpi0Xm2B8lIrE1+W1FrDgCkzc6dDlUgXmRXJSlaPl50sDWbmVgHI8lRX5eax5zqFnabjNqsV91o1Dl7euo15fhe7T2KLi5/+9Ce7v/z8h7vfxQa3FwEMgQkexvDYo4f3Qybvdi+eP9+9C6ADYIDM3znmSWE56rVb3NKCR3mRv/HObVCkXwqilYWibJHCQUdAc+IQEZH5ikWl6jjEY5XFS11QpieBUIJC6wjnpyLT5QkB7hAsOjdakSc94L/VcZBXGZ2WrrT6ncACQ88ENR6u1V+WRrAgH9S9nb8T7LWVyeQH5/SNIV7v+cezc1M/tTI4VwxTV2VapAOekH5POx1giNNZMGtDyQSgv2QjesGzvocA9QJTGaJOnO/MeZzxGzAROdTUje1i1lJgC/VqKxvwKUEyAa7u01zF1AXWI7op0+y0e+GeLaA0GiqSw89eQDMFtriOvSmhBq+jM4NOCfT0s9i77/6DB7vfxXYuOKkGW7rwvOoAftIBDQ9y4+f0Q6rTg3liNlfu5jSHCZlMpto9edcfa9sxuz5wfcv1DAEnxRLQiIGl5mon7x8+YuUtqLfHXovnu4BkUQPINCFSX/cU3fW032I5pOaVRI5RWB2VZQBaKdWipBZcbe+iIYN1A4n9yRlXdN88RxL7qklLKlYcRyfHZLMsYXn/wFjbJS2GenHTcaIOCsP1ZCPti/3XbZfjdW8za+1Vc6hB2mlH6yBuQGBWq6e2UcYxrdl73eLqOaxDhQ3xrjJ+tj/2YvM+Nkv/+Tgs9jDTyc+NOaYCl29kBaohjNMKMcMXJOHrck7XlhaxxQW6hqbhXu/HldghWMHIPsDzRKH1dILXS8uWW8L/CNKKrA30ndDkcsD5YdJPu6hsx3dgOsco6r78kHMtn4dFPAigPCItNOzW+8jene/uxBDYD3/42e7TAIC/+fnPCfIeRqbvhz/4QezndxYrJJ/t7t49i0N+Y5XvK8210l51mutoQDVAhuZYFcyiPQIMCG9YXTBMez1Sge+x7xv+uxiArLJqqQvKfOCLQI9Wu+bMT2AYbvOUrjoB0tJaVwuY7CPSwdvhj2XLmaUG0AOszA7L2Dza9WfAsx3jrwWSwZggNxdA1F8COmX/nDXr+/oVyHRHKYMTiwYP4J0TeMLevNBiHWap9G3VboJeDq2aS/I/Gr7GPLf4HSzXeowEyVb4RVBL3gBwkX62UxlOAkMC5QSrBeDlCAVgk+IN1+ZrXImO7XZEojbLVgkEtASd3HIjTp2J4VxMXcBftA+re5Glfvbs2e4s5rLC55zFUDCGfX1m8zjrWjHGoDA10hSuTTJ1clj/+pbRrFHayn3lD9vevRxPq8Z3ukyB7HSSuk+BspXcS5898rJef59+t0+rH/XBMholzr/XTY2c7XZucTHlsRVAOhOTNv7pdDZ/49J73Z2LSpRSUSegug5z4ylXtZb6/IsxivmlzoU6Hqhv0Uc9pETHqtrU1f381hVM65F3ztbSHbC3BvrAxfiQPXoCE3Vpq4fOA+Hjea3sErjxXBehTkmQWzfwuuaF2OnW9iDUpoIkw5e1Xrpc1sjijAO/R4/N81nYjtb60iMMlTQ4obkm2S6RkENUqktF5NO41iQ2hjO1ZYZYmc9lW+Z5Z0MruQ4v594wyAwNUVDkdVVdrro3CGKgcxTf+fgWkGs9G9OH8mrSeSrkcrjZgXjKElLueUpBtrXqTvWUGiXja8VZ8gb8RIDgNiCDdmV9mqUzU5A6wvLilQEpqxn6is5DArziFHmSd6bMxjwkuS1pJsBlq2vSl0GPy/c8LTxdumj6DEKsoxh+q/L2eLGVdfq+lfdKLUw7Tc2kdrIhes40mduY6/Qusnm4J+BfTH5/QUY+uP8wFnY82sWV3TcxGf5GgL4nkf27/+S+VvTevr67c/fm7vX5a2jK7n6AwEeRSbkVG/tGtOUGv9QPDEGmi3B2B83nZHn4BPCpdDjAI01Nix64yAAPRxIRw3g+1UFHawl4KTsrl0kg5Yk86awADOSnqPylgXyMQGYoQXGI9+fQKeeNxQ/nUQMzTDkc6KFZDCXSHwp8jO6NHPi1SI3RmSMDSr2m86BICFKiPNAceUNUsXsXhZzHt4u4J044ky0FCOZ/kU0FkEGNdCbQSw9HV/PSH2GhBTdHjEwXAHDQUboZz2hqRvAGOoG5kVjMAc5TLvjN/EGb7H2SQ8zmgR9YBJJyBujMhSmcm5gAXL4bm2mj2SkICcpCUVSmPECCPmd6M92qDBttvchM5gWAXdAfuHJ3HsRCb/BGVpLWTgZjTiq5tbsf2b+PHz3c3Qm9vXXr2u7RRw/ZhncxN/X29bOQk9oG2vVJi1gwrVG6Ij7wX5APHQ1a7MvNJX1HejSu4c/Cb3kEhGWjmd2lpamynlJL+67U3eYPKLtc4UcPxZXdVHRTqvI5FYDV1XW7X7dnXDNN0FlPq8iWmz6TYlqy8OzqgKoUoWTsumWCiqxUhaRpFJMl5O+YHyzA1rtr4x42zTE0mVkcYL0DPLGOkqEqkI62OOB7eDNkkNnn1KHMMbFN0udUVUnSFdQ3x7AB8AamES+SvxaNJWc/xaNfho4UeLVyOJ6UbJNP+Z2d8JK5cJdimV7jUyOgfZwyfuZJmoBLsJsdGmI2WBLFeH/g1pulonPVTbtdThmF29ILdvMcbHXzXMp24zpj9IyNewaF/eljw6Ej6KdipvHPmEsG0FV6m0J6vOEIppsKPh1q3AdfO07j/iq2gOYkl7UY5xYugSqVOjXbtmb20ElYq+NDKb6L9HPN2x7gTvneD+Zgo6nRfrp+XpWAfe0cv2ul7PuIb3JyyIj86LPPI0DeCvB3P+b8vdh9Hdk+nHaAYIaMyLsLLOR4z7l+r2NjXEyqxz5p2M9Pqy8VKbVwQzkYWlY66XK2jAviAoFE6gL1jQ4KsCHBI4Js8k4AQZ0ZPY768FN1f8xwXqug7QDV1Ac3igbRMQUOOPikm3GgAlFml9zByXYMXXcpuS0IXCzu8dAm6RD9wj/KHPrt0z7A4+XLILl+B0/5HkGQbcrONbbXwXvKuAE8xgM4fcUApNdjnoqbyMzNAcX3gmMOLqy//VdZSoBEguQEnkUreNKAhYF04yXpYOxrhp2ys+d8r7RfkS/VEFjy/EQsRnoQ+/RBn5H1exjz+j7jvn6vY1FHLOwIUMhtWxLsUgvYngQGZailoKxPAX12YKAZcyr1Gktj9P2Yv156hIUHOtVh+D40o55pD59aTrL+Mrf3QDU9131zKZD4wZQM2ZggMW1aOroyAd3HnxO68Du7V8zcVpY+2z9A+5Y/hO0M8Cd+qXTZVH6lPvTXJmFJ1bhvAn0bTZl/WpZpOuywpG/zQql1CatWbor+uFQH8Eum9EdYSfa6JRCjWv2e4qCQOkGUM+Q9uiL7eXCcxnp2S78O8TtdcCqg7rTArQS9V7ZV1sjq7a9pM9Mm3T3t1Yw5qcznTi3gtGqO3bUEq84CjqyedOBDX0vwPGSQU6qleHqzK5R6eKTiY9w6dv1D22WSP7ickwtwi/x3HnBH4EYWC/ETw3JY5YgzTLGaFUNhz7GAI4ZzP34SpxvEkW0Ad+fsOX4bZ/o+jgUh73bPnj/jUDGzss4UpcUbWNiWFEph+3K2Hh3AF9xTZ2fa11i2eKbpFfRNcwsV6LmfXNybfWTZMcLBAhRkRM+r6asYwKVx5fQNVAnWMswI3bABAMvKbDk4JHVoA9qF9iUoY87JACEBK+ewgl9Jn+KLA6GqqaFtVg89x1sdZjsO30PAMaJ8PKxMK7caAqjCMOgNg8sEmli4UVYkIFpBZXKkyRu3LZkA0RCwm2tqhFgcv3todwxjG6Qqo682ogxtXK1h4Nl7qDiE9NkyyTt0OCDzQAec0un4iN+ifG9Jg47JWWSkb0enBbp+Flu4PIy2YqPm2OgvTveI4V1m4NB+r3RWG5TlaYG30aF2N0ZZT+K3NWQ/bLDHPKZrGWHg2BN76svHTnrabjXldJLLIQ82vOhBxyq7YnX1eP62RWjyWcnufNDpsDRIPZb/JrCjfyEdy0LVcdp8ncCoIROV4LKGJrv8ZWQ0U7YrcTnDJhXrNP916u/MpJ9A8ymyLOAnUJeMa5wa/WxdL0dZwVnmOymEvUVTiCrbVLUGbLaFHrZrpUGAewJrES8bLMqWFZleOSo75+Xfvczbo/vVrFbmKQKY7rHhbvuiSxd39IEMTCWm1rbNzKdZ1wreN7y89AXLIWP7D2c0uLHsghnqWIyAvSXfyUpWQGDWER331Kzqg41oCg0LAz2iKEeF8+E3MDOCuX0Rqs5j2BKmgACJ1+s46eDLON0AGzZ//vnnzPC9v9BEeWyLgWEm7oEWE+OZvQIKg3NFaRrtqtekAyku74NGLgyvrGcaawoApVwE+jBMDrCIocwcSs0pGgoiCNrwByqu6035Mcu2ZGzjUv28j23S7/hXGUAsWNACjMo6us7s7HrfOWxyrOdBQXaEiVAEKpiNi/foQOWpGNE+Zskw/4zz4QZo6p9FXmYmCZrUUmZA8BFyiCGji/exT2PLKnqza6ZrzaEEpaQ1f56DZfpbkm+gG3/J5pwOwUtJa9DjRR1C9VYHA7x0FtW2Me+PbfB0n3xsAn+24xSZv4rL0j2e/U0wqc7BRSxAwhZExNDx360AfDdux/59mJ5AuSW25tXUAaRkM+00+iC67ng1wjcEqhz38cijRq1iXn/SPDYtJdnjxUv0qQCD7SvI40v7/nb3x8/7gJ0uGmqlRlm+iscVZ21b2b6VGSYxBt0r32B96CBvQWhZQgqyTn/ZAE1L0FeqRfpSl2VRKzaVm2KbZrkPn9cQRlV2PLAQe5SoE9tkB5KU7MlIze6sySRldKpuxtKoSRtndLzihThQrg6+4kgbB0OFZqs9at2mcch44Rw2jKAaeEytT7m+FrZ4rh6yX876+S+Fng6Gk4QdUxZA8tiw8V4KzdNt8k5p2En3bBVfym4+1Oq2k4pMvox79/GgUva4taOISeSHlasbSG/L9HsamHwEHP2cFTuxVZu3Lan7nsW1n9TuoRKEyE1pGA7gDmfiUrdzpSsyImd3bu3uxvsmslsxt28X27kA8L2Pzy9fPIthXw0jYp4gwKAXdxAM2EYcUe1Ics6RAmlmmsqQqFQggn8zdGhoMm0ev9OkUE4iTOoKMFY6Hz5HQIGon5jDzpkXBTJ8skcxzgGMQQW34R85zxqW5nFsyp4x09i4TiDN77D/zERmyBNtIoauAydfBCC7FmDEGyMDhOM3ZLGuc6qCOjYdTNUCCc7cl0ZxcQPba6kmX2NxDDMjMccPmAfThvA851LGG86dIU3shqEVfXNwyXpsIyVLydBNHoBQspCIU47J/2St5kWSvTkU7uviXjp3Kk+9CZ3lWuOtrOH1mMd4I8AzMKxULfQ5vsOM33Nrmzi6LTYcf4u5qvHj7aDnVWSqoe+Y2pCRRDxGib3DAlmlgFs/YrSXZM43aN7dqeFVRa1eFTTXHuNYPN0ub/mrdQfldw3u94nXhmxT9jNlMK7qOZZmdvhD+7F0oldDuQ8aRvtsuK1sVgKFbjUz1tIhpBLbZsU76bXbq78zD5fttz6rHL6yvvF5NEB3tDJMWxutmJ7P1pKuXryLTH9TdtV5le1QK7aiSW9L5+rl9ZEZP7ebfLCBJEEkwnxN6dupk/iZ560Zi5angMTrpdDGY11V8XkMfIjQMXpMjbrci4Y+FG4ojYpZAr5l4ROrs91juDt1qIG/48TNppJ9zeLP8ec//A6CWSpBWbSsCf87w5EgeO+QtsngY5ZtBpMDnsziW0ExB7lUBt6HYFmncuwXPGvtvSW2Jd8fzq79JWQdbL/Bz/dZ3wll23VAy3DEFbMsADQRIDEf6sH9BxzevXiL4Ir9/gLwxZw/ZE5wz7tXsfdfgD4Ax7dxzimAlto3Ox3Pv+M1CWDYU37teiH1ku9w792dQgMUgj9m/jDcV3BLdeMNvc3nByCZ7WlkE4e+qJevLJuymHrGQ5EeuuSvLaiQXhxXln6CJlP/pW9Kmbit2iNPnV0PWWO+GebfCQAGKMQZeDS/pCs5IlestuYNDfjpWozXa4VrrBRBWRdR38VFyDOAvH9H3ZiX5uP1UjIykW4nWZ98rLK78u85wyr5xfmE5CEeQMfATjnlApq5wrcNPVtmuLU+l+SbTxdNNHvWJ9CMbWtuxYp0v5jItE+Kj9i65XnoLaYkYKPmm6HHXLtA3gugZ4NHQLFxLO2IeievPuLLuLmywCcFn653WdHSHzr4SqEu8bJe9McuUUC34d7UomeMrJmoQXqrp7ent6Vask0T7Sjt2H/rkfT7h5mhcu03ZCeQd+M59a0z1n4pVbtN9VjWVaVM7Rt+72gsTPOZZNr43Nxkq9rWmSD7AAMmj9baeCDcTqUhD06NSzaudY/CcUBPoyzmyvVps+UZw1YTRvRRxelMC9G6Bc0Ql3KXSK/2GkPTWUJrC9udnNrKTBkI1j10B12x5s9M3zZnKtd2GcozsFytqVd+asvOlgDuaOHpsBX7T2tzDa9Dvu0RxhQabZtNk0N9MpikONk/fjtKZangJVzk/kLlveKfjSzihyjtac1oVmHmzXQg6yH77BbePuMc37jGVfbI7MUmzzjd41ZMiN99G3OkXrwUMEoHifI0DCuP6rl8DrCdbI6ipXcb+iU6bRX2OYCTXOjBEYHtN8Efg1UOO+IzhvvsTHOlboYrykVbi6DCoUf66nlnY5iVw7ttxTql2mafg0fgLtpM+GuA4kZT7zOjBho5ty1P0MA0BgC+uFfbKAg43cCG0JGew7pfPK1VvMx7NT+ie/3m0/gSt2JPRoCaC2bEIlOJNzKWHKYOcBkAkLLJrL36Tc709DpQr8oUv3pY0XcPgXPVtcEd+aEhcmckscE1Mqbn2G6FPE0QSCCXc/4ol3gws9Dl3WHX9KEJZjDdINp0K44Z8MADRCm56GzpOJAmpi28jK1bnlKuN7E6G6ua4xxf7kkIncXiDjbeUD3TCaTBvgcClOeaNm+mfVC40l3qqHT1kkjt0ref7AaudGN66fQNbM3CKdqrMCr1awmy+FNzxZqXtyRGIJo/S8XMSOzPfUKkyCdWnXlXZL9RxbZYIj0xTQMUpp5Vm9NZtxjUW2E/lU1QQ6qdqwbrUdMr57t+VV3qGFbU9O/Jm8HPLGRPcZdVgbaqtzyoCLWiN/BCGXd9H7Soh9TF2JlYxA4gtLj7KN3jfhW2h91HyxnATMqosfZZ4pvDkwfsvPdiOwEjA3KULN6wbtNluXRaPVe5qwPe1fMGfUN96SxP6hWVkTQZcD7TAOW8xcN+iyzFFi2ntO8Kbnt/sWHcsw51Se7xJqcQ+R3co3YKvEEmPNyegOnb2M/v9u5RbIPx+tq7wElxXu/1O7uPY2+/3cXDONrtt7z3dqyM/JbPjP0AL3h+qibeK0yOoFkenkaK3wXW5NqWv7lrlIG0fLxByQCB9WizEs49pOEstJNOE/O+UF86//ROlVlLQKLM0tin0JkDBbSUYzrmqroFLDtteG+dbxs159w/PH0jMnECzAI013jWrYLRu5jjx6yf0m+6ro+mdqEBw/FpKFWrerWRcnyuBR4AXACV4h8OrTAIJ9Bhs3Rt8jksvtWR7cefcfKI7FLgX/7Tb58x7DOia8Vv3gNxjIyqgNh4LXwwKCQ/sKIcfFW2GZtg4wUwd/PWPdEV+vgq5qxCL2+mLhiY1759GaGULZZ+uEYnLcR2R9ykbGm+GQTHAQInGimbuvDwW7+dWJyLGiW2sv3xBNdz+Ti61YYkOi/J4vorwV8xXHpDI2hTb7pPro5Va4NYH/9Sn1S+7A9f/LQ6g3OY2GCIXUOn1LcV8e2HMovU+1UL3d5lXaNVS54M+pvJL7HIWmv2a8iK7v23YqOmUTT9NLJ3g0Q7JXNZ5iKu0W2zh64KHOindD57cMORjwwbm13SUz3qOZYjTyFbtNwXbGKMaO9Zgk6HCtdKLgMRbcraFINyHCCDQwN5sgSe5rYLVuh1d6baPNroHuLQWAPJfQBxv3iS1UkAg1RmL+y4tjKWI5MmGkbGdtTU+dFplzJ6eGTI1HydwNwQvEwvwZ6H5tR13+9aur50HpBP8Z8DaYX1qk+Om9PeAWg8FOiApEa0VY0pk+Zs7OTJzpxEPwF1qiEUxXWJJmlt96hoY2GcYcEM4Lg2e9/BDgGBQ69l9ngZN/qz5AfsLCnEB2ZMo36u74wxRRy8wWNT8RtB3V06XvDvzs27EUhjT7RYIXn+9jWHC9/lZPanz1/G1i6xp1+UiaG088gMXr+N7V0y8KOpi3YKCzoDab4pI0YgyABc3oSKLtsPmSILlv5A/DZ/WSglr8UBaBBA7dj7TzxSYCiXWwBG2SceP4esVCx4wSIObGo9hoo0eoG9WLBP4PAHWFk8gBJgyE0O5aIebAgHcBVbhxBoxV/MNyOwi/3oQF/8xyPGcoUpyLwRq04NDK9xzJdKkxqmsnnahX2cWl4Z2Gs8ODl+i6zXRQCjc859i6wX9hfE3ojgAX2GAqb2T/SW8drLc+Wbyb+hmNpsemT0yF1mTPEpeAId4cpi8ZKslsOlPNFfAwA3UOTKZSZv49kYopZsycRma+Cl9luF0t4K4BcKqbmgmaHDb+i4vL84272JzOfXX365+zLOoP7TP/84Mn6voixMbQjegD7KJp2+zJU8pS7hDxOAAoRoANpMLm3YJ4e266XMrl8G0h08V/DIm1I99c2KvTJsBqWpnmsQZjREteHfRWen+yTSnTa36WMoJBqVTk5KS2l1DldLR5iyGCSNOaeqy49WEQu/P4rudDU/wDqSKfiZc2Db91aem4T7ewwZPiPPeG5yIpVsCp/iVADtMpA07HGuulsv3Q1lggjKu9S1JjBVNl0ZOKmXZi9Vx1PKcdKmWBuxk/ig+C95DNCV/E/FGvxQVjtNMf3maIvO6m2v5ffLXE3OLErc1DyxhPo91nNNuuIgls5WvsGOcR+VKchVi5bZJ98HBjbJLnnh6LH4/bJf1cZF7/qyheT9+7m5XWABNeqTnjbQnUHcrKem+SCZG8Yt3znmZWkWNuYFufyUnR19fp2zg+aWnIGlXW23zA4oaxfrdJs9GqPqFYXgx5bCWH5PY+yBdNR4QPGWZJ1I56r6VG8Vl0DCjY5rt2J7l9uxyONdgBOs4L32Thmru7EvGs49PXvwcPfJDz7dff30eWwFc6ZhXgZ9Zch4JNgC3A3WyObSZ8mBpSMjNVu8iuDLxC59scGGQcNggtnaXWuxmmAhtRzBpIE+oIBxVi6GtmM7ZZ9DDEcLUAQwx6FBgAaOK5afnUlG2XLMWLRxM8DezRuxkpTZUWyhE8OQ12PBTLQZZSIj9frVC4JO8GGcKpJl5Cb5dvT2d9wQnz4wu3rp83umkgt2ML8vVneguRx6ZRZQfEbmj+3KoWjqAmjPoV8hLvFNrJPiOFAqVq4jhU7uGEPktSm8g1NZr4CDAb+0US/Zt8oemWGGOYIqr7wGrThKjhm8aBTmpmLuKcDf9VvfxkKlOzyRBnJgx5OLPxRE2ZZWp+3hw6x/j1HWz4euZ3vTPq27Q78WvoE3oB2akzoc4gHHcMxn5PX1bYM2qUK/UR0q/T6o3VfVvrIt9yoBdpoOQaMCXTL4vk+Gcw0dDx2T7TbNs5Z0UVpDpcMDQK7rWdvJfI+vz0BQEpe+Gui5P9SfV9ja4n2v1597e+aOAibzTIyeVW5LAS22rSYvhZZ2x5bMZTEoOCrUY+N5XUrEWrJPBWht7FmRfcJWXQpEyx4CwSSZOereyqIdU6SD14v/x6zxUCnxbONXyX4ZQO1IN6oq4Lec1JplmBdXbSuK0fmgyvRQ6uA7skpt/pSuudIGyvMn+ZR02m7HxjS6U+isc4LTY/XssH5q8whPKXBxj/X0Co9+2CM0JzHMvJSeayUqk/bd7gukyXkDvN27+2B35/6j3atYwYuTJDDnCoccnJ3djJM77uzuP37CIcSnMdfvWUyeB+/OI4uFfQBrzhWqSft0OC9Mzfrd68yTEAgAh/Nz/Bj2l4AK5TI7n3aZ6q+2ZYeAizQQDJUBmd5CKwkg6KkFWgH0og3n0S5sXD2OTlPqF8CN88KcWqL3VTZV2ar4yxEBLTrAd2RB79w+C+BxRgANubCeqANgBGWCN+9jc2xuli3DSN5kFi6yf5jyhsQOshGMdcAv+JwZBrToPYaMox1eX4zVvMj2IaP1PqoGVj3nst4A5iHMgdec7RNwMvBOOG6sLD6lWWijZgW58VfXlclL0Mf5jGNvP+O+1V9LyK6WR7KlbOzjm2L5NBLcA5AHfgtUR1ty+BftRuYVRwzei7OmwXet5pa+rQaUKb7sBHX7+DBrXDx9op8fIaeF8i1Chr0YJh+r4dh1BT15jsp2G4LzYdtTGrjQThIH/dKWS/3V65zqh18aT9YjW+xf0q3nxp2NAl3JH6zPKrzRvkeuFX+s71WQCjQL3GUZdDUKi0/7uAA7Py4JxboRL0eWbzBNpYwMnjKCi9fqp01wwIdiqFeqlH6yel9zkXLGhRAnhU3RQBccuBvAqmFH6NkWD1AW50ilD8igQN+YjfUcjEHTdmHLrJGVwKDPz3cg2Ldj2aMjH/Rzr2vuyRwudhjKcnhbzxU2Wg6xldZm6xP07qutMjGHXA8j+SkKbIPReZrM9jVdmMwjfvfefWXM0CG0DdVtKnVTshOkItDQDLl0SoC0rwA7objVLZZByeNgIXJes4M6XuvcT8v76SSaPXb7Th9Zrg/tz/tHJ0kg6Oadm7u79+7vXgY4wfAubr0ewIWracOxYMjy1q1Y7RsX3sR2LphDhRcCLbN/aBEd58gEuEdaAYW05dw38nzLGUlGdfaum0nxZUuyudXqBBoDHOZ9+Yx8cueeOn3KhAn8jcUfuFd+CB8ADDC/UQAPzEtPxI+a66hFA/kd+x1G5gkgD8AEiy5Qfp1tDACSgDHJSkArfdZxccHPADYcNg1wx82TKTsNh2IIFxksgj4+A4IlJ2Zf43lk4JhRxBF0Mfz8LRY4cC7jsCbZl+TAod6ugmaueVirn8U7mhOH1ZWNA8gSPwX83LF2tpZgsP8ukYxONu186I9kJvrEJ8lDWdWY0xf6CD7hO3QTfPs25iMgNt2+HTKIRUkXAa7p09FGZ/zSJtTU1MHLGuIRUx3ucdtPLq/LNdk22cqkThVZf0ccgIHYneG57XqOkNkuz36RkmhFlt0VLQmn0qf26WD1mAU4GjDa0glju1PG+bs3d5/pz2kXkNoUf+jQkt5sB7Pv2WnccDFrvmTnsfRsgD3fa79mWVQZ34nudPl1/yLWCLOIkbOkE7Km35WdWGdkL+NlGcMWeqvChw9ZuQJbvxXR/XNa7CRIZYhGRTPw6qy2JNzT8hyeNNCuKC7uJOENJ1HNKp2arH2vPVSWq90+ZYUug9b21ALOVg/jdMusOzeD/xz6r1CqVOoQXT1Iy4fKaRrMSukksGVAx6/L3vah+6cG7NOB5jBObfBktN+Jwc56Xe46wVUTmnsuC2M8lfK8z7xoPLHMKtNX4Xu975yabBlBXrJvyO1dAIc7Dx7vHn38g903sZnzuzcvI7hqyPAtDpeNrNH5eaz0jWFKZ065aADyjuFDZGA02TprMDgTukjfMGzfWa7ZpIIWP9f0CffUXNF0UsoVNsdWGcF0eMOZ0RtSJxM8DFACsKK3hj7TClK3AdwI7DD0neDWQZnWgqFGABDcQ+AHPugZ/I4OD87j5dnkcS+BEYBgroZlRhb8whwjLgbR8DKHML9FplGrVnEOLGnOgEy5adpOdpRjODrkFzURhGmuXc63i9uwuvY86sUD58SweUQeAFSCKQVfO8wmp6ozgRro5TtX5uKkEAC/eJrDqWxPAsPUNkrEz1nlmy6Tl7wpLSivcY55ZqIgnxuRFbyJbGiCPWT+8B9AoOeIYmuiR3FUG4Z78fxNgG+WR0UcBsev4mnZ7SXN8fDtTTc3b2zXG1kKPbpW+CY/dJWehnpPC28HyKUipUWZG1uRxjMA08ZIp959yJEV9ekCS7hCH7GfP3XFtm7dTDk6vyFKU7EWIKevuJ5w4hbJy5UXAAD/9ElEQVQXoPaNnBoJ9L1pGrK/cSPZDt/C9u4HKftHIlPOe2g6lH/ZFuZ+nm7RYH3i4g4KZNKwZG5Roeuz4Kwsdsa+x8+KzD6km7wsAMHel1tjJzHgq65YAFNghdRS//J5o2P7ejVaQ1+S0RhSHFnIVKOjWrLN8lN+ZfsJkE+5e+Mey3Xz+ZTBEUDjnqV6+KPN+0DfFsCbgi54maLZUq65xz63aQKTiFTq3tRNk1mk0RtZIBPlQO7BvWNcpRZYKa4AHI+Vf0iupVbZvNHKLsxDznBx7VQdyscOqQVuQRbv9tnd3cef/oArI796+VVs2oysUcz/i5Ue4BtWnuINuWFelUxSq0aRWbnBQD3oLNuS9TW5jozC3IxhyFVOuiODNd6R/om/cYjR24QoDWJ91G0ODKq+MlD1XO7bl06dZUclAEcYtkU2CUDuWm434qkHbC9BHsAf9pbTXEBshn0TJ0UACaa9lw1hEUnwFlk5YSy1d+lLdT+GjrXPooCfQJ7iXE6NQbxmm7SfHm/Cb5y/iAUQHhuOIV8iQYD3uCWBH/hBKQLU5qps1CU7bNrOMh308Fc817y+0BFc49qa3BqH92pOns7uTUCaZQjEpmhSJlu2pViU/gVgL/h657Z8qIeoCf3iGngKnfzkk492n8VRhDiSEAs9sEUO2w75oW05fDzUArR+gE+mBK2TbsVsq/Vt/UE62Ruf+m4/1y8JnCTvsKCAypqdpS0GNos7fFlKX/aypMkPZ8fO/bitZSVpZQO0uqzW9mV7+cww7DVPJlVMBmXc6fzroXtk/MSjQy+nPKwTxQfbAHVw+JHyTWl/p7rivTS4SeTD8I1SrHi3qU0z1EldcPvczPyb6iJ+0qzTnmpbGT2/WtwxCN2ABa5k4SDYSytX1imwypYW5YdMtxuGkDZrf7pE6mVUxK09+mtReaqMmbMV27eAnn+rOWCmLHv+B7XmX9HFAlIbmmjAZ2XqoKsD4a3mHAKrkwQ20IXP+JykFvchoPng9268Ls9F9bi9DV5mU9gnDrbRoG9xk4euPkiURwB3OZ+rBpkypWEBZZUlhP0uyMMFq95sNvptrDK9FtmUe3fv7+4/erJ7+/zR7t3rFwEI3whYRWTHal4sgtAKUKwYjUUMEWy96q672C4VOlbEVna4EkSUG+i+RW2TuTuw5Y2pCH4eBXH4ME8UGTsANC86OUADFg9LCrQYlHColA3A8K42/70VR9ThxIeb8Qbwo4i5oACpOICPyMrFECq+c45fAjasXMX8R2T33sRm1zjp5Dw2mcNvAM44G5mgCeBocoeooM16TP/DFe2co4e161hogiHguDUyrfEPwRECBsAoz8aN78jwvYs6c4pt0BYrirFqGYnNOI0FuzpifuZ72CJYDSAhLM8XKUmdnrMhCiLLTZmV8UuZILNJYBh/EyRSbmKv3ilnB+sK2gadqUD2+MhR3ooFM9dvS18cIrBPH8p6//4NZfWDTz/d/SAWIeH6ebQTgJDgs+YQsmFZuzKjGCr/kFGY2W/MEWq0y3etr9NqU99H7HYM3M4T4JkPm5E8U22ZO6dXV5uCUjPTxfDn1hTaLH+a2zdqWfxeX22kw3eNS/0Z6Hj6Btbta/n7RNB+P7hu9eBvp9+6KmOQLPSb6u3VrUc3F21dDcUvr4uqUWZ29JwL8d9MGpHO6kQtW9Qk0GW3hQmy0lrcsU90XXWL7Zb4iqPJoKErGzxXQCBv6btyHD85YEbIr7nHCQalo9uS4qR8SRz/yKmqrp6ZGBzpQKTaOnUj9lR4iZ/3D4FfppB272jW3gKsCs7U4TvaugTBVYBZYpskxw8bk7Ma1KXOs0TfS4MBDZx/g6REOgsPG0+ZQMj9SI/t2OX/L3V/2i1Zkl2HgZ4R772Yc6wZVSALEDiAoCSAYH8Qqf4H6r+q1R+k1Z9bSyIxiAQJECCGKtQ8ZeUQmTG+F0OfvffZx47de314kQmtlme+cPfr95odO+O2Y9OSMd3RlvJdg/3/d7tVYhzBbu4BD3fHRQgRBDE/7Z133ts9jp8+/+Rx7N0cW7jExrgALto6hZt38Ezfi7PY3LkC6XAGfQpABxHWD9PEbiIAzkKluy6SwrYNiJ1eX0Wq9avpnamDrCl1R75jzvYpazUyiX5Wc/AAIrDK+ZxnvGqOH+aUYd4jMnycb5eBCDUBYMivXBFQPn8GwHcVwA9gORZxRPGaAwdAGICE2agAnlvONq/JtNUxBvCkDdFH0mgSp4nut2I3aG6sHL9zfl8Mz189jzluHM5Ubx/bpniJAzJ7nP4GAPg62hQZS2fi0kuSf9QbBi5LyNk7gzhvfC1AOv4y45dZP6oI5xf2Bud3ygb+yHq6sLB8RAs6Yp8hPibZnYUcMIiNeX+3YgX6u+++v7sfK9C1px8yppi/mHNGc9jYpVtH2DwvJHkT42YaeA3DMgKqRM9haOX79xp5oUJJtro/t8TJjtOsKteAfVs6ttHOiV6ZT70s/UGrss4G8dPtx+pL2/QzKntR+8ow0j5hY00bhci29Cr9GkchDgtV5bU4s3yAVY9ClsXtBX6LODqomEuYR8oGznGV4jONdfKTavZ+ulLxkrsludkE49dwHZinkyCrAoXgAtF21qHvswEvmTGnWv2sPCUZzUboP7IdxoljkDLQc+ihCkVwEGCbG68gBHpGggCtSNfVUaV1C8VKJ0b5SRB68OV7LGyUz8AkSqkeUanqHJLl/lipkVMOg5bBQtr9uDRzrD+7zLCVopvuZGLV43qLnlnRXd7WUCzvzGYosNDfZPYiTTJp7cO2+FzHZ4Ef+b0Dyv472Z/3aToV9ifKlZpJLsrguahOU1BPMDXdBGoIrreD9aEc6qRO9ewT4dk47iKjeUiUvTMZlgl1Sxl17vNFfbSi+naZvuWPT6Ve3B5Delyv/DjMTfIed1j+S8uRXUyvlHsHNlIB2aWy7MtHRmCo0kwieJ+uzhS9DrCAVbxXsf/c61sPdrc+iAB75/3d1dn93eNffxjgD4s6nuxuR8YFwOVunOsbywh2z2Mo7SxAAxY41EkWZHHShjrJWE1KY/aKuqDNngN2SNc49WAYZSX9m/cTSNOcOQV+7IUXn5Gx4USudJrJG+05p9Wm1UPO+Wc4uoyAgNQE7VxEgVWg2Aw49jUE6IsM00UADe7FB9ABOgMDAoDszsTfl7FxHsuOZbQAfC8iI4os4lsoH/Vibl1k3rjRNYBZnJBC4PcKABF/z2MoMrJzsZT6BYds4xn4PoLCyNhhlW7UyWwaFQh8BuxGeg5zLHEqBU5dEV+0qbEyb1eQaRwHh6EcnQoS16O5SBRi7iGHkyGa+B3ZP2Y1KSov2pBWoX1cqII9DoFLcm6FMpHI+EZdV/LFAlngS875S9/+ArIgv3KRR0pbfpGVCBemX6U2NL9JFxdywE3af1DTE57FMYIvcEzdxYPdt7713d23vvPbu/PbD3Zx8mAM9cY2PeBJ6qZ8R8gSmgf9IxAUHyM/qfvgm7oto2JeS/DYLS10z8kCnBxD8SS/bHOzvVPhsgT4qfQn1H8AZ7AhmZsGzefjn5RExuD8ZreYMdMOSaRUFNSzLBfvzbdkHfKeWqw1XrJfv2RdIERy1mc4H9AuuSlMLD1R8iQLmuOeZC/NXLymWLamud+PjlBfDOZzucXf0KTOS7Jz9q9s/4KOotNxmuzICSspNxP9CvuithYs46zUeMR/QQJqdOq++SZCR/zvdLLSUQvLxM3YIWDIbksGPqmGLTAvIDoGj5i2M4tIgphZtJTO/u9WVDZprQunFzSpolpejF0p3BFq05HM+m0ONqSdCp7qTGMU82jWTbklvC/66krzpmWJFak4DdicUt4KaJzyELkwC3Yy6m64Dlrklp+h1jZenlapgeE+EOu2qBefZS4M/0tSx9MIzruuw2Pwdbr/BIK7vW0RxvKqnIXk0hExMAtdRPC8E1u53N3du393916c4HEzAMtrgJarJ7tf/Oynu0effSSAngsUELRpIT07lOUaRFslenNoQTDBpetfqEad8pCrSBWAFHild9lpTMBugN5XngqYjM7lVCU7JWNu38V57AUXQ70X8YdhXwzpcr4fhhrjxhe7S2b0AIYwdIuNpl2XOiO5jUsAP2RK8UJG9UWsNH3xIsAKwV8O94Z/wbYrXPTB9szhU8PeSEoBnAH06e9GIDoMddIDEeQiiy6Azc5b2qj4BNCXcyED+WGI9yXO9M2AF8hPcxkpzwUvk79sRAYbZkgMAlLO5RqbDITR7TM3FNngDhqPabvpxjAa4G10MGwNwIxNrsmKeOYSw+iRVUVH4Ob5vThl5mu77/yj39p9/ZvfpJwexRA7htVx0oyAZbcK+x512JBNsf1UZqUHLQKrJMxMyMAJ7rcB+4p1PTLocwKjDZd3PIIk8a0NC8+7MHlXsohXlfGYa/Q3lllfxlWDCfOg3vXBcKiY3MHFMSdJVTnOgGPFHP49hTHCf5dOPpptmRVlra9bWMbaXRzL4nuzXOOGBTS+5RM5F887TWziJ/qIrdJSk6s9KaPpu6ECfFl03AkAc7jVu3hvsGg/k7db9UZCmxs7a8YEMBYNeqPKxBv1ZuRZShsOBexr8WZpmlHP6FW8MdXrB607rYfhm9Yp6fnx5RAr/cBWOfnYyMrYuY/yuIULWaqANF66btfrzTqvw4GeFawgpR5BxqXRu1KfL2tMg1Ifs7++RMW9TkM27p2M+ToKdnITWg3tGZ1hCnlpCPRG+IGLyOrduf327t69ezEceLW7FVtkPHvy6e7TTz/d/fJXP4sh4Zj7FmlCZGfik7Y8aUMSAl/KIDn/UFnfig6iBzJSpiIlYy+dQZeZO0aJ1KcGTjjnMK8LZA7gwoUHzvpBH3PokQDQjpPKiMn/AlZYRHCOLUGifWfRZgAiZ4vREtz3IjJ8AGtXAGyRWXr+HFu2AAAiU4fTAAQHkIljxhmgL8AL5t1dxt9VbD2CjvqrlxhiRduxJtd74CEzCBAO3up0Dc0tDBlxH8AoV+kzAh/msjHXEv/FJD6JtZDfAHJeBBPF5SJf5gtvwi4ia3Yzh6v5tNJvAqHxD03HAAh6En9ooTKq4qQ4mgCHD+YzEkkBLN27AB9QPpTJzKA62sgyYvsggNNXkakDAMTeh9x78QrzM3e7+6GbX/n6t3bf/e1/uvvOd7/L+anPYl7q08gGMpuLjAgqlNiyg5HZL3bmMVCs75KXjLKPzFpVbS7WZU7En3RWz/rV3d4cz2ZjvY6ZzzXktyVwOqVAEuRgoQanx5b+4Ev7IPpTtvnefZVbVI+Yny6mvTcOUT7HX0ecW/7sPueq+a4CejukM3WuD9fQf9343HWGrEvdbw0TO83h0hDdbfq78nFqhgnfoI5VHOFLVmPZUYJVl+UZGb+S9R59Oi4gFcaX306jTY80h91FlCaZQCnTo25UMfn4PDSTVZu+VhlzxmHJh62sHuMSaC70c4q17edg7zedxuftu9iHTbC2AnJNWbYA7Tz3cZQv35a9YgSBlFUihQFgrTcbxqzhorY86Zo6tgStKxAL9o+0UxGf/mryY6u5tl+E4V/g2W64zDykLlNPg0hfOy1b2IDMMZrKRJtxQq4MjLIvZJ+eP4/9+jCMgQzWi2e7G/fuausR7hM3gvMZtnLBfwA7XG3dMijpCqSL2SYHnbR3WlLOHVwNkxzwC/PwrTJ/mrcn0NVXleqoNFzL4bnmAan3ZTcAHD6LOE/tiOcw5w8vDJliSPgSx9hhAUWfq4fhQwQXD+lGnRg+xzCqaB001h6CwWcfY8aj8QLY4Pg4LkoAj7mnC06gEIiRPmtvTMw5hHwAlG7GkDTO6n0VYAaZvT4to3eOuBo3iuBocuQtX2BRC8w7AOXLzPixockfDsNxhW4DfqlfkrnAH7Nm4D35n4s8mj93dpCupJ7XB2Vtscm09QiZS5gzjtJ7yZNOnjx9FouLnjPLh/OP78cipPfee3/3rcjw/eZ3f3v3m//4d3b334kh3sikPolFSOy8YC8/8IzTDNrKlck+coJBAlU23cErCeXRbAQNshfwWYPNsJWQuaea9HKnuOcvAgSqQ691rJmIm77oGZexUVCWqmHY8ejwgWqB459v4u9LQvzQRO02bdZJ3doqbvrq4jpbyF4H0kVHYC8rN0g4GWIsbrQ8lXzoP9JT5P9DZrMwShqpF2vZTsCaLLbMRl3m3aBAvtA9D6kgHXPKTlRUCV3Omzqnu9fxU+Wg6cyjT0Y5dVm2hT5fHcw45e7T7zFVpz9x/TvlWA1yXKPmrrUM0lLLTtQ6B/Ue2ApodS9wfcJPfkLg0nNnpE+lRfl5G/wtXfXhKrsZOeik+k29rJMJp4KODOk+gOryurb0rKR2L2M+weak92Hn1yHpevfuY+GXKftDujj5tkVfMZ5DbPRcL6yARAYK5/MyYxY/nGNVaAS5F1jBGidTnMXZvm8F2IjZZSGbuB9z3eBi4h+Cn/RO1aHJ7njVTARpmWo7EmWJu1OEA9QTvLr0zxlYnJ3RqtI2n49AMMEWfVlmpKq8tGtsyxLuDwBMoC9WK8c8vzOcQcwlrwGWEkzGpiHkFebkPX3+avfoyWWAEczVCx7Fc7fvxLzAyBTuzgJ8YGHH1dMAidqLjytc6YQBQAO0RXbu6lLHqWGu4GVkDZ/FHMErLADBsl3w+kYMN8cCGiwyofMHIIzfb0T28Bx7/AUIidP1AuBoH0DGCGfpW5yZOw+i5S2AQGb7wsdhSPpMJ104RPUpNaI75QF9Iajrc/YGd81lYylx3sJT+X7lbGkFWeoOtrHBXPPgT3zHFpLg31Nszhz6dvude7Fly1d23/n2b+6+/e1v734j/t55973ga2Sj477L4DlWqGO+HtJ81N+oDzCtohOrz7l0zC6qwzM7QytxPNenjFC5FYjHa6mY/Tc0DG0bOU7QMfmoY55ERTSe7Xvgen56q5Rut/w9DU+LhHpXNFthHZssdx99s4Na8uEYGw62Oou2dk3i8YN5scMaNdF0ladpujA0dSkBPzXFu5Rt6Rp0ukobelNtn1mykLKg4pRHWYo4K1ebstZFmROMM58aL1YZv2t1RzqrrAxFjJznsbRu9Qq7HJoEt+Z1URUzOzJZx4aWkIlwBOqWV1Cpa3xmVFjZMyp89trB3t4uW8deAW6r6zHw8qZGwBbY8Vsm2fOelXw4O5t02UdqGvndLaiMXJ5oAR+KZB6gvrSu5NtKia/JN7YBTnSRVTStnihc9oEm2MrgvGL4zCsdvwiPr/tsZfSWXqLsRjytF75Crzn14rRs9oFOc+n6RHfVZ9tsc+YgQ8pfw58Ad1fMRMXxZgESQBH2R4tpYpxXdpG90pIPGmMZ5buCnyQjExJEIKDxZ9taypn3dF3qcvd1mrLuU9ZP09WdffLzafKycnbotFAI12/EUCLAgLN9GOLF/oUYf4Y+X8bQIsp9joxSZKA++fTp7sNff7T78KNPeYTdyxi+vRernL/+jQ923/zG13fvPrjF7WBex+KNqzzpBLxDBgtzAvnO7V1wLbJ8LwNARob1ecwb5P6JyB4ChMZ/mMt3++792IwYp3MEQIyTVV4GwAEARNYv1m9w2FnATPpuvwg+q/1UqOSRbFd77Ilf2F/wZiDIWKMhmcebhv9TXo2/zlx2nou3Qwbrz+k3y5/YEKQT2pcvj5LDxuGcbY95j6933/jWb+z+7e/8Uy4gQqfjwf37u7fjCEHwF8PfkA26HTw1BC2LcpCRZgY6j3Y7bK/WVcOGA3cngJunqAzDdWhQ68ZigKHzHQgs8OOeanvpW0F8zJGzg242VhXb5mY3k4a4sEnbptRm33zqTq5p7C7MJ2ysfnMjsuN23Je+QZDYV+hGXPIkwzIT+6fujLsAy1XrQ1pXPbVw48Vw7aM3fJ/8Y+rICqnqAu9ornRJ/vBpqlW/989yw96sfw6bGt3R4g4GG7X4i7GbHiRZJ4iwatumcBJOtMqXz/WeqIZaezQ9rkbbd9BzqTPX7YeCSka+adGL504xpDeuauG75uHzWagGUAahDpDLoWK2f6nNS5YnSNCqtLg9h0emdnQNpj7k8CY1PMH4noabJm5Ku/GymSh7N4gdgJCVxH+aPM/73YbTFPONReIHe3s7aF4C7y9c0UYBky2XfTc+4YgwZKS4OhZGgDljDTRgk2ZOxDvbRZIqvEW4i3jmLI4n4zBkrFAdlpKj7tRFlDXUZ0yNEJGcgcnhRs3FbI/k3FBcT9ukkxzWqGfyd9QBMvK7gaSzT6wr6WCrqW/SCM5LxBkWAarwvFaeBsjFoCjn2uHaLoYQnwfY+3z305/+bPf3P/rV7mc/++Xuo09i+DHuxcrZ8+g6f/1rd3f/5L/5rd13v/uNmH+GoXFkTuOPQA0gLzJ0seQ0sGD8xedg24sXb+2eRx3PAnU9imvPI+v3NK5zCPjGVawwjhNTXpzvvvL+e7t3Y6uSW2d3Auh8GpnGOEXl9WWtBi3ASx5ZtskBstDATJIqHqGtCUY15A32aDCzwHFK1/wtPqeuaXhXcteCDteRnzn87z/IQvYubQPIFcBm0hLZZcoh6o/V1Q9ia6FvxcINHCl442Z0MXDiyNktZlmfYRFHgGX6BR6FJyDP7elp130XAAjcvNHvDLtcICPgyQwvX+N96qzwp1yFAp5AfTcNtoxMAaX5JP2yrGezkHZx4YC3K637HbHsFweV287OgEE6gYaNd/mDIS91xmS94981H/oUta6NHQgMao406Ah7ejhimRvFye63fpttRVXR+2Wty8IWspjuzac6QqvOk9i4oq2YYJ1Njcvry2HawQrL4RBzZGEd/Olu18Wh3tTRYzq45/emCzPDri3T4bbMJwYEEtgq54/K4Ix5RW9OfDHYdcBPZICYleHaDdokqnrT6ajtYN6wBRan+GQJwCFzjku25VjhYvRJr84FP2Z99wRt17upvNLJpHufA51JqbY1GpEtyMWo5KT8LJz4eLaJdI/xn9TkL+2mCfSi1MbMFRBsfNpPwGHtKYuqemYd9rYn4BNPi+BCDQUsDC8ygxJ8RpbFx4spaOrUhJsojnM45Yz66l5Rlo0oX8qbKnRIP4YzGlm6pIHgz/FTrVk15ZBZJgm90zhiL+aBCRgB+GKPvavIwt24BPgNcBbfP334OLJ8n+1+9JNf7b73vR/G++e7zy4FVmMnQ26G8SS+P/3po/j0vWDF8zhB4msxTJtn2Ma2I1zgEeDuKjJUV1c6CQULPJABfBbg5UmAw8cxdPz4ybPdZ892MactwGH2c37xi4e73w4wef6PvhOZxRhqj+Hfy6jDBlR7EuYcu+EAxKgK6PjKoG4QGO94BjK+iTFnyQBHxXnuo9E4eV7gUc8LSA25TAFzkoe/bIR6YIoog3oEo8XWOtkODHGfxb6S0D9lXmMLl88vuZ/fTe49mFlMzi2NMrhqJfoksdgFQ/boaOA5zLU87XXgxu5EEl2o29HiFdV0aVtDWU8m4zRiZ8eRfmQ/pxe1ly0mzTIx2bw+VEu0j67vm8HhyH7OLe+LLfZ595Nc2xaKm/hzyPAXjFzeehoBzZzGkP1WmzogTnHwWXFent3Pjar1q7Nx/Db+Cb5vJztmX3tIYVTnAH+jLlR05iyNsyt0hPgvjZDncToltjJqWK+cOYOaFacc+nDqRWJmiVQfer7DsShOzABGuC+vxe9aLdoJMXsztnfUzeI2zC5pBk0+bN70ibw26Z71o0s6A6lJ2E2R+jBJxb0FTXak5AH4lu3hHlNT+7tg5wBpsNP5tVcN9mTWKtuHFiZiYkAAPZ3v5ni0o/vBni0cVjJks+S9MgRNoZtovBdgXwwyAUfTk89gbzJ8JAcT7GkYS8amaznLJ+kevXsVghMPplejh62AfJpTpylZFUvvWwnZ9MkVJt0+1NzyLlmnT+jgdgvObfI6w88ge9b1ntXtfLfeoR7KHSCaYI9IKNusjX8xd+rs1tnuVmRe4iOHArnKlYsJ1PYB/KUoPMsSsuZiEMjHem270qILAs3ULWai/Zk2QQHkkPeoQ9KVO+VCjrQeXjNASdlx2M/iSX8jACvdeBXjpa8j/ca9+AKAYNgVK3BfxqIDZOk+ffhZZPp+uvv+936++8lPP9sF9uALM8nQLiz9OI+ywLsPP3y8u3PxwwAeb+0+ePe+Fipkmc+fA/xhnl4MnUdm79mzV9yL7vM4B/nzz5/uPnt8GfMGd7vH8IVJL6DM5ZOr3esf/pzHwf3jAH93zu9ENjC2hdlhH8DcGDoXhHjPSs9NFpDXcKpKla/BR54jHB+5LUnI/C3sHYjhYzIx6AxEL9tNO6ENQBbKrrJuCl2rk/3HrF9aJfXDMYFADfelxdrvYconuZkxBit6AwzfiW117t5/OwBwlICV0HEdnyFPnNvLzgN0kUoE/dLwNPWSGWq13Z0VDSc3qxIbBu2VdnaLpUt6oSwrEXiHNnDXz/gP9qLV2LxzsocpWGYBZJBkDDnwiwHXqMOc3ypBd1mmKVpea2XjjpSfB8dq3rNdRPKD8V9mX4VJT1pHy7xIglh7/j6o1ic+lToxt2i+c39Ga1ni9vfSTipW8pJtk5zt2a3Gbl7F2mptNqopMnXDiZO0gWqXW8n2Nwm1uO24VJSnX7LkqL8TJmCQyOlJaatbuCVlnxCqyUx0uCM96Qd1YS0lZvxK5G5MlJM8PE0KB+5y+4Q9yNLOj+lJNVn/9vsYTMAsOpM5CGxWvRCCgOlU4lYtZNBySPlwTmW74fsN9vrsdH9huCSxR0NVQ6IH69wAnlTClQI21tOe1qXKgE5r4RKs0AEjwKRRmYa+9Yulf5xTwwvVEvhG1rKXNXS8Ps0KsVVh8oDtsKNbNn1lVNuUTwA/AY0Nz07Fcj15ft+kAYc5VoBzZXHzc2yejSX3sdQ1WSbdHUHaOjx1VizZRJzc9InPA7gRXOtuBxQEU90vo+1OssrN4D2ob4HK9dDu/YQ6TgIDAgXnkUHjXLfIyGHO3dOnAjxYaIE5eh9hPt+HH+4+/vizWECw292K5+/cuhEg+H5san0RizpwfF2AlpirdxX79J3FBs+PHj2OBR+vomwMI+PIu9hm5CmOb0MWMBaTcBuYyBJGpu+jzx9qk2xs8RKRChkqABbus8f5e7vdw0cvdj/5yU9Z31ffvpMrq+ELkXXVRtXa9sYb2mpPvs0ObxM1YQsXe2h/P1Sm84Gl6345wHtu4BzUZ1+u6TKZJTrgImjj6QucOFD8Vv34Hdu64B1zInlEbXojAFXuIxn/ZZ8lNUfBE25Ra2/1GjorHbZOfWkB7rDZiYalv7TrSps6oYjr33LMRW/5sbqmD/2WY8Vdn8Av54k5hm1H64n2/JKqWlrie8a9coLlmydyN5z+ip8ZuVtF+jh8nRQWeml+m35p7XVeKlZ07cWMrcAzDWumwXUUSyM5MaodoHBVgnsSDB5L9VoXpKEFOYpiC+nVs762RamyDbUD06YROogxKOR/puqNW79wnHMWT06ZWzacAqDoEIdyFI0kTpkUKmcDU/yFKxOH0+kK3LOSCoKjpc6aSIPKLvZK+Do9tzJS2VQqfTcG6aI1dxOYLi0UepRd7e6uBIzR86vu7NDmau5h4yqeWQYGf8mNU/Sj2xBhSHa9+XkjIFxvcUenYO26aoJb0bumOM89kQ9iZh906f1GDJu9ynlYuoasUHbN6r6hJ8MaU7SZKTEks3PSApLM3jceGADa6cnt9nb5ipyq/lx68pbqlA6QI4GyA4O+GtLOoe1YOxtIQUepXQbIQAb0EvPtngKwPYs5dZfUm3fuB+i7fycWGTyIPQ7f2d26fTuGwD3SHYszIoP3+tXl7iJGSHBGL0+aAL+wOCSOUXvyJFb65ly+588wzBsgMQAnzPbO7bd2d+/diRXFd3lGMMhH3Z8//Hz35HFkImPy38PYR/FuJLtwTjJW/17F0lebbW10DVZh1DQzXvuMltyBTmORB+d3a2sW7ZkYebPkHzirPRHjj1u48KwL1vE60KlN2O+cA5i2omuWkfUuYXjN/Uv55H1MPgGYx+kpN4O5yC5fsXMQ9XMOIPRP8QCLPnTmsFZCM0bII0ohOblTsleaftDrzJz4N1IN3o+ynp/MpTtDO7C9bjEB9OxCp9GDU6Lz/uK/hF/s1NJ+97nCPdcnaJKsOSWcmXBvVLyvIcfKUhyU7VPmXVaJaVLNq4pSBahQVtCTUb3rqFPIFJscB6wvfF+tMZgZlWpa2K5iPf2mQ5z82KRmatCJr1Gnm3yqWtWqXrVxhE438rrIc0VxNqKaJ67xf2bYJ6XZaPUmI/BQDr0uK8wC0/xbsIcTSI7TwWVIYfl5PQOSimxKdUwMTVD77KeKyOZ7Mcmxoietpb6lqlDXB/Cbeib5G1W2WxCZYue7pnTKrJBHJ1O390aDyv6u48YcshvzJj6qnTbvvZ0QGpII5fBieZbUZQ5djxfZn2075lysBcVHsqSV5gkt+1pvJfRzK0KGzakBaEM6sWs5gHxYltVe+W3hSPZ36KScdCJJUO2L51KRWcJQISdQNccj1eJLJjWyTu6kGYDJ/uUA7Qs6Z4ttCTrSA8t++QwZlTWZhpbjtc9hZ1GEOcPEs18DUBCUxQITnNIBbXyGhRiZPXsWK3g/++zz3aPPH0Wm7zIyeLvdvdiy5cF778bijQex4OB+bGSNOXdanYuj6HCG8a0Y98X+hthuBfXht/MYtjw70yKYZ1HWkxjPDUzHzZTPbweQi8IfvP327p2339ld3Lkb90cWMu5GvU/i+mefPcRmMpFpzHmWAGhckavxSQxTYx9A6PRNnDYC0Fd78ylzal7ZoyUaEh/pI6SHtddp+kZurJzyxu+oUat7JbcaWk85je9dNdIO2yVeicI0hxSLPNIbxA+g/+LinGdHY74eQDR8HjKAWAAiF57b2JSmz8ZCX+M4A+nGzwK4umzPQg8a373x/OkBt5nYno9TxhW8TbX9chYlHq/fdygutFy7zWXlE8SXyb9Zzjbq+deDRMxed/vWBQmLm2ZPti5h8fSmv1Tbi/zEHfI19iUD4K3rsF4OvzOA1X76xLaFJ17E4eqcEmCKRm+fc0rcdXFTsYcZOjUvj2zrrDEHZRSnBMdDGlAB31bFMhXcqofvAHC6Pu/RpAM5yi1OfdH6KKwlt4ejA/PWv88B8ygJ7Xb2DwwM2oOr7NGmEWzU5AjbfuoZv1OGjI7SnzdUZpKOFmcHCKIt69jSF9roFi8Z+xEthnEPB5sVN16UpI75lN6oQ/du8G/FD/qMAcC/jCx61dFVb2lDCx2Y6jUwUiiX08EnT9qvCJhn22KuHuaL4bxatgVZVFc+iHAO395kkCAHyjroi/HLYq4ngrK8n+pIymxNA5jEb7YJ3ktHMlBntoVF5eQsZ7VxGgf+BPxUCLPFMW/sClm0mHt3GStGP//88e7TTz7bPXn0NE7FCNAVmb07d2Ol6Z2bAfxuBsh7K4Z5segl9jTEebXxLIDKndsBVrCXXE5JwYKOB/df7N5+O7J3ASI/jXIfxTYw2L6FCfqbAIUBKO/f290OIClQFb9F5hG7JT64f7Z7O1bzwl7uBhE3Y07qa+z3l/v6IcuITY5xjByGiLkXIY6Yyy1rBtAWn3I5lIBPguEx9A0+DodPoJeLK7ifIcGd5lLVfzV3TxIfpuLsWtplbYo3dEZJOPAe+/dhKxeVD4B3EbzEH2RTtsPsMR7C5D7IVnP8NKw7xmp0Jq++836DnvKbNlpkC1Wm+GGtXfiSFRq08pUVrj6YEzWykgBb/cQBRvaX8GX9ciwQNNtPGlnzKY8133Mdd1oto188wMMjmOCtsIVxXnmWVJ1me4/mptAssx7uIjs3IsKULN+TviK015MMaABJRc2tWjaDHRcaZuqzdYKPQg9dxxEdqMzRG3EfOxIY/XazdaXHlfyYitZ8INsbTXI49uHmVZL5Nvn2DdNyb5U/7clvUvxdMClst9S8l4NoGp8/NN0+1kz93tk1KYQNTO7IanlK+eRWzcwVjVIeOGqTvRZ+tTF5U27ZAKpnymo7g+PNXALZY0O9DjCVlWP4UUZk+VoNO7tXtle+MiAP6xYtMCDO/E6+4y1PQXCduvcECSxM4NoWAWfTgJ/1xDSvmZCqtKfN/f69tJT/st7JAW7fP1lDciTvhL1w8pkWdQCkBCopEsw9mYuD7QC51NasV+4ucwrVCVMJwm9rWVQnxAuOyMt8dX+SIGZDodgeD+8a9BkYIYfFBSYxvArgduN1ZJSwKTPO7I3v92JBCxYTvIis2kWsNL0Xw7HYruVu/N0OkHdxAQRyh6tSAYp50FrQgqziGRfBCGBhi5ansVz3s8ePd4/jD0ANGburFwKitwJAot6nT57Eb3EWbZztiz8Mq5+H3rKsAHzPowxk9/D8s+dPObyMhSNI/t2O4WIeNRdZP56/i8UNAbi0wEP7MxLj4jv/tGeg99Lr3PecWx57Rx2QTB3YBArzr88vXLkhZzOG4Nw58HSXGo3N7XNAG05M4ZA2drnOlxYhehVGt9xUsHLmAnH9j64gGzgArxRI9/mGE/zBcReZOp2jFfS36Yqm+HCa+zmxus3bHNJqMDvtrsdFkUQnqjL80OJrAfseJ78IcQdhXxGytwY2pdqzUDzExelS65T4mWqH77WO6sHyPRN+aHQxJue9paTj+zFNYgxnRxt2mlg7s3+nxBjes7I3EOKE3eaPxc+YgWylTCfcjOQLp/tQNJwGHI6aOCy2gtO2bCscOaCQOS1z0gzdJUzMzkDCfaLsPCRRGWZeG72yIVSHsGvpdQWumeEFfKdK4wuTJ8fUA8oBLU6zKwURZVSbffJ1OxPgsU2LAOk5dF59uWzvCpztAWvX4dNWhm+59cyoF8M0PnNj1NKzkkIWS8MHo+zYnWuyzI0YvB70BBmktnj/yNIdavTh57nulNmMQaPBfM+RpMmqxBNA39D5MTzTuTDnXwaVola/KgNk/pQjsGXknbgxgnEACgzBBQbiCR/MmLHCZtMLVqRbS3CucjTMrs5mrWymExwPG2QMex/8m7iYEZVbS+TzU5BllegE5PAuh2HzXqoBfFOAv7h+K4Ac9sq7cztA3a17kW17O7J+D7W4AJtWh73eun1B0Hceq5wBpi4uAmwRaOFkD2TjpFs3cNwa5/cltUEDQNmdO7ei6WBgALEYwsTJKGDiWcwNfBFA7+blo/iL48liiBjbHUCtmd2LsrANzNOYK4jVxti4GefXYjUItla8HWXfjmHi2zHvEDIiwE1QJ8CXx70lKEXiFpk+u5/yjw5kAPuQFamTiKk19sG56wNuq1NT6j7bFx4YlqKyrH0MTyUzzS+EPSqrjGwfeIotdVy5juSTLEWL2pRiFMBPVZRV2jYzo6c7cddAhSyp0Zuaz0ZXZ5hf/Eu813rRdm39ceoQ238jUZ6MvI6NH6zoyI9jHlyCi2zx5DGbC116gS9S977QJAHWP3uqOPg0s2P0XXkb/Znn5U0+eV2OfF+SMAHQca8TYtTY1Ct6TcuSagMf6JEMPWv5lj/CtVFZXk47oN8rL1l8ONzyLyKR8SwzftPrcBy7dq0GXqwnFUxMBUcECv0yCtZ3c0tcL6afwpVFEFFxEpKkg3rTaZQC+OccnmW1pzOjyfYEHrnkw42pbFkqXPEpZeZRg310jsDb2k5WqF19da3LLiC86E5Mjqrx5lDGr2f7lo6u09B/mz432exj6tpslne6Vz8CjU3+JOAdOjDp7ukqoWr6H79K5pRZF/+iXIPyE5SpbqEOHlIp19E90VYFdV+GRYAHZvyU/bqBzEshLFc4N4DNNjEEZl2Y8J5tbubSXiu7RGMd2aZNZkC+i/mEnZTs7EgXtWmvXwBI9DkR2LE692YsKtjFKWm3Y5HF/Xv3mfHDDd4K5yKA3507MSQbwR/Ztl0AYGQP0RbmQVm+AB/2ntN2Jz6yDUAleIihWJyRG8APIIJn9eIs4MjoYb6elELbhIA2rjCOIePnscr4eWxtooVMAHbxbwA+yOTOnTsEfTfiM+FOZvQE+nC+bwDXeIwLTnAyCOZnxnWevZzMKH+cFPC6dbfx3XL10O+cGRm87eLeUknGBYJgrUJ2hxBD5ZjniD35QB9ANIhnGdkeZjO7LuDLhv34FJrKJvs+6tt1DPk6VjjfO0YhbJtji6HrxJfrUiB5dsE1YNJkfogLMwxyeacE4OPUKp5/gbLq2QR/DnGO8xud54kdJBE0DFrxsfjRdL/zyLd3/m5d6/o1uT6pcbZ9LnkM9R7XTTV/zb+NZm8KI6yKno/hTQ+Bg63IYnAjhhzy9xhWYNaFeQz+18ewMRYvEuMhTg1qxMZjPleTbSAd6ZxNC0ojiZmwTsEaCHoPtwULS6k8rMNACpeNDCT391Ijwx2LMa6PzU/HkIUqWLuGsTCBPdDYC4wk4XP5E2uN3rUTvirBYe+6O/m+khSup0tgudlP5tDNkIuosTEPnnY+SOHyNzeJN8BYPGxiYCSWkUcU1GAJW+Eedt/UCs47ZVjaxeCX9bI3pCGlxj7xPYN78Z8qlZN3sjAOKTX9K1axLbgXZ4dhXzG3R221Q52zSMWuItV5aElDgbZ3hHwOKvVlsjEqKlcwImum7MWo17rVKpK0WiFFWz7Xs7Ez+NVQ/7IO24o0s7melC/tJYdIlS2R8qge0foqNsTF9RvYIy1ou+ledJaHuV03IgC/CJ19zbNs78Rw5DMG44s47uytt2KPE8iAuh/P8xM2gWZjZcmoj3NXyjhYOv5uIqAnbwVWxEeoJgCRjwmjvZB226ztKoEVcagXe6kM0SSww2O/4g/zxzy0iTvYbvsB6mOcVAKgFOf1YgPhO/dux+rap1xhi9fFrVh5G6BEHdTzKA9gTT6M26Jgf7sYCq+9JJmtFu2vI3t1I1YL3wzwdjvO673xOkD0LlYMxx562JYFc464R2Jk9uKQj/hNgAibOT+N7B6OeUODznGsXAw7Y37hOU9QAZDLjCaHddF+2GXUB5+Br3kdJoMOLyAn2kl+g7YEziObpoUX3ssVp2l4UYevIxn3nG2GT1NWzSuD0eoxF9D+EvUMi3gVfMJ0yLMYVr/E8XbxExbb3IjpBG/xKD28Yy4wyh/D0nIuoRv8DfMpCXXTPlLP6Os1H5FzAO2f0+9AaATQAYApf7unZuPsTJhc+mx940YyvA/ykK+2Syy/AxKd7aXhS6f1MWiW0aYdyPfkbXxnE+2202zom+y7c2puY2fRZ1dgWsozGBCJHP6Dtjhu430MpMsPjjrzmaSZj4ltLEh1GIDlO31/fG5Ba/KtnIcpPzTYbt6OjpxFYP/n75oiYJ+SJWTDkr3JcGGSyszZl3h+M3SlOppalS5HKRxCHmQnzD9JRrjH1Og93Y5alb/1zq9vn0YBq4jrdQM61yYqUnH2jgTmzbCwwy8zE++Nv1PB6WuneUTkfrOkY/WcQsbWPUKFqQRiPg2HnF8IZ0nOQnCnkbhuUynapHGjND+xV1j7Km6KDA3sNe+pqu5x05ILxZcB2G3Fh1pdqrr3JhnG+BnDSnztI7CVJKM3hesqFGCHkEaW8DS9OnpXWapBQ5pve3Dm+trSh7Pf8AKHCKDN5DOLRwX2dXECkeC1QSA+Ty4z+dfrRB18ZtiuHLSAGsvPcmjeKcipzQisEdkwVImtRrDFC7b/mL1eF3ZzFNYDt8POkAarWvSkleiAQVpWaH+1UR8Y9lcdKOhOHt3Vf7ODoFN3ULAOiyLrnc54fosreAGSOMcxbiHAC7Cm4DhOyTEPOS+OwDddJgN1tjF1WsOURYzuJCiPPwzVEvTFMG/wGlk9rD7GECgWgfC82gB7b+EPZeD/BPRiuZDB2Mw5fycQHLIHWB1gTDRLJ4Y89Flb73BNjzvONJlETLhe/kn3+y85LOVk8SSWf+xiAoTFZ6yGfhUdinv37sVw+j3OVbzSIcJ61o/n59NcN+6at/PqZVGPtgpiZ0Xy0GvpBw8ZdpH7f4sPBdso8v2+eN2Y5iWa7EfnNn9PdTB48FPiaAJvy5dsNfhr7E/Zd3lJVYccSowyh6YxRYDu3ie6dj0hhey7PVLhgjq8eOCYtEHGijYUPsqavP4RFdtwdxMFxzT0KPDrBaRbYAVzwQO9p+iSyceqb7SWY7edpRJuGSd/EsMsTCNwM0+MGY51UNJpOs19dI5WT8wXSxtN6Eab85Kc7LLOdNx7FMftWyltFrPPVE2FwkvSxmDjV/T3MOt5g79LMsczc69kC7Qt9WLbsxbzVgF7Hjqee34O7p6MDXBPkFQgpvM2Ph81HgVCD3gtWWHQVU6qp1ybJHv2jhLOaFq93WXcyOYvwUoBPorFSqOby2EyuxK/WUgrxRiNVpYbDzftx6OwmzbUyp+r1zvYxj0wM0gbfGCo8i2cOVZlD/DgHIm0xN5C7xLRzIgx3w/mvAAeG/agUl12e6cJgVYFDeuQz5wdTtISTrl770vzO951eoU6Ai8j1YX2n18guwl9iuwyjjnLjZORIUQz+3AnP+dqWMlNvPVcOHqk+IcLLJCwUsowaQYIipxQZKKQ9QK4w3YvaBPm7mE4F9k+641WWTe2MmhKtqjZwI8idPavfIB959B6qUHuxed2kR1EduQNM35oP3kWPmSxXRLLaH+pvC2A4sE80SWe93DuS3RGgiG3796Noeu7alb5uGbXqe+keq/77obPYaYEm6lU13f7G9p46iVUtsjo/UPWn2U3ky9CO1dKN4eSSmpbD/am9kKaLOih3JFiSVSQkfGj+cx+qMvYgXwGdDOjKHMXkf5KbrAiXBOw/U9r6aJtLae7EmbvFE4/NqXL5m8qAquiX/Ir+eGL8ZVWinv0U/llPnNMDqeq3577jgK/8ZzNWfoxMwOtoEtL5UllHz7lAJl7omI+UcJedM9GELBRoZeWJJDh4roUQ4VZUCK/h6fjXLRCjmDt9g5Cl4fRz7yD5jfeNRq3aldTZIiD7hFa+zObHGy8cFdDPNHdzLXx+CFzYqtEX+sG2D+D9znuYDZkCr/1B/czd0V4M5Not8G75v+MYnjMHlYVWrB0KsdluLxDzmnjwSVdrByZJoCctFI/Nvum40Sk2hAc9jnjG3Ko3ng6UemwPIbAZXOkKdPu7kauY92zFkgauiXEpDIHvweQQvaM+8NhXAt4B89Sh5OG1hGTg3d/OcskZzQsXlQvAkHNOfX1PaKhFYD+HD6bbdIPDZ1R07K9QCxc5tkCEUUquXbgxHmI8R8WlxLMAaMx7SUxK/O5frH1USmOfrOKASz1wGhA3cEwh1+x5Uw8j3NzcTatAghOGdGKXR0xmXIziEsdnPlAhVDXl+sZACb1nmFG3pqArum0iE9aMyuKwMpraIPaISw4Fi5Zl1L0WcZweexomFWTP452xm6ylzG+/SqGvTUkr02wOSyq/VpI95BsD6iHTA4VcUBTfKDQxv2glTxpdPk+zwFflX6Kn3GFVLJR6bVHfA417Uv6zRld6tTCtR2uYniasvd8fgIIdg/d1uFLs/A6dal83D4Gd8+WetVuZb8sY7p9mKrYjkR8NNHZVo11xGX5WSmK6NY2V1M7txSl+CHbMz3lMlESfZPK9UgMTfCIfI/9fqyEo8BPfmJYy0kB/RpKWQpQQpPpmcHHGjgCiSjjc5VT7VZNrz4z1D7wAL10OHTwS7eTikDhjgDaAcqgrXmb1BfPeVr8ohbYWFLJrDCVb2PVfnKUoOaUtu2RfeN4ekIpnAgrmhvrRk9tSS14M18bkksajcZ937WGE5SZ8cuf5aDgtWWEAwAMQW4N/S3F7HJGxmbtJsSP5AuHGRv4O6LnfDafkVqqHF/H9h+HXv35SXPpLHp0ae2edOYEQ+xexkEKKkj2KiPDDXjwHRvoRpHYcy0gIE94UNY15ZB2NxywdEplWYshsq676dATgOgXA4/UZdtDVzXTmuXK8U8wqgUCtYcJvgBUyLIpg9esGrTLRTSApnl7OHPXc5EdKFEtVtT6VcAH1KuQmiPHTgqGbZnZky/RghRnq3nmRRCPxQzWNp2kofl7efYsaI9nOMwb9IMucV4vahbdpzhhUDMyZ7QW1k8uc4I0dJozXOuXCssEa+CBZEi/ykyxSih8br5lyZNKFY9TiKCA+uDMNVAptm6JVcoBADGVAItssAUOF3U4W5ftXPvLzoEhj8GYUa/vtNUV6Eu9rbIBwHlzq806mFW41EWNi1/VSsyBrFTVpLeHS9ku+8SrLbZVLe0aw0zFQ8t+TU9lo1Ley2gzU9MlfyKdb3IbqvGcSbI2bSYz/lLuZfjrbfOP2ZqDYjCuaN5lMfJzvAmwHwXU8oO0gfTjGRs9ErNUvcM6drz2rTtOAH5zP0UIdcmp9LrF7WTS6r49RNoukjEZz1NyZry0VqakB+Tf0oVUtiI9BN9wg83coVPKKYCy7UaWVNpJsdUQWD42Py2e2KnNRUsxy1PyToOa48YvfgwAoq+NiIVTMv1JkWi21lXPa3gBF2WznY17ZDV0X/s1Pi7P3rXSLgHhpuRXTR/GpQzFafLZKrtLfp9psL0bvkq1KsuRkirQNoB1g2Kl7nrS97ANDnCSeJGy77rENMopoNmFuql/0hG9SvIZzGdGDzke0T3YOoAPMnUIhlyk4+wPlGpkCTTtIm2SnwTeTI8/mcKlaAssifNqRWae+lm+o31DcLLL0RbxPdkwqVACmCw7q0kdyOBHVKOHDNQKuLLtGO6MxQVY3cyxWtVlWnv2A8BM2TEBPw6TOkuW/JmyrukTuOgCn7mqVQtTur1jUQyue5c711lNpj5aKUvlpJm9Ex+3AFwWqK12qD1cmqKx7wLDXWOULcxFUQUiJAr/ldrimnWT4UKZRrTVewLiPGKvUEaHAse1MV3Jl/31iT7BOoDbk5+DE/t9v8Fg3/XBfE1HmkdOdb4e/jys8kTaTy/6je8cpmnZyl4W/fi95St69H/HrdQ8h5d8VwJl+FPLc7gsd6hHXOq6M5eedDrmw1aa/une4XvmRuzxeaWzW78nsEQd8M8ZOHpnfDVtp8VZtVEG0P2g/BbinP1dpl0WcXZLCM3dbcromKYdB34JskoIEGpL23cTSndfZuogcVA713Ke7dPzyNOPTWVBCNlzl3MicU1H1OudRNm+HKp6WY8iaPyzjFiF/lOqneOuvKzJyn8NJ9YaUNm0VIwCbDaucuypktlWKZjJF4GaAA7+tKzT5K3Fu1dxKsGCg401buxotIJWEwEVe6mG43sPWh3siZRtI1XWBK+lA2+OBR/7CuQNJfTTUhtbdHGZ7SYNCCLU+UFPGTCdZWYCp9+7k9tjAZZPZgIL9IEUdhSyiZ0NByx6/KRPGsKbeWjQNwJcq6MbBBw15B90MLuHTAzOT8WGxtiyJH7UWal9CM66ZUqy05ZOefJnLZMDGkvevFfDtDUMlchL9i07FD7jTfqcOt7bJxUBM0OHc2FD3iYbyAcLtDWt0n0p8RSFQFrmxoq+ARhrxwDSNEBegb6W9fNKa5WHVap0MPRfJDn+sKUJbYImKjnifqxivxHlc1U01XMco2azoG5bj8g264HqwXOgF9nbAfzkn8ZalAStuIb7/ScR8D7N9Vv/meLlb9kIEQf7xLAu5gwGhXexhU6chXw7tqd5HiugAZzlzqVP5R/YLryYws33vJiqN/LQAwProbTzpoyzSWVdqQvzG/N3m7/0i+UbwJdUP7gsqm63saMlHb5htuyNe4cZ1o8d2NluUiNaAVJ4k5omV93W8mwGLPZVWYJSM/If1Wba9PCh1M9Oct44sl6zVHTrPkc4x7s9opsuZ3etUTyXP8Q07Ibuh35HvuG0lzpbyxBotzxn+QQwy5kdqGCLO6fRo7uOAj8FvcF2yScHA+yILRLHmbr+JWr5rJZWrb3AjiR07jgyXIc717y3K8ay6v7djj3j1kHxKlM31GyAvw2r3iipdTwoJQO+jKUnqFZ3dGt1c1tcUB82Psa+Q8Zj2Wn+vYGASuy9x7mObfr20UH3lLqaEKWckZ3dQVWmExjDv5Wp62Brn4XCvvM+H8PnrGyXsYBntmDla/KHdLBiTvIre8HJvsl6DI7s2mWl6YrBkDKcrDCQx1meqMA96ODUk3YHjZ7NZGUJ9rqL1COZbTfYte/gIwLaCtpygO4YyOHaKaqciTGmB05W43TZZnU8vI2LaTDQZJ3IyFkWQt/JA/XGlbXzoo7cOBhbr9QeHZk14ZBo/hFcCQCqjnjP373qdwywuj0LbUagzGfRQdOij9xEg+Viyxc9Q74l3Qb1U2jd0MNxFq/nH2p42aMTAnptPh9ragsVSs+lBYSXFSv0YZrbl83TnZCJJvBhU2o8h9XT3I+Q8xgFTLFLwDxyk61adSZn3vVvK4CRF6gDk2O2ynzRsLqflv9/+aW7kjcKjQxLlZvfbJawQgJvSrFPAhGPM8elz7Q12dxB8Zr4Db/omHJcPZbOtH03eKDvpaOu9rH8lR+evdGaGXPL02LZ+vEabZcdbVTS7j7WvpqusUfhzuDQ+pBUBSNu9qk5LqRBnlJIt/OotEYX5ZvFLDa3ZZT2KZgmOjcWdEYzEMSPnqCcCoTy6axj5Z1pcvCWQqlXO4ZSTF8GFDZJ9IkuOS/JXAjdPUwpo1YNrgXlOLmF6tXL0UvvdSB4Vnl4ODODcT7N9pjHpFdBTYFb7fFpAUx2MXCIPs8pjKW8CoTY0wuGOzlvtXMKJhYMeTICD3fJYgzANZ1AYNVQwBv4AQGPTj7+B3DgvCkiOg0fDhrUXrNMZYx2mveVJWwOYDoCjbtMKLBwLlQG6DFHUEFZYhH408a4ehkMzLQM2VsvUIdi7fwsy4j/XP+wKem575fTU7mTofO2DPrF1KStGR9rTfmrLRaDbEL2l3XWsIj9mAJ4cpyfsRjEYRbfoUvYTPfl1VPKGKdD3Ix913Y3nijTk3aBQjhsB55j/ln8ZnDDOugL0iZZo2SPfQJFg/RFzZHv4DYfeCp5kQpe5ZA+bDBnDnbTzP0LoWtSJv8pe239U+Ca7RJy4Kpd7sGXGbCkR7aXnEUGJ5WcLUL2DCt+86QPz+uz3TtbyDl68YeNsHXmsXSx2wPtljzJ9qc/Eo9kWHPnpwXKLA8gGb6mZ33hz+UTMd8w6I1sPubS4c+gNGtg/VrAMTKAamPsMcgMHZgRBz+lz1H7JGWxFLEjWQ+qy3fJLm/G1jg4keQyFnEgm3wDeznH+/04MeXp0+c8tUND3JCZlinJ3iQv2Z2G48u/odw4di9vGe9SLb5k200t0E6c+4r/nI5L+tEcnRdim1EnDxdst6SFfjbtOG2uOkJpC6pdvo1yiP84j7G9hhdJ+vpvqKNWf5ue/nRSlEh2QDKX2uqiLGxw4qvsZNgheSWO+UNVKn6oBMVefdqgZrpMe2pZJOnE/Jz5VGFpi0Mgt09ZKMZ1uLNodzkY60HndqvE9jjFxYmI1KPFteSHrwoHleLIzqUs5Y38cwe8XpFvFRy1lEZJ/7YZVLe3yCJCKn5LB8+GM0lhZoHDGQuBWzyaczQzas2WL/HKQj72fVaQpp6dKLTUajsp5ZaadWobe1NDKJ6VYi9buBTEGtDZjNJxpY/8opxSvd1oVQ82Vm14JKvpxqBnHHHLbTUGZ1xb2nSRPHi55upUNxTV8eCAAOTAB0eOKfdR3jE6oJmzEjl8CFokQUt5bPjLqT7ev3iIbRx1bTm1HrwK9DG4tB7xHt2Ygs3kPrY5MTUhPYkDgueWTHO+upbQueoCQXsoA+aV3YrtRJ6kj9DpC6k5Gfhr02gEKWZDG20l3BZg/BxNzDO2Byh1eFH8kR2WzzKvJ52amTekIQWkSqQTTA+qUoWIcr86vVN1DKSczWuBEG13h6ruI7DQGbfeo66vhl15k+aQB2hKd7PQJzfXbaqM48K6jVS88awNuIAcO145fAs51Yrj9HQ5rYH3k98NAOfKXv4WJ4K8RsfbPBpQoUQ5DF9EWjoE37R3lY0O4EV0MsADzIVUz/GIhTe5O3kxPbHxvF2C7vO35Y1zJmvbZTXvlz64ax7P50gdEuDOOpxdZm+TSl0vf1xS068fcJ8r97Ti3pGHO5aoWzeeOZWGXv82wDsi32v9vKRqD5W+vOljy9scqPnU1h9T3m4Ne6pb0FhfTzAN+jqq1/B7vRae3LE8904k4SmBB/bs86ka5nUp+/jQAse15Le6Ob118elUxjcCbV/HlLh7hby3L2RZ6QqNN4NDgSj1xu1YRkfD7ThFIZZMYCWzh2h1kDWmN99n0De7OxCdcW74ne6D0vFL6I3eQm+oEGm1cNCZ9TNxDJYT+cy98cpoQtKTRG5lPY90aFoNblsfklZ9BlnmxdDhpDEN6JBGDUC2bJfso9jjIO2m1QSXUoXTzGCpZI24CRyeUpr5a9uhVScXTGf7zTqr3qFEz1lUGN6NDNVZzO+7HceYveYqzBdYhJk8Fm8wBGzF4irgCvMK8HolcGNgF6CsEzpap5N3pjL1rEKBPlTokyeKF922QJwyelNnglTlb1EGAVpm+CbwxqCdmbcM1gWkTGdc5zY3zKwhA65MNoAL5/jlaIoyNZw5l5Tqs+hAVhonUwxBe96cRgdEqxtBnrCZA5ymsvuHMTWHwC07I3gmvtc+fMyKKmPmEzpIAXiS1AnwOXurld3AZPzL+sk/mAL9h9rAZ1iG5IGrBJCUhdqCZ7g4JdqOs4cxf/Tu/fvcvPrVC5SJBIOGgvd6zGZ+5sEYlQFBGmWYex+stHglgYwaLIWpzoWD2PYXo+3igZjibFom1MSHNgJhi5ymZCwb3IlaELj2k5ZCi9llh4PyDnFkZzTY2cm1wkcHr9+2zYmZp4fu0Z1v/toDJ6X0x1/lo5NGO5x8fKY85cs4P+vM3oq2mj7RtiCSv7melN+iLfX1aPtgHHMGlKaX+h6+e5QguTsVmUZLOmS2csDLAGgmD8e+1J/jEth/h5x2a6Xrt6xEnv4x47J31eSYbaibR4WTIS0dQDp/2bDqmKOIynGPV95PRyGB6mZQ9Xj+4O/lHtfpuYkpXYe6LkxZsQkcyii2QVUqF9u10E42YUtjN2S0dRuVa6GV/WtmEbbc+Txk2oHcF9IgK0jJjpmauIrFCfkpBWyzUBscAFe1lw7mh5yGUJjKw0HQi+Sl29uHeaU6KYucK+gyyt6a5soSjlp80207kaX2WJXH0IsClfRFYTH+dQSPbMyrV1fUa8zBwrD4qzhLDENkzGaU6QfV5GmGlVTyodr2H1kXg2D8OQuSAdGLMK2atWIP5fFicnUYkeLWIgPra2oGjqZLEJL2+iKGEwH6AGq5z571Pst18R7GFDA0DVEfgV+2GQAogZ9XA9dZuFkfMVyzyXJtlYHM+EvWdytPN4NnrXupO7LxpuL4mPIAoLP/FICLtkabAdpVvs4V9kpj+9kB5JzpEz0CeQlio5JXQUxf1VvgNFlknyntM1HxjaeWpezjl6s4ku7OvQe7t99+m6eUXAZ9fZRp2/qt0wKTI6iNu2s/h9Rp0oAb8wfj6W5R0v2t16y7+24ZklKbpUPN/tLONcqLMnO5SLtn2ttuqqhHVseY1Mm8b3DFlJSzGl69qdZEX9f7HgPso5q9DbJa21IXp0TRklHz7duiPeHqHKNU6MTmKmO7wnxitqdW7/yUyz+d+MILjS7ZIuTlzqgEUX6KPw/sULLkbUOya8+wwTAW6uuurxx1dNpz3oe8fs6maMFbk57TSDM49OYvsylsiGZiN2JPkOSeWyYwsAlIjgkjf9972/hhy+APDjdakBPt4pdfBBaWgXvwJTnVWHJtgsL1+sriFka/KCNLaXVXvouOUdmDtrVNGfFQhkH2Fid8Ld8ZpKkoi9eC325z3pWzg2YA3Q3umDg3q2umQDb5+4LmetZDOc7pDO7xlowiCOyWTQ78pbwakY19ezFZ3rMEfyu16byc1WhtHV0d9thOn3c0bmnyaZn8XoTaCtkqk0XgBXvmAo84Ouz89u5ZzMPifn50VEC+neeZ2WlsAi0SzehA2nfotoXgXRxcycbPdWmqQ6KTI1WLmHlE3Vj5SlAavydAu4qVowB9PBcYWTmKXg+Kvc2Oyw8OsI59DPVK8Jrleg4dO4TpI+hbAUCIarWNSZxRRoAjwLqsS3PbpFMZHOhbx606lnLFubog3z+USvPzME9P/hyn3dYcPbWepensXTFRgNH+HwxNenBnj7RJB1uycAGWH99zfhvmjOJPMtjt7kQm+cGDt2NeH05JQd3OkKYutnZMLkdqmuDPX9QU1KecoV4lrdIPlV0dE+tauzcfvfabzkxOHoF/bT4fz04mnxc6X7Ucup4KYHtrCtGLa6pZmjXLq+lbSf5wM4e2676lnGl7KKsLqOlrPlX0XKsTe4i0few62JxJi1ZOxp0p+4DsyqrdkzZdWzUW2rh8vjdm2PegNu30lDavhDGwRmb8motLIxotdC9XLeadE23uPhVHii2n0HacbSvNqfrtU7tjMeaUoYPWmtXkBkxV2t0ZxIy5Iktk7taMJ1zQ7IiaiFC9A56bQX/QTUjlMrfYBLV2Rt0rQQq6P+OCAvPc+HJ+vmfyK+i5T0hFjkp8a6+9zsl1590M6Pl0fZ6dbp/w76zo0Lwc1klnaSd1ePHLce3RHY5ENqQEHymL2qplJdomtA1gMtmC/TG1TrIqR2uZT7Lfpn1wcdC6rFp4u+v1vrK6HMWH2d0roE/lF91SLv4cf9hImEdtRdDCWaqPPv88skeRQYrvN7GxcDd/ZljwsK5OALQIaJ3JhcegzeDxyg6LRs/ILP1sema9tQjx7pNAuh/CZwO/F7EQw9m+vgBoWGdq9BTJMrDFT9zXMPXLGbE+XNz9A/h2E0fg4S9+wAIS5ZQtlTlzU3orFyb+kngbaOqwKUg7JcX5jwCwQDh4wQxnbSkDMCIdNRWu0xk/ZnY5ZI37cr++lKf0QjSoagistca0LmTrBtgHgv84ju6dd96OPfzuyQ0TFG/r9PIq+OKMXzlD3+TQRJ4N/0Zq8dWXzNPu+Cb6m2y6Mg3pp37mPN1pSowW/hRKsm3YFkGEti6YXkv/l5oY9/jeyUvPz6b/meKM6aYppedvRisZ5k297TK9zIzll1NEMzmE8cAG+04pbfuepm/WXb9X1nTFJlNg/2qdbW1PPjSWyZ/zVl3dt4G+Ca1Zoo2vy0xfb9QyzMrlDFrViYMgkt4DcdlP0jb4TNpmDhdAg84kYzvnGZI4c3JwcYcLL6LIlSR6v3KeKm0h7xFMZ3YcKgWS8jBUF6qe2dbLDXqbzXaGumb3BCQosXoRJ8pwXKkwGv/ZbMCgwqFOt80qmwbpDAWGnJhC7ne5JLw7SOk5zcHKIHaAjfsMtSaNOuuQAFdzVcSVUjqyBsq33+xzb2C189reoUtzcK8Axxbj2P7Uj4UyuITC0kPYQwgbQFAyGkDHj1Wmb4bUh5T3S/mt2mHV7HARQ3WZyRlWvximzZX9yGDhuLDXL64om7uRnbkZKzBfxjFbyNYgQ8TgK5NL2csO6LDoNOVpBk+USRpoZjR5DKkqyHlAvouBvKbcRpnLY7aqo1H143YNyXoBhnBvA6eJrgSapLdaIA97td9Q23DySgE9lqFFHSbJz9sfYMUzVqpGfpFbs+xegEHOqo2muEXVMSONy9c8FcE8G0BedHjxCQAczhmuo+Ngr8xyqnCWnwrD5BTtI4A9+WWQnvzDNf7pe+9AMk+XYl1mJO0TyJ9gCp7DZ5zN++677wUAvOBq3pEJkz89+KqfpcXjgLZUt0r5lUdqJaZAey+7VTY6YUvNW35fR5Pq9EW1nIpKY9B93sPxFCOf5V4czMap8cSONIiUBWU3WDf0qdmKK18sMFkr2pBul8SWPs5amrxlPYu7Z1dwChuucc9GXY0XU0GdnZ3MvD5CVhJcRa9bv5/Afu/QwWs0aJL10LwjNMAGU2Dyy+mY09ixHr+cF9veogV73rkiaQTDOU90vQZ88bu3m9tVe5lAPvwE+dB1dFKSkSEpZ76pRMMAJ0dFfYEVCv9vurC9Pyzu3tCf7hY1cVrgDy/vTrLZentmRSYJZZ9/PYDCmNep6I4giGFBOCEoWbgi9m4XRff2rv2lSMHj17Gto2qVhbW3w8U3I9jTRWAzWltYXhLtYDplK/fwV656Q9adhEX7Th4icaegnFoL0uS9Av+0FU5rB1bzYuVlHKEa+oQte+JYrSjzFvZai82FL58hG4RVmBi6VNfCQAhfqPp0W/IxZQXZNoCv8ZJEBFxSOjU8Fs+njfaA5g7GWn1d1qBHAAVN1gIMrtpFmcX6pNT+MO7GUC7Xn1AnAWxFhECftiVhuVzsoHN5u+Ja/t7WB6APf7jvBiYccnlD87+qKFkyjMAAqnhlcCrOsrzpBA3rIV1PAkssOqmj56C7oFtDvVIPNEzy0FBv0Jj39MUfHhrmQg/TYWNK0keCCzxOI186WQJHZJBvxPy+e9y8GbHmxfMr1b/XL24Y+8rJbNyTNjYs7aSHtgpKfg1YuOXGBJ6156O3o7FbZAaQQ/yzn1uwUXVfixGSZH8NPyo98R3Fh2v42bVP3npY3Njj2vfy84v/cKQhS+L33D5d9pe6aFtZsXlNPmS70ahttfbV9kShtlEI77IMj8pt+HWZXtLOt9eR8aNiYr5FOqDUNTpF7rGmuS+vc87FqE/EusNARaJuScHk7MdCh32C5QRk/OhgYIgE2yAtIzjIlvhv9sAzGmRGcFbyoJ0OmjPvGVx1UPtooAKoylIQSCDDq6pHZfZMWr+WIAXlZq/YYAdbXygoyMD10vAqA0ieJDD10JMNggLOHKZSJKN5P5utdtn9KOC2QNqCvj5a8AoWnmuEUwP4SsEWqKBTynvNHyYNdeM4TQAAT9fdk7XusMUar2Ob6Wot55xT9Tp0TKsiO0BEwE3+Jecs2zF8iudAn7emgNKJV+C9g62kB9AyXqBEo3Tery0yMA0p1yrTgmQjXJhXaM9L8J96o1qWzhTgwBkXqbWBsO6MfBn3MvPL+ufyUvVWIHjUJzBlYEDjbh6XQCxFVisJUwbkQezDxswN53rBxtUKBiRwJ4ZCQVNwc/ca2b2YG3ZxW9m+mxGoXzwCOMDpCvHMy5j/d0vlPX/yJPZju09dH/ad89TKzlGHgI/sPHVINacoU9esnGZU6mrNsaNiSZ4oBxk18xvXYRUesuSq1rTV2MQ0wU/OJ0v2MVjT/INHAWy1nY3m6AG4nfE82eDKebSXcwQDGccNWKSA7wBU3M8w+IbhXZx2gjKwKprPgedRxu718xwGzC1zUG2CMTVJc/y8opIcop3LP73kub7wMeAt2qU9OPFdL1zH/RridUaSHEFbYWNe3JEgGz4fq7jhbjAcLUCYmmQfV/JQfq3+XC/up/8AHTjfGfclnfDI8TsyiU/jwdsxvPvO+1/Z3Qrw9yz07SqkF4t64zHcg2PxYKvwB7Il/2m+pLYY4md5F9KKIXj8qVMqDdM8Z13TZ80xdFP4vNmWoNQ+h/ZWeis/p4H6aGfrvHAQnz5Bfoh7ouY8YVKRaql9/DjLT7pP/rL3QG5y9nT6Cstc7/odrxuvQLvkQnaxbM+LzJtJJ+p1B6+1w6n51JRRvh2I3klbxpy+gTofp27pj9rmmDMCXrGU8VcaSV7KJud2ihTbfDW4runnNP6Mf/JYjGiSdYt70stsR8to4XqdXOHi8l13q81it3Y3zRrqvUerxsLxMX2J7xsssZL1p4a9+urYUD4jSyI+94Ubizerr43ek6c1zMyq3ppP7hiC2ywrtcacaoFu3+0nXTeDRdAEUnTlYCndGI5XZ6Vud7biJWi1z8DvkIDrnmKJqbXDPU7RoTsmIJtU7VMyXd9oXzZpU1FkidPLTaER1Zd9VNrl+3e1W5QMZ+DMWE6fJ3d5z4Ej1Y5WXaVIWtX+7rca2aJLjVUnJ79usuywzrlYu4P13elsirTsqNCZIDh0b9Noh9bxq+1gH9+ve92NHVztte6VbhDDtiHo8i0cRgz5np/diDlZ7+w+/3VkBHGs1rmAx2UAn3MAmwjGmD9HWJBlOOPH9lXzbWtdhv55BJTxwExpdQLqsi2yaU/ynJkqkJPAjxk/rm4VPXpXnR62PsORafkfwO7F+Xksbjkn8AOweMF5bwmqEC5i+BaAr1SLsUhDywx2zPLk6t8AVQYo3mh5uBGBEy4I2LDR6jx53h3aBoCRmczq//HxBCoEIM7wSc8ACNTmxmGUhfF71N/014GQ9zZe5Ufe6/tlF7hv6LqAlYKzsIRoPo/h3XvRScCpHdn7pi5hb8HY42WlmpKHtxpfuC+U30GHPyfYY8fLn4/ElfKlB11B0zOZrV6DcbzmRWKLu/PWtDHwNX0R3qoox6NW5im2e10PMe7fonKjtHbbVmzpLPDT3dUaaCcOaXyTHZqNE/vb9U7RimLz8gDZG2a15+659O0I+ybcPoXPan3RWo8cf5b2PTMvO2K6HkO9W0Svm9dw9ZYvepOWbzJ661y7NyrcGuWeU4u3fXBtuXigVC4R/0FknZlGebPgULNICqtpNX1e9jr42x7ZWWAOQGvgmU57n0Pa0Og+BNz9kopYyroTdpqCsUwGkNHjRMxSrxuBMGtCdiGF6WOZSjtHNNtWSfvTQ8pAGSMToGbZ+WTXokqwHOhgfZ950QVzpPl7YwJZ2t23+KOMn8Gd/NuoQoIbbDjOe8myd41GBrjk3NtVvd5k4kYDpknLIKZONAH9kud5AB8Av1/FZs5Pn3y2u3h1wetXOIUBpycEOMTpDufcmy6H7agjlona1medSlYJ9vK+LWDHB5M1Q65qD7/jf6ZW4hvACwGfFjfwlApsZwI9ZLZPQ9degemFXcwMkZzQ1gCx59Gei1u3dhc4bSKuPXv+VPPl4r+rq8sAucj0SfcJ/njGrrJ9AljKNgFISu/jYqS1mBizmkAPCdwyO+NMRbaXXYaezYj7I4mXAEoLWZDpqzmGjdc+N5gcslGUzabHS79RQ+05YdOdG/xsjcR7nqsiu6eMLQ13/mCMzVizocxEGADG59u37zA7jA4FeEobyNN8ZgvK4opfrXADOj6Nf1C3QJ7Uf50tXOG+hS103+2WW0dlp5r7CTC/tRCFxZV9z7acHE/myP/KjrNjSDk1z9ABT12XROoujMi1agaIRGbSfLDxbBl+k9U1Por6ZQyxsqx9WN1J9ZjTOmW/U/1qo59bUz4yqekEJPKmr6uAsiBry9OaFnPMJG3dew12vfmtJ9DcC1ecEbcGhrGtRwd+lJdCaJzVb2uh7g14G81q+rvdaEu1fhXBMuDT+NTryKYuGrwox4XTPywr6Rw5Vr/BTiaye1ll9G7I4OOqWeU0RY9B3zLwDac8MmuNbbUKEoo+Tu5IfiagqTLSYJ2ZO9bSfb8PGtMRpTCaz5U9Lv1jXJgyfo0Hy6EDPb9hcko9CHebwJrMLZOVs97zPDIwrWFDd5rTvQ5jUq90lFc2WtUr1m0a79IADOxPVP5T6IOet+zLKY9Qa+M5gJdIv9SCCGTyziITcy8WeGBS/ueffbK7vIx92O5Exibvu8nGath1pV9Ef84IdT7n9fp9GNAS4K11NrNWyWCv0CUYi2JwshuGOrWViYasdSScMlsFFKCTsL/0CxxGjPbz6Lco6Pnz5wH64u/ps1iEcLl7dvmMQBK9ONyDTOh5gMObsUr1LDKDms+HylGghnrVvFhNHMD48vKSYFn7/inYa/4hjiEbwMVBiFsh0bAEENA8bRwt4AebVzl5D5uPCrP8mpcj3tYcS/IgFZVP5FB79p5oZSmzWhBE0VlHZ3vxN4qDt+TklerVyCYA9u7du8u9IVEuQDSA9k1k+tAePDz5Z8WFJjLxyQptwNcoO6brk/3nF/uMyTm4UcONy57b7JoG26KBpgtGkNnbJGbQu3A+ulVAyv5wE/Qda9X1fu+jIac/mQwB/1PQujJ3LiY0yt8d2ylJVddB7oKAoUsuPW/YfKbrIRlppV7VM6pJW8g7q5ZR1LiVZtJkczqzrn8nbQe00XknuG7tOQas0k8M9vZRpJjjV8GuzVTvxsD6CUauT/tJTyzim1PAJz2binb0XjqHnHvhrlA85NV61bThqYZOHitcE6OkxGLW9ETN8QIF0plVB6Q7UAbLvE/FzuWVL5ULLMWmc94omaG3G0n7rI1yLdtmNEuDOcaDyWjmmxMSsxncpaHpkWgerd9XzXHVswww5yx79yxMvFvzZS5xcsSWIS56qO1I++3iKwTJe0ebuyPq0jqBoW9wi2pzaxac7ZdTT8T/oV/OO1hDOXcq/rSdB/5iXiOP98ICj3u7+w/e2/3ql78g8MMWLzffioxYBmzMnxpzTgHVwJ0WJStASEIpKL2tBG4v5R/mNvp+ZfoMdlSqhxS59QyBn7cnCXiDuVbI/mVxnI+XGWqtVNbmwjg7FiDt6dOnkeF8SvAIvjy7fMJW3QTgwzBwZPRuRWYQObs7nHsGHmgRxKuXl7vnL69Y3pOYA/n48ZPd5/HuTt5NDivnnLnyEWR6tiNX4KY2E/i9RgYyASBAX8pJzAS3zQ+DiWwo54Yl1xfASjyTX6n5UVmefFeCTuta6vrYSgq26N6XfQuuyV9Rn2BaGMm9dc5FHRcxzAsecZFQmTIyf1Lnygylv/KcbKPAmvuX2u/vY9oJfrBTTWBvSzFpzd7sd+m7Cnhpoor2VkwgSy7l/Lx8nvcYcKd7HuMck5pbTPIVKCtpnEy10bX8KDGJKslK9mV/16+NZ4e9r4tOn3Hc4c6PJsgouq/7fFJdhToI+sKR8pLNM00n0LDvFvnFAy/r/KF7jv12An17i1i49q37liykVrQMIDN+dqtS+CxGPicviErbTlW0yfElGcdauJXdM0XHuDeCRIGbdBxuxkrN8XvpN5xBMxVyS22WP0xncZCM4Vw7+1BA9k+3edfKtOnqkjOe8V5O0Dd3Xi75CtorYrAcvzgoYaed7aUD7r1Siz1/P875vCMZjKqHOsjJq+Fy3AwaGELrC1A49wmOuPXaO182ehsTeQZWlila7eEza7Xn853aoCyLk9tPfabdV/omT35CCct7RqbnhIeP3CJFH50/d36OOLbShQQd+R3DmOzIxJ/2Xns3sjV3Aww94ka8NyJRAzsEMEL2y4tkuElx6rahQ888D+AnWKEsVdfftJC6pA9eVep5E5U1y8ULyPS9jkzfVXzgnn0hUGXX1KDn3J4GYCOA2wUWXpwxCwVtBEB8/DiGdAOoAfQ9CcD32cOHsX/hI7YPQO3W7XNmBDEUjD3yLgO14N7nl88jO3i5u30hQPMisnoAx8+fRZbw2fPdkwB9T58943A45gRiG5Pz4Ceyhp4yATZjjzuBG9FLzgAIJhh8CWDpOYtsV/Ob1L+EAGgvGz0ggcpb+zeVn3emrfpJn9nrrKKqK2dqrVlfo51ahlE+F5TEtkC3LmLT5nei/beoU2x/3AlZwVfgP3mGrCNrcCsba/j8lCWNRqxHcxqJ08MbZjTcl8AfGzs6Lq1F4+HUKyVpFFsI+moUdug0HlpbPi7qKhd4ZPRm5wBcWAXgDbpPvWTdqPtH7Ji5fbjA0W9YJBgmWbUy3GiauIPG0I2VZ5ocfuobrw3uVcfehPN95vXcm9QTg5SUZtrIqSz8IvctqNssqiX8RntSTMcjizOv4pXkZD5zcYuLgLYu63efb218K21/Qy7MCa2ejrxOgQs2sh3HWUMDy1WndooEMLLZKWOzn5qugOKt5wrZaxeI7EZmj16KnUO8QkqpmFveKZ1QrQYdbbeU1lLs/LF3imqw8S6AV8uCduVgaJgFtGLDMB58whywltUpRoqnmhODxjl45awWfM+NbSm5rHN7eHcosBxrvgweA/nNQHLolAL+fpNzQNEddvTb95fjyJ+Jh4o7kkRnXZXSijuk+x7yP2QF8n/LWl1B138RZ9tP85+0cdKQdiNdIhmHDAxWsUbGLPAIVrTejyO2bt9/e/ckMmFPnsV8uVhpqI2eo+2YHsfhVDwqP5Kz21L+M78qszL5YFO1R2a544Cduo8ey30IIruG+XwxDy9AGYAZgJ8ybEol+TtWh2PaAebgxVJZgj0AtyePnnB49yo+Pw/g9uTJiwBsOunj/BwrR2FDyCS+2J1H2Wj75SWGhF/GcPDL3e1bGsZlWQEcnz55lkPFGOLFEXgBHAH8br2OTCGeT9sJejgXEDKDXrMzk34BOo/VmgDYlI1WTtuN0WOk/5O6D/A+7Fy6MQ8pNlgoxeKfbSHFwmeYbUxLIhjMsvSbaKIF2I6pArqmbB8kdGN3N07qeBBzRXE+L+RzA3tDom0B1LnBe3YybFj2hr4sEnuGXyrN+Xdt4VhlBH1v/UZ4lc+4zVlGXh9tQ+tKg2EN2r4oyqyFveUMs/OSPJQ+9my357f6geFFVbtHR+xH1HEmd+GvJVZ+r7PkIeeF3UrGatfSgpY+wPXuu+7f1++d9vZ5jxvy895+yD73jaYcpRPeyneIc/nqPhf2s74snsZD6vQMW1i1dy2q/az5B/hljyc8UlMmk1pIqFXNXQVPKjwDyUn3HiCL7qARNJnd6vo1OMlilwVM6iDx0gmlJdFGrIrpGA9Wmc4pe8lSlwE0WNSCQWnKTfXmG1gCFRpamLdtlLNN1uEb3aGxX19ypyVZrsdo3u3Q0B9Nt+P2oFnx50ETZTAQPL1lwCkCH/zacmZeMIDftIeWgUuy1I0vmju9rf6Tee7nl058boscG/RlSXW/z1mLa7D/xFtP4eyyKAeBAR0UgDRc+opDdA8C+H368ccBjC53FwFkbsYf93gTqsrYHEGdQ6jOQGVWaalwC089htlSjxYE+hiskcfSXDbPQ0OW7UWAMgDAq8gixf8ETfQMwRBsswLQBOCHPQo5FBw3PXn8mMOxTyPjh+Hd5zHU+yKGitEmtJtZwSjgKsrHk9iM+eVZLGbJRR2B6eK3qDOyoKDxWQC/R48eEfhhTt/VFcAi6r+k7oMG8FRzCaG4ApH4w5YrGErmQikqt3wM6tW2NJKFtg1RR21Mc03JIZhlZ0vPK7rVVh22kQRxM5tHlrhMXA4zy0zLV5EjaKbCGRj2rCzoPQ+kiwVCd+/coY5gYQeOa4NsAPrAi7ELwFIzh4+e9LoQoe6vxTB53dlq/jYVuWUdaa8b9mXXsIp9vtD9dnFldij7S1eFmewjpeqsCFCfEpU2SD7pku39pJtXN/X2jViwbGdxOnVSklhxcjCh19Nva7zeejpVNAWdd1BH99Qlld7/Klzwxbh0Om8TSxhTnP7g3juHTkXGbwCvDJKpdXa1yjyM4ZExZ00Olv2/7EmZ2U6kKp5L9E5M9CxOZTUaw0WPA0QabwpsxIkR0Lkn0pSxwm8j7d/BH3/J3h7VLTnB0hrgy44aGViK2j6oDVupVNUtY23OZDCG9dB/myGy6Man8dzgVbaHrNT96sn7XjvhWXPNLw8VuF1+yoe498zTnBUznwe/V0vYCsjMPCGZGNKJjAh1xkMfmLje2u9hqy6nkf1JLbRsup6BFVwlnIEsO9So7wb2XqLe6jexa+aN2JgOCvdyUj32DUOAHfvPaU7SUtbS5wy1pf91DB2yMX0yYzL8oNOxPk5mu/WEadE8I8Vw2xiuKIvKzbRLsBpas4slb+KbFwNwtS6eod2JJyyJfAh+xpAi98GLlaja0y422g0gdHF+d/f1b3x79/DTz3Yf/frDuP+CYOpFTNLn6lbunyhd1XRJyUB72wU1mYHz8KYdr+dw1Z5V6ZMNWMwinSFsmlW+Vu8KDGHYVUOvGGqNrNvTyxi+fRyfAeBiHl7MU0T2D0DuVgy3Qh0eP3ocC1YeB+B7FgAQQ70YeoQuh7OM5sSIbICSFzHk+zxW+SrDeUZgdsUMOsDL2TnAWrzHfShTwC+Gf59pUUe6WPIRbX0ZQPD503j+ZoCfADw3I5uITCK2iomjkXe37qDM2EIGGSfyMjN+2U6t7oVBiL83KpNvnU9fQRnkkBzKqUgnvRnZ4+w+0YY0pO7hXTlFKzSeSeGkDqpzo5X8BOYEXbEnX3zGkD+ANXj/lfc/2H3jG9+ivmBPP99DPcl6Ozorz5pkOgPKjF/u2aeRFr1W9o424Hf7gfQlJJdtGr4+3SsbJssacMvlM4NJUQZINb2+nzHGPh1NG/5DOpyl2p8XDxVr+6vaQT1nw9zCerfPHi4u78HCpNzDlPNMKzXZRD3VloyoVkulam888rCsL3ndfWP6DspccUq+KG10JFjJt+6fVrRTzcpjqd0WlEnIh0bGr/n42d03GZczrpaT6vRPnuowqsgYkeW5/fKYFEiKZLyLixmzNZGe9xXnSkl1ZfziStj4lWS2L8xlz3o/cJdrkQrE4o5RGCU8kVFELZjYDWJNTDKKzBTxpzZhX0tXjCFhzVIXD1Z9blJjr3GKe81HuduJT+Vg9bLCo4/XDQudrLU09jIdmGwJvRm+ilKIH4q3RUrn3DL/2WkfmmjFKd8OewN4oyMPh4ZhJzf9mGDBL8xv4TM2E9E5gnZ+buTbwcnORyWl1Ongra7TitUufFI6dBrldpJPIH9QtTaN68t+UeFSh4zpi+YDdS4dZT9WcaWXCzU9rrpL27KeCSxw242rmNsWk/OxB9v9+w92n3wSq3tjWBQnkWl7FAV+PCGYqTLYpKSH0jGoB6ihBx/Or2Bv6r7YQSPUi4BE1/Su0ymQ3cP8uAJ+cRrEo5hX9/DTz3cff/IowB/aEEeFXTzksyABe/OhkGcYpn2CDBSxCEUBJ38WN2GTb3U0kfV8vXsSw7pnZzhrFnP+NPQbNQfQRLu0Ghh74j2LuX2PnwRd2j2G97GMAM+YGqEh3awLJhbdcawIxlYh3Eom5gNiOxksIOFQOoG75gAio4mNttm5A9iO31h+5+0w7+RfcTaNMVnqqJZOkkEieU+x2AeR07n2qf0+xJIRnqe96MUOQ9AG3YHMsSL8HhYERZsACrHSGT6hhmVTWxRA1RnzJs4u09bd31dGaRCysP26z06BseIa/vx06z98Z1W5rrv4iRLQyAkT7qP1/8I2HKqqET/5m6UTph0fYebqd1845sG/LCG1cpJ+W9AaB5xIU3NjEwOO8WLVpPFAhxDHWq45fpMwJi9RKNuZhAJcJ9WSRG3yYuviMuCY/P3cWJLR475X+dm7VRzlTSpzO7aqFDmUhuyz98Kn5Qlbr2WL1XZJ3bugUFOZ2ZmF7g//4+czZGagm2rKtiQ56fAVWFb4ccvoDmqIeATAh5WPPGZqMRx0SM1pHBHYkIEryJUCYy8ykQ6zSrnn2dw2lb7svdcQbt6sdqI87b/mwNi5r4JIPiWq/SIFhiXJrIdN1nVJx3ogGdTmzyzQ92XreLNK7Hzpyd+Z3SMroOujfBWzzV1bwzjTVJRoRWQ+0x41QO75i2p43EfQhHeTz8xf6y2yAA8v6n5s3XIVGzdf3L6/e/f9r+4+/PCjOLHj4e6tyKbdiYwVnuc+wFkm3jXY66zL6IgoAxn3pjP0sKUDggPHAq6k1CRY6AiAEObOXUaaDtusaFj1qhZUfB5z9p4E6AscxTZcPROAAW03b2CbGg0x3r+HxR43dh+890AZuDjhBItZbsUiBA/zYmLXZQwBa6hVc/lexKpdbGINwIk5a8w+YmHHc6zqFYMBpl5G5tTJMHSMcFIFgVTpGua4AbzC5gJUnj+POYDP45SL2wEAkVVFRhvgFcPXuA8nrOwCGGJLmVhNDPQN3U5HMlQhfZkVIvdoXO73ZZ/Ko8VSL/3JIJvD+QW4U4ckCWl/6aKyiaAZi8kA8u7evbN79733dvdijh83+44hc+81Z6Bn/+D5ejy9g21qNsd9JRc2Yr+S7/YBdoa+W7qkzHZqpbhvZUsPoAvK4M2v3Mcvf8s11OJW6rHuH1pbYMEmWnUtij7ha3pm1VCrALLGJJWXS8byZCMELNtzQqUHb/myyztMD1nY+Gw/PuSbmptkVU7LNzaJDt0esaBGI9M/rqjZwD/b3voafDWt0sQ3fm3G/kVp6Oameg5H3HvVlaZNhk097jU36sq68sZxNGzVsmVGalbipd2JDgenBGCs1FxLRU8BzbV3wgvSpqY0prssZxbkK+Tc2Ds9RTbSThu9HjFt6TCz3CrNQdgX0kHUPB0WknOVyt7kclk6+WJwMwphrRuZ0i4rA5tRhoaOWCMCeTU6wc0RJjCIc8VM8i7f+zFUNrKVE0/S1fzhWMT7buJKQ/JKu1wJjAxHZr3d/d5dtBdiNYybQd+G7Bug53QF09wMmk+dpDfL8i3bfl2ZrnoBlDPYQ+HAd33Um7NtjY/k63h8iFJ21acaTG6dIOtVzFm7jCB+m0EcCz2ePvqUixcwKIlgeZPD+lFvvPOg+iSGNGPYLxd/WJa4zGFFDrtnemNFfyO62aIAmBZeAAwx68c9+/CnsgDe3n13t3s/snsAcXHIXIIoCQRU8ySJOEYM4OR+ZKTAPZ/LexZ79GEBCFb/whiefPa5VvDGn49rEwBUvQCBmBeI+rGCVwsxsOlzALb47QXPOcaJJ573J0Dona2xKhmg8Oo5MpAAtC92Nx8HfM5taOLokQCRMo1IDAYwjFWxty+C79p/0KNMwy5S8eSSVlhmGcvqez2mbOeYitEAH+RWswvTX0DuOW8R7fI2OO+8/c7uKx98JYDqBcF6QSPIGm1rxyfSXNK2y7XnNf3QAGEHhWlmHSz2Jg83Af2U3YzRIIG3N7PTbp8HPstEpxjS+aq67Tj0DlvKkTr9lnFiEuZkqCfS8ia3Ud6LV/JMetN+X97o7+2+8lEbgGpS1IVPPUZ6Vd3qHEB//9Mli7xlit/NBpZKMoWlw+KfDdA2eaxBpkdOdIFBOmOTo4WRHEJ1T2zn0gGfa7UYZAAj65XKWEah3txK/hYoFVvzRRRI5oCiuV/59FTMFk1bHFloFLneodV4RoLLlqwyKXMLZWTzy2BPwx2d6OWdpsHeMqNvL7HGdvZbqZ52WQrwBfzYjpQRAcZKAvnsqd7ryH1OReTk8hN1c/gt+OfJ2IeeOVtng9kEf83JePHGKTRYMrVzfXNVSwkOfm+UXCL2XeK5Ly8kXpJbNXltKlPGYvBi48YodUtbuuSs4WmlDQPrF9vAZHQZYCpLoVhaQH1wA7arTNNbuWcOD1rA6sy792Oi/vu7j2NPvyextQvO9n3rLQArZSG58tEdMMgyN3R0ndXabODKWa846ifkLTnvDfM9+YfhXizE8Jm8OmbuTiwiOD+PhQQBiO4C2AWou48MWgBArcaNffpi8QXeMcyK49luxdnDtHdOPNNEupcvQgPjxA/o6e0Y6sZQbcA3DnFj70LwCFsPG+AReLLDpIUaALUAgdji5RnAXyA3b/XyPOZGAgj5VIzLWJTCTaeRaA8S8PkSmcwAe+iExehydsY07HojFpjciJXBOOgMeOst3EDRp5/l/EzrQgf2lrI4P/TM1mafOgbs5QXTsKuOHNRPBWI5mc3FQhjIBfx+9/33d/ffeZt6ARAMkpD584bN9Ma8mHRtuqcc1l4Av00w2O4pfSZxzYhpH3mtGLBlh/M1zvUKWYh2FNnLbL6EWXTp656g127GfcMI8Wkx88/duIWhAsAOns1sG3QPP7HlUTb839FLo5y5Izrr1VTMqmrz5kBlG+Q6ulLVDnDWsi3cuBDtNMuNokwd7PZgsWRdsi0TlTaSX7c9+J62bfHiDXsdm7h5o1puJa9Jr/lrKq+/LmmiQbpxadS9kTVhPrWuJ4QE/sTUeq04lL+WApfI5siXv7uhAziMokXLERF0beHdacAsRsLnH+ehoLxs/8ldwoSJSai3GnGvY+o3ZQ+2YHw6CdZKGtKPw4UQkRuwJo15/5RBm/Uync8MrC0XgUszxLyLd2b8HERsYke9wSamp5xIU9DAw8rZuOr9ethJc6m0gGh6QefKeiWLeUh/1QfLCi0HGSu1InVf5WcQo7/t8ra+DvdrjZxrWurZQrFYn2paiOQAI0fb94F71kqabRAujoxptQ277RUu7dsdCmqWOxXN3lNyLAJHk+EnZMLeiVTa/bcfEPg9j73qLrjoAW2FbDlZjIBIfAe5MaxKZ6CtQYp79A+4BXLOhRAOyYuowkVnAHu5slWnV2hlrwCOtgXBPnmg8TUyYUHX7Vt3Yw++WwH+7gRojZMjYv4chmaxmheLP7CFC8oGPuWwaqA6WUM6sKQH8/ouXmPfv8iy4YxeLoILUKcVCrHH4S2tJo7FG3weuksAiGPtInMYGUhkB88vrghOb17eZPbvBVfpagEHFgaovwXGaHHH2TkArrb8AFWY0xfN41CvjoWDbWlO3fSyD/J7aaI1Gu1r+tlTYKVJQ2PsNyriNnUTacoQ4oUMJ3zf27GS94MPPmDGFQs9uGcfOJug1AuPhp4ZbA4dGW5S2T7PKZU/XNh/B31lI/CfUkRl+2DyzdaSaUcix8zbN/pmH1sukT5er5RJ+sr6oei0oEZK441I+MIPDYUZscy8HEmS4TMHQOu+p1z6gp7qrrKa2VudKh8/N0Q8+L6v+Uu/ODB7m8bTMIjpdHn7Rq9GfVnD5JZXtR6RDnzrkgtDb6Tu/Z7xW1vc0fWtWXA650UISfC2TDX2Zsn56bUg7oDEKpD1Jjd++OOpQh/FGOzAylfatZfGAn4JAG2Qq0znHsKam5QxW+fy3aQIEI7/xLZxM02ohg8F1LmqbGrLLHTj3jWvDDv3MLn5HoFI+HDtLTa9jghhkn41VDSrR9UdnMBfX5E4AvhaZO6AqAjxlZ8xOT7L77Ln5wLucva4/wZXv3qoWIEEtS1X1w3BDZql2SPU9CZa6yfnZoKmG5s7qyF6gYQmhoXCZqluZ2vvmM83KivniTbv8S2VvTHhJSM5bwG41Me0a2S4AFRuB+D4IIbuPv/a13efP/x09zxWsGKY8yJWbEJvvI8ZeE0AGGUzWLsZDM6it9ubVyFOucreAGTH0DngEK8WdlSnIArkgg2uhdUZw2/FXD3w1fP0XryITZRfBPC8iEHfmJf49tu3IzN4pqPUIkN1hiPXQKtWJ4nerB9fX8a+fjex+vamGsJMY7QRuStsEeMNr3lmLx+P3GAs6ADShSm9CgPGSmGwE/PfYqaejpdDW3gTbA66kJ0uDt9CwdUenFLDY+WwqIMLT7SSG1k/jbQYOJv47DSlrVgVJh01KEQ51VzZZr1SdGl2Mr9WJrUk0RmPxgtQDL7cCsD9ta9/fffVr36VQ+pPMjuLffyIqTNzBhDNHQdqQYfY72Fb8MCLRQguwQ/aIm/i33KI12qN9+425QklG6kgGkLlby83fvDRt/L+0o21n1KJlr6KttvzY6MsXJlzeyZi/Yv9hqnuNOop2Y05s4RNvX1f/PMetzLz0O5jVd3xp8tZnEzq4C7BfYHGVNRJvscLFYXjX3eQ/WT9YjvITsjBkk9p9nHS8o51YcnuqQTfhcVqcpZbij7xKBlZ5VuKMJJFpdM928ZwcnuK3Z3tUuvla1yZf9O3vNYC6hKlb9FUyYM03uvQPd+7JZiFQ7GNFvlLD9uYwZ/2aY5FbnXMjO5CxjXXrXiZHjzZNRRn/5jLlnJVuxftETWWQwaLZRbCEYaAU2DDIKjPBbP3hDiZFUxvyjmMQpZZl13mho4SaSpW5D8FSOmgu1mgyCyqSOwCvo4jSVI68B1uJe0JdScNW3pEvoNHDljVhuYHSFNr9xFHQ95R1LYYBFBlR0bGG0UqOGF+Gv4uIvOF1b1fjaD+y1/9cvcs5vphw+PbsfhDMlMmjM9lthWdGG0HZdCn9w72KX/WNOSr1ul7nVqRGT/pi+hnRhFDnfEZoApAgdt+BJg4wx558RMyTs9jnz6kz3C27kWkzXjWLrZ44Tm7KQBWpzpBrxYaxJDx+T3tE8iTOgB2AzAyg4UiDUSDpVggwlM5AO5i42agO7Q/gCn1myzVFkDYvJjhGsHqQid5BIwk73SMnBZKYDgacw1rjz8WIuCb2KfAmPXHvAWPCMFLP2RrVmGZUgJ2ugTo2YBL7LQlrOiAT5xPWXEcX8PtBGnxy63bd3bvvfd+ZP3e5WbNr7CtTvzSVK4yb5CTjwyUPadN452p2NHl6t1Ruxy3mc8tO6y2g97gjGGlb4XmqqQv8IHCyeddab6XTW4bpzm/v/JluVt34p4jxv8FWjeXnBz0xeX7PvL21C9d3Kb+cNGDqiXowy/Xcdfr2rsMBxXdnx8tPx/rVL6ZCPbJFUxLm1nFgBg1wG7xfYhk9JT0UEe2OTBH+rwTO8zW/mMMiSoocSivpSLlkIa14X72KifJJsGqRXtX8XfBtCrP2RGsNM2XBGojk7PxHEPuKUIlGiJhuUybiXl0GkkfN3ZmsKLn02+ZThlzE9ErVbBiCWzfAEkOQtnC7IUO8aoO0ODa3c45A+ITCXyv9q0SIKqFB3C5pGM4Amev5DOtBGoug27pBWhIvpROi491LBa+5WHz3tKFdfNROWawmAfJUxCiD388rQPPM/Cr/doPLm5EEMTtyTa2KO/XPnKqg8+30ES2MZBHRgGZgtb5YPaUWTzpQCnoYj4k9TN+zrn/rBfT1sArBFWCEy80MA2gn3PUUGdmaDMYaXhycjMZUG1LKXs6sgS1Dmqpf6pdQMWZAm1ULBn59AA0F20e2TDwSbpEXeXkuiyBQ5DNzhzkEsEye8z6KcChK3EdWSWuusaJKKQh6QharuJ5bDHyDCtYg973vvqN3de++cnu17/8eZzk8XgXSbTdvdu3d+fxG063wOw3Zr+wBQkzWsMWqANsX3+l/rn9Zh/axa1i0jxDR3hmbdo49lUD0MLKXi4uSLsIiulPMEB9I1aqnyFzBOFH1pJgBj4Gc/biOjajlunL58h+kGmCX9Nq0pvYry9+P3t5O4ZpL3e3cEIIz/aNTZ9jTxfMtaOPw3NY1YqtZuLai7c0rw0D31w5C8CHja9xckfM00PDIoe5w1cBP3AFWTHVK72P386wmte0aT5lmT/l6EyjALF1Th4PINO81u/lmssHwr8lYAZ/TA/LSnukb5RxQL621F2sYn4VGVYY2LNYRn2F4+mwKjrmV74KwPwsfr9CVo+ndZDRHP6WzWvDb2BvrReBXLCzgGwaUUO5XIFRkls+FBTQAek3cmFoFaryyEWPZ6abd9I1AUQLZNunU1YMpmI0dIW10ZeCxqwXMsk2iTP5nCliJZRA+UN+4G1ibj2Xd/LnXGXteLi0FksT7xIh7ATtEJ0dYFPgfrWP/dqoJ31a+gndM8dNF+F31M9YDb6kX7I9kb6prG71KmHyA5NsVTuPY1w2gBfy+bKFQZlDRCV8Uo4shjS64wh5ynb0j1BKekYxlz61t1pTLoyHhtxF5DSCEz9Cl8Vf8day1IIsxc1BgGLF9NpItlW8sBoWFzMoNL6eqcBZCbrSDQGkYpoZqVj6mmQncSV8EpBUTM/NVc4t8rc06C2l3H5g+2o9X1TN/FN8tHSuU/Lq3oyJFXyXsrp24VbufC924vtC8JQilX20M0NCto3ql5+RUZAMoCwECaUDVkT9xjrtWP3eRLpmQhZVtEcZOU9JmQK9WD2/5BUDcq/o412o0M4R+oB7E8yphAzOgwrrqzIJDSqeoEfkxQJ6bMqs88HkiJr6b3rObGf7RYjrYZ3Fz8ndbVbdL3IvRDsJFqrn7VAm2+1DSF1+k+mf2P4kgqCenReczastT77yla9wKO+nP4nNj3FMWjhIzPc7fytW0AIsY3iWQ7IYIpXeGXCYJ6Zb6iyQl61S+/KauenMcHpQBeF4BEO65EXNz1XQZ9aMnQI5VIIrAHwepzEA0OvchkiZJ4A3zRFEto1z6OJ/dBCgsrdj8QiAJoaJsdnyRWz1wpM9GHTlyLnwg/xWMER2EPrNMvmHjZrj+La4F7wDWELHC1NsGTTTEA2QBeZk97KsdPDZ068MH3kmnyFxZ0eWn8Zr+KvhQ+wjrFfS8NSz9rAyfXkhfmY7452AN7abObt5HkPp78Sej/e5wfXz7G1RFmJJ8ih5xfm/o2MlmXmfQnV8E9tt2MnSjuw31Ir51X3fRlHFWVFz8l5/LXCbGvNeJJzgkLbIedNrqSs9HG8XlTceqyfbMFphPq5141hRX/z3DRmu2NvvsQO3GPLm6Zlt+VCtU88Fbmf76fupjm2SNsoq/Zhpd/nNAr+AriwiWpHBDZwdPEstpeoeF69uYMKASeAS8ho2pNUfkKhp6Daga+n+wdRWOD77d386yXRmq9vDxAZJWpCmeR5Bb4MuUTVUKoNa1qhW6a/41fzT7KrMfzmIIRkJUoFdzO09iZUzyaxb1ZuV1OpqzwGKsqp+20DGkBIh9KCymQvQVjoCoSFyuics6m+omy16s4czq8bSUe9RHGReEhjiCWTcZsdjhTmgeCmlZvrzzU11DeNWpRXv2y8LZSyAh4BfgBvtz+DRHQakmsE6Q92hBtRv1j22hfWkBkA92IO1Z1oQR9mu8x0s+LjpVv3amw0ZV21h8lZkrb72ta/tPvvOb+4+/jj29Xv86e7G0wjWt2KVLCezCWCxCgICHzkh0xihQ/T6pAovDuEdCdRG85zNbNqf7QNQKBmWs84sDoYSE5AZ+L3EZsrk5QyAAQDfiv30+KOTWtiu5UWcUJKnd3ColituY/Vqrry4EUPN+MjnWLA6WZjzhnbczAwl55nmfDaCQOYkseglMl9xH7MbtBvZifa4s6FatsMXW0Ar10U6mj/JrLvIGzpC3uY1jynoUcWKbf87bJi3pL94wU2mX3KT769EhwDvOqJOGznrlbRndtEZD48YKMvqeYz5ThYIJHIrlmFlpZ8kgUUPzaoqW73D+dWj+QGMz8FoFlZNn2/09W5mdJdpf85OF+tQbvO5y2q/zO9Wk9GiubmL369TdW+u4+TQoxN9+p4KV7q7zHDtF9qJTZAM+GoN6T60F7QUvVyrkhGTTVRZw8OO9MMoUaNkWXmr33zsI6ObDdrrp0XpshPdy8CjZzrvUTUrZa0G0RWwm4iMSzocOw3c14zJ3CufkB/mFaxJTtcWVbrkfdG4NzidKFpKtDTomorIti+J3ahYXnPzVcJrw8t77lxdFgubctYdVrQG+pLfDHOlEHs1o9WlwOjMER17OTEPMUltF6NypS+oBcGpXHh8YLAj+V7FubYsZ5otfTxfQ1Nx0T5zECvnP2IFKspfKw5m3oN7WwwXNOpa0EEi1xIRTzb0hbYKA8n2NVBX4XQhM95/SPVcfzGQjDjt1Wl3ppQKYAKTKt+3sr3tava2f3E7QRV9hjJUWNBx7+69OIrrG7uf/fSru189xT53WOQRQ7wI0FE/5rERcAF4xrYo647V0HkMZTtrNZyZrtnZ1vN1LUFtPjvYK6ZqqBR/sQJW4yoFQLwiWMAPLwCw+A/TDWxbNCtl7J5ePlVL4juGsrFwg4s7nBHkimM8H4CSW8xoEYqmD4wtaLwwRb9r42fKAHTSDaE+zfFzp49S7r4T96XeDJ3rgu/CF48lP7/7Wuo233yqSAJoVEBUKDsbHqaBSdpUdtDidgx5Y5j2/VjJ+/XQi1sx9H/FNmL/vuZVaNspC7+XvklOAxDmVJccBEcHob/oI/TPJF+SlkySb54NonSlx4zRSMVGFrJtNxMN+YUd9X0dsOPFvPEdBUZAs/1kSowibG2Q9IZfO6XSejz1B8+PckYcmV3PCYyryhdOq1fIe6QPU4y239xXTfOrq1sWsX5vwicxkLBNjzFLroHJupaj9wu3PjyToFR+L4ylZ4dNnyKVcQ/9Bykc+LJ8WFybVvVO8cZ0yFqGYpiwLLKJewXimBKdu1hqTLMcudiFGMpo3ZBlJMzvdEQ9sJ4SYbcYaJWFFqsMO7bj7O4KugWPsn1JJkuH0gyEltpxTHGaVg8d2cYIzVkdpp9WK5TFlwxJzs0gKx1ozW3RncpAnPhqBqpnst619YmGksAJ5bMM6xAb0773slplq2Fy/ba1ubVKH1kFsSbv7+pmB9je3euqVizvqZaKl5jS5DlbJ3E36ofonAV1PeqzdNtLfhchs524rn3t3ycFjbZpZSnAytMY3rx1fitOZHhn941vfmv36JOP49zbTwMQYv82gS30CrgKN4CistdNH6xR6QTVkRmWOO7Wda76JQ2LVz6v+ane7kPzSpFp1OIIvVO+LMCAUh0hvnjGqgAaQV3bLgZlXwZwpSrHZwM/8PL87IJzH5Gp0rM6QQRtHsAP5WEFL7KEAM3a1JkgEHWShjZHTxSm3bHSEbxb0KpAAb0wUMSzqXse2kbpTEYm/ROInNgJHqdPbPUYN1k6tEAGQ7kUDGvjPOencVze3Qfv7r4Z+vD+V77KOX0v4hpAX5+66ezrkKXK4h9HLlrnkpoDvR/z74YSoOGZ/3MBTe81XUS1ODQt3ZC/uy3ZIj6Ha8RR4L/bunjv7DMJGvDXa+X2Jn7/Q31xraP9a1rm3w5RUrwZTEq3nvXsbWR/YH8NBVzrlnWB5KdCVoKcTEhVFm7pG0YqiVSwyK1yB6SrxHrKb9x9kofe28Aqh3aaJtZYN3xyU5xJh9Dw/pu/6L3bkYmohF5cmLdzSYMpougUnPGj52g9dAnQewASg+mKJUHztJ0pDs2Q75hibWHC65vFHg1szmyg+6aU8ognVqd2bcG+1M1N9SqlW0aupf2lQ10TI1xf3iQyE11hQD7XY+Auis/3esVe9lrggbsnJ9Eigv9CtpjSNB6fjHwGGYPKkfGUntDMOEM8C20Nou5EnRz2QsDD/ZOPiDI46jLc5wQ+8zIfWfiWEmUZetKyIRVy1MOxe6Q/zEpunQGZei/9X/YWp+0EAJjzvioH7CfPCaNO1DnzMD3fsG5a4dQbrvp60Wm/i9p6+1fAdXWvXIwB2lVsOPz02VMumvgggvyvYwXno88/50IPbqIcZ9DGkgj6gSscM4aMDf2GeMdPBnp2guSXUhbVhzQPrUtJ19KMGJwze8Q5evicW6J4fiLKBADr4K+AARa0ANRxta02huYGyzH2CmB2hYxlLmZiBg+nhiSoBdjDXD88j02KeYxbvKscbOqMDCB0Ojd09jWsBiZg01m84o6ypfUnSxrTJlK+pJv/p+3Q3pi3U4aR/EXmUNdisDV5br9uDvod0zaGH7C5cH5jlk25pM3ZxyDDB149evKc7cTJLl9ztu8Se/dFuzjcrXaQYssps7BsQmX+pGWytiFs7d83X/TX6acJ4akEXVL7F+5CFTj5QMdUnnCQfCw0pErP/mD4LjfjH+5dfkavJbHpr6afZyCzsqUloalniusZ8pOn82iOsuNDcscYt6xoTft8B3RHzG7djvieac5syGhPfuqdpQ2SVj48/Ty5Cf9Tfq/DhNHOJf9K3VIcHClpdjryhwOcluxacqtz8iTdAWtKwa0TnONnPR9Gv0phJpGzuqTBmhIz0kzM63zbRy3lNbOomt16j3R+SfzUz2q9wDUTRMheNWtzZNRjSMVv5JzC5Mm2WsxuSa4BYLqTOmZZWbCUo7XiQO532VZmLthhVxmj96Lr5mu5o3RW5Q+SAYIjcNTNceFj78bu0UL2ymUtlIXP/6zmm+jufb2IauVs1sBg3NKYW2V2ZSyGHtKKk2zJKsv5RfiSuj8ATBaTVY4NphP0GdzYBxn4dP3Yq7i9xfS+Tc+H894fYo4p3mkswF3MaHl1G1ecxjm4z19waPfOvXd23/nH3909/PzR7qNfxMbIz2LIL5b5ngcYOo+J/tjDDke5ObumId2GBRIE6vo+4DczaWoZbRrOB3/xjwEFdBC6CIAV8/FoGl4tSy/ghwSSlPEDCQJrHIrFX/x29RpALodm40EfF4cuIM/4fY4cbqzi5bnBOL5N5aE52AbmNYAfy8/FJd6MmkO7qpemAz2zr6y4hU61jEbql1lC+k00XmXQ5vAbgOYEAD1HtvHdoi/G4TfpmOWj0QqrnbjlTp18FXqIAn7I9N6OU12+9q3fYLYPW7hcvozTSRBP6FtS4SmE3GuxDb/rtBNtwTMAvFYvG/QNSGhfv3SyrfuSptpB36a2N59UH8ug7PiGptRIaqpblemYSJ4N5+ph5oY9Tje6/0vuPMX5ZJsaT2sYHTpRRSzL6o7+UGOWHeiFrS/d2L5iM4atamrFTaOWjfZeRZrYABS0rSFTlQ89Hf6jeiVdJfNnA8teR+kFLNiYi+Y3GrHpvUlcCqK6Me3OaquZFFtaLaGRAEvjolBRpuU3uMjys+SVJjcL2pDx4P1c7rFMwxfT/VmB7DRJQeuZeEhkXjyx3Yi1mUjSR892PaUhKQrzRNir8zWdb10VLwFIhMsM+DRcyRf1NYPpNFR+hKByfo2E9sjQGjlHLzjwLQi29Zl0dWt14QvVZkrGZPt+GdzUR50ecztpNfNrqcJdeJtWtdnAvYwqmhp905AbqRb91UPd55xOFIdk2rihNNrMn8b5iSnXaf+KHuk5gMtNbCKMrYuDDqxGRYbvW7/xnd2nnz7cPfv8kzgO7fHuKrdKwRw47UeSgCJBntrAiwmQNNetAz/3jAuIbIm31BwZZIEmJQWy3OT3W1xVO1b6CgDiihSBsTqBmYdpmfHjHwpRlk9z1gAkMXyLw3O1fQ03a85ykAEkHQnimM0DoDTwyy13CALdfrYjOxeLdjqJZcsofuDZ7HWy7LihAz9dE1h8xYm0iwhAE7PvGnkIyUbBRcOlpi37pWmmbF+0AXM7AQBxPNtv/Ma3d2/HyS5X3LoJG1tr8Qr5HPd78QYB3ta1zPwJpA/5JAkzZ/D70aR5N/Tu1FYKPrvajZ/3X5IeT68l7eXHr1XwG98s/Tv2+ILmPbdLTdQJGH3ffJaV2Ecfq+/Y76fQ0+PIsrx9znXosJ+YagL5G+GjDKYNJ0tJHKFHHEsNF4OWgYjlj+fkF0yrKKHF9UtHZXeYl44QeI/FHWOGvEDOMHb3GGvz1tScaQUhCKQ9p8NSRBu9ubRTA6gaykkauV+OPKycfTK70qDpmFRHthwOmlUkVu+y5efOIXu2CSao9nbvEqS4h1l77dFVjZ7nCLR5nZOtZgFrUraGm2pYguS4N6PfCmTS6aldRV7yaaa+YGAGIH3XKKj3H8p03GICu+uytXJVJh2rlcYKqOao5PxLy+AxWRwf00/KjDhook1jgUdikGpPV03rW4cohQVtWOU85w1dOQOBaqdgsupzgDRii/zP22pMm1mlGvjhbK+B2TIdPzgkPZDaZxangrX1LeWYZbYQmryAvXCWVWUzyNdcEZ2+xD6lbKzrAc0x/sOGwip0ACcJxlqE9+HFhqhP7GKR0akGTYAANpxRyc2O0TmEULC7mk6ggM5/+zd/KzZJfrL7u7/9m8BDMZcNo3zcLBFHnenIN9oY6dW79h7D19npSx6St0GD27gp/8zkdS4w04f6ouzYQpit4ekSsFFs19Iyg/rN2bjI7uX8RC/OePEysngsy1vUyI9pyxrN4ZPvlJ6yjbmwg23h77nQg/5T2chacBcno0i31WYulRrqFd+qRzSJutsEQR+qRdmpEvb45pnVhFxF+RwdGPqieDT8AGeGxCUm5uNHHt1Hd6P9Lx89fbb7NDK9t++9HZt6f3P3rVjlfX5xZ/fJx59oP7+YA8mVz+S5TuEwIDYQ1A4Csx8XBZZ//loxwz4WYET26TmclV1pANJl29abWsv/Uh3HkAY3z5aRkQr9J/1UNNKKcN4xKSOuQtCuYei0fYidV6dFdamzXpndBFRuX3rAIr1Xa51rFSdtut2crThbtLuN6fvp37PtTRwsP3VTMSXbXtSMmDL44WtyKAnzi5hRjnyieCkfS5pLfp760HhZ9c4fpNuT10wGNN83go6kC57b55FS1UOKcmQDl0Zip2uG9UMP6JvpbHGWDUsbW+EVFk7+TKN9pEV0lL003puROu6088HCsVYx49eNS0KnaS08KfkwfMEeNr/J5UbhkpQ3KW75zMSA9uO+629cZxNkE7SKE0+V+dF3vxUI5ONropZD4UP0KqLUt/HOk0VZJ2PxUHwDoeGI9jW4BZkENb6T+pGBmsELznuoJA11BpNJKwJQBnNtijpxQ20RmpGybclo2FDLBLoodxySGbYS/7wIaOXKp6H0L09H1GObM60tbh3VNIaWNn9lo+uyLqN4lnwEV+345AUbW9/c4FAKOzMokaAFbZXcGQTj+62Lsxjqu7f7Vgz1PYtNjX/2o+8xmOKkD7yfNyDjDok6gQmmQelEc+aJWG1QAF3y7ys3osBMEMXRRykD57gBrAGwaHmD7KjaItBg6xJdI6iTpLxW3NzjS+y4y5X2ADRcgJuQdcq6yIeUPd4X7jj5Lgr0RZ/st/GZw/B89xy/lFXe3Icobb7JDWnJkt4p8CegBe8AnHNKB888jkU+WODyQezp+I1vfTP2OLy7exZzHDH8i06C6TR86iGoqmB0Y/xrfwnoAOrc6AyQBgUOmB426xBnHevW5rPvynFL8R0TV6VbBRnXimJXV0bZAEenxa5sj6qd3pBr3JlR67Qn9tB98GGoWGKb/e3aankPAqX+yevTyD3lLtViH9M85wlCkP1AX2EnCbjaZ5WsjN4o7iQPf5z0LfoW1+LINkvMTpzeQ+2FM6fm5igzZWA1Pm4KxylMAAEWODVUPUv91pVvRt4DR0/1ZFAoI585m7fCqcokv4gzWLevKaSraDeZfjrxHozJbvfs8oEmFt6ef6Ndor93FkpRaUwpTwYRyUxBwAV1Teh8UE+Mv2bhZGG/vX2hSiCQpodGSdw/LXVo6lccMpg0AKoBeJe9rmXAqzaSTV137SC6VGR8U3cU89V7sIc+56IYysA612h9Y3Nk9ZNlU87XKa+D02mLmdasfXY2BVG2J2s2U6ee5pY2H6YVGRUvFtAu/ZrTxqHE4ClGOmO9R6zqfG/34N2v7F7/+EfxWwyF3ryIuzAkipMnAAKd5UpRlb45o59ACPJJ/4N3dyKGLUlo1nYOkmYHAxkb6kt2YkA31xVnR8Ngz/P9Zi3SgKl6UfmZ+bf8wxA2P8u4MmHEuWmsl7awkDrJkZPQSEfOJbR+MEhkRtIwJ9Xdqlklpmwdoyw1DhmDcpSdcgF9hLsTmHTBkKFaziulJ3nF9cSvzIyijByaBh+RzXsWx9c9/PwJQd+3v/OPd9/89j/ancdRbY8eP9m9iOc9zAtu8bzQjb+ScdLhEZPawJmPiVa78Z4NGiMJQ4pWdb3bb+yznCPX7S5TEN0Lddhn+7O8plqXPw6uDwHQZDdvfEPCv5zHRixalyf2LjNOe+7Ly/bpVretTs4oQV56OyFyevuWff3yldR7mrF0q9x39+OHAlmnIWNvxoCKUK0yj3YOPCL+HX21LGWHjiJ5od/LhFPck2f1Ts0ewam1bxjMcA5HiTvlhu4QK70p4/yC5snaZyXKBrW3U3i8rxk2AIYnovuungNgJM4YILa12YKni57EoNbr0qxovo3+J0F501AR0fxFn9v3FjcTbQE9u1wt8T0cajaHA3AT2EN73VbQLU+Yg8xZ/1p5NSdkw2gqoAxD0akJQ37MLqXleMhsBWSSVfaVrArBqRd0IG3dQd8KnJXODPrXzmfWFJbRm8uvsw6eYiL7DcEuc9hKORfqAHjW6RVDzY++tcUmHZ12mH0FIakkZ4tl+eNcVYE+ZNUwz+v8/CIm9r/LDN/jT3+9+2Uc5wZdOYvrN2IDZB6zRjA1FHZMR/AwuusR8KMucA9k83Ih41QUhggP8TMYpYQN/gh+JCPZbmQBY2FKP2ZSqmNGdLsRxdMfwYh68RoCV6cCN70E3anPW8B/tGVIYpjY0Bl9km/Q8LFlkdmDvIbrnivoIV5Sj+Ym6OvtUq3D33TdVvNz+CvJA+gW0NUCDNDElcrxd+furd03fyOGeL/97d27MbcP1y9jCxfpjGjA4heDvhVoMxjcYxwGfSxvFY5wQb6CmL7cUM/kLn/bW1FJuHszfS5vMT3c3G7RoRvmTKBHZfTb0BvyvaES0k+ZOhrm790295D/RS5br6wXjGbdd5uczgs2fu33t+nI+yoWpi8z6mKzs5GtSMrUwt2s68tkjC21xbuk9xhuKNKd5SuBD58tq8qXbexEFhZlm80d/kJ1rG/Kod50gFZC30cbCsPu4MzMXhncm6nZICmlmz36sljGrk64XC2urFWsX/Edy0ZTcxaA8M1oL37u0XXWLMutACMh0AOWxPerqhzYPsOp4Y10plO5pknsqpecfq9/qWlrF7d0sJzPV+rUjHPSt8zONAtBePC5vQZyw7REovyceDYNuSUjJoBKQfqp9RBLa7UCMi80emfv+4ZKcMJjZPdCkJPjPFLGm/qyvc9dv8A+7FyaS5ZnQM0OiObEaUj/IvayO791e3dx6+7uwTvv7v7Rb/02t0a5fPo45sBFxu8l9ChXc9ImUSC6Dzm0Cr7xz/7JTlNiHPPCqDSl6MN9yU9wTlr6kO5vqMOTHEbHg5qyAHwKvyyR+jROUxYAkZ3IMZKanC/IjYqTPygS5wNr2QrAGk6waPJ30J/8Q/qQbKZ1iZk7t8s2He8emGYd8aiAn+b60fu4szj5VdHQA9bkOPjMcCp0K/DV/IuNmmOrmsdPdCbv/Xff49y+97/ytRhmv8n9HV9gGkCAPc57jAfOuMAHz+b5w1WWsoljXGm2eFGJfOE84jPkGp/cj5jKXLbvBLvNW9hqN70URvpWPiU7WdqUWhvXWyOl0bqzU22bUkIofV7eRVnkP5rnJx3zvRqb+Ad8Nf3bV4v4krrpTtV1SKLNS+mGZeenlYsarZ1/OvTtNGIUc8a91G3LofzD8OCn8H3SmSo6AfxwVacRuHmXmWdFsbImdZO/K+Wt8Jeres1s9eqG4xyFLRtLeTV7+AItqEdHR+8U1r5JjUulWmnXmxTaepbiyNzTHEVSdfT/4tWvSO3Snsr4p6fgAHoJKDP/6r4c3pU/wQOlwes2rgQuwZbzso6lblipB9W99yvKRmdtmPRYSITf0zuXdxNZ5JHr5m8oT1kYT0swXcNYxxws1m6ltzMu3iQbzAErcX5H3ZytSEc793An4LbFrxM1h+7atrmtDFXS0JfeMStih51WRiA5WIbZlW18LhB3hGbXb+n63bygpqbRcp5fbkdCcBNZoIuL27u79+7vHj36fPfzX/xy97d/8ze7H//wB7u3793Z3Y0THG6S7mQmVXTwvDLhBH0SqeQuMIMhxps3tBtV6UGCJmOn6jjgebJddZUMcC1/28cK86AZmLKO1MoEPjhODBUgC8k5r7I5ne+rGjUsDloBwALscJEJQJ/2yivdbnY7AAEbLtDmIJlldR1hACXw073aBDrec5GT4YgXZ7DOUosEollH+aAsy0w2SKX1AsVx8+54Nre6ubi4tftHv/mPYiXvb+zuP3jATaufx3g/pw2BB1jNDL7X5tnyTT3rpxvEY52tTEVzgpD8FH1S9AkCgQeUaxqZbS39B57xesYJcG8oQPexBbTS+fTf6tFysfrVneMyR/PSDrRFAj5az6tE3Waw4FKOjTNsNOQLXpKLHt7etK2GFK8LRbNIlz/XML7NvJbCzsmgRTz8gu1l+6wc1KfUsPy85MVmdUX0pqZMKqP6BldPI39EpM43T13Z4mUX4Zmdah9qGER0EhSwJKSh1KcRuf+uMopq+Gywtg3W2xyVRDE3b11L/12fpwB+XUVdVUBXbBPle/9WovRt1Nn0tHM3n+XQhcnnqUw28VgbXSatodrHInL/Ky9UlOzM3/jWRtjWtaTzSjpN7nBQGtrto382P610FbN6Hk5BSz/AMdfigCVft1h0UNEy4prhda9bZdmLV2MivwNp0pT6MIGzJf+Pi6Nq73C4XRzAw/qwr21dX7JehYGFM+FXyV8vfPY8m8xSFd2yG5Vx2ClNZC3NLauzrhJwoI4AAuexOe/52XmAvjuR7bu9+/4Pv7f7r3/zt7v/9X/5/+yePXm0+9e//9/vbrx/c3crlv4ydsu4+cevUM3hmERG67gsnX41g4hwT8+86RRtdNV0W273EGZabisjx1dAhMf32iemzfp76TkqyqFQSoKoA+gQmTgsdkiQYv7uEy00lzzXBsx4jaUp2TGYgJ8WdPA+VRcAML/TtcQK3GICnlfFrCOHgrdmUVewjxsBXG9yV4Y4pi6277kdYP7Bu+/s/tnv/m5s5fPtkP0tnUiCDgHajsLBi+HkEtCJqQX+4l6s9L0ZesRBZKqGfKOmFLiI3LfFPir1ZGkfY2TEenaKEaOSVJoyhC6kkXOUNanzOZasLaJTPtpps9c5FMeolamaFKf145QmTAb8Bb7sq2vpE65ZxXi8dQAzgtqVLe30H7TZrfAx2iSjsKw0SnC84SXnsudtX+uOc1qfXDj+OdYrOYR/lj2IDtxSRgH80mlkWzxnQlkBEJF3Jt3rQ+aPM8FOfVMv6GgWIYh1uWJyYo9KzdfZq6Rn7hYyyjqOoZbPrQ1NNZqmmTbWXpZqJyPSS7WNlKqqkU/Rw5ovQ4ybQKmrzFKPeo+/QCXqazwdn+2slBXgCBR0bCZ18HqP8lHioC+DtWgVzeINLxSnBESSD0aCuIUOnAUtZLwhB1PV9VFWkr+sdWSW1WjWuNO05m+gvzN7n9pN2nhAP6mKsCMpeXcGAxS6Ur1PzUu+SXeyHhbV71rYX9GMG8XsfjcvtIA/NWUJBLfab+FD+plJip2ImbnC6nG061YE/NsB+G5fXOweP3q0+8u/+Ivdn/2H/7D7yY9/ufv6Vx/s7tw6jzlfTyNjd6XTcNmTHrxnx8EAqUFU65vd8FioNHRIFKy4SC74F4m4TUDPnrw2k4EN5/P2iSUHcctBgZk7yDgXDHE+X8wRpHiqU8WzSgSoupZXBjupwaMBiri1TKljgqUSscGf6MsjhFM3ulcS6MNGyV3+3f9R883zdPRddeixUn/GjaM0ArM4nk9Y+y0eO4fVvLuzJ7uHDz+LuX1PYjuXdznHM7a+5sklHMhH1g+OByt8Y3X31KFMf0KQB4CYgJkunf5MnTb+MRPYjVVg9tBrYSldGsVxP++ynF9TyZag3rsrZ0dLUtnwSKZrYVD0D/KDC5VdNSM91WYkPB7X9nPlsItTN3P7JQ6Vhq2Zm4/tq2H4s+qwEvB0Pm/U3DINh6V9UBWO/+j2QNfqbtnfGo+sPOwC0IzqyrbR1NbZGYa6zfMVF/cIXXrS707Hs9CcM8w2kSE5MMnZ8L/0DvQP8m7UUoNFvN+IXlnfi2pklOAR0mK501E2OXuTBgg33sKmXsZqaQWWP6rjsUWDj334htc5yTtBUnzgKjpXS7qbg2fju7pIusMsWRBv8WR1zuRBubnflkCMGSvlVUBxC1Fa9kTjKnec4O06Msqers9bIgVsBDmdoksnz8UYQ9nUAtHt7I9klYZUmmU3hayKHCx78jx/1NxXXXJVareAc4p6oSzDGWYBJKw54ZSD9GUESPMP9+Y5HpTLDc4VTDXtW2awDUs5kQnD2XKuEHcpa9zxYw0459YglEBmGzyHEMELCqTt9Dr/VRepgP5Aus6ILI2qgoENOXWRgh+Di2Pxg6rSVhsIguVhRDz1N2WbX2WPmd8p0IfbMP8WNjLoNTOoNYvASHGlqKXH40HdigpBQr4PLug3OsHU/ag4DuDIEyli65Zbd7hQF3ZyK/Zyw6qx57GS82exkvdH3//e7s//7P+Mmy93z2PY99e/+unuG9/42u5FgKTYHa8O1eCWKwRhoB7pNBFrHkWNkxK8iN/ptexASxOynLTTkgKGVLOZuOYMmNwCQAWaOIBXt3OZZhpzGhC2MZJpY+g29gCkn3gZc/gwnJtb2yTTbe+o0yfwXsUyV9SpvQPhyGR4HDrlZsfJdtIn6wO4xrAyJIcj17TARlzSghfNaRydhTRm1JPilwo1YJd6QU2UG9DzDrKJEKuTRr2Ms3hD/3Ds3FkA/GdXT3afPb7affbk4e5/+9//OI5re7H7vfN7cWYztnOJvf3i6D6Aw+H3Srxsm+ZBBmewlyL2BQQITh0mj5L/rzmKYS9pP2tFnX2GfD8WGqEKJwXsl/C9GY47Zp5zmEWq05Z/XIQESmOfxqAjJF0WMkbM0p7zkQLNZGzGInzmODaEnXyGL0uRS9DZFrsl6kAqhD/WnpCpKpBLybZI2/ygHThHefrsWOP6kwb7HOqVXiEl+UTsWcmL3JyTfJY8HZNErNtWOhWdRT5TstQz1r7y/+zdjNeIsjmSsWidO8UjapriYU/TI/Sto+Xym3CNVBrZQokC8Ty3gsrOntiWdLMtw4b1GIVZnRSjDbg6+i3/lrLNtWDiReIFaZ3olylG7BQs4i/1XnZvnwLSsOOGaUxy4i2PbEvtYuUuqHM7pZPBuDODjtpPpWK4mIxhcphTIPeN/QHVl2bTVbAT0j4viiQD/fNQljH5eX50utMCdu1kh/jQHdUooSljBiqNCkhpFD1THMUcBdQljbp9CLm8WhZjfhS9repjPVw1AHyaZdr7attcud5VZloXIOPkEsgyw7eTnzrpRuIXNr07D8tABikGrXW+ucBNk1jrwlYZEoCdwfAiBquwKztX2Vj5e9Bu3Zhau9SIk1iRyih6TGnnilWwdGazWHUa/MImxSgDGx97b7zzWNBxEUAA0fYXv/jF7v/4P/733Z/8yZ/snjx5ygTO06dxokVEirv37u1eXj2O48xwooWyh15EJiCHwKQxSgURvDtQK2gpU4hArI7XCgb0BlIKsrPpMtWj23Nzsm4oniF9AUgSBICmM85Z0wbMXjQFQMDtU7CYIWtiiMI9iJCxqAW/44UTTMhPj92mRmYMGDLbFPkQxKzivtk+W4WqzDKIIcRyVQZ66c9pFunPxpABn2O7CLqDB7FgA/LCCSao42W0+8Nf/Wr3V//1r+LYvrc5BPyNb35rdy/k/Tg6ApcB/tnhipNemCBFEMvsXp2nXDKSQQhMJHOSgtmmN5X16EW2FP+3jCd1ZNHeqvJoide4gfXK91D9ODIAvi57ccfKTCDc3Ehtc1SEr32TSv0CkWDlNidvwna5Dn7e67a+gD87xppjv1v3N9iDS5WNZWvKULLU9j07RlVdd5IbNKjFc6X0Tvlc/22f5I42rcpKO24PoP4EfhLaViVywlKSbgD6lsRuNJSME+qosvlpUQkayZ4Dp37IuhkA0uG3IvLhmQ5SUTpn75CVuHp+TSM3RekMK5PJWxhi1E6/iZA14VknfaN9RT3alN7tqDDQXBb9Gtqb+Kx4JloM2LpJGUS8CdAqmTG7gXp7NlTNfpOXetZqs98P0zdaJI7ns6Utgx+dHg4VWZQuYhonGXcPlUS2c4wvT7psJ08lWrR8VoOuEntZNFxYKlfT9ezbUY9wWWB5FJWaT0IUCBLYLOylQKQj4ameITtonfgCmRnIB8+y770ARHPDtY+eTt4Bzov5XrHY4g4WbQQY+PSzz7iY46//+m92H3300e4ysltwNu+/e2v39a99jRv8Xj3/nICBICJFhCrRfIIB8ICbLeMWzW3rrggAkhl/gAfoYI5a8B6fZiKOivQl6Mv2qcwB00bM0nOcC5cbFA/gB/I0NOuMtugM0HcT25qMMQDLG0BZ6Ag7CMa8OGSj4n5sIaN9BmX2ojitlWBA5FvUKo+3qVntN+qRFagF9spc0yuvCzSNKLhy6B6BcLZsVMl6AW4xCw9nHr+Iv0j0MomDzz+NTO9boQ8o7d79+zH0+57ufx71B29e5KkYlDdjDMC1/tywMRTmERhsGp7ts6KIBTOD+rX+eWXjjD7kXt/rlNnfAn9rAyOvpjr6t/X9jeMZEzPjT/sZQmRXhyuDclJm1rGUb/eW4p+1QHayt/n2K4sbypXufXLfDzZIMKRTORPey/fn1O7k/lKRm6DenLjjrVnwYym5ZmIqqzfRMbt8pOx0qQlNNFUG7+nGTIlbqi54joG93EUeZ7OdYx50+vImEjQkgV9Wkt6kI04r5pr/6kF7WHhKBTRDHFm/xpTWaDuwbpMyLJed+KffUJ/BbClfBxpywMld+7jGbQkUD3XQ2HxHE6Acfer1hvAFFs3VheSLD1lX6g6LoRJlj0s/Z1BLR4SfVz7ENGdYaIDrkJb3ckztyI+sHdVxizl+x1C81PcOIko06yFUp8JntT9e33xHN9mUdnOQFRhTT6YgO9nkkKfUZ7jcEk46g66eMy0l2TJ8O4iuxlaA7kdUxwDGHfQRD5wiOjah3dj0VavVylhU1+Rh7MxsRJP3KPCKZ5DFQaYPc/ueP3u2++lPfrL78Y9/vPv+974Xw39Pd2/fiflgke159jSGe2N/P2SCCtxy9QEKUTnkWAIeZkESXCn7jh9TpkSc8d1DrtWB1LQU7FmZZi5gUYJxI50tyV/c+CaEm1E2zyHG6TTYgoQv+aYXGNIFUAr6bhRA1epmnV6TOUiQGfe9xPhMVYXjzWK4EAtc4voNbiJuEBTv3ANQQJIv6lnvIum3dE9DMAQtfsC2NzSSGiVlrrJVRpbFMteKpWFR9s6LHHzGmcQ4gxcnduB1I9qEnZqvYk7fD3/wgziq7dbu3ffe3/2T3/mnsb/f3QD8Z6Efsb1L6Ejh07bXouXkhIOBYQkvQb6A+sLqJoNat10MRtPTx9qem3o764xORIp6Ecz7zYOv1/0kOWQHvPlGdFJPsWvpSnYRSKroVfYys6TlvtJJ5W280791FjIeGQwfbpE1pDRlsGseYJqrXgDmobb4Ib3RdsVLB3uK7zvQhMIHFnJ7H/wf/pA2kj+MjpUrSOKqre70LXz/3Nzhy0pO6atTuI11DTxJfZfsWDa1A78UN32gTeBMxpMOfqoplSdLnIIHn4gr/f5yCJJI08UqoZNrAgZr3BSahBzaZJCl28W+dR29+SpDAXJDS4qAVu90m76UsGUr3W80MWaLQTOE0gQptizMxL34nA8xI3i1vxgwSdgULHlx2Ein0N8Z30k7VsTG72rbGGCrlZi4mts1HCp2hLHOsPUT5p7nKDGY8xEFbr7nHMFV7K7ilkbo71sepClePd/vSx1vstFKL9Alo0jbnQ1WdzR9mNtaqtLap9Z15RudhmuLzMCBvIP9ugEjJ9FbWc0zO9KePOmlMr1x/QyrOmNRB5755OOPd3///e8T9H3yyccM9m8/eHv35PNPAvS9iIn+V+KPJ+9T3YOeABDczzlzTgxsZTqyCXXE8IM7npI954fFf4SN/Dn+Ef7LjJICi1gpfeMAse8tqSkY1ykRQeNZzDlDFhMgMB2KyohtSpDFw+IFbNAMoMkMHv0XgB3OMBY9yIiS4jLteDbIhp1g9SozhJkB0ih36ollVM5wALR1AEr9mnyGtIRspGtR25f+tX83KChgZkVr5ZJvAfJegAfcoiWAbbx5JTH49Co26P7xj/5+95/+7C4zdd/97m9xQ+ebdy7ivpe7q5y/jAwgs/IcidAfZ/9CDik1sMSyYrs32rhEFWbd5INT99UkBcJuXts21fzT6ob0BUOzskB3Ydd+wzVveZ5efHkK6uqQYXqabAF+QKY0WyTTSFCRz7Gitd8RX8zIpKZ8zzYnfPUQ7f5tlCyQTpt3fSRntETPyPY243WRc4xrh+muX5MdXf7Wg8lpg6oyHjRgwVw5m6FERgnlW9Xq3mwJbiiw/dEQaFKZ/rYD0cbBgw0VyYNXipNKtGBaypjjB8omgLRmsASi++ZfU6ytMV2hFJjxqJ6bjA3tJw/kLAe9S5HMlj7pLNs4KKrMAMtUhaVYKYRsyaLNnZdrz9Jl6fkZK2G1Ity0MTlUPxK0OIixGk8kzQwghMPk7+xwZhC55fn26EKyRr36ND+uHrxGGQfVzIq63yg3Ddp86DwzWj+lvrwHrVitb2i9Brdbe4ItDM71dFYkXRMJjYeT8peQZ4KlnxlYFuUNBzgpp1wGHdKwr+oFp43YPo6euiGTkg41+5icatYjh3CY4WMo3z7L0wRiyUUAnIuLWOkRZXz68FNm+34Q2Z6/+7u/pb69G0N9IP/yMjJjnMN/Iyb6v6j5XTjZwT1qDv3Ggi+qQdJtr9HtGnOhIHPI82VOAJdPhq9xQBF4YPYM76MnSI0ZmwfbzsCEyOwFEGOmD8CDW9OcsY3uzOi8X7SbQpZP49YuuTAkdck9bLFWAcLDl8geciEJM3va70+LleI2A8DUBb7ZxPhZeqNZdino9Gu6Ny075c970t8AZMkeMC8/B3Udt0rH17rgMvwLs5o49I4rugPkRjvOYsb6VRRJ3gVYvowvT2NRx1//9V/nPoavd7/1278dw/3vRkfg/u7zWAWMbCnmBY52SD/qVfHBMhUvNj3XFH8O67N/NW97eQtXMHFerN9LwWmVkn50Lly0bRSxoQ8M7y/OoLz4trLfoTWj71AVbjCwZft65mIvCaNC+9Q5y9TqT/0tzMT2Y79UGE1WwNtTxnPjNin4wpGr4wXbR77bomRa6UE7f5OhRUPTB9v8iBGLKGvfsADik/hKKRO/lI2LFcwUH4vdVeDQrXyafM6TO1ygGd/NQmww6t0eBkBZA9NPlrnXRvRDBWJ5lmZkdvy8bbwUUVeKOwWFdvuE1tWSZJrq7wyvz/LR5aSLYVVuOl4IIK13UxB0WsmX1j653nTgRqbZrEG669CVfthzSSeHvFpz9340+FHGJP7YwLba+pRCVvdAfoM7IzgkKCgl7/o0OD6wWbf+RSU2Anb5x2/aekNMIwBYyJI/oanTyj1dq3Ka8Cm/bY8/6cj8ZckQlJGFgsXuZLR9DV2Fe2CrKEb6SHi1j02Zgo20+DAtBwTK4jtnFr1xPwpHTH1JlUl+y26plHTg2LMPf89iSPfnP/3p7gd//32+P/z0s8gIXUVwFyjE/c/i5K7PPnsSX5BFO+PwKQKAdQfv2B8O1QJM0MmljRDsxmfClXTITJpjhSXBkmxWvAMYGceC5Y/FFOaUmGWSscsmZQ94DsCF7wCByPZ5EYOHneNu0I9JbaCRQIgqlKvo8AtNWL7TZ9qynaxTeig+Avjhvsj88RnRpdXNYt3yzzzQdBvpjHxQdh7TAGo1ehZQw8NNpi0Gij9TcLKVJevyZmTsICfrAjJ9yDrFTj2BnQMohz68fusqFvDsdo8ffrL73t/9ze4ieIrs7Nnv/De79z/46u5B8Pd5nO2LoX9sPYO2aJ17tiX5J0a5/k7fUse3/Mhk5C23IX0ps5Jgsh47nWX5/fuA3XNHbdQ3um/2VenzqQIW/gjuTiZUJyzJqVbJFNurAQPqQCpK3bGvHal8y+ad0uxeu13Qgi6T0nWRRZdPs5qN+Kuq59ZJ5lsybbpwSEQHfnOp9Z5t76OY454kvKsSfYbJm+mGbJ35Ztx2dEo/Q03j51TqiTFWdPMoXedU9/FGd5CtRyGkIeAxx68VbFyg4jvocwGpZGoB75rmlVghxs8uqgnSXNPzRdxC1vL5Uolya51fTVl7Fm4E8oUy9WrtWE7qKQ7VHNk61NIExUC4EBwETOLbL67XvQn+PBR8KJQYW0YzAb3BkYMIIOsADcyRdAVihJzpPa5Se+4woCxpStF6/1UxOYP5LPF1oSuyDtA5ibjxEUbXUoHEMamrS61g2Nc449oBmWkM4hqOGK/U/42nZB4I4Giz9nfzLvBawZdUtMjrrVTIKTuKrfZNQHCf1BatzHrsYF3E3P0ZnTG0zAtOxxF7w52jPcr2XZAvn37yye5HP/pxnMf7y91Hv/51zIG7ihM6YhPn2MttDCtjhDRWtmKYE4CH/MHWHdpWyDaObZy4xQcXdWgOIFWMDmzRC+f0M821s6PhfLwUU4W5xnNn3oTBpKW8z9nB+IEbCCNLzDmEkhezfThyDRnzAH5TOZSzdQO6l5lMrPzln/Sn1AmuDX7Bf6kv3M8v7gNvOHNuiczoP9IhwoTLf1oXkwtZldyN+Obi5FfNrYZ3koPlrexrwYHU3/LH4Etce/kisnbYyic+n+d2LMiU3gnZv771mke2Pfr8EbPAmiuJTOrZ7r2vfJ38Bm+x0XOiYNajgIl3d05nYK/f3thbVSuJ9cgntxj6iGtmcOM1KVp6juStSeHP7dkDJA7PgTKgu0M3FmFks5SUZntMDq6FxKEkmyX0TsJpvCyeJxtc11Tn1PxZO4t7azYuCDgkXFUwR5fx+OhwH61kLc/pkWYgK/Ysa0+ayCDryfAFGovvhVvf0GFcSIyuRuX5icIzxAPL/Qs6ca0O+7vGdH7EUO/kqCzMFpPcMZHPyAZNMpGylRKShmxU/KThESvYUOwBzJyv0XNTObi9PJQZkUAI1Cy0iEGkGaAAbAIvBouhrRPzsiA5fjN1qTRDCTRE5NIaM7J53SHVfkAMMOKhYkPvBXabVyFsN/hXCpOcaUEAbVDgtBNMV5J8IEBF8CnJqYxKzZPjGUwt3pRWHVuWnsRzA2Ru6+EIzsdBwMrgi7p55mZutKjVj60u09R4j7EPr9CkQ7b349SqnLCV8tXE+SgwFwaUgXCuV/IzszP4yoBDoJET/xstzmLn4GFxxapkeRTgTx76uWn4OJltPdbWX0vZgS8qnYCDgT9lGPfyN+otFSH/Zt5JjiJ1dhvjvq7BlBlvHFdrKHK6xpIzG5Jyjt+19Ygaxx5tLpw4i8zORfx99tnnu59gQccPf7j7/OHD3Sexkvfly8vd/ffejd9xP05wEK1P4kzXp88ud3dvKtxyM+AoHxkkJNBvhG29jKFgzB3TsKpWzsrPeBUttlMxTSArwAcWW2CoOAYyAPxwXJiABYZpU5rpE5zuMQ4jJZSDQB5W2SKhxa1aOJwp8IlhadSB9yBfQ5W5pYvu1Z/mu+bvSRe4x7bU4g/NJeQZuulzpQfKOpLFnJKRvsYAESqM31Dg5GxK62wlpFl+wHuKii4+24YVbTN8MPWKW9JknfLN4EHwCMCNmdqbBPFY2BE4T+XGfzjNg/rCABXDSvfPuIHzRx9+GPP+rrh5NxYA/d5/+we7995/f3frwUXs+/ckhv/TV+ViD85/5IIagX76mOhoyKexssVrcSGDZ7/JsZC2x5ggPpTVsJORttIMy7ovv2wfKHuaRsGSkaiH2wxVZ0RU0OYoi5EZNsvLmIvgbPdQ3dFkugUnZawGGVvSznyzY/xILkhW6ar0hXxwxW44FYx/5GzqhVg26sZ1Par7xOP2uyvL3+3SpFPdS42GKnM/Ynb5y2w3VpMrto9WUC4pmy5z7mUngddl2bkpFjNMS0MKFloxzBamjqD1LfUnaVNJjaf8WULxE+zMbr6s6+Khua8MsfQHH/rxpy4GdWorn66To82mHaTFPqtmHpjmm0Re9yl7qDx+2bozqBNhViZeX95kPm8oxVTO8ep1RzoJOK3SYNEwt/hweZ2atO8N50POVUFqWSrWpL1rLtRD9Oogu0S1wSVoATVNjzUn1Vths6Aims3+uHKc5tbIfm3Z5alcJ+cXjCpo34ywNKCrwYZKXKferXvNiz2s2ix+JfPpruEgWXaKw6T3eg7XCUNd2FwSa2DSq+3uxrybFO5ERs3aNWuNt7fAPm3IcCFwM4jnhu0IXucxrncrVm1exXDuhx/+ivu3vYzPOK3j6bOnu/O3AAovYnPnG7vnz6XTcHePI8hz/77YxgRM4wbGASJiGQU3bIdPxDV+JvgYOo4OCJ0bA7BMW1k4mwG9Y/wfGaR4afEEtB+BQnvOOUBgeNim49aXWgLkgRCstuV8NlXGzB22YzHA43edu+sza3VmsWgkMATwS/Bq4AfH/wplZ4Vy5+Pl8gUS/TeUzACkYmoGWoMZ6aCCp8DJCMYVK3NxRdUq1vDVwYx8h0CFMmFCnuVTsgCVK0DDDcuxwzf5CDmEvF9d7T6PDsLPfvozgeoA5P/i9/5l7PP3jd392Ofv2fMrAkllOdEA0e+OsrbIQZZZQb8Wkpyo7y72pNub4ftj9wWJFKQ/ZFoCnQ1D93N73O1J5KxvsoTn0ll9xfHk4xvUoGbMcUyK8QaFbT2SRVtHJ0vs9O+pbtI9qGeGQ8qBamNvP0quBXhbzdjnoDevo4INwureSlkk2ANxtu/8cIyPGUTYDKWkR/ze4o9/38uvWXic4zfQtcVtLlrwR0o9VReWjc3GdSjc2yjmZqM3raYK2EtBd2AGfQPQDoLWJR2w4Fab/PbI4Dj7M0SfQT2HbNWi3rfYIl10+d/+TUELzkYUs+9Lr76tuW6/yxiZu5mSU0V46n2DGtHm4G0gOOTSwbfaxH+bbfXPc/2ohUsgx+U21DaH0qZAx4xuqqTfPCTCPj9ozB68M1Jyl7Zyc6G83BTchzWL0qKwlBG8y/rjrZd7NIic0EbdUh4pKVA2A6+X2JQ3FjaM4TZRyUxatPsiNmvGrZ/Fnn0I5p989DGzd88C2L2KAH73zm3ecxarPy/jfkgKcOyTmPv3KLJ+Dy60YALg5iaAXxT38iUybVgEchbzA7FSdAAtS5nTaqNMcVdZOHzuc//YLAw7siVa8fsWjlNjRiCPWjOPzMwEhZRp/AkYYvFBArnM7HFYDvKILKCGcEdWcgCspL2AYdvvLzM+aGtlnbJHz7pzYRczh/gG8JPAwt+hFyPTnPdQXRLkUbQa7SB+BcjDe7pT0j9Uy5owNL8QYPNDeT/BH2mS/jCbjLI15W93xtXZqEASw2KP29FBQH3Qqcex4OPnL386wHToytcD/D24H+Av5vxdItsb9+KkD54HjIU1XCE9QLCGzvZlTdwMx7HJoPPLCQaS+mUbXPuhsiDpF+/HK5lMvRrwqdvsMftlObT5LHNJbvg5HvxhKXT31vYCHI+d1t7iFO1ERNgFuV0uaU/IKUxkkvA822H9Sb0piliXeYb3NnK3Lq34a14XPb636WdvNenZYHy1A/6cTR5+m1rOr/AJzWBSGUreLniRPKv6Jue+xo0rskbImBTAejE3JP3DlprXNRu+LsQgTJZrGylUNMDMwfKO/AhCldC1GmWFCVyoFPnZRalxCWj67eS/Sjz51W4fgVNP20lbIRiy6/4tQ0kxlyX4Zr07DTuApepw+6YhgTSo5l+nVq173rYatV1g3dmIJlQrL9s31LKMlgBUhmWD7LysId480P1kPi9vzN761vPTMEBTcIEnDXU643RwOsOpxA2PLLlb+Md0d3i8VBi6wWRlylxXslzLSOFwenwRg8R/tZcWYj5A73lvBu0mQ2v90FfNu+qp+WNdiknW4LWUSTrlVrAZAmA4egzgDNu14IXADSByKwAdQN7jx495QsevItuHifrIxjx5+oRgDps580hHZIEA7jD0H+Dg0aM43ivOc/1mbOqLoI7NfHGPFlHgGDD5jKu4P7b+213G7y9iaxBmeAAgc1sV0pJTGQj04mful4dMYYBGkozvCc6ZSMd9uWr2JmzBbWfwAQfGnzaNDtpcj4cYKSDJjyd35ErZEXfku7jHn/9qjp/uVwZQx0H2TpBl7OdHti8l29ySOxv6xbY+IEhlGaFmzBymzysjOGwAs/9IHad/sb8BtQBgWpxDUIk9/XCiC7O5WLmN1dE3m/5oMiAywj+OqQFPnz6jDv3+v/rD3Xd/67d5wsfNyC5j1Tf4xAUkUS5XQccHTgFA+ZDlaqpTMqeMqbWPgLrYdMTy1z7i4LO2V74vprQUQO52Kptfh/+jZKUQylj3FjG7rtSNrjtHqqJZUMyKFm6/texaMXirLthbFqoyC4DIkButW49Ty83GJtfhjX1xWVB22Eugk1dNjGc92iOl4o1/V2JDrlwBeMAoEelaToUuPXE0tb/Qc5bY9WsP07rumj/Tql5WsIUGqubhYE5U0bWiLh4shsyto6p1IXYZSyu2n7wWXXkzSxv/5NXZMLf10EEiFZfgz5/9RDfycusHjH6rXb328bnm3ERpte1X6vuU7n9TprzJc4tnFDxGJ8Lf1VsfbWWr4mufAtu51cH0XMU+D5GZCN9scQ6bPlmDNrX+gGOaJJhflGldM1SXmqMjnelqm/fWfXIq6Z2SfRuEHHGanYppUns5KNWGla06kkyLODCJH2ezYnsTbNR8FfO1Pvr1R7tf/eKXMW/vCY8ww7Dvw08fxh6+V7vbAfzOYxL/ixfPCABu3Y5h4cjiYMPfTwL4vbh6sLtz6yyAGU5+CPAQdWBo+Wak/rCVCoAiskVcDAAQGPUhu4dNg3VqRM7xQ8zIYVyyD2CPc/1ymBdgMa4BL3KxRnZD/Z5bRpOfyKDwzF38OZMHABJggwA2ZWLLJzDktLAhwwJYCeom8MZrmf3LzwRMqCsoZvvIc91TQ7e4h05eXhH3aj7jiJHaykbSxRxF0CwwnICvKTKuixOjhBaepGKpa5MdpvrJzaGEtOMsG7zA3n43osNwzi1+wFTVgrl/Ps0D2dRnjx/tfhpz/R4/eRxTAS5Z33d/67c47PsidO3GjZgL+PxZdAywX2KUqWM7mt5b0bdjwRxshx/mU/HPqRFk05zYXhQySsEnncCiDLRdju8YfDzBQNstVi0+bzVzIyTues2Ar2vH4sYv+LXIg0tKXu5r1bL9Vjndv9SufaX4eldiPV/z7S0TXj5FuqlLVo3kiTrtVpDeQEtUao26B0ZxjMvnpuo3lG1BXuE50zArb1mq+dW5AQHMgLfzVDojTbDyRMavDJ/XUhRkBJzOl5H1Wxhc1kJlTk0eDmcwljRGgzygYxWekPBCYJu63Bishi/alBzn6jr+3GYfpo4te9RmI2lCQMGz9kmpcD7/cQzHdPAjorQ9RWlbmcFa9Rd8yXpHD35RSLP3aRi/tc2OacWz5KnyBqcYzykexNmGkd1QVi/b39KeqXoTxjmlhq17SreLs2a3602/s8/XuFAzOvnqibYyuPESr9eU0JGA92WA3RhnU7bezF1E05stqqGIqB96x8uj4pmqw9zrci53kTYBEIaVuZq3paO5AJzu3LnDCf6ffvQJM32fx5w+tP08Vvdi8+YncSYrXmfn2P8OYDCyfQEWz2N1780I5pjz9mmAw4cP7+9uffAuQSEzXJg7B6AXzzLLGM8j2GMD5YtbFzzn9fnz2P4j/l5GmT4fF8CCu1K6HPiNoAcg9BX2yIvvZwFA46hd+ZTIZnOVMvfy07Au99TDOw+QxURsLFTScXLK6g3gZ/DHwUaIJjOBthe6jfRfy8ydsn0ClgCnPooOZWAuHK4BYBPs4D4uJEE9AuACgwaF6Yl4XTogk8p31iPNsKnR77R/ajQmg4c3IOeSklQpLqow4CLvtGgD6xY8ZxFlqtOG9r2k3tx8eZ6La7T614s1UBTg4lUUcBWreX+KrX+iI/Aosn//JmT7T//5P989ePsdbhCNjPHTp9AZnOnsMnKOITZP5Gvp/9KJ7VP9Y/ZepfpGcjCvNl/MqjNrDD1ivCqcm5T5OXUvvowX64CrySxu54H1YPIH1d7JWx0kZQDI5k3S1/S5f1+kPd1jiVlx5YRsn9XXelzH7RWo8LD7AgBZIrSJjMG8NmTa8putafpdMSvvXaqc7y7AOSvZsKXTODaAIHhShW88nPJJux839Przs31E3BTe0IJNDwHTrXTlIQM6YlxLEk8wNrJU/rjQ6SpL0qo9hYKxeCX1qgFax2nx9ZTS8rZs22iSYdSAU5X6hVolMLSCFc4xyxNk8TqMq1XDz81wJS3lKro7OqhOqD9Br8ofdPq5Av1fmntSyeb/PKSVxkZDyvsaT8tckxdL0ZTNTQxYu9U01zTs9nvx/fRe/xZ/pyG6VKa+2q0DMIG/SZirFtPvFTpUxjJ7I1NvrXS1miSOnGBiUzPIe8ggObS0AmbOIjgjw4cXhtju3b/L4Thk9X4SW7f87Bc/372IoTkO40ZBn8X8rRcRpC92kbWLoUyChLDn8xgaRlbOCyowyf/jWPn7zoO7kT28oNZh7iBXuRKQhXPiRsoAfrFXYOwFeE4giWHD2Bw49n57HosBXkZ2yQFXe+ENPqAu8PwMQ8Uxxoy5aT56jWAmhigFanLOH/U1ruYqcgE/cYWqhsIJ3FQnF74w+Gp4r/Jn6YQ7+Js/qwMkQJmgjmAJw6TxzqymgF5fFCKQ2TpR1iBc570D4Km+Bvi6nfV4mO2je6iWQtgCjdiqkKvzuUIfFeZqymgtaPSfQJn8EkDjy9i8OWbrUe6QC5f94p54B9+we8J5lPfsxnNODfj0o1/v/s8/+ROCdQDCf/l7/+3u/jsB/rASP555FuAPZwDLl2Jhh2e3dZUuzyBaVy7Bv0+OY8u0dW0Ut3GPy5gr6UmCXobOC9e9PZmxr/IeAzbvKdkmyGmBcvil/U07+kvhgn6nHDJbsfidrNoiurO8FdVj2rCwxnMwn+VtFEoCxogOEsFK6ozby3eK1CGKLNbjxBPdVBoX0urtJKzIafIXY/awVtcHLfjeUivdJuMXrtqNa1p7nJ2GnpSaamJXb1HvTOgkhvhyVtNj0/DJUnkxtsGqWuVmCeL9PFTQEMroVkJBqCxmarfHVmnbbmEQ6axTNy5Iuaiqz6coMtUDbUoH5s8SgZRnaZR9CEd1NIZu2/5ESs9mqt5MIy/KGoage4YewNGJ7npx/he1fRKLpDFPfHHGr4CHxJaOEWWkyqRBd06P9rrd/X3+XOQZABWfM6BkA3zfXI/hLIDCcCxiQt5plDJVu1b3Q3pgOTdGTuayVdrE9nxwAnRU7qSxVAOCad6m2dJWeVZKd0RUjYxPPUxtXzGeVYHrjYdMwFqKE19Sb3yg+8hKd84IiFX2KGjA0N3tGK4FsPv1x7/e/fznv+D8LAzL4r8XAcYefvIpF3bcjoUdNzBU3LYx0ArbuBa/Ywjv4aPHMez7KrZ1iQUk2P6Dw5wAaC84Pw9AMRGVtguJVcJ3oi5uIXPrRdT7ePcsbAPDhC9yHziCOG62jDlhWoThLY3g7DmUShCos3LBcwxL0uYoSg0pssMS9zq8kPdcPWzgp8/eXmboqURnjVZWDCtbAfT07ozfC3yOMgWeAPiQ4QuQ6jOAAzgjC4hjcAUQJTgt6NJimQHwUH5+b9epNKkO1JfUKWoKRj90wUaXgFRfgdmZfSVfkj/p/7hhM0BoZjDJnowH6uxhXmZk/TC+DvTIzbJxWgPP+8AgPQsH0L9/7/7uScjscZz68ud/9mdUQujUv/rDf727f/eO5n0C9IHboR/I/q3n96lx9rFqqBqe3d4yK/PE7nuyDX6RpVVneOW0hn210C2egcr0B3zM7qtX0v1EeXrf4LoHHfvoU2de1I4dOUasmLZvcbvKiVjmjEjVardMarP2mEWlFKh4NdO49D/6PvnX5EH3h1WdGqT7ywe6hJHwEH/93Z2zFDNiZlI3mpzlpZzEPNMqO7Ap0Bcni8yFMpMWnad2l92PkDDa7XqOLUhK+iteilGC95Wfl62lP5ixwyyJwd+J0xjqtTjmW5R4cGWo21kjFVzsavNexvyXWWFYSuNvRzHkO3vYKUA6LytvM144nkYTXVb8rOkjZUmNspbM9dAIn7Elpmsmil4wq1ihbEAFv8Y7O9wa9kteFS2pUDVgynlbFqoddhqchcxh6JkaKmA6dLnpvCeVjMDUGVL3WFLh3aqx0jivwJGnwx/D6SrX9yIokPY8mWRA4jTiBZ2DZZKFzixV5NDcpGzXYD/tTttD6CXQlzUlmLBtLudW0aCoJ0ODq51ZZO4KVkOsIsHWrGcnZVahi2sqX/fGe2XkQCc2CdYGs/w19VZF2DBzKCjL6FlCPpOykB7Nstd2FW5fUz7zMPVhaG97niaY3isdBmXaeEZHxjpV98CqyvbwzNRAYFi0cTs2470Xqy6x2OPjWL37N3ESw2exOvdBHMd2Fb9jKPWz54+4V9vL2Lbj3Xe/Fps3x/BsZAO1NcurWBBytrsXgPDxk0cRyF9GdhD7+b3avfNODOnejGFgbOQRyv5WPI/1uNjDroZVoQ8B+LjCM3AEsnh3I1P4PBYJYKgZGcSnz55TfmdYSYwMY85iex3jYq9uILunTZ0trzhDYrIUAlju9Yjh4PgcTMC9yijEi5k4zTdDjzxyU0N9zEcy0b5MjlrgSEALW7i8itW8yEa+wOkXAHwY2uUKVsnnZQxPo2YM8b58ieF21OftS5Q5voF/IjUJ+9Eq27QdfKQJelVyU2e7SeoA6sAxGzRCNI5/ad1UnRBX7atYdkk9jvl3Qc/ZK2RwMY9QW+y84HC51IlcBr8ig8etdGIaABYIEa6iLanX2Ivx/C5WfgfIDV159Omvd3/2p3+0e/zZJ7E25HL3P/zb/2H3IHTmxbOYKxpA/Ulk/pAVvHFxRh+jPVWhNrIzDUMbk9geDM/SHujbQia56rgCAIWcPplNaDbHn9a+edienqTGGPhJFeql3/Ma5ET6ewm6Jiqy7kZCPZveVHubylbVZsiwxbMyaBfSQCHLl7AmEsr9lSB7uG7Erv2S/V5Kv6ZyJXVqU/lXdzqGh5Pu2BclB9L2qgWpW2ppurjJt9JxtY3PB74ZsbqLtjN40IckNTnJOJaVdf0gHUNGg8NqbekhaOzZ2OyuF9eL32bt0FkwsDb8Jy3irB4ZvnGhQfl1ERvl+Oq3OrmjP9zVYbBloOG6N5VX/BhMGwfWSwjjJdVf2MP08wjjg8iimGBgXGc2ZGE4MxNEVxPtUPV6VKCk8WRi0JqpG+2pdLRaNvUwVwRtXRCI5WvJHCtG04fuqDLOdB3MNtoRqYDJvCGqdGq8XoBvGPteeva2x/XIP6rcbE8XwLCVpEsF+lYz399JEekVc2SMJgJ8G86s2slbeqUnCWGtOr0M60sGjWXpRf81qpVI9W8fnungfwSCQZ7PnLXdjfvFiwLJ+2hJYgGiJH5dmLtAmssFYIKh3gdxtuqt81sxF+vT3a9++avYrPmncQ7ro9jH7yK3bImMTWT/MB8Liy7u3blH8IVMnDor6a4IbARwfv3x57sPA0R+8P4Dnv7xMuZ3AVQBgGFlKLNF8dLm2+kEMfzLTCD6FAEk797d3X/w9u7u3Ye7X8dCk89i8+gnTyMbGCAC9OKEiBuYK0Ynmi0kuEOGMoBiSSBwVNqB5+wye5j6R0dLAKesJIAstqYpFqdTVoGyNoA9+h93AlM2WjgSq5ZjhSrK4skX3AsQGVJtDq3VwBpO9akfoyOQMs4N77TdS75QhzSqOtMMFVQzKTFjK+7IYWrNNcT92lMx8DWH2LV4WvPs9Ex2ZvAOG8tOhGhtvIDM4gHI73XQD4AsQB2ywHPgK4AaT0aJ+0K/buG/mDuKLOHTAPJ/+Rd/EUD+GQHiH/zBH+zejg4GMqRoG+nF8+hQpAP0QQHe2kcbvB96KRYlqw7faR+8uGs5pErbA5g0Etsq1YI6ZS7byn7bhZZIkLIdae4+Wno4W7Zvf6R+g8pWhctHpy9yfJKEGwqYDWwUgusZE+xHywoOtOk6hJM02DL1bh1rjmnXbBHLb8co6dFh417Ya2rw6GhsOPzSt5l1K+A38Sy/eA7NHE4zYKG8BbiSMUGo6WVsYs3WRAZ+P2x8KkbQrEBKmWxJfy8X3cuYWOIgXk8dL2dmWxLgx9j+VkY62VMBYAdZ1T9pbNkQp1icut9BzvV0XvLxM01cCxBwTEnTft3uJKzPrzxeQrZoAvNuGaLFMPReFm9vQzpuDK6J//u4dxpF1NLeeWGGNctl0FH549iduT4Ch7prony6XmBtmQKwLbVHWYN7zstmuPqlSi/YQN4QNGs4lNneZg8CBgJfdyMgI5BjbhaOZfujP/r33LvvnftvF28AUD759NPdZZzWcfvidiwAucvsnHG6M5oMjlE2MMvjwF0fffKQe/q9Hyd8BPLTatw8tQJZMdTvTLRp5MkR2CIk5/vdi0qwdQzA461bt3afRvbvMkADskPIMp1fRG6Pw41afqDd7eMT6LNaUc7mgzpiWgAiXlemNLOQzMxBuwB68CzLVF5McwbT9yWAUxm5eCOHdp8jG0YgqTk941078yPXoFW+onkSIb40gNF/c2ew9Bag2RcziKlZyjh63iXYgc2uz891TnEteCnzczlqN+dQJkilJZgI0JWgEfM1kc18K1ZuYzgf+4e9xQ214wNAPmXwmrJ7+8EDKgdWiAOUf/9v/nb3//6f/+dYCPTp7n/8H/+f3OsP/EDdyIJeYrNnLD7C2EKkgSkj8k1zowoQJECQDzG0YLWHXwd+t+XbZkZna2Tgtkw5FepIxcdpm7SBQRLPyNNs+5u5zO4els20Jh8i8hjrjjWwdCVtjtii3OmBNmwUTJ9igtKPfVH6PAK5BH2+fqx9W52KI9JZFEmnvNVauSR6m5Ywyjs96nSMvjiybWbRKl7k7y6wFP2A1TDYdRQhL5NYPj3ERqMG0ZMbYxOrt9pbtCR2q7UZaAqI+p4ppQXy3EPG0MmMDCfFSvIL6rH8tZqp+NNhmNPQAqrLRpZWjzKXLNpq+14PoJsNSpzxG8N+UqpNQL9Uz4X+sN17ZMs6+2/tWTYHMmD7BayqF+jspFPm+9g6lHM08It6gGyvgJK/RKHAS/ldcWUpt3pwJZlSW/AiQcWS18te3JQRFCM35COBD7ZuM8pqoUUJ2nXX26GwniwAYOPevbsBpuKs3fj885//bPenf/qnu7+NgPzVr35l9967WpH7AqttY5j1k48xvy+GYGPBBgJ5b1stCnB7U/8+imc+jEzdgwj6yPzsLrGaFgFc88BwHm5t4+GGMdAlAHgR98U9dyPzh+Hot2M16Mcff0Kw8OGHH2sbFqwCvhkgI8rnGb4UVz/tY8jKOleYj+BKQKdklDbPeXsJ6AyspP46IUTHriU45JYkAViwnQ33oot3H0kHfQe4SzBVJ31EWcr+bahXiak5wS5uqCgyeL3zHdcI1pJmyIpPx3PI7oH9N2MhDebUcf4jh6WaEwEt+bz3IlR5clmyYdkC64Ab5S7D0e44so+bMsbXmzFXk/s7wqbQZmzVEo/hTGfoATpRzwK4Y+j3b//rX3MhyEVsAP2H/49/vfvK+x/s3o1FH0+QDYxFIcgQeuseZmrTx6jTKSg++VP7A4OllXX2C7PzOPRtPLXtdIdNXt8hVXxZPpp6KH1+s3KHysCfmFUJzKtI6dhUx+mhbQ+Hh96KY1AWEdBbos/5Lx/pN8xEeOTioEiv8aPp8qiSExlHwqpqSDLTIzOWSY4nMm7qiJvotQKMkTUPAavyNZbKetNQuap3/YIQit8l8DXAkaEp64L3dJvpbGiEkx3hplFfZ+AoeynY6yv0NWQ735pymcSzt/o0hiyB7byGXPWY+bUERBTdqhmdn/51dZcZHj9UDiev9ZxOVt/f9Lnpx8lKei2GH2aSh3SdLWWbqVvmiRyUae1+wOC9dPdLVJ3J+bLctKAy5+5Cm3QK6Frbpd+jPWpLccUdLVxrna7JjPgABJwS5X3DcbKmxqPGuaxL3GVvNh/1/EquWOXJGdi25RazfcjgYZPmP/qjP9r92Z/9x4jflwR2zKLFC+APc/k+jywgGgYAht9fxRwtAr4AQMjc3YwjvHgCg6hlmz95+CxWBv9698FXvr57L85svXl+e/cqhoexYTO2YUFuUPv4YcZobp2Edw+94pYA4fgdp4S89/bb3GPwvdgc+m4MN38ew9GPYugQQOIScxED3QAo0olPuj4rMaUL/iSQ9p6Z3ci18lZjbOJ3ygP0xvcXmM6W+/xps2kAP2SpAAIjk5dlF7CLZzCXTxk+zw/Md7vFZt8Klr4gn91+TvoB6hUUcASdFomI+fgMcZzH8tqzSMWdnUNWOcSbW93gxgKv3FLGQHasbu5m5s8EiFy8IRCptmtVLuaNjmyk+OzTYHjKR2RtmekMXoGx2O7l3/27f0fe/f7v//7ua1/7Gu+5mfMGCRKxKEZj67GfJMq3/FLZysis89nJnMWe9rFxceOSeJ3/pluiv1rODaxnv0yHZI+kMmVPNvo0rqrX1jZF48ONLFK/RJr38jC52NymP2b/drRxIqe85oRXTpPeP+xds3QcspqtuvpusI2kklR9yIbTD8D362ZywNc2MIOLXEpRGb92VQ5R1zrTfd8AJBrz9pmUveBBtD6VPNNpiOgFDEGV7ilODeieTs56zZQDQnQ8XGahOuAtJjrLBOeQoLYH+OTJcP4kOgmS09RwFM3/ZM3SE3bws4gmXD4VO7IQU0VmUMkw6SDfNmhCExYB43TK103sYMUBZw4MZnbyDT/6Bu34UIpsdzV6F12bMtiW0osWbpScBW6B50ExI0OrfENcDPxpYLQTfRccQF1+Pm2mfq1w0KobhrswinEPsySDP7YHtnrRQZtUYSPDqkvS480XZI6sFLSCn+PuHILENWzDgWO2kLV6HKtv//w///nuz//Tf949ffyUoO6dyKwhe+UVsJexshbz+85jkcbdGOa9E+DvyeOY3xcFY/sV/L2M1brUQgT/5OXziNUY7v3Vr3+9u3P+lQCNMcHsxu3dc4KMWK0bwfwGV3FirpkWWngfXyxFYJYnLryIYVNuB5PA4V6sFMVGwJ/GnL9fffhrbh3zOPYX1JnDl7SFi6DRVtE1wWfAduCnDZUbmAjeAmxYQSjd9Bm7PCeYi0oS+HGeHtrMzF6e3pGgihnu+I0AkKBPK4FJU/xTI7o9SJQCSH6p/U2fE6Dhh1wlzCHd+J88RIotQB+yfBjaxR/4q5dOZyE4s84n7T3D6a1mlvGGNLNtkAc6B7Jkgr/oWJxh5XYscFGM0RxC3AJVhfyQYcYLWdHL0Ckc8fa9732P9z+Lvf7+6T/7p7vf+M63d+988H50Pt6RrsUm0ACAyKpy42r44h4d0+imgDy72m07ue7VtNMqev0hKTlWMPxYTtzboFOX8t83aQcdWFOXTtWiPOn2m1Syv409Fqnz2conXW7buN79eZGz5d46cDnG5gO/m8euq2LbKWUu2VXtu0Z03QzXnR+KQdn1TP/UiWtorRgmT7cCfnhs1gcHSAW88YITwRDFOKKGz8GQ8yYwSnM4hpLWx2zUCowsGCan5jQmshSqQ4/39Oa2NAioENhaEEczejykTE6Vx8oouGZNgC//ejA5qiN24MX07JFmQB6oaH9JlgtdXQWHHC7toAB8aA0V5h89X2NYp93V1FMZM4MTBAUdrbWQ/TJKuFnWh6QJz5lWG2CtjuoBkD5CdygnlID4BLKPuzIJpQCYdWhy7uvMwYjD2ZGggqFhrnE4NV/pQ+DLTN/WME6W6B2eyh5svFWuIGozOyua7BoghHwGMMH8ung/C8B3LzJ9SGY9iqD7x//+j3d/8Rd/ztW8WD37z2ODXWTVaN8xbIe5VgB9OFnjbmy/ce/uPc61exqrdwX0MOeNA7daxBDPnTELRWHHHL/LyPp9GKuAz3bf+HqsBo4MIyfpAyeGW8Pih9gGGjhl2G0Y8HnU4bZpAYQ2RJYdxtBhbD/z/vvv7e7EMPB778YQcMxPxBzFx5hDhuHW+ONQ5LQSFHP3UC02rdZwoU/xAN0+so46ASBVfmwQZ7AtIIeFG7ZpKXsNtRIMje/U3cz2sWjWP56d1J4dHF+Zld2AVborEAnR4rOGdAHscQwf/DMycsiCimcII8CzPGoXz2N+NVVXsrIa42NlKrtK6RZWJtpzqLpIVNYT99wMsAkGUF65ewB0ERm7G7c5SXD3MMp4EVv/PAq5/f33/353FcP2v46V47/9O7+z+51/8c92X/3KV0PfsKG4eIsOCOb/KfufF+2Dcg5c+ZM9vsgWs88/DNsavk2mrcU/1XkTSebI/O2486n7+4fx2Cl+jgLN+pcO0VwY3qFuXdb8hrRuNiAvFjZzpa2O4ffnuX4VIrcZUlcX4eEQGXt/m0HesMHyxRud7S2yllwftC2YuiS6QMmS+e07TTLnGKetH8MLfhpr4mdAp24Xs3m1S/VCef2wg2wZ+kLNtdJqXEy/Ue6KjoEBfpiHM2Yj+CkbIRKUEdFXO6ojcsX9DfSZZgNwrgyb4NAg2HNQeiOGsxUwGW3itG6VtKGhdCb2KLbFSVX1kJxVGnUDXWq1/w5bojJt3mF/wR+S19TPzhylN+e8N1O0LI51QTQe8hJtBWTMoKYHeyXmbN1EI9kh8eciH+ubLs7SSdU4pv9HlGbjZweyxU9qngFe/njAVosNWd4+XF0OxiCzQOOCt+bVwnHwK2TDOVgBnAC+vDWPy2Iwl85pAr7mpd2J7TMe3H8QIOnh7s/+45/tfvTDH+1++YtfcTXve++/HwDtLoPzrQCImuN3Ffd+SlB39517nGeH4d6yH7oUnPyh+W3cJDkdFXTu8vLV7pe/+mh37/ZN7ul2620MI59HeZGdy8CALU9uxh57PMINDyUocrOZOUoF5oIFIh2cHnIem0Q/iFWh93bvvvdezP/7aPdRZP8+D0D77ClO9gDQ0cpjltl0aspuYb89rr7FStwcMt27klJUkb2ZwWviK/zPx+MeAygCB4okA43fs5H2IcMdQnbSKM9v8hw8gb/4EeAeSDYexr0AfbdiK5Rz/MUii9qYmTxlJJn9bdLQcB/rK8C6sIfu+qB3LyOzV1m9zGwCmGmlcGQDQR/AOjKA2RjM6WOnInTxXmSPH0dl2CPys1hR/rO4DbL7ZZwY88uPPtz93u/9HjsiuA+I/Tz05tklhvWx6EN8pNcsPzX8kwBtbr7N6kWD29CnQixcTQHbsucU+PBNC4PsrqErWfoPKUxnpmSxuFI3yb6lY+PGcuALqbzp19ShN3386HOj8+c2UAVap3AUkfxI4Ywki+4Yevfl8WCKM12x10LZaKmEt40tUmZT7Gp+fQ/f1mElgytZs/x1yZeJk874mUhzcASyOduQ9/U6aCh0SdkrFAk8E9M9VrZzGJw4ovvKIdrw0NHDeTRUagEg2iOBnh1qI6A22Vqo/0CL6VBkJR3JszQOz5htKn8GQFNji3tLYMMAC0+StNKB2OssBZPyGl52wZushY/bGRpkkmFuR4J2k9iCwMSrrH8MQw8lsIyGIGYFLF4MpqTcNBQ0+JDDWtlmnYmqvcck5yQy+UOXQrWhZEmQh9goA/MsdUhyGY4CAbvrhHQq7klww/upRNlWy8XldrG2jsHgTBNCj9pZj96G3RQvCLa09Uc3R97bZKcjuIZb6Bk/0T77/S13Zp6qzWqrAr5e1Gx8Bz0Y+mLg1aIIPIFVsTgyC3vq4Rrm7HGIN+bZYRuWH/3gR7sffP8Hu0efPdo9f/p8d+vsYvfug3e5TQq2VIGdoh1Xly8IDON43sgE3tndj9W+tzIjKBoxnHe2uyTwu2K92AQa15FFg6w/+/wygvnHkZl7P+p5NzbuvR2/x9YwAAgETzmsSiATw4VR3lVkd3yyg7M7DhzOImHhCeaWoV3YDPj85leD/lidHKuAH376KLKST2KhAPb/40RBych2Z2CHSzn8iuydVt9yUar47ACsRyk5XusjdZO+6T5eatdTPVgCun+ei1eyl1vkP9k9lA2wnCyR9OdwcdAKOrhaF9u0MNN3xqF6ZPp2cbaGQpPosL+tM4lDX3S0nMrkjmbUp2RTdtSSZZMvt//G8L6yitiqRvMMNRAsvcScTy3KGBlMfAZ13hLmPPaX4SKdYPiT2DIItD4Lmf005p3+OHT06tnl7r/97/673YPoNOzuvd49intwggyPjsM8QfplZRdfY5gZ0wawVyJ9yACGjGFgRTCePMmpJ5LyiAsaerc96zddkk8cckW9KbCUs3YwzGvpx8tiJ10YX7Z+l7/J1d4u2z7acSf9aqmHG9KVrq5tfUjdchvaLSNmbhfQgYiyxXml+dKh147rg69KzPgO+ZBSVHysuJGdJMpHVFWoaTFrSWW6pcYhy1hZftKc9fRnLWe1pww+Ow0Zt3q8mLI9w4tXBn1BmFitDvtge+dD0jbJIp/pPoY+qEWNie/hC6qixmY2Co2eCtqjIVlgOTIqVcuEZTljP5y5nCKtjGn8jt+OkrDvBgpOwXCUkoJq/MBvMypPJdtsbrdMPVkoMT2IXFgqctazItHe5mjjBhG6dfmAe6fbBckI1OZuiC51+m0yNBuZapzYNVnBKLWCBu5HfQgW2s2Df6ZwZBuzINw7K0H8sLEHlwvpxMRnT64vsnqwdq1QA+r0vtzuoIWfur0k7UO/i3trzkwRcMDCbrYrOVpP9/C11+bPK3mkkOSKktPxhuwUT8uIwMnMFoIg2ydACHCHoA5Q9HYMhwLAARRgHtUP/v4Hu+/93fe4ghcbNSNwvxugDKsuGawjG+P91JDFw8KJmzGPD/P7XDaydFdxpNrN8DLTHnRBAvfiCzEj+wPt4PYuMX/wo1iR++AOJvgHAI2ysMjj5Yvn6VEwly8CN9p4Ic16K87VBZYQ4BOM8QQQgU4AxTg+LOpBwMccMAxDYwj49sWdmL/4KEBCLP6I4UTQijNmtcMN9rSLtW8sQXvSvcKRcMxGocK4Ht9Rr/saqE7DuwJG3F8Xz0MnqatdyFKs7p6GrWh6Cq2AbRoyxSWC0Lh+FsOzClLKQA57VtmgK0QbMsWwbgznhnx4tF4SxTl9DsjZ0kKrKCIDtvQl6UUbtYaiXvv8g2/BXoUA32exaheZYkAfXLuBs/FSH7lnIwsapaHreB4A/1VklvHCHEUAfvzhLpwL/evIQmPvxo/j8x/+4b/affNb34oNwd+hHmOjZ2w+jj92cKIRnJMa/2H+IQQCXWaGkXMwI1Oc8YwrybnARiTNfisF3MXZZduFWs5teMDNqLbUjYWqbH3tPqnLYCIFPywz0znkfcS5Z5Xde83yOUTilE6xXdIHS+e+8GvSW5VWpTpWfIFKVpiRdsZ/RP6W0tuev0C9Bx89wLaDLJ3dB6uIqTaUCtk2lYtGUOG7mibOz0bP94spJYJkEg9O9zwRlFf6r0KqetTj599UghTIhlRsiEvGbUl3P8wpmYws6AB5cgzJsORPX2ggLjZt2ect90r+DYzFymqpBH83s6a96L10dcfVDG3q3cT1nJROVlCB9LfOaKUynOQEWi+uwnqCuWX9VnI6Bn3xnn4MtKmA+q3pbDmS4eTnbPdQ7WERjXF0arKiCYDZfqyD+SuzA/kb37tsmg5sSj3B4iSqAp2zAgmQ59m3PDkBgRsrIDE/72YMgersXWRXXl5ERi7A36exxcrPfvLz3X/40//Ad/x+5/Y9DgcjcN8+ux1Zsztxb6ymxEIAnDwRoAmg7/0YCkZg7mfM3niNbI+OSyPX4x9mgACpmHVR1u/ps9exofMnuzsxtx/bd3zrq+9w8cmrqEdzxbSYjE8S/UTdnNkZH4kbnKEQ15glpI/JodnY+gUv7u0Xma/zAK8XuZr1yZOz2PfveQDAoO/ZFTeQBgjS4hGd0IKhx5fIVgYfeKYueSsdcmbzJibHJRLM6gXeIN8c6ixLWglX/sPQdf5ZEZzVUfCu18Ou8i48Zo3T4wCadCwd9+WLbVq8MTWYTU8OIOvMtNthNFpty0wx5QYA6Czg0LN9nsnXXwagwnxNrOa9uBlH/sV36iCPBKSAkvbc/9B2G9chK/mP2A0mwNtNbqotfbkVw7qPQ2B/HZs9P374GUHgH/7rf737zm9+Jzb1vhdTEmKF+Ot7PB7waXRmrgLUE4QCBEI40X7KEvspRoGYtqBzhLNjhEUi5HX842kS1L30K7Op7fl22G+XWziprH5T+q8pauNa8wpi7sIh6OvUQVrUfZhiP3+E4PL/4FfCQMjRvisBsXyfyLQ/dMnDP+pTb93wzQsryebubUMx/HAArjhJZpnX9vwLPl9bdvlANX6fAEYr9Cm/H4zRh6QHn6G6CPzM0n58FpuGBnOIKJ1NKdJQfD6b5blKC2yQ0ETaiB4fFdhHWaeo3kKf/Qhp9fDFCMEdU66xYTbQStOCsGuxolU58QiX7Rs8QnHTaVfGz4xJbktd3OrT2kg7WdjvGiA3Xgxr0cWlNS2VlE63KdRSqbrs+1DCRjkcNs/n+3yZLRJkf/ELeb0sDL/WEqHqT1A/8MjU3DHoQCCR/OXmxJliYfYmJ3rzd+uxwd6wB5lXgjKJT46+5D/VPtzq0A+DAbsqB/JWTpUL+YgHzsJNnLCybfgF2aoY13Wzg1WCKwZYDLdpPzxuI8KA9tbugw8+iFM5MNz7cvcwtmJ5GJm9X/zil7sPf/khz9z98Y9/wmzgV97/KgPkkwigt2/djQUc95XtCxIwpwyrKRFM333nATOCcBg4P1eyBfjQmbvab00vZFpYBmQWzeDCjSjv8aMncQLHq6jnYvf+g9s8G/hGBHBM6kfQ5obOzLol3zzFovMqU2wCvAA8OL9XfCIgRXYn68X5w/d392IrmAC0t6+4efCjm8+YAXwSQ4gOOcooYgPiKC9AFADCq+Cnz9lVueVJM0jJ/9QiuLS0vNrmNw8fbKOFdEuWStFR3lptK14xgUufA35iOBdZQAE/DJGjTVp45lI9tKmOGOuI35CcL/AqRyx/TKBnexujOOMafmv+Y2nGpaFBK1b4BsDCOcsAodIHnX1C1sYfQP4O8w6TMPk9ZVu5J2Jkdz01BYDw7ZiH+jL07vHnn8SUhO/vPvnk491/+k9/tvvdf/G7u9/7l/+SABCrz+9F5+Y2QSAy0JEFDF1CB8e2wYU+aePcXzGykzLJzHSCDKeVSVsqq+1PVqh/W6Cxm+nubRplyTmVZtvwa93DbTC1amu/lY4kM52tzOhuXzaekBYO2uQXsxVDcitS8sLKZ2/TWQGogb6683gzp0JlBaPiAuBHaKn4w/pOq9R6hmed4K4MeBOYY86IPebriQxqwdGU1YhFkTuSBCsuTzLL1rUmSh3zQl3H4jqWNGqfBsPk7ejI67b2QW7ulFenJO/P+Hsie45U4vJbA11wa/ghavHbUVqyrBFoh1PdItA+Ypv4o7WdwFi1qOYBpoevIU0GBdVTillBQMFGoF7CYMaE4C2jCUFP6k1T0BVhebumW7qCeXBkszEdjU83uLJUEjsvtJW9R4dBVTx64IOnHmooWTHrrPJ6Z8W8SSaVnqvZZVW6vgBiVRuCRhJVGaDWHpUz/vydtsZnF7xKQNrLX/JvqcsCp6ZRfMHz2m5J1zHUi6zJeQy5vf32A67MfRgbHf/sZz+LhRsf7v7Lf/lLyv4sVur+4hc/52KGr8b+egB7Hz36iNm++/fejudvxWrfRwEwXnMV5aefPiS4xLYaAJgvrp5z6BcUYO8+DPEB5GHCPQEbt2bR3C4MAQ5QHQs9rl7F2btPYuju090nH7yz+3oMy96+dY+0vMKwMecOY5Nnd7RG+4pH5a5SC6Db4AcYEphDizMAIjDMjVMfQOONWPCAkz/OOT8Rx4XdeozhXwCFOHQM28VgE2LaW85fpv0gKxjXiLaki5qPxs1mhmedejcJlhJ8gU9pyeJFutwaoSNgnZ03wbIWvnIOH+bv8bg1HoMGcBjgFH0n6H0BDGl15swS4KEN7qy4c2ILy86X7YYqrGyYSmq2nnRbBvid1WfAR1suQ9Y3Ys4lsn4C/sq8cRoCOyNYwINhbjFg6L8Mvjpv8RnzUqHH7waww+rsp08f7R7Gwp2HMeT7w7//+91f/Kf/tPvub/3W7lu/8Ru7b//mt3dfiQ3HMQR8P45+uxOdifuxxyP9HXQQq9Jx0kuAfoBCzIftJ5LI9MV/tjtHsJb6trTRw9/3RaNDUaqXmP5kgmrD/23SNubU0DYPgqBTydjXyHremj3XxtrxU/qpcq1lu3PBhj5u4THyaq6lhLdixwanNlqSHTL7blk/+dbrz2bo+WOEZS3uvC1bqSJG1Pbvvdipq9XEOJo5dHXreVyL7VySWr4byMhL9jC61SoRkEFmIyhKuMkkv7vhNqQ9jJqQ6j7lSk5v3WthKGNj4buy0TL6K37VE/4+rg+9qbKyXb2TxRJgi9PESLnHUgb7yYPtWf44sghdqYrdC/u1MyslPKKIFr/lKxIxpNRNbMPcLD86doNPzU2SJq01pmej3POlDq0mk4KqeUW4mbi6d9E+m6RWsw7eUw+RBSxHKdn0TJ05r4ywWiCZj/u6dHgby417S5+ToIW+W8OkisNxlJ7GtSXP3LRqooXeQYSDMGlMJUzggLl3eGE+njsHF5FJexDB7704Iu1RZPmwP9r/9v/933Z/+3d/t3v82ePd//T/+p9iS5Vv7X74ox8SPNyPrApkBID34J4+Y2gMWby3YpUtAiXAI8q/G0PCOtEhACFXVWpYFX9PnsQwamTQwH48622eUB4yTmg7FyzEZ2y1h42Xfx37793HBtLvxipiTvCPMg2WyC9noXIY1QaSDOM0Ew4Re8gXtcRTPO8Xetuux0/gEzaBvojtZO5d3Ysh7tibMI6TAy2fx4KBlzEEDACIVbJ48kXuVIW2A5RwP7oMEtIZlT9l6LvBde8PVUXWMH+XLNOGUFbOE6S5xz+Ynnd+S/6aiyew2hmAOkETnnwVQBW/abiaA+I1f5ErbjNr6qpMmjsRypBqHi3fY+Ut5kjm+owk0Mwma+1G5fbIF3ok8hpZ1svoFGAbF0wHwPxTZ2E1HJ9bQBWktF1hbl6C6OTZqwBrr6OM25GxfSc27cbv0MUXMR/06aPPd3/zV/8l/v5qdz9Wcr//wXuxGv292CT8K7tvfvObsQH0V2O+6nvxXFyLqQnvxT1vRxnYPxALQ3AqCOTMxSfUH4MUW6tkMObOiQflk1NGuGBfMmy4YQPL106lF+Bre9/BG/FbcoMRpQcp/5KOABNCRaE4a0EvYsdQuF6pKR8x8yhpWVNWWTWf8ty4J4lLeevbIJjohCQVZ1fFr5p3PQKSuXP5YrEAYZlyDolWbBpqcrDGFfhbsLrrjGr1P63YMlrzIuNAMX/gL2sA3tvJHaNWNg6OUPvjq5YNLvb2jb2LUgHpgIyYm3ImzSyVOigHrp6hhClHif1p0tsdYF8Xy1JFSzAH2d9asRTYkvPJTAVuWdwK+0+9KlW8qQfXs6MNmzyk8KNwTmI2z6mgLQuBr+HYKtgg9Kac7UcEGLZa0HpDVQOEl8HOHYcETRPoSzA1Sj7OjPKJcKYdlEFP8se+JATziuwYCRAYkLMpVmgXumAlW5sBfPLmCz0qk6gorSvDf4+CC5T53g7iktn7JYpi178W16ptAqikIr2KVtdrfh0yWdjUmHvsxb57/+v/8r/u/vN//s+7H/zgB7uPAmT94b/6wwiEX4nJ8p/x+DVENxyj9fLyJVdRfhBDvrj2IrZfOYsVvq9jbz1siPxZ7O0H0ITzcjHfD0qkkyoUyLmKFwtAeJIHgIqOTmO2L+YIprvhECWwUyRzdo9jvt1Hkb1BZhLbvADAYGsWg3BOys9QID4kfyBmbYLHOVx0M8mLcS6xrmHVp0+quBntIniLUyywGOb87EVsexIAMOYtYouZ96L9TwO4YuELwODzyFxhhiPahUUs2JgYy3ylazKD6XzdJKlUzs4pQR11OJ7B1EL6Fdy/EDsyi8juAeBhwcxF8EW+U+3hO79DB1QhE5E0DK1oVeGyUQA56wr0vfpfWT95jZXbyMjxHc/EtdwTMLkrq5DRjI4faEGTogzMLM2aMvMbQ+i3AFS1qEL1YOpALpxhgdDbwQfokM5wlu9lefHsVegithW6eO+ce05+/kQAEvqP90cx/Pvok1/vfpS2eyPA3Z04hvCdd97bfe2Dr+2+/q1v7v7F7/6L3T+P4eGvf/3r7BShKRjy1XnJaEjOrcRKS/u1LG8GHs1GhzrWneaRVLUH1IOWP56fPpHKVs5GgG73l6yqqvRVWUJFsjchZYNCqXf6Iutyb/VCv5dRxvTWRJ7Up05+T01ZBR2PtyJKxWoa4eGY08NFud4me20R9yUxqww9aSrjFw/n14JTjtd5k24/Tld44JrhlY/Si6RDgAfIgvDegi5vzoCFm+Q05MJt5lZwgaTOJjWQmSL6J+9/BweQdfK3MQSy1K25aRsNnWRr1EvPuGKkm6FHUL+0bORg/NCohyCVYzwNiaON4STMhwE0VLK4s/0SMNqvjKPmRVs9xtiKLbFQRHOZ0pM0+rhRwclmpn3ExhPt2UYejaIcsMgm+U3G04bZpZQbUmvzXMh2Zgm23KkCW1FnehiwVO5UOukxU5wdasConphuLC7q6gD4HVjYZ0vl7X6yF1jFiaud++2nIs2TnWVbE8kZJzZ0O6nEDDlmrlhLAniUkRFTKyVVKOZI3Q3ghy0vcJLFDwPs/Zc///PdX//lXzET95UAfL//3/2rWLRxe/e3P/p+bNT8KMBPbPsRw6AvAigA+MEmsMcfYy5WQGKyPAOk9gBM5CHOUtmVBQMnxkKLlEvQhAUmryLYo3vJgIqEGX6O61dXbwWgfBIA9LNYcXw7AnUcxRYBXsd4IfMXb7lPqDmkLEDqCQN/dhKa3tgXoSasEqX/IVjCH7JjyKbFRQLWOEUiMkoPAixDxbACGlmlp8ELLBh4+PRxDRFiqPBFDFO/MDDKcVouDo1nmSXEehGpTOqyOwnpaQB8062Uv08lAiDGQg2epRuyxIrc8wB/bHvanQDfaA+ybTX1IDt4+u6Rjayf9jz+amUyvCF8BPtQ8M0pH4sQPjKDO7DlGf318CbnXP0dvh1lg05kS8H3mG5wdQPz/dB5kE0TqsbzOKrOp8FwzjD5ldsD4HMQwy11eKygOjO4CVMLLqJDcz/a/CTkgsU355Fpfo1VP9A/8AiLSiJz/TiG7h9//HD3sxgSfivA/X+Jzs9//wd/sPs3//bf7n4nNoYG+IPtYKPvSwz1xxQD2hB1ufm6BNBoASGihQa+p5elrXhfHpqEO8wZJ92xho5kedqPciRNpL4Zk9kO6CeUSHN46d1Yp2zdOiY3gfuGvy5bEWOp+7x/8qGOfPp18mNSOJasNrpC1VavdHauz0/UynY58yxJT3WM4+f2xUR1/tO7TjRlod3xJlG4NMpd0Lv62gyitNQF0ckWb2YGDbIO1bAmb3FlItS8GjnPGcS2mlxMf35ZVnyPNf4jcHWh2UHWJMeauDxEQaeQwGLofCphXldvOxmeBHgOmUOWNz5W2h9nhaYy5lCNlBdDgk3QyqGnKO0+lqw2FwxkZ8UEGzN2NIXtQBhG5r4qqlJb8KrFC7SrNK5qqFXaZpPG03Q1kdKehNKWes7XPPG4853OogE9AcBUGnwm3cqL0dHHO4+UykbdyHlwI4ibYBvBYDn3wCJIo1ep7TpKfcuwVTr/mm6XCpOlI7PL4uwMSyoK5r0tKBB7Ylm/1KghxhquzcDE+0lEwjl8j8Dhh/pocxXDZ5vrIs+ScbzcnHd5FTlmOudUl9Kgiq5Ji4NDkt1Nn7fSqQO8KBPr9qe64YyFmPCuYVxmYiA/OHPKQ/PMeOZurMi9G9u1APRhntyvfvbz3f8ew7s//v4Pd5eRvXpw98Hud//J78aJGQFwAnA9exRZvE+e7H7jm+/FfL8AW2eYr6as250AYcjUYb4bgi2yaBi2RTaO22XE6oLnGKslUgnuRSBHENZq3Ld2V+ANNvCl4mLFP45yk/zhS5AwvIBcos1Pn77affzpk9h/71EMv8aQ79t34lSR2L8vABa23cCqZIkUoDEoJHhUcKZcg2c+UpKySh5W1hD181SNNA6MMWTHE2AUG06Pzm3Mn4O/OI/tYGKu48uYz3jv3rmA4FPNCUS7n8cQ9/NLrBZFlkz6BTCIa1exqhjrW7ivHlezSIfwAbQxk4dj6XJVbpqW6M4FDtxmhDIm98j/eSpCZsPoCzhOq/ZR16CQWmENFOeDLQSKMvDqp/R7QOJeiW2QmiTTasVpnfKhd9s6Pl0EzbdjqB7ZXdAMIPU8+AQkiUzxWzH/E7Qg0/oqZIlOAOfwksZMBri6bCv2jkR29lWUdwX+xtAxt3dxJyfux+bf6LQwSxiM0hzCAIw+J5n2oYVFr4OOn/zg+zFPNTKDnz3cff5v/k0sDvkXsdl3bFSOzaPjuMLPYujYm04zw8vVMDopxtgjPUP5c6gRFwLDNpkxlB2zrfB30b6bsYG19Df+jQd4Ygp1WJlcZUJlGzXUTVlp6B1kUF85DO5pDclP+inYUZQTgnEH3z6C2oDDlLvTsfQoVumkj6Xs2WBCzJS1Pe4IbVngCJXDZ6JUPzjFc8PkgssuVu+ruNHoIpFpS6nnionZAWzuWw4ZF4RR/HIMrbb4tkZFv4dPslqVQT3KGyTy7HDhM/hEPuoZkwMdzkubGKDK6wCXuiKimGByYUnP+DrqR6Uagm6Vx8c4tGeDx27Z4rd9X5dlHH/M3LAcRkbGjOR7cVsKQbK6ICnwA7UzyPeHGmWTwh+meF8ZLsICXJcy3OD+GgYvJkmm8R3n5Re5Y0Gf9SNtSUEvyy/jWvOzFDhvNb8UaCyjfXLa0EBf2iMjk3K05akbYmUP8Kllbl55LVVYvdgk3aIoSg81BeK0kpaR8mKPikV6151V+a2hCTHlcBIIxgJIFsthKQQWfGewELjlUG1kyTBciiHeRzGH74c//CGHdv8yMn3YdPntyKRh77PvfOc7EezeZabvVx/+igs5HsS8JwAqDAtj/hPmQiHAAnxwE+OoC4tFMC/qwYM4cSMyLhzSjWDKo8oCOCHgwhFiVTCBYdCOlcIcbg4AaZ0n8KADTaHHd8Q0AKqHcWLD3Tu3YnsODCffYmBH9kbDbgJ9Hup0Jho8AFBd64pBDpnF+q0fjiBS2dEZMXDyViYMogCo3Ag55gXG+73IEiEYvwhAfIWh32jb08gsYT4kskaYb4lMlTpaarZPRqppCClbZx+x556nMVBFPc8tn38L4CWBnGmU/qYWW+3c1KX7azpp3evu1D+Xn8OHzGRab/ncHoPEPDnp3zsBxGI1b8jjEywwCt7oEczdi6wgLA6ZvBxuL0gJwDhZir8osEG3AK48vxJyEAjWcK8YId3AWdGcdgCbj+vYr/EyhuuJ86McbFL+x3/073ms35MYzv/93/8D6j86TBehc1gFfBnzB5H5xknCoP0V9nxEeblYCbrIbWpwugvH7MUbAr+cfkAWJhjn3Mla2a55mpqCoKBOAAGdoC0EUE/7pi9D0fG758pqWBr2leIgkBTwo+6kbmlhSm6sjzH7Gm0bXVzF2QFm1gCj+Unrcr5PMSz1giA2AZ+SJCNztXV/E/rRj5XR5p2tc5Kf5QdVzKaultOdq5pghQ02b6HdLuPinli1rwF7qj3a3umGTbs7LTryrN6iuaFgo1l5qCYeano8UZQvm2CXYBL77/pcIC6dbu13V8omATZyBo0lQqfCcWOibz9Aw2hEb3J5tPAwt5ft2br7+D2H9GLr6e6IOx967ddRnsaaUYQrTh+l4W1bSA6T9Qoh9srV142FaSZbIPsHhVXuxAj/Pi4W1tQIjU0t369nXapThXhFoC+xKwE9oROia3ScIGAiZnXHoTnBfZIuwCEEs/AiLkt62flySPfkJO200x7SkbMd7FkqSBDixP9cHZkBFIst7mJxRGSnnsdw7l/Efmd/+qd/uvvjP/nj2J/vZ8zI3I35TgB0mOwOEPeLOA3hZ5ER5AkemLOHoBiLGzCPCkHQqx21ebO2isF8t28G8EF9vg42YB4etg14HUOzPhYNK3yxevZmlO/5Us67mt912ku08VmAzk8+wXy7WIl874JblCBAaliLKZIEfXbGDL+RTdL1Ia/0PXijPKW/JY0EgXQb9h95RwXBHMrUXDZkUXDUGxawIOMZ4ACWGgAA//RJREFU+80hwMWzGMIGH+7l0DCygD6flr9zS51YnIDyONytLWaWtvdWbsdTwY0+XcAetGPYl+pm/cx3r9JfzNtotjQyNno+flokEHizqqnFDeuQwpC+V4V58kbIAStpwSOuno2sH7dLYccgssWRwaXEgifOjJmeeX1Xq73x4cWVJHyBldnYYif0ihlpz9GzXEFl0ONs6sVNgfZnWBCCNGzw9EnMEfyvf/lfCfJ+FUfC/fN//rvcl/LtOOcZGUSC1zuxoCSmO2AKwyX2sUyAp1GSyOYFmIKsabu5fRLaXauXQ9Zn6Bw919xQBzrwCougqB84y5jZetA7FmZ5oRIz0VjBHToH/cX97GDBFqKB0CQvoOLemdYPIkgATwC+lFxDOIqZ0kftjpmvPQGosoAFB2ZdsP8Sxhg+lXbStKZ/Pg22jIdn4Le4nkq88tkOI5OrXjtt28Zaw3vc6iCWSrawhxYVN4MH/FTzTe3prWg3+JOfFmYhs11ysTU4y+fijtpOItFWBRwUYlBQnqCnETPGTZzJShRLmyRGPPRRZtXjhTZyWDddcb5LO1QIeVbOOpuXTo9Be8El2fsgrItqr6fa+0MKxmEC9bZcd08bm1gH90rZMu+v1+SsG1/n6k0xK0sAkLwocLGpSUeat1RjKZ6L5CRvcLulqz3RWlyXtXRVEitGMCUBKZAelNTUWVAOwLqqnmFPjXcnQfmbj3zwiJvoAbx45jaglYYcmldYStRILMdiXZrARJZlBU19HJnqIYq6NrFfbSAIJZBJ/UidME+kM8l38ifuxpAY3zXEw0dzmBJOH1tdYOPl+3fvcbjqT//kT3f/8T/+x92/+3f/x+6Xv/x5ZGEC7MUq3YsIaAB19+IsWyxc+OijGPKK0ywY0jNoIDjeC9CHSrCX3siAIeMXW3QEHZhrBWCIc1QRkHBags7qjn3+Ishhrz8M6V7cQL4EwWdk1KrVlJfsgyNY2HsPATkWejyM0xk+jX39AEjv3omhvKgjp96Th874cV4h+OJpIuTbWMBkUdE9WsdzuFR8JsnVRoM+DRlL3xTIQGRO+od58metUsUzgKbnGO6OOYIIyC9jCTBah2wPwMKrVxjOlC8l0G0BunQFKoH92DJw6/labkdgYD9Xe+4RwImPzB65M5d2a/plrx5OTJ/k9ieTDIDJ28QoNjm79+VJDGU6lEGA4hAitshB9dgzEvsyPnka4A8CBsAJMIXtU5av4U+acfWbsgPErXNikRGHQmNLHuitFjRhy5/UVblP+QvKSVNEMEQciewCZUFhALLnu7/6y78k8Pvrv/rr3Qdf/WocI/guF4SgA3U37AmrhN+NawKz2gAa4OsKmT4fS5gdJ4BFZMtvRQcMusvjFUNoz2KFOObWapsjvMfzAThBOzqpr9FxSV3ENuX47OwyLnNVs6SsTm1MQdDKbaycxh6FciY6K1rCw2r2kfkTTyp2waenPnAOKH1SuaTkfDFS3Gw+vt9L++BvuuppSf5cdmaHN8k1n5r85Eo9dKH7y/LP+VPF/uSDi0hVa9CgCurXHJfUzuYXesVuoTvjpvkU2gdHk9OoZxlDU2er+XY0Q58XrZNcFnKrWN2CNrqpX+w1c1BlJSOGE8jLil1iHZVjWfUG5/IevVnS2dwWhGUCMxt0beM16+9p7T8kTHnZrG2zxkUd19CMbPWcn8xs5wmUd+Nc3U4+OCvS87AN2AWpngeZMa2KYZaJMnUGofNfwk7fVXIf3LF01LOwm7mRcx/45J6epnVs6ZZOYEe7JaF5VjNan0Hfuop3/BVO6U7NXkTP9ABteRkoO5j7u7V5S1ss3e5w0FZt3pudHFs3QYOahUn/OOrszu27sQgj5lbFfw9jhe4f/dEf7f7o3//x7m/+f9z9V58cSZLtCTpYgNPkVU2qq+/tnnnc2e//uPPbnUtmuqqLZmVmJUMycARDBMie/zkiauoeHgFkdc8+rCMjw8PdTE2JqMhRoX/80+qJEjO/f+8jJ2++LA0Dfk9o4MjB9+Rw10Io+/e8NFeYopIO5bIENiZLBFxrTbgO05fr9toEHNMcUbttrmLujmTyBPhZk2DhE01X1ji//JfJp1KI4EOqCFt8BdEW7knz90gmX2s53tyQ6VopXpQWJJqW1l6UMHNfEPy9z4bYN9QHGDrLnj+Ob+GyLus8KCCKzyagai1xAmsauIWIEwRg3zu1jaaHQJHLjEG/0fQBUy56QyUJdQM3a/0aBLIbSjOTaiUR3Nl/lQLFnxXwNEhPYJbnka8K8Dngo9Bs5jiqPYIoohGdNimzwZL45FWHixxJxmvhcqGRiaOvbz89k+AZNMY2x9okfkkHCJXJ299bHQnM2+/O3ydghSCO8bS1vb9wf2u560ndL9pAy9f14TEvM2RoLsTFoAIKu1kDbX1G+h6+5wBjdwRHPp9fPfzhe/9c3CGVkLTMWkPvE/n93ZTp+t77d3WwujYOGKQvOjg8sJ8ne4q+cd9VHb5II/PRxx+vPvrwQ72XBvGmUsdoj16+I59aPQ9Xiv09gWFSyGDShT69mNAYCcvTFhp4m7NtKkZLLNDoWtTxNWQOGSCAFk0fGlUdOUy5TrPU5mf+9kJmBb0LPJkNJdek7fq6rlFC7lmgRjZzeFTR9hoMaaY1NdmLmV7UF2sfnvL8/6yPz35WeHDoZubd844YvfbwNqlzs58bHN8yOK9R4cR0mnaKRdUFNdvuS60b9w2insbiz+rv+jVkkr6Snn3a2NVABPmyweocnv0z9XubZmPrctRkLMIvp4VxMtgi4DemZyKvaXA9yd1+T+GEULYva7U+T85pdLQ+d1mgXhDzTHP6JCudtkAWsrQDG+NrP45NFfgaWCgaYijtt7GQSGmq3rI/zgJ9WYtl7VsR15v2BLl6vabnzk70PQ8lQ/reoRX1ehTtDvtAzeSg4ECvcoXJSprg1nuyjS5OW7pla0QQLqOtVvrZngr6GJr3urU2pwR/wURfc2IzWsguwC8jq76bf+e7Ey8/svba1D9fOc3l0BoPGrMICxDUP5eZUqdIvYJWwkXtqcax+3T1v/+//neZd/+nqnH86LJVH37wsXz57kprdkVpWo6kK1HpK2nrMPNSNWNP/nqkZLmmageX1R5gL4E80YwgnNB0tNM52kADOgurlODKd5kD+9lZ+5LEwWg96KdTs+xlbnjNLJ/bkw+wtH76/oW0IdTU5X4HIYn+blxQwmh8xKKuHWvgwPoSQAsN5IgDKEPoGXrZ6V6fYyIbAWXLKiXK0iNKHy0EAvr4twSO1BrXuoU+6nk21wmIEq2qvIcJhgv4tZmw2jSgA2g3rRg4pV1AWguU/B19TKJt89UbBcR4zsiHV5d7zj03aWPmv5tzvlDnJLTNt0qAW0BllUb0cM3FmlGopo/PqJBH8AtA6Nadm54zwPBNaYZJiq14F0f4Uo/3AppRg9qsfea6Gtvc9DPFmDBJTq6KG+eOHckLjTSYs98lkeCae+jGwWhNL/YFZN+EJh2Y8+JA9EC6IQU1Qff6R1Ua0sYAzp48fLD6jnkwyMLcTiUSmZjVBzR/+p96N9ONxqZDGBVE3lMS6Y9/qTyC73+oqiL/uPrl3/2DQKQSqetQBR0fExyk+UJbTv/pE9pCxpO8mfG35TD3XBrw/T3VmPaBStdq/tC4k48Qv91rl6+uzl3xonkc+JgeCyTaBC7Ckm6ygqrqINY8GvozdQUShnrq0LFsjQ1EkiujscpiLewu9+Y1vd+QFXPTC5Bc//TEX+lcDn95O/4/W+Ei6da/7782+7rZjzVeP8awtDYDom2ZLE4fQfcquyp/tZSZCH+mfV84PbsaH7xzYqK1U9fmpPvCdxcTOn7yNQRd3dq/TrtyaSUMb7Dy0ZkWhMvyZFJzfU+w7/XYWrPSk7CwpqVvG2eEDeE6TDlrna8OZU+c+WqWP64bMsASe/3hm8hvkvPrQn994aaZ2jLF9UDWaONxTSpvGcIZdFfCDCbo02UY/iAOvd2GVegkdyZ2crl+Xp20QQPFNEpQ+tN53org83ltRcoyDRhdFxRInd1O3nXc9DDyqyZQv6ynqOeNNa6/zbIRrK0tqgtMc1b6iEI3aWe6pmnT25k2i5HONJvZWZ+7UEXtg0HytUY11axPmzHxnTqnqECEAtoA618Esoju/UFl17799tvVF599sfqf//P/XD1TKTbADUEcBFXsYF7T8w5e7Fm43FSSZrQGaPt2ZRbeP9yXOeueE+M+loDpgwp+diFS9mh8kuzjp/su8L7y2AEW+ZsIYgAaWrpEdmaTELVIqbT4lNZgazos+HUVoOcI5GCzHNozRcbKPLanahqkWLkorc4l+Ych45OLLwKMhY3ptEytZRDO8tdJ2s8IeDxXIGPtQDvWoamjrRML6PMcVBobr2Vvo76XUZCbpda1gxBCd+knwRv+3nSCf2b1P0o5A/oEKjRoy7gApM6rNyL0EagB13ZXq9rEtOKAGtOP/kdt3iydtbYBoc2va0fVAShuBLVtAEz62nvDfJnmilbHeNd3JLpfrj+yPxuuAqrtrPf76jM+f5TDe7GH1g/wLW0aNKkxHVfi79YeL632fpkIxeNAeyuNapl8vbdMmwAhuS9ICwdtAz5dm5gUM/jAmsvQVvYMB5Qr2htOgWQ6QdMmTWTVlE6yae0ZAa+Xykc53JRILQMd6J/vVVUb0yG0xfqi5dVB6pFMx49++GH1+aef6VB1Y/XJL/9u9c9KHfOrX/1KgVV/t7ot0zHpiljzBCWRSkj7TU3gE4mf7TMlXGdf/1UBWj+o2s6e3Cro1w0FVpFoHX9eQB8axjvyS4xpWiZqzMwkUlfqmvAe7SdyUDqyGTJO1HP8EDkkZDzmdT6I5KbQafbE+iF6sYIMt6G+rxZwTQYWr12nmPzVq9wscNs182dxJzFhZq80O4F+OYya/ic+42vf1mrJjBBTaL9ZgT8anLr6u8a9e8T1O3JgBojz0z3ewkCjW36zyIeTs+INuGUc6Ydvndjq8K6axu3gjrWOmHlmIrPY698XDZyYufH5vD/nvnthisN1v8Mv8+rO1md0dnly3bdtvfpouAWljOfNzxhtzJ3b0vA07Lw9SS3+pJhjt3DCpMf3w4elCKQ2RTPhbcPqOZkBwvquOK3/3c+zx7cQWQYw9LsNkMaCZO6b7sdcNPqxiq6n5+QcxXR02gi71cVIH2a8zHb+4v/L5+tktU4bDV5jxio69hAt9sOwuMWdalov0NW059mo5/Ue2PCzTNM9GzRYnfbbOjUX82kFgGexnt3a7v5tvx4EdZljrEGrPRMtU3x8HBzhwvUrMfqbBl9o4falrduVCe3xI9Ut/eJLV+T4/C+fe4wIMHKT3ZCJiXb5scZFmgw0EQjiAI/XAlYHq6NXEmy6E4FxWYKONhAIAZmdhwTgRHRvUsbYf0mmOjNia/hiJqYsnDWE81gYGxpVUqnUTHuFfQjhaZlXFDUXBGIYLv07EpA8kIlw/6o0Ifp95QrRvXGAxyrsmdd11pCX0KK19jWMcAgPxgxuDWAlefbn/j57wf0qNDixpmKN6Z+1MCxE7R+2gsdVNBBgl2dCPsmrVz6ZpWmMQAlvjNaU/qYNm6v5zgK5nPSdmgNTNoI6NBoNKcI6GswcbfLeP2MPZY761btq2U9N84C+ommvT8axtkaUhbPJcV1EjbYBX/0sXWO/U7RjVR3lukDZLpld1G9rio2TpTlTqHp8ILmp+lNbNe5xDUFN2WPTNWhBTENvBGNc1vzZd45yew6mAVGToiZE4D1nv0wFWmgvcEDBTMzL9Z0LVNAVa20Bguq/8z8W60hVk+g8zWMmMA8otYZaQI5D0bFyCGKSfinN2w8KokJb/ujBg9VD/Xz80cdyv9BhS8ANn1s08I93H9ss/liRxlSx+UGm56++/to1tF8qjyR5OfHjhZKPBKR/xMSsPlyTvy5maIAvZerQAnIdQSm4dAAIL1wW7SryymlvpFWEzqzZdESy5s0R+SkG7RRJXuscluxiMDhkVrzF72Lm7VRI/d2yFwoJDTr03NVfzVF7ZdcuOuWPBqPu6/CTS4v+fzXmXwv5v0PTOfx4rEWD81jTQPd86fH6Dtv2mOna6tCyB9+hW33J1kl6t5kz8HNHezPMzy2GNIi657AFHoTQDLbaicau4UoxvYnpn5h5vqu+xsQWAvNiwlPpmruXU0j79PSCrp8k1ld1HlcEfzZn1qpOMjNxDJETptdrbTHg8XX7C6hIHcxy6p7mbl17tpC1+SmMY1ybp0RbETDRz/F47cBd81GENptw+wSeJZxIroTWJhmNa4qgMxMT8+519P317JoMgiHSLHNYG7lIp9d1OV0UbUAfXFtHsWUOew2muajTdhFkPaPWTJdbSxPy8oncPsvWGJRoa6BV65x8dnXDJIRqBKP9PtV24ti0r36XU3QmKGvUGnKaHaa+iX57HVjjgKAFCPo7MybGEQ0d2gIEnyNV6a/NqmVyLmGPzxxgD/8eqmOgLQPsHL94tXrwwwNH4X7zzdcSDD+ofNrT1VNV0sAshT8SAhZwFkd2mXTxQbKcOre6KsFxV/nKKFGGPxDau/19mbqUcY+UKZhj8RVEE2jBqv6dVyQpJi36uqdnvJCPH8/AXEy/0epYS1LzQ1Ld1fMAGOcxU7/5HiFDVGzTjefW86VnEDFc+897g7w1+p5ceKtzB1KqSHtB/yS40HAl8pHav7WnXas2Jq7WBAbOlW3ULKD5QRzey3IXgFWCfKyJTdnZtwYMQCy9JRHJzHGse6h1NNmZniceWHs04CX77oJpN+ZUNHjkG+6gi1FyDkBoPpvpiimX3HfhIgRw2NXf4M+tZZ+Mfc0zmq+mjWYV4akLF2ghmkNzNndYUx0+eB7LZK3kEjySJ+SV2xI6dVlrjcsAH1JeDdPlK4Gfa/Jxu3GdJN3PXA7w0oUjARLRuDRmL2WWzZ5M3waYsmypkB7WrJ9vTU8AsrXe1lpVAAdVWBzpW5GvVYXDYIa5do3gaPY4DPhAULQYXoYmr/l9wGlcWeFrNafQW/HqefzwExKis19zSCD3XqJwAYJ7SiHz2bO/rB7++JPA2R2XUfz4E7li3L7j/nOQe/TwoQNNSLGEf+4+BzF9d131s29Z00fE9EUHZpFWCZ/K5zIFY35Gu39Z/KKDQvAR5DBHJZqda4qQv7JjYEigCppBWwPIx6l7cQJ5dSiqsnlcgLzoJwdSeGMIbJb/Q1ibPkMDQ2aHlMZ+iA/bDN2X7xZKKoLyr8jtlpsNyBbZGHqd9+Og5Y1mctEigZeo2kVONyVnG3Tb3XrvmXpej6v6ObWcT4bM7KfmisZeaxbS2khW5tf7RWbW87tP87g23ve6BLtkbnNIzaxjIxqztXS45mWexWp4bO6lD1sbCEqGWdlRpcBMcaOpA17+Lc9ZG0doZHnRHoL4lPve1twadZwxeZmuZXjL2/UnZGHWZm877W55Vi9Kf9Ugc/xtwNSElt/NtN/S9Xf6eqzntOTZk2H4ftUbPm9VugmJ5ez+FBCcH9qEnciyPGm0eWKB2824v7C0WaKni05D0FDvDMSrmxZ50+YourN5ecsSzV1Yjir1qQXPYjb0pwiKbYOgn3X9EJiQTT2/DzTNKBEe9gtt4GfTXU7XrVnANBWncgBbInQBagwFP7z9vacy5X5l7d6XX329+u7+t/rsQGlSLkoTeN3mWyJ7AWSLCScRoZh1ELg3JQTu3Llnhg/wg66cVkImZIQDggJhw+k/5jPAVQlG9R0QeSjNw0X1D+d9NAR5Vvr+5k3SUwAG0YwApEjjAhEk0GHaNQhbhKMFuMxQaID0/YimrQMQKTAAtfTHpXFhYswTvl0CpbwMjgABmqvOb5gv8sAkrjX39Af515w2YD2TkWvO18Euh0aeGK1RGwuXpmNW7dx7ETwN2EKvESS1acpU250OvS3pN5LvrYFIDmEej81y6XPonZqy0Xyed6oOiIu1RlOj9a6BMyzAcbOq4NuFly17p7V7utTPaRE9bSNNrvGPeXyPK3vH88+z9Jtrul4vYD2HD2m9RCtXr7xxFLhzH9p3VP5+isz1wUGdg57sxlBSsFOTZAuWaV/vL2isrwDNgr+0Qy+tbZaGi8MSHYKGD18n/QpuEuOQxZz5UFfE6FNAtH1ebm/UYoS9zzGpM/NVZNp5BK1mbkDv0Udjq3G8lKa6/RZbK4wP7ivNA3vxB4G5H+WeQTqk+998W/s+PMJ1ojVH+0qDA0+4pj1JzsirAFoOUQ59j0aSw92RxvdCQPrCy9hOmAdWeOSl1KDgJxc1zxd1gAIYckD8QPWLyeX5vgJQsA5cuhYXkqQiUsWVkkNurwBd1nqRIA32ZiEVUbLQWCikX32cWP80RFSfDbG63sYJMHSiien60x6/5bH5aAGkmybVAV69h+cGSoIMUonAWkMF0E/xlg20cLInzZ7WJmOal1P7vvlFjrwzPuEv24xaS9e3DO3T5kM3Fi1/Lgu/NJ7PTHCcoDfaiSHNu2pjJDAl3zW+G+vfkzYNId/1FJ61uieoaBpJiC+tzExw+Tsbp79eW5G00zJj6o6n+rTVnT8v4bBM2NK1BoHJQZc0FZEZP5uSp/FueVt0EbCeji+PmDtrVuIGovEokVBCdCav4YM6nCOmNdDbFo7tonGyV3U96o1xOgzD7rlq7XDf26fQdLDmicuZPk/dtMpTOxbO/f1Y5/SxUyGYGlB1FC5YX8JFYM8Mq80erhtsGgrtvJJGw0lUVYGCZ+CPBCjCF6gB0kWBMQIwiNAlehS/uYc6/e+qigBJmD/99M+rr//6/erBg0erR6ppSwkxrn3v/Q9svkU44DhvLZsEKeZbtGx0BUGEVvCOwCEaA/qE7xK+WM5BpueRvoXfCCZeCFCAZJtNaYOpwn/qmqp5nCeSF4GgcZCjzGlerEYL0GQOEEwIEz7vvGYRkRFcaBug8Vf4YskUDem4umyZ3ayz0zMOpel8cy6+fufLmR9N5OtOqKz3+BEa9QTFLTsb1uLFC40HPPkvE03OL73P1jdwbT8fOhMYUpTH317gqMIGnRXTiEBcAF8Lj+yk7mGedX5KyDzMuwZWC1hh5gNU8pnniGvoE7zCv0tbxu9J/IQmSyDx20K8AV1x1Bp2HpHvzeLMe3It21IO4sPc22M0sOE+zy3XVMSu/eoUdS6N3tEltM4qIfiGVELPVocKZrB5F1ChtCQXqIxSWrtMYdZjHPo817Wq+jxRwYCsBMjET5Dydmi9OPwksTjAERAzZh1NcQV6RIHFWON7yZ5xHLC10MU3AHzWRue6jLO1gQF66VpAafq7gK96sNvDnEtUffvIUgXnQAe6Vwpi4hn49dlkTR1i9f/q3RzgOCyyFy+yr1HdM2c+rKUkI+Z3zMNUSEZ76UOm1y0g1JYIfXCs5x0dHbi+MVr77+U7+ECaxX/4x1+t/vmf/3kAwIsyIZPeqasIuQ+uLAJ/XDu6DRnZVZ0aTQ9pVRtmglVjSmrilr/XGOzYJOvXb/mrafnUC0dnTl4x5DW05X2TfZc17RtrA2zeXjevcYwtzwo91+Z462g2LlhE31vvHKwpW+XEi/yqa1/MTCKr2/tkeepaQwsiWhofc8PElWp+2W7ZSDVDYVh8uajT037YcXPXaPjqm+n9PKKlX8viuJXu+sTQpifkWcVcxqMbrjan89LnZLs5lWXQ8a3WLuVN+s/VC+WPv8Moo1VaH8O2z5r3dJvRpG7cutbO5h99LVO/CKJpLKPfC5E7iedEyX1f2lY//fW6cFzmNdq3oWzrXdWXb+6jYKq1pei59i0w2HFvGM62+WtiHhq4Wre1oJItc14jihD0uug3GpcBXPM5F3Rpqsxl1mv0ZVn2sbYWvcPPM/NbbMVCix8EH8wfbQeaNvxzrGHTlU+fPFl9+uc/r/70pz+tvv/ueydZ/lYaPsqqvQI86h8msps3bqmCBk7e1wQiiWKMzx3djlYiWjGDOU0mEYkIIJ5NxC9+RQA5rt1RH0hRwbVEHSJsmJtmg0QTonnEDPzRxx/aJPziULVr7fz+0tfHlFtzVPfaVFb+UvEVysvpMvAhxAxMcAJaLUVS9v3eUgANI4D4I1LVA0FoU5wG+VJAGZ9C6gujKW1T++apPYx3Gc3ilhG/v7CdirCo/i8sojlmC/mYHP3yR60WLp4CAy0Fo82jDZZMcJvsOWMrdmigxDV9AGxNS6K5y9QJjQZqFC2xtHbKaI46sQIGVguRYWZPLew46+HvAhzLWl2Ar7WXaZJrzfs8RzWckhellDeYx7evhf2F0vq9UlLvy+rlLdHrm6cJYCCiFR+789JGUZHE+0wN4w7BOjewil9g+Zk5aiaHmwtoCc2jo2V2qiGBFPvukYxcn794IVcFa6Ab9GbthguQ6SInRWv9TKtJU5SciHyPTyIjKn9O1gh3Db6tw07oNG37AOm9xaGq8vFx2GOfaZ94D76+5v3mCGRdT6SzAa1+AHmu0FHJnL2ve33Z2waquD8kMthaTxakeRdvi79E80jidgCxNHrq1wuSpOvwiC8h7iIkTf9fVbbuA0Ufc7jSKdKmaVLHsL+HO0rRXrtRTYS2EMjQrK9LzWKli3AuejJ37O3ZcruJbZ2S1xv0IuaCFhO+bZLXZytMel+ngciBaQ+ZJ5wYYX0wS8HSFMPb+sBQN/4chU0eNT2QvXDa47d+vlzdrkNLCzoWbDY2679OPGnbk3u+BvOoFnqwmwPIlNby9MpyM+/XHzCWYl7J0d6JD5fhv2WGftYEesILCDQRzQ1sdKNHNg87l8zfLKfsn7OWSwsb8/dzGhl9yXwvQ2kwMgNlBh8BcOrLSxdfn3bW7MubIdgXpxzdZxm5vhHqft88UaFl1Tq8zOhP0ssgLX2f3GfV67VFyWcWoj7Vpf2+tldm3uSLfE4fe9b8m//MZKcZquemJmcJFfe57vXl+k7PR4g5lxn+QAJYmFiJpoXp7+uk/dnnn6/++//x31a//e1vBPq+c9Qt9U5fvVbKh5UctS+qpJRA31WBnjvyE3qPGqMCjQfy1fMM6X/Jc1ZQQH8fyhQEcELgALYSDVp55iQ8MZvyfOf00wuNCYKHvy+iTXO/oxm031+BLASk66MqEe541RwXlLBMtZB2gErmf5wJ+NsmNn9qyxljQPtz3gIL8FdBMHouYJUr0PakD/gPCtzKzHVBwQ/nXYd8MQmGsoqBW1vRJcFaZR9NTtY3fTCg4VJ+C4kMkGdSCFB8Y4d3wHXdV7/bvLbwsSIM03jRdL0vyJn2oBneWdgUDemXSYz58xcBwdZSNRA0SEnqlvGvNE8xS+cgFppkPsukO+1vY1c/N9r/zEK/6gP9wu3S/UlXah/UtbU1WS9reD1P+Yc276r8016Lfg8VHYtLAoFGh8+VxkR1d68KiFy7Jr81AcTz5wOEEuiRZNAAIZt8FwKLJZagCzICAMLw+SNlCRHFgCD6obnhcAJtYTaFlnE3gP6dLqX7iZZOzXWqpMT+xAUDEzHj4QWwJDgKENRJza01xLfQkcbqh6PSQxPe53Y/UEAFuTZ1QNEIzQcAxvTxufb7M4FV5q33nHmU2w1deOQCzQ6WKW2kD1J2tQitHin6/bxSufiwB2+Wtv1IPOPZ82fW+l+RZeDKznurC/Lx29F9dxT0RZ7MBwoy+VyuHS8UOLWrYLFfSfv3sTIBEHFMycfjl8mPiCk5B6QcuBqpGWAsxD4227JWRTDjmvVvxpL6jQVLPhqXbf493zEaXW/mnf5q+TJT+rxX5z50v3JteNf8vh5orUB3vvuW356yac+9tYsnpumseevWpn4Wf2ipSR9SucP9y0K6a+5ZOj20E/M8TAh2rQtjMN1mTdg8yHrfQj8MDiaTicqdU6t1/ZhfxmOiqAF2V5tCNueE8ZVkMbF6H568uU+og84GjdU9ReD5eHmI++I2e8JbbMwAIV/PQOddls4jdbuZk9wfTcOkij2VbtY0UdXnBcSMZsci9Xm2x9InrwUE9UDbd2FZ2GVG1ym6924UXu0MD61FqHm2NEhC7hmjc6zNa2TgmZ/xGgyn6YUmpk1b9Lt2iDltlrivnPkz2T3Pp6xQ7xcvy6R5rL0yk240PaWZrNPxGtitcWACJQoPsyspGfBhA+T9/ne/W/2P//E/V7/5P/8vFZF/MNEdiZpVju2yKgpc0W+ZZbmXFCxoCx3QAEDyiR9fqQhBPseciwaRubcWT31wiSj8DJ1QN4Eg1rR0rV0LvUTmOmULa6TPSOMSXzpyyqm0m/r9UFoDNHCUE7tMOS6PsSafdcYXyT558U3ilb2R50dD2WsQtmTgZ9+sfG43Af19LIGGppB+XJa25GhHQQIvMZ9Fi+oAGrQkML7B2/ywrJ2u6b410MoHo8ODagLyJ8gP2VrjXaZis4HQoMnXTWzQkIVB6J0r23VjzEFmYuETurR9wiIo0CjpXkf1emkHP2N8jtgGnPJTQLEUYmqTBuz/4EYxmS/Ab72f3gZMj//1qNLLgMcaR7GjHuqSwy3f27+QSFH9xGUg2l6XP9uR8BEwuvJG2m1pqPcExl6o9i3l/3gBfBLckoNL1qz6wOAdvDGxXXpX85prY5YF4BlI2VWBA0noGlcF/AwD6FJub6l7mzq3JD+Oli1BQg4AQcOMFo59cD70z55IZG+tneaaWsCMG3qF1p2AWWDvqtLaUAP4liJrL+o6cutxP+CRfUN/iaxlpjFTt6zDVNt5BX1wYh8IMLbfbeY7plyWD809Zm3Gff4cLhTKt2m/yexfl1vkYKdxwXPYJ8+UuumZgsP++sXnqycKEKGm9z/9+p/182sFnfzC/eZgeumSQDqHR/xJMdGbD06a7/VdM+2bddm97JO+IaBobd8M0uzvlmvHY9be1B5chJa/Xfhuy+eWZXXzutgKa/d6duMti0OD65Q3QYpNObulk023p0iYuqO+bbLPKLYPedun5jPVy5KNYw70lTV+ywfN2JoBnfGcaUFOuypCffl2vJ0WNxbWBkknB5Z7MgJPWDXSv9fWd+P206dpmc3Fwjtgz5jgwdACT3pJ/cZkU33ZIKF3XpwGK8vZvXuchnOgmwXhhmDIn//B18kG5l6YkXSKAq9EfWvn6kVLuKgSTnZn8wlrNNcEba3hRC7MMdqNesairtY1BdQy700h0839QNrY2NDdu3HwaKKaAF36F7pzVLWDQbPog22MSSo/Fx5f2kAfl2D4MldZK2YH64CPBGwkstUpUEjRIsFzRUwesxTO3Pjv/c//8T9W/8f/+/+z+vqrr3Ra388uOKcTusAU6RgoxXb7xgfS9smBXfcC/ACB+Ovsy4k9/o5ljix/KZg7DBtgScTuou2rgIKKhETgdPWNpMJ4NUxSkfmMj5QwL/ye5LG0dSyNDf6Gd24rzcylCBNeLhav62KuS56y5EfLq/dB1oQ5j0aQfGm4MeX2gvHWCAZ8nEO7pVtwQN9TGbAgIQlsAkyu6D3Rv2iB5NDCM/uw1FyundZG0fVa8/ZPSABBmWyKAaTP2XjG1T2GouOMIQLDvrm+Jtpds8OZHuuPTkHhVkvD7vvtpgiAZbwFxAxmK6hDnxHZyz9rIvWeYb4G+E38shNcG+g6ihVaBNgAMKJJnV/+088rjeAYZA24+xMrduEx7iozl/qMT+eRpOeBaOQQDZvo7uJFgTkaVjMXpfnb2Qld4J5AapNjVWY5Eg1xOCHowGX58Kkrk2pMjDFtMm6nsAn6NvhIv6GLjNO+cqINp1UhGGIH4KkAqdrrPJN9kooZ2bPsxQbmBjRmSoBtgb/S5jG5+OVecWoXaezQqPvQlBQoqcWs0mkcRkTDXEvk+7XrlEa8qQhepVBC205uyuMdV/zg8HVlR2BQ82KNJNpzwCZBUmjjHQkc30VX7zBtBqzm8AaYlQaSw5P+Zkxo7vD7TYCMiEntjNQzJlM0pBCM+upE22jJNSYBwoc//KQD4jOZfn9a3Zd7yX/9l39d/cu//svq448/WZ3bqao4xKPV3mw+bB6ZM1XR/Nht60Q2JGqI793F2FlXbgrE2rQbT47w3ty7y07OV0u2iCIr78322OmI+rnjLSMynt4rS7vFNuqDdxjxO1yyObQz/56mh9pKvtYnVPvQ1DIUw8pBK6HxY4H8dmGBJ+a1NlFay9MC7nJbsfA8l88HP+nrW6vFBXluM4xlLuo8ekIdnN6M68YCF3ovAT0WHmFtJlc3ubuLwafEen05nQDanMM3JZTSz3r+GnFxGuuH5PsGUIPpdr885BmAL7PbzGmYwixJZhpeZqcF0OY65YplQ/QdGCcmNm5mkKwTcNU2rbiTS4fU+dBH+mHA0996/L12EbkRJFzIfRNteA1yolruWCYwrS5O81UfIu3VWtGRRP95QdY9B3q4g87ynKQmoLSRTv740YjR2gemCNXzbEdGcbjyl3HaCA9N/fUpu/bBdBLpdCAWRmoiPm2JwEOTgcnpolOyEDxBgtsj5fN6rOoaSvAq0+7v/v13q0/lz/eN/PjeiNnvXFQ+PYI9ZG5BM9iJXa+7LFty+nG6f/w4QR6ANoTpJUVQdoBA/0ZA7Uqw/EIneAAeZiDMb2HUoQ0ELvVVXRJKfocRHAEi7nMxdmj6gordI9CFYC1crqv+71VFFSOcMI2NIvbq6bEEC2PHj4vUEzMlxhwYQNLA+EgPtbZPUywxaBn8Cuar69CO8DzWC+EO7MshBW2fQKXpSeuLMkfjwxzb/mgsIBR9oYJuQjIhkqZn5qWjPZeD6ULcvtzlvQaZb0gv9kRAibmXT+BN99MeSgvL/4v/9D7zrBRQ6z0T7lSHZZNoQTRbhWsPspfKJ9IJbFk/t8UXgFmuZXJYzNyz7N+Z/xS9+/s+oLfmL133veYD+JrpmgIjb7Te+9pbD589Xb0venNaFcAWa0OaFwEiknzjmnDntirHKCr9hfbDodbzsj4H9JCom1Q10HcfxrrEW2rxLr7O0KZT7Bh5ENkrMESvlAbIEeUES1R1G9aGPpAGBRqPJhuTqcy+5R6QoDqNC8BEsmOvJ6AWfqESdELZjOW1E6dX3d6XAmFyMwD0HjM3JDgH/On9dQVBcdxxekK1AZ/XVlupjLMn8ZpSrNy5fUPj3/Mh6vhYZvJK4+SxH4VfAfLeSPtNcE0D/DevBfQUrPHiWH6/MgWT/uzlK4G514rw9UGBhM3qk+YXDfmBDogXlfySsodoGV8IfILYzANN1gKaMsE/+G5PFX2eKFn0U/kNy7VC/OjDD+T7B3+AbtQxtLrtd2qQzPhs4cir2Irp3x5B5qHQZF+xuR/C+7MrvALj3fhzyMj1r05cW7TZe8wtLQ3n/eDdXph62nxRbuq0L/5ri0ZhFo0dvNj99/Y3f5s6MN5nfC2m5iEvI5/mYBGNm4Pf/ncPhUOl571ybNqHwEJ3SVBAhFhmYFmcAVIy8o05LpPWWv9KGNelDfBqtmtOkk9pqGZIXzAv9KCetJ/dT2fzw6k/vVyDHRsTMAGSmvdFy1CzcoK2lmVIEtR+bi5s8GVtBKdn215CRKOpaqLnbSalgkAhhNoMuX+Z19ZKLSAuwswstgXKGOm0HrytigcGQROt8fcyjyHGPJf/BeDZZ4/fFvDJWTbQedGJhYVBEVqNzH38T6pDvTFgfp0SYuoIYrj0YBEYXs4ixLFG1deMOBoU+mU/JvL1p6/pXk92bbBePpqs4fX8e4Nas5ISXj78mAbJ8E86DMyD0Sh0zcy0T1SdTtwSYPjjodFr7MDnCB6YMkAkvj9E7Mq3iEANCRyASUCN0i7ID+fh4590ov5u9e1X3ygP3zer+1/fX3395VfOzSevp9XVnevS5L23unFLvwX6XO3CWmB1hdxhjJ3KARIizyRcn8pUQ9u/+OUvlaz5utZNtXTxgyszlfPn2fx1bLMNebxeS2BcEPP3Md3CgmhaReDqM/L1kWbmptpifXHuBhTGh+qltJOq/KFapteu3dJzlJT2h4dOukyi5fMIJgla5ww0qFOiaQkYgCGfe8qVNka6CYOipPxAA1GHDN2jwE+3x3qRYkYwQfISs5v6Z7ILbVLV45zMhsf67ujo1erFjoTqhUQ0+/lCrMlH1rQaPdX5N5gBc/DrEnTZV9Bdqy0mAiraDhuCdlB5QBbeFOFHabmEXfOmiQJ5VkueMpGF84anzDyia/TmiJt/7l3RLxU6nIuuPmPmsqciVKORX37YYxa2/kE2J3ddcuMt//KM3Od9ycp4zH14Lz1f8RiymjiymGf5kCNQgNaxAjYeqrQYuqrzOmiQvNiaVM3ZJUC7aVNVMzB9ao8ckEtSkaQ7VPugtJ8AhgJ9xwHCvdHfScmCmZVgiPjVJaVKUkdFO8hvDlZZJ0BUXA0IbND9AGNAs25jzx6Lbi9eZI/HFQHtmwOQOPgScU80PjTEYDmgkA3NGmhxEXJKwitLG3tEYBb9Uv/2XkiDJx+6Q+ZBpt4jp5kJfRPsdPFi9t0l7ZlrpFHR5/vWfJL8mRrHuGTkOQAz6NygF20ofqyWPZRiQ2uH3yv1tvX/VwK1xwqA4llFK9AoNbjRMu6w79kjBJ1o7S6hkffgEpTVOWQPnj1affGpQOXBs9Xu08er/+f/9r+tPvi7v19dViL1KLUTSZ2AGbVkYqktQd/gtd4KJn77Hb66QAqePsxPciM7ajgF1Z+jvbQaubAh1cel629qb9aHYw/VLpzdiHofDUXOOuApOVcNtbiZNmzL5lyRsXZfW0Z6F3sfdk/SQCzLNaYhJ1uYpr35r2r8lDFz+TovqR6V8HA6l/TRrzoZ+pYWnPXdzJAWAMdpiw1YQntbN0pD0pMwPawGI2Lp4pkb93uC1ke7daDvcs3mjXUAX7rjeQhRhbbq/bgxTOXkdNJBQEK0ov2zmBJbe5nr5tdp/X6HIde8nGzTy6if4Wh+Omlkyev7cVppeq3v5lPM0lSNYybU8i1poTYOUW95/kJ7J6Zn6lytx0SL4+TUyzQRes9ri90m5dZbNsPAQRtgBmPFlIJGCg2VD/Zqz2uqf50w+ZIYJSYoTrsGSzrdE1XrqEMEigMbgiOhFUAWDumkY8DJHDNusvA/XH2l3Huf//VTlWAS4Pvm/urhTz8ZaF2U0MRse+XKvdX79wT65FNDlKPNNxIOgC/6jdBz1KP4NCbXpyTCFbB67z3KNd2xxm9vl6obpG85tu8fr+e6LhG+8rWSgGN81iC437DwpKuA/jFjEb1Luhb8gDI28oR1RO+hks7eFJi74nx+Dx784Pm5fZtUMPiaKczDZTcCCtD0xY+KOqRtHsanKwB77AeEqbcNACpVHVqLGiEXTSB9Rfjykf251Id970EeUaWavC8RlAjUHG07UTfAuHekLePe+8sedjRmHZT6sBThwICSziOv1mQ3DfeuKoC0sQdmzjLY/yxkpgtm4TbgH7TpFePCAo08o/dHjSGPhW9lTBs6mI1ebfnTSLGadYLCYg4TG4s8rzmzuGbNoNcc+kn8oaOOtXk3bgAoIi/io4cvKKX+8Cu9YG3wngDJgaLDd/a0D0T7LlvH/rTLQadiqZEBMm1WXnY6XbPWCgCmz03b+u08fkSB65nXriUI6ep5BUeppi1Jlp/Jp+2FAOeh/l24Bs3mfuejxB9OIDY+e9C0+oTaTjRHLr1O1G1QI36CSwO5LYmadxqkXe1/gkk0BvJnGqBrT92S6RcQyjxhDoboHYWMhlptEexy8aXqbus5AF0WA/6EGVd6vNWx0xnleQ0MAzgiOLmjyxfyOfMSvhbTtP1+j5OQPTWCU8s3S4ovpuZB/eF7gkO+Vhop9iKHy/+HgPp7H32kIBVFYRfvTSBOQCkmc9PcYjKLmVmdavP0svvyzgeHFvqWLSelbXVu0P1pRNzy91QiL6zTQHKx8r2L9B07y73uv05I47FPMjqPJlt2er37896+YU+5YssjdE7ZADje32FpGUhzk/nuKqnDNWXOisqkpsC3NDg4u7tENfGMzgmXhe27TbrV1vz87YDnb5mY9DIP7PduHY2WSyIV5/sZ67NOdG/r62bDzMbM7hfCWsbXazbN8RoxvetMRICZV9Q8BOjVM8fnc3vpXURawNFY92XVS9AsTZ3do7ToITQin6dtYh7hZrV7qn+tXOyZag3t+BtGC51WiavuC4ljz+nYzSMDAqMRoDf46ODEDZAB+OATB00gAMimj1n10YOnjrIl/QH347R+48a11e27dx2Ziy8PDt2Asu/kJ/PnP38qwPeVK22QqPWnh9/LnBJwdl4m09s3lb3/3r3Ve0qqDFBzTV2Els0zyvMlU06bpdh3YsnK/XVovz36eUfPvacf7kWAwGDb74iyTfbvI8cXoFHjBIhh+gIAAQYRKCxnmLY0BhIEgNX33++gkfiXtd8pEQQAzB350u3tH1m7wByRHPaqtAEIJIRHa9eX6GAiF+O/lLYE/CaTXZNyUzl9AoS6nBnmNWtjQ6fn1AeXLgOIaT1DztHY8XuUMgNYSmAHeGa8qSYSagjID+AfuUcL9FmYFdizePLnYPumfYAPH+CP50aym2Y+uL6FBq/Jdads3pOsYVzrW+BZ6XTAlz9agGt8+SY5U9cv92aG56eP7e9r+/uywhSOXSwQxSl0XeazonehEfw47YUgM6oOR48fPdF+uOfnjSTABn6iYjTj2l/QKNVgdqUh25fPJr5ufE5KkeMjAUQBIQ/ItWxrnDzLJ4PBwexW4fNGrQ/f2AdP7bG2RAxfVUDUDlo5uwYk0fWF8wcDIL5SkJBTA5WGnnUCAPnQpX8XyIvnJae99Cd7g72c/IDwEywDJJImDQq589BQUmNXZXekRVQuPwFPR7gXE3YCdmn3McVi9nawh547ElbDqwBqovUXOoCSqqZiU7ySjHX8IMu9b0Lbjn5XB+P7SLsx1xJgAigmsCZ1h+Oe4lrFxRPR6L3Scyk1B8+4qoof/0Vzfk/86jJBM/gJ6kYnyPaprSKZ4TU+bMWqYJ9N9o80fvYd79Me9FuilknMPp4Yf++p3keIrnlP/cz32b90E+1436znURe7kM9ZTZ7Y2hsaknw/7azZaugZXu/9yU9+5oA2Lj+Fo4Qv6ediAHYeG4JBA5cJCeiZO5/ve63mZ8U0sDHYzeFNoCKRtrV60/qvTcg7z8bSp/QtqKEPD9v+PpUpr01gcddijtsIbVYVn7ZUnpsm5prOMV/LFFSv1xXYPdfdhkfXJ1z/7nlc1inO4gsQP7VfPVPTwGbXhbKiT7cvz7Ac3Ngg3Zvc0ANdgOFp/TjlXDfGyX1jNPOQ3eCGwl+PBQfAlONnQUeLqcwD0sc2/RUjzHqIKRqA4BOkyFkqZkj7RvACptSvv1aljC+/WH2paLfvvrsv8PdMaVOkZZJAIWcY7d0QEPpIJ+H3VSj914qIwzT6o0oyfSOgR+JlkjDDZFdOxyLzisDXjZtKuCztxs1rcvyW8zcCh9nDWRtNGv5wJGU9fkkwRSpecCCSx5IHmyS15APbCWBUeheAEid4gi3ww7t3L5o9azQ1ZgBZ0kAIfGkuEAakkyCJtH2xcFLHoVx9iHmMiEg0m9FwOPpXx8bLVyS4ZV569uyxhKaSvQr8vZFQstnNReBjGoadkj4GbcGxfJhsQi9vklBK00sEtrWPgLlawkQ+RlvnA4dpImYlm7H03oENGrcFpaaYBLlmctKWsJ7tmG1tTkW/lmrRz4+JpwTnAH3VD/t0RDL5OisvsnG8Aw2KCkgW4Bgn/B6bLvQoa5MtfGHRbTQ1tykrIHNTSCxaPu4s78jCfzPwy3uDQv90b/M+2pXoEU/uJH3KhDFOrjXR1QDcnQbfzBeDj27P4FcaK/vKYWrVp5gtHymS/AOlGKICDdsOVwHPl33ycIHQ3iE6XW4R+0cyUYqmnjx5HOAkkAF9HwgMdoAHnUpljJRG9MEBKlAXl8ThROGWD6D6DHiBXlyflhyWol1Mk1ek8btwS0BPPrF7SmPy3CmT5GMntwFAKpUtEvmbAwimUqdmMXHGz499nmTPNTd2hI3G+4Jq56LhfqFDXtLIqOa0eMZr7ZXLV14YSJHfMBHtKqWoebiquTrWvneCZ2njUpmGa+Bn0WSigcRKcfFSLG/MZVMlJJME9ADt0E/nz0TDiq8fVgj4HX3iB5Ovj+AAcubU2j/Nj7R6zBdBYYfq11fify/03UPxlv/lX/919Uu5llAKjqoiREtzSIWfWLOoPjoa2kAyfRxSZKJr7yHTo7vqXTiT/SDd/hp67vdbfr9V45cnRHoUPef3Nil/xoMG38p9w29xs3/z2Mxn6jmNr37uY8/q0sZ33fQ8XwJ+AQ6RkRGSZm6b8vqsWR5LNdj3z+jWfOlpo5+k/bj8rGubcN6h02f01AyvpiVvMld+NROHbXoOl2edeoLfApT6vh7N9lH1+AfVVz+m/oy2N699B6Ldesks1gY/q1FuzOsAoJkib+25a9s2Zn0WsdPXb9w3PcZCsgUm9Nqmwc0lNsNLioHeXvYbY41ag1v7O4EKoX0Ya4MGgBeJZTEHHUkAfPP1l6vfKbXKb3/zb6svPv/M+a729p6JkWHOkanDZl5VG9C/Z0+f6zAv/z1V1Lj/zXc27XyvoI1jaeuivSYbP8EaN2wyviptIhF/gDVqmnaKFfqyL/885/ZSGweO7CXHXlJKxIx1ZFOLg0UkWNDgkReNer4AUXL57Upjd0Of5XoBIsRzZf/3di+kg9/fc9UOhYxox+kunHA2AtZTNohUOfTUHxzHJU6l0Xwok/WXcmJXKTUhoGsy/RJ97Gog+CpJk8Ct1rYBtAvYWYBa+NeGqnVZeGkeyKyRh/C4gkuwesUfrsEHASH0sTUNlMmSUJQwo+8v0SrJ58/uDwwCAYupW4XqG/yb/1tzxH/Zz12tYBYGi3KptIC9801bHQSXfp8Efi2smmgD6vjUAsP/lQApwNfAbwDAuuZUOcEUFO+eXU8a+I3P6J8PPg063Yua+kkL6K7qaaXRiDk89GA/WHcETRfBPaj40LaR8Fv1n29elulWWmMBnD0ddnafH+hgcj05F42jk2OvuScg6Zp84HZ2d1aHClKAxgg6OH8HLTY0roThagcwxk1UtBn06fkqSjJ9RMtk91UtGvucF4CJ/I+ALdwqKFvW7zFME9gAxqdaxZ5MzoAfHnftup5PmiP5+b2SPym0a/8/+ddSY5lIdFxBfDBp4VkCnoP4joDh+XOyHOBnq31IKhWnuVEE/oULijwuzSLdhGYBUi+o4sEeAUQBwkj67CwAlLSL2RcQCfgz0PF8AMDxqwN4xX2jaYo+GoDpC6KeSZqNho/9STsB4lmN7FUeSb1u5V2Ef5DsWfN/JAD7tfgg6V8e6VD7L//yX1e/+qd/Wn2ocm/OTqANSp/OO5E0AVn0U7zHmuA6hLTbgFclr3UpOnbCdMV85ZaP57ZmhdW2FqyIOXUXnd14iH8DI1Zb3WRv8QHslu9n5crPxplv71lNpjpg+mP7Fk9pMKrfCQn0q/U3y4Q32+V3hO4yUQawobWNV07Dy2pOHZivrKbWF5snsKFayfv2hVkW7+TJeH1lIuCXU2/hXH+GU3nSiZjtl3xYoo5OopgWVttAHhuuZOWJZTpBbE18Yx5PIplcQqfqu6FW3pwfr9RYz7fRyNrcd9MTgM26M0Gm9KKSunDr4jfFiPXEaSoT/h/ZYL1frMWs9g0c+iTfa9P9KvPGMB0mEs4R656/5aSYGrLynyFCz35++OQlIvaqBM19+d99+umnq9/++29Wv/m//k1avm/sRxa64iSNafScrr9lv7pk4CdK2PlfXFx9X+BrR0IGTUYLb7QeFEffEfDoEyfXAAA51QOYnjx+WhGH+N0k6pjKGwRG2IFdY7qo+2062nu+uqXC7gSAIDh55cSdXH1oG6zNrFM4PkoAM8xEzMgRmj18HMWoU9BdpjUc89FiFsjEHIuGz87ceja+gsgGxvBUzt8EqrxSsMQFcoaJuTsKEoYPYCNdRplLk2sMjU/yC4bbBEhYQ8Ff1jDGRNyGF6b0hUyGkFOUL+1sEBpjS0ByznWWSAOneeE7Y0IDOeYP38LkQXspH03CLRMUgCDgd2+1xWxWyslpXy3+fVw+gpr8R9E95vMFgeXeoQVY36PRvNVzg/5yaCngEFCagIUFGPa2GrqDbmBhAUZVkwaQLlSkL3PkoSbiw6k+evA9pmEqRZvkU3CgYYAFbXUELVpgaAmtF3SlCHTSlty9ZtC09/19aZJXq8fyo7uCNkspRjzl9EXfs9YABYK2OAhRqvDoWGZXBR7tSfuGJpma01el/XsFaIIY0LgZyDAP/p81W+EQrfmDWHDlSFQrz3GFHAEdXDTwD0UT7Moi0IkIi0PTJfWf90+UXgYesaegDFq+clWfOyAk44cdHTOwkJmvYX8yS0lZRFoZ7UMObASf2O+PwCbtL/0mhQrtHGP+ZEwEOrEqmFhJ8UT1HDRmNpOGBuhn/A5DMg7WclaC4m3likHd4q6PXui8tKHRmtMnxkZ7TtnkGs8x2SP3zHPUFnyJfsDT4InwRwNAHeie/vTj6ncqIfmjAtS+U97Rf/2Xf1n9ner9EjiGeR4gDy/hEGr/QZ431O6112pXtRyd6bu+Wn7VvshMZ53/w6/RxCw7396q9463cfbr8irwg2l37Pd8W1Jjwozsq/+EMWzp7ujfZvM17db4DTACo2k5Wl0FxKSRxR9mNluekOknxrF8MH8Vtlq9CM1mJ/m/mrwpWi6cpq55+7q84xWD22bcvWZepNpZ3bXp9/bGASPsnTDJvK+TcfP5LTf2nKyVFKtnhVh6QcaM5ds1gt1ouGjxLYee3FQXLV2k/02oAcu2kNqKkS9q1rIklhvVx+mLdbX99hmblfU9/qXkHfimnxdtX/uDemkAD2vN9oQksrGZXsvUZn7l2GHWYdOKAWTu5W/MLARXPHrwcPXf//v/WP3h979ffa+0Kk8ePvKpO87XMVu8kkB5qX5hikEr1zmzuoLELUqoKYoV0ylaOTs1IzbLJIn2wL5AFWSBydh5+AQWOVnnAEXeLnyBlDUf8aU+HOrETQ6yK2KsgL0PdNJ+770PBEBvG8w5qayYORo/hBpYBO0C/ccPj/QZlGEjYANa5Zl2zPaM1jOkFUEYwPTtR+S8gzFlAQofPXqoqDyZeHcvuIzci6Nda9ReC/y9ONp3aTiXhHKVkDiMO3Gufpxmg9+ed3hAGHn70nXQic3KdQqjZ1KA+BmkxuB6/DDtfw7E0jogQOOLR5kH6hs7mYdBRhQ0Mu8p8wzzj6B0Auo3UzLpPiE7KhReWGBw7MFm9rUJLOI3tqLvi5Ae/K3eh8kz3pim+0BkYVsCpAFftmYGumburb/HDnUHotUZ99a+tDaMsfc+yVRnF/N+7e+Tvn5t+u77WxPq223WFGAyoyvgZ9BPvjyVzrt6Y3X95t3V42fyKf3+B2vb0T4f3FGOPkWrX4CW7DoAfTteW4BdUa2iSdIU7arKxJG0aYfSuh1K6wfowNz7QpGudlnQcxOTHOBOdLtzLg6BxChxZcghyMCOw4SYGX+zN+LzGyCLj+wVfF5lBia61/tcYwH84W7xBtOsNiR9SC5OgUjmXT/Q2bEA5Y72BWNBu0cKoV7u+K/3vKMdVV9JrIw2GsCH1s5JrstHlU4b4BHFT8BHfACdZ0/7KsBPbdpikfQurqgDuLQrhovH1TMD1ulnEnzHjJt0L8yLfPwwuzNbpKUplXZ8t3Utfs7iX28wj6sf7K9Dubc80WETf+Njmd/vf/Xl6rkqfnynzAT/LO3fP/3Tr1cfffKxfTapKMQ4yevIGA3avEbxi8zuyfGu58t9qb3Vu2veHy0Vm6y3/n4X4deP32ig8c2Z7Q/J3BuqhtK/7N4S+vKYe9y63DNraFD84OwH/W3fjrEtB8MZcymBcwOqLe0PcLH92TmB1HcFNpZb8i5n9uU1zB/14QAcfbrt+fgbpmWcGn6Ghik8uYjubErKdbWh+tLUPjztxmVhtyrIpttC+HDi5cOT019LZ+JZZ9SbPTi1S5tEPpZv/dm9dvPKzbfO63py/3TPT/YiS7MmLk8hrmyXFp5+b7Cnd7FhFF1xAi+NBC2Pw4P+6GtgoviZOJCgAj1gahVhaiEP48anTxozstf/9je/WX3+2WcCgA+snfrk44/F4O9KC5eSaU5hIOZ7LLMPWgQCPF5LI2UB4nqxObHDpPH/MfCDAeKzA8PUT6fR2EeQofGQACWnH6YoGPplCdAEYch3Rvftitni9I4JE1rnWb/61a9Wv1RqhdsKJIFd2n9IqVWcq0t+gUs6GqVwkI8OJpdbtxSQ4bq4aEBi0nUOPISDBboSy8rPihW4c0endyoI6GPGAbN/opQOT5XXa+/wsQT7A5uIERgXZOpjXvBfuifzHOZiGD/z3FGoXRMYYZmDUYMe1rBNyumH+yeN4Uv7CgYnYbJTs+4jBxKEt7K7LIo2fZZEQUn7ghYP0zB+aFHsoSUiwIOKI4E0OaQVXRZ9mozqZxDoxkZvrctJLX7a6ijG3J8DVfO/mEyzP7ryweZG6NyLXLpoQiI4h8Z7fLN9G4Wh8NQWQr3/+psWTdnFfZ0txgBfP9wTWP0FNWfdrOEzaGc+eY/fqECCvrM1VnON9vyW0v1wmNmX6Zb6zrdUWpBoVlK7+ACmdb68o72ED57GduvmDfu0PnquvJT4jwoEolF30mTtrdS0JcrX+mFr1hKUpX5RSaLcN7Lf6QdrDSCCV8M/UHAqx6DoNOsSX9dLCkjyIec8taalraJ6iIjmifwTX+jAtL+fgxHPImLX8eleC2iINEkBnsktqN9V3hAlfcB9vaBRNI1KKG11oYFZvnM5OhN7gh8u4StpIBhNXIwXWo8KKGGsqT2sQC6neeH5Ab30C4175oA1DO20a5IDLfzxOj82L1D7+AzjY+mDKdkJSEmlawGDlOjcP1BCeAJWyFjw9JGtAA8fPV59CwD8L/919Y/iTZR84yCNKRtLBgEkPvRxGvU8FG1NkjXJuLNfhrgYx5fsmZOycYP+xzhP7over6b4Ibwi/zble9+9SLJ6N/+qzqz1qfb20v9FoZI2c3VJuBNjGmuCImlzvO8i3E+boOIlF+Mrlauizq9u9Wf+YvCodLAIaJxqT87t9El1u5jr2jNgNGYu1WY43PSqaTEodAeLaKc+9gKcgr765DJ/nf6vM/uBubo9VLUZ+vC/6bEPYvC1E0n4If13fi/PzTNPvOjH2oW5bySArI7O1/R6LcSRVhv4ttZxWUv3POs2OpB1WYOPWwgYJuN56KUpQhxtz+1N8zHIekxiC9IwmRa0WYuaKzRhOQ+NHW8G0OYB92E+1ZdA5PPa6J63ohMnXOVz5hNTYwP8WiLAFtorGBt+cETR/ijtxB//8EdF4P7Jxcu5Hw0fPjcvlVrhkgMFpH0i0732jsuTVXJmBBPMMTVw67cdssWApa7aJ1BDphEia212lY+T8ySWVn1Hvn+uAUoCWwk4hFAvGKapx8+eCLgdrT6498Hq448+WX3y4furTz75xIIIwcOLMaHBYxoxDXOyd0oJtQVwpH4oEceXJNicpJjBaD4OxcD9XKerwaQmDYTm5s5dlYUTeIu2imoER4rQfCAtiLST0uwdvMj8OlpQGhpeOOGzTpjU8Dl0//QPf6E4twO0oQF0Ngn+sAC3SSuaDfsyYQJEazclSkYLh6YFsMc626rO38qBRu1SIkud6oV8fyTeBvjZPIfJjH5yAGDOCTZRSgzNB3MU4Vr7yE0zp4mGDDys/VJoMLnieHbT4zbGnjXJ3eGts4/dGSfGrCUaGUBBE0HReZvx/V2YZ34iLr1OedXRqdjSzAPN6r2X9c+m3Lo7jNY/rRFPS/QjEd18Z7AnbWm+g4YAB9IAiuZeCYwfid6hJ6rJvCd63T/42tG7AECiSM8rlYrnuPYtBxGnTZH2CXPrHR1O9vafu4zbrqJg0fpBIwA/R7xq/2FyBHB20AL+s6n0sYwHurMWDIq0zT60ZXci9opTE+1WgAWmSZIax/RLTr9o0c5b88ehB/p1uUNpINmvSTgu83alcuI5jo7HN5Aock3la1wLyA1Y/m32R62xX3DtrATE8DynatEPARheiVo0Do0DCZWccfYCX8bY4usH0GtrR4NC7486HGevaYbQFmLeL5AcV4zkPnSL8D0SXqvfzpmqjzOPCj5Bba4+OCm2flNlBL6FxvKx3Ft2FQj3008PnL3gX//X/2X163/+Z5t/OQjz3MM3msdKyN25/4qJDH49aH4yhQ7TamamaHz7r5H+acIMM24ZhzV/v7SxrjHeeE7tl3za+2zuR/XaIqg+L5mbvQbZ5XcOe9m3y26tfvjjdXuWZVqP2jK525/6Pt5OmM5MZxHsOch1Hr904czptDw9c6pPWYACiXP31lzUflajASrzLSHyBc70cwKy5ind/qCCHCc7X/O11vLGY5ZnpJVgjjDgPPtnDW5a9VMmeityPHmtn7zQ3fr8bIzhbT08ObNvGdno49LyLIro11zTM6XFslabtD4+H8Jo2XDN3PmqTYl2XPbYl8MEfyPo0YSh1cPvBMbuz4j+1P4CBN2Vj9yeEhL/2//5b6vPpOkDawIEud5mkfL1QduX4u8kSSWfH348jCGmlPjPKd2BBAPPjn8b+buUw0/1dnFYt3ACOMgPh9MzDPW6Iv+GSQagqZM2ZiMcqxFMAEZAH8atTz76WM7Uv1L6F6IN8ZHCPJVcXGgazeDUPiZmaxZIuoymzKZN5R7T3zf8vABXBPEjgTm0iVQG4bkWcPoH+LxxQ/nO1J9jaQEZAxo/TMYjW3/RW4BIBIY1A+ocApv5ygZJGhmD1OZi9vPSH1bHLbTsdUNLSzAL88WYinYAXK94D+Qg/YLeX9Rvu/bRFKBFP5jf8O2yS1ZrE+2QpcAOg50EhZzDZFkCYlgN6A4A0aBmSedijQqJvU3n0eLkJxpTOhDmetISsAn6TtMuLDysD2vLLpzTJy05BqsP+L5uOEB0Wz21AXzV6VhbNQy1X5Gf49nej6XNGmY5l0HJWKlBYQ1v+NybqtwS82oA3b4OTux16OGa/PrQ6BHsw8EHmrL5tQUva2gAJbOpPgPgEeV+/PyxNewPBSTuKHUIUfBozw9Fq4cE79iBk7kOIE2S44zPgKf8/9LPzCP7mQzgngZdg9ZqV3uMe69d14FAzwaIGoxq7W+pBCG+eRxo2GOH2sMOqLjO2ERL5id5KLQBGQCCiFy2afUV5lkdwLSX2kzcygcni44LXyWPxz82SoJo7+h5zNOdr8+mU58pEkxkvqFr0YD60MPYa4MZ63KAqWh8B7ShRZdvYmiJZwT0xXEwM0U/Oci6SkrtDZusa71YK/gcfeQ63CzgiYD9YwX0/CDQt6tAt0fKW/qDwOA//MOvVv/4j//og+Rl1dQmCA6AG4BWNFTBdwGptVrbBFCt498mXxce827vimYGc8rf8X2vzpkvLTvnbfv63Z4bfjj27djIb5PY79Z6jmxbXrOwXobkbTOunpHyqY/LsbgIsRgkxGPiLKHvJrvdrStdM3B6r+bnr4O+9Z4tqm5ORslrNCa4Ublv6b65o9kgpwwygO/kl2f1Y6yjnUBDQ/ndDfXTsgNmR9F0ZyG6zSfP3oBjXqfLa5tlTUognk4HUz+mZVq6ufH9WkPLWGZf0oA/LuT7ooU1uV9twrT0c94hgK2RCXO3HkaNtMYg/kxhvjaDwYD1G0bIU2zalNP2OPGIkV+1n00i5B7Lh++vX/xVqVq+VNqCPZ/gn8rkSzWMAwmFO/fu2Jz7XGYnqlnYFCM/stdi6miROM0j4Awk6AMnfiII7a+3b3PV3uFzM+rLrn7BqRsNIuO6oFJNt6wJIyAh1S5I9XJpde+9u14iH/j18VXl/QKERdN43ikicF63loDgB5Vhgl74GwHhGqXSPqKh3N3HD2/l+1O8Pbm2EMT47GEKA/hFM0EEMeZwfLBkBtPPE9Xu/PLLz3WS/8aCbX516hz6iIDiewQDKSDQHjbJRpPWmv5EhS6MctlEUEDnULsg9R5RlEBl8AnkEKAdUO+yWaEI56eCvizWTWRoYACayU+W0nL4HIX+HCHJHpQ7VdJOsJez51mjBlcT6S8QAtObfU8R+HVCL0Ft4DcmKDvOius+uQ8EdtrOy/Pdj4nzdF42962BgQ8RbBYPN2DBY1/nlzOLah8qaCvpu7i3tYvhIPhN5oBVkaIO4KhDlUvooTVOKpHOf+a+os1FW1mpPHwQktbYAQG7T1eXHshke4UEzdBaDgm8oDUOWq+kib32WmlccDF4rj3x8kAHjserW3If4EDFnuYghPmV+QDw+NDnQ1RAZ6E6z7dpwW5zxfn4GvqxawSRs8qHSdR8jd+AFI0zpQvVd2iEvhweKt0LqZUE9va0r0nxhGsIc8LejytBRcHTlgEV2ufkqfShS7/FidglY9yUjjNsRetMwIr27EVqF9vvL/6MzCvrfUGabdNSjTM5LasusdM18X1M8T4g6TPAGAb4Bpv47hqYAvRMFM3DsycYB1aLa5prp6MpTZ8Xqem6wKkb0O1cc/WygnYUodypYfaU4umLT4nmfi5e+tz82TWLBdyxPJCzET5lKuOwgNbRvNsNTtTbOyD7uTp9+sbxMNZ339rF4+STT/vwsr3B9T00rik3kf57DahOWsqzO3n6t/amaGzgy9Y1k39ru33fxT5RLJB1TQL3zASZ1GtRh257fF+XiTcDMb2EMTpQwNzm3bo+WvMb79itAGwBE9vbbUaY62ZCX79+2zcL4823AY9jyWuUTSAxv+T7JchgW69gPE3dC/irHky/eiYXUVL9MDksr8Hv3JWlgeXqRYj08962Cstqrq+rcRePGR3Y+L5WadvpZw2zsp4l4DZpwm4IPKMEfT8q8pxTbiRdovsi6JsJEuHHs9lARO1iPsJnx75B5Koj4kwMFrMoSYoJzvjsL39ZPREAItce+e/2lNIBXzeExC9/+QvnJYNhovGiluZ5a5RSAsrmG3UU7RkawBcXZNJUWpc9CSiYN8+/peTO+MuREDqazlcyrSrqVmDumvL4ffb5FwqWeOpat3fv3rYfEXNi53UP/rWigeMwDX3Z9CSfQA4w0bDhg5foOfxtYP5EDyO4AJ4IN4rEY+q1JoK0C0ToydwF8GMeAXnACIQC/byuNBY7SjvDeH/46fvVl1/9dfVs73HArs1VTQgLS8bc7ZQUGjP+f/j0sBaJGAYEqMaw7n2099Rr5n/F0/kdYJjErzZx8WNNm+bfwjXXA34x35ulFNjpPXJBE0Z0sZY6qUP0xrhLJt8kjU7Ws9cytSVQIXyFclIpdRbBHdoMbXtPo40ASlhAZc+HfEN/Ea65z4dK3xre5z1nBl6U/A4n5xPgz/NT0b3eHwXyoH2L0M0DavFzA81pj0JX9MyTN3bWAIAZbw7GaPYAf5hzPTPuA+CecoEBx04v5+S3mhuAmLVPieKkyo0jYvfPuVTYrlIh7R/cMZiyOdlm/yQYZh+hkaYjAI8dHY4OpTE/JLefaBuAhbYJrRyHHvbbCzRauj/lBMk/p/k2b5iFduY9FWWIrNX3Mq1esk8ivnU6pAH+GJyvy8GKNtHik6QZlw9MtzsCfnz3TDn/iDrGVxAwA5DtQBVknNPDUAYS8KbDhyN0lRvQ1YKcu49DCPNLZgFM1pSDjAbxWN9Ze6Z7rBlzdHB44bkCf17BArOm4TJL25/RqtxYQ7AGWBbRRoHExVJmAig6ZaulAhE8BpePBrRM0vArDdGYB9AO44IG6DeBaN5fsgaTAeGV1uyn736Ua0jGAC/+9T//2odRj7NMvg718Lwn+IX21ym5adcjgZt4fKe91uDFhrw3HyjNtVtdmh7NLXhi/hIiX6Rx9siaBN6guTO7+JYvs29bfr4Dq/hZD2snje03TfzA82Mevwl6fsbzoFy4Tb1OgoKNFfDzizDHXfM1ExP19xODLhSxDvI220qIxDkEp/cQm35qf+H5i2CqZwzwskZh3cnN52yfoz5prBNprj1Ji/NVM0Nbb7s1WsNkNbU00z9zH1F49us0tfWWvVIdn4QLrMoUW+DuxKOm9eLtKY0OIN1KFZos5tNOy3FsRhjHMdiRb2I0ROnddBLmHQvmczaFSPslQEIyUkxIaPUeySn5r0pM+sP3P+rvx06yzM+B8ol9ooTMH3z4gYTXL1f3VMWCRM7ffPOVKmmoBJQj7iz1VHtTjE2M7oKECQwOMyfAkuz2/yQzx7Vr0jjKD65TlRw7gas0H3J25/XHP/1xtXfwyFG3d++h6UtFgeQkzE9AX8yzAFHXwxUY9ZglYA9VAxgtBmYp+tEaTUpSAYY/+MV7cpQXqCx7GOZjQB3ayBuKxASY8gzAC0EgAFDSn3yvlBxfCfQ91SneJibWtDRjs3xlP2FGZgwIaJug1X6AX9Jl8Dmakzc/rgvmhc2FULo8m0G+gQ1LiEkV/itKB4SRqgMyK/oxCanZiH0ACfzK+hKvESZfvot/Zqp4XNC6dWAJwjfa1fzuV5OmgWkBPDvcWxDMjPKMPTXYQvXu1E3UW6mB5DpP8j5xPzwhk3F31jJu29ctXDOPBVc9Tw122+JgjSBuA15ntMMS8uTp80MzB9SMTek8fCwTQZscnvnhGpczRGvsA47uPyR5sPaWfERfvlLgkGk8GitMirwAmzvav2if0RAd281BwU06iAEm8UO9Kdp8oTZIFQL92h+NXHloz0rT5sOVXwtPSk5KH21yWCL9CqZTzJ86MBGAkmkNd6QPJDCmPw4fES1R8cN5NwVM0frRr11SO6mPXO8Sj9bkA6gCZF7aAsF8kHQ5mm5r3QGTw780Bzy7S2A+Jt/h+dTdRcE+yhoabMPvtJ6iV/gJz4IX4UVBrWwqEpXFOxpvJPfkV1YTnfUccjbz5JJzFcmfA1DhYctD/gdAZHwBl/TLaZT0Nwcn+zw78phSeeqnnv/0xwerP8rvk0TVAMtfKfIXraLdZnBBqdRO1ppCE7Vsno9pF75ly2wj+u2f9eSMBhcaOXGD920dThtjrNEVf4R2+1C6tY01PvHuXf2/40pH9c7IetDAxtMCGjI5QxDPgx8TuIEWu536fvA+M4h3HVL3MKfN5b7ljw1Qf2rD60CwTq+cAmFgmAtKgcGbMZIa+8kTyDKAxYT8rmOq6xAiEaM2WU00XvMdZmBQOhHO9g2wXLMWbZy9OtZvbdnespPWunRikxQxrA15ff0TuADniEkiJ6liJtwe6bUMe37GrBnxPOUVTSDO+9GY+jRsP5aclgEYvMfsR1JktHv45jyWFu8n1cTlhwTLrymzJkaED9FXX38tQIcJE18c5a6SFo5nHD7dly+dKgcgbARoEGJ8Tsm2/SOlNKFM2HGSm76USRJfnkvSJJAKwmkg1Ne7ikhEY0gFiefPn3i/MTQCEZJOJqDVwFTsGrM02jw0iTBUouE6ahaNgstckXdPw78ooGbNp0EIvjkyQ+0lLUQHCMFYEU4ALkq6+SQv5gt4fC4zDMKLl6sZUIdYjN8CT1oayqD98APl5v6sJM1fR0BbY5IEsRYCmGmoCFIreU0pcchVeCxGz5q5NJ4FUzRrAEuAX0ezthbM5jr95DI0qEVL/nUSYDXMsflXT3KSXvYyH+jeYxz50QYzF8F9lnPWeuBzpTXyQcFrgUaR5NiY63k+MattjhuUN8xRdnh32oyiyendFmJePqIDBpTRlJ31GiZb79+YJjf1ecvz05Lncu2q5RkLd4l9N1qfZni53/5V/GOPGhhzKI47wjm5W1Af2YKeLCQ+RMWnzIyTJaOv9cjsbNaEpOAy75LHTn9gon2sg9bNa7dNC9aUWqObg1uABdqv1Os90F7YUwJ0aBXz4PsffGRtNVHrVLU5UnoRDhg7rwGopSWmX7hk9GxUn+IHDK/FxcPMKVpJ7ZuYz2u/YQK2qVXaMgK/tM/w0bPPL5H7et5lmXk5VD5V4MejJ4pq3VUKGoFQ0phgXfB6lAkantSlUHmmEyajwcTU7YkPzfFiTrvaBXv9ktIQ8U2btU09VNZhLxLNq7ln7+YnuThd5Ybno1FUe47c5+DjTetpmV4TjQC6SW7tFFMBeoMNN30ZiJKdIEmoQzcButZ0671Tz8CDyW2KP6T24nMdPj/7y2c6YOpgqHWlPGVcTuSyonlLYA6kVP0x6Gv50JR/9p4Zg6pOn7h6CLTlkNQZB8a0eBzz/Cw07U/dyXw/va0P0+479nL9IVv/SkuFtzeH9w73b7+EI12NgA16FhI7aUTwpnrbCFHfTkLbD2Oz8fmYujCHZbbWp3Ppej9s6eciPJYT8DzUWRXbrc7Ms6Y1j54Hg5Cgq37UMsg14Mg4Nua1QfG7AMF5lH5/1rDX1sbo6eTDp6V0lQKvzykLVGBy27frs3wKTegis5ATX893FyMD6LS2zpNas17MPtu7CKBu55d9uGa1Sy9RgaQ3mDzohxkl2iT5BVWdWgAK/m378s/76xdfrH568NPqu2/vrz7906eqpPG9meM1pUn5u0/+zoz/ufzXMN/AiNAckE7iIoERcvyHsWMOfXMrOf52xeDJQF8bR3MMw8opPGa+Mj0JWGAhQ+jFIRutAABVyYUFRInqfalrd6jjKUZ+rES1vACXaAt3dmKGJBoXIcQLB2pMrzuOtkMIk7y1yklpzDB/192UCfj6dZiqlCyYw/Q8zFVoQDF3h9xfK1H0IyWa/mF1Xc73+P4R4PFQZt97995b3Vxdkz/f/dXX33yx+vrbr1bPqVZSe9bkWGvF28WHkxJyyrkmhn9l55p8F+/4mWjo4k8XusTxvyPuDVcM+JJnLD9JCWJhwsNsygdZ8JGEprUC1lXhzRTDVtGWgyb1nPhGxWcJbRIiNrrRENLhC4EfB9rI5IfGgaTWruDSfloxqXakI3sq5tr8ROsSwNKBLuEjxaibpD3mUPgyb+r70EgVKW1upiFcQuedUH45rG/Zvd05n7C63fptvlt9KLthXH1qTCXwbKpzXzqKl5lLImRr8RwoRTt8FvTPnBE8dU6HH4JxzgE0PFgOEmj8Lrn6xc4TJSiXFh1zL+4VN24qpx8me+bQQDuHODR47JubpHbRXqCM297BrtwwHgswfOj9DsBytK32piNYZRqNBi/7Zlg9Ol8fMse0xKEwNAAo8aFKtHlJ4zHYU98P9qlNm4hyDoidHN3J0NHE4QMocNeVKtizz4g+Vl8eq0+XKJ+o712OrUzXoVcvpF0PaP+YLAHqdw4cRNGmukY00wsIjlkY0JrAIh865CfnJOX48F3S3nfZNzSfAlum69LIOVk6QScEdMCrWLMJADZRql/QP64YLq/oPVl+8HqyAZL5W2gLbR7R2z5wkgx+IjnWg30Pb9pXdZJzBHxprh9J8/fnP/3Zibz/6de/Xn340Yc+iJp3spcqF+OauBty8RRZtkHm/Dlx52UfeO/2N1ZH1Gat3wYmdS9jaVnUvM7bsO9iNZnDxSzg8Xdfz+xq92FLx+ujk7e/+9hPb3X5Jj5+1VkzszFp6dwSudccZYFNmcRJ0C+z3VM6GEO7I3hB/VPtFJT9OcOKz1fPUN40wz0JRKZJPrEo+AhRc1HjhMBhPj7xLq+x+MOZDeYxEYUF0eZU97w0Fc3fr18c/NaGqWk6I+FKSHklzIx7tGFq04T3tfV5ulvPj9xYW6uG8SfnfXMwvUFOjmFsnTb5+ZHVQ23ieV7aIJV16nMcGz30l09yAk9vy7wnYZNTeg4ZfGNfcqYHJ2WKiiPUBXgQEmib8Hs7PBCTEdj79M+qvPGb38o0+7XMug+VZf4H+xm9f+/91Uf/8l/EM/el7fvGPn1XFEELcHT9WjHQIzFWhBGMFL87UlM4qAHlhgvS0xeIIZvfWiKcoQ0eYNAy/ei+W7d0n8qbHUlrgT9PTFsybxhUhKFSmu2AQA39BdAgmALTLQCOYBP7SwFxSF/iLCUJdtGZ38wVAeZqHGK2RBDjV4d5m/6R/gIwSE6uaERTMQThfSTT8OHBC5tmEW5oYB4/lp/jI+oEP3V5uvvffaV6q3sWWx7zBmCJ6M8KIgDv/3Df63pDUZn7SsBLP6yJGWXxEKalgjOdYybUeFRTOMFG0AGmKgEA9d/xKqaZBHRYgCL8pO2IaREfwNCFYIf9+gwiaAOfPYQU7hz6hwn+jd6/lrntvIAfQSPWYmld8Be8pGv5SZLb0HLoOGa17CmdlwEXmof0Nlo2qxTNMCoNTJnRZmHjnV4yN5qG+VVf1Efmc9NrMepm52Xe07d+mZ/YfzFguEIblgOskV/xFg4M1d+0U3QcXZH+lI+pq14QxBENn93n1L4rbtFWH+gsuPEpg0blz0VVlAHOkxPvlhI6P7muoIwn0hRp3h8rF+SdF3eV5Py6NzRAIvwwewqt001php7KB3f1lMCeIx1UfpK7wfve6+xXamPjv8rB6dIronBJ65PgKQdAGPCEv4Zn4kfIWAWkCuDzTPzxLKOq5q7TIhEAITMzqUfIP0fpMSrjcIAxQMJs6Q1xTYdE+STK7xAw+0iBKMc62KhM8OrVC7l2CPQCyjIf2SvOAah7iTx/iSsEdI7JtiwU0buG7o1VeZAcXAFGyCv8KN8IUGHmBigfq54h5vihJV4RwR8/1MS8QZ8xMbN+tZGH4AzvShaBq7hpOKVNMg4AonETwZ/T/BaJ5UNneFkf231IL8Jkn/FD5y+jWVcXOLqy758+fLr6Qpo/mBl0+qFcaS6Ld+HXe6TDL8+oFat+IiOK0odQmeTUSSG2tieWzTHvlcgYf+IJ6s20Kf/681zgNam94r9KJi2uVeNp629mVGyeF0poWbiOOoo41jtef1X/RnDJcmf61ZOxdVLG9xcXc0MGEbLMJukFNq+wmSGE6P5CjBAAVxdjXEZaXdC1nX4gJ61iOgViPPU9fj+6Olt0uXzUi9QklpOQF66Ebv1V22XqycQ83c1mLHVJPX4sgBeCE1n1Ya3/g3mUMDCXSpLYXvgF7JQ5s4lqdGkmLO5v9j96MhFMgEGGWtq7Xvc4OpWLRj3fCxVC6GHPBDlIot8sVJy5rOfUdvCfkfHd51p4ptHrP/e/bq9rrQFrU4rbabIs+mGe1YbTZcxirBYpow6jc4Z8/sGo27xrgE7SZU64STRKoARatR+l0fv2m29Xv/23f1v95t9+u3ogP74nyizfSYl3zl8WILvmpMyPJEjuy4SJA/VFIvikZfBz1S80RjDJSyrijrbjkoCJ2Jk6jWYgZonMQs0Y/jakbBAD5OSPSQt/OpIgw9SorQs0ORboM93AwAFtAnVoGMmb59nWlOBXx7zsKRL3UAmdGf+OagNfu6JkqNKiqFfeT4gQ5tBnTzHYPZm9HiuCjghmfJBeVvQcmrwPPvw7aV2uGRwDAMkNSJcuKx9ZtJ2Xqg8vpeV8tvr2/jNHAh+9IodaaH5mJ8uhyAMpQPFm9Zvf/2b19f2vJLSVIkegFa0OJrtrl6+bj/DvGjVbPW0SJJpXAOu5i8wzmlMyMgPYAH4ardpGM2px4D6wFxCASGrM5dHueA70Hsxh3z+BM4Bf+30iuFk/IDRaJoAUtOVDqLNBZy/DA15X7V/vJvaUtWABRKlLy7OUSHtMzIb1g/1qsxpXLKCj+YuF8hQZWNQ+WCDNrgm72tf+3P86A0uOg8W6s/GNCJm/fOO+eqbN/KI5rDHZt68PMebo2WOMVbvLe9Q0JsFP1PkrgQ+La93nfdk00czVwiG6LU8pc0lwj4DLVa3/bYG/vd2D1YESM+8qGfpz0T1uAdzh+q5FIewN+hHNsSLTOYixT+SL+tPD7wRO/tHRr9wLMDmSRhDQEjeS0Id9BjiAstLlEwfoc5oS5SAE9OMK4NrR9LPWEu2U6YnqNy8VQLWrSFXy1AGwBCQJ5CCWF+3cNdIuESjG/iHoRJ9dVvvQvVO+0CgHteYSDl5gQbIWTkckJOfDIHlFBW5tR7fWMwEfpmtmRuei8wo/R3t3pICS/f1H9n0MnSTQKkFjXkXTBFsJUOt91/WszdQ5FmQ/mSzYZxo3Li2A9NAAtJ/ftO1ylGUqTuJm+FnnMk1QiGWSwaD4J1kG1PYV1W525SDGJB52XocDavyew1pBP9TJ9z/+wJV+zmnMR2gSyYVoGqpsDqZluhuQ1oeyZkgtXfKl/1+vWd5OsGjsJ/bmcoPnbO3+CexN8pLx5bpcPOCXxVtJhLV20p3RG8t9P632bn/DnIeVrr+m793Heu40PHdvdP60h7uDVat3fW7ckTbPlkgbBJLOpNGN82l9vNHY1Ps28/QpxgsJYc0ao2re0+GOnN7e2sS842Wb07m+GvXtJkg5MaE1K5Mf4Hq77njmaSxEnyoGJCtBubVHY5o7XYmJZhrjQnT1rIngvDp97dBUzs/ZQhRndGND3BehFsluWbv0FcGXNcxmQsCEqOs4VwS0TkXzMoZRJaFvb2xH6+oiTD18SH6wqwIzmGWfCfCg0fu9yqxRW/cPv/u9ckh9X/QayLFz4bISIL+/+meZGagG8FQZ50EgLwTGyOtnRlb5tlzDU5/gH0fkHj41MEeuGdUWan2T0iXFmeyLQxJi0TbmnuSui1kJSZADFcCYUcncQ/Sec+xlLhrcIgTxHexkn2jTAIT4G7kKiNc2mo0LOxF+33//vatzoL1jDYh8dPkrgZTbAqFoSqiHionq8atH0qY8VgsvVVv1tgXDnz79o8ywSjujOTl8IeGliEprjbxZi55rkRI4EmETlzzS28hHSvkQ+blw4UcLko/e+9hmO5+B7I8k0x9M3gxS78kJRtoZBEf5eZl+fOjpIKSAG+M0y6P1dA9NvmGlA2754j6ZmxwBK6wP5uRX0Zb4+IogsCmTe1nfrKXNzjaz1ZaaTuox7fuIU/dVLxohO/gknTH99gHGf5Vf59h3Pb5lP6xFDK61UxOB0Bhj0htH1QbA9H7ZfNfzs2x3D7iUgDVXBXD53Jo+PSQGwrQfKDUesjS1iDX3wWXVdMDA5RI3BoAZ5lm0YodPFZQhMPXs8bPVTWnF2WvGQlpXkhefExgCSHAI4FBHTr+HuwE6T5Qb7u6de4pOf8/AkNKIP/6ooIx+HqZmPd/RrFY+BLTxfVfSQZsO/dIe2GM5fjKPCfa5IJDiSFiAloDOM2koi5s5V6Ars+kazMtXpAl0VCvuJnp/cHDDkaxoC8k3iOsG70ndcoWat9SIlkqw+Rh+sC9kNn2h/rpMmvYLBzdHppc/X9xL8JHEZ1eJ4J3UuiX00Dsb9CborXg0mvHKN8hidXql2tTmSXZZUFtJylwm/torR8xdJZTm/mQCSJlH9kd8C1PW0cAQZYx+OSG0yStaR/pgD0t9+EQBdYe2gOQAcyQ+89HHH612KPHmdY/ftH1pqzJLEfsJTLBNmp2Wz7KJtYHxRLy1Z+ZP8n5uf9uzTt6x7aZ3vnNrc2d9+Le0HA/OGp5lWO3owX6mk6YnHiIw9w2jp+xRmHF59nZbaz09icratySmG54bJ2HXW+yDsv7u4tPDPrIxAwtzXB/++Gsdvp+Yv/n+tfF7Ahbj6vqNNTv9kPZZGw8t0EcLA61NgK8ayzb+OS9OJxFevFobme0dDe1YTc9lpNUiBNYJcnPGfL+F0/w6vYfzuvVN+NfwSpAMQnZprQWlGVKPwf1MX7MWy/UGfLoOUBX/sDhFM9YdaYh2SBOBH400XQ9VW/dPf/zj6ve/+93qj7//w+rzzz93RO1FkiyL4WByxY8N4PP+e6p4IW0fgghtITmkxNrtrEwKhR38a8z8GQjVBlJD1wBHH7rMGafysY5EhmJCKrMI/jtilDB1NBIIBEzENpMYLETod34uTrcIBjM5zucwOv6JCVPaDSBnWlR/AIUJpkjxd9JRMDf0+2D/haN5SfmCyRpfRYQs5dUua74+eP8D+e7dddQt/cd38XuZZQ9kjr2rPIVYZnalUSFRszUkAoRJORQoUYf9adzLWrWmwV+Wj54d5TV337/+3nnYrl66pprC7xusk0InCa+pcJIxdE4+zOyMHS1f6JqgD0xztYfgOwadM73QlzpE2sSUQJHQVe+91O41AJS0OXRxeghVLgPQvTQRO3KkhwSxuiG90AihcQxtmqj9grY71IKPDImyfQYNe+f4fwA0HhqtfV/TFRaWFrl0mVMUVr7fAD9z0fy5/azWOci8c8vvjseydtNzuap/PD8ZQPwsvTfbJGlMEG2Yzbwx8S4wqRJxN/iY97Ha8TOZGTRl2suX9bfrTkObz6TZEdh5Kr+4O3u3fVAx6+BgVUDjpVS3aOPwAWPfPlMlD6JjSaBMqqUb1+7aReGW6P2B3Dra/5V9CGh4XkFLNnozLt3LXmTArOuONMzkZ0FLHE1zfuxk0AczQIj2CvsX31iSqQN4DuVveEC6Iz2f/vnwJT5zRQdLfHAJjLKbhgDSOY3xhUAO4DG1dY/1PeZveFpM0RzaqIEb/1slkXZqFPVPc8pngORoVxOowU84/nrAT1IVLeZXeBBl89xHjYVD7JEA6SDkqDlNguxBm5vrW+f5RNNXfrA+sGp+CBYD+PF5Ej0D+mqv0SPt/yTMr2CNnPg858xz/A3ln6hEz1T4oLdH4nG4p3z4yUfxBZXFgkM+4w59po+sS6fu8h6o/ZU9tAxr/P3WN8ueWZc+W25cF4xnttwyt/Uibnu+f8i6tz11U/6+ayf6vo3rSxG01IRaG0arHws8TBMaEcCuzv63cFdjrnu5Ibi5zI6qFu5hepuvodnLsgbUd/s8ayxsTpl11mxWs6W901nhtpWamh9fG6t0X4u2tk13q2odAbfQZlFfTfwAPpsLsQmwttPRwI3T1+3HEc3p6cBsuWVZz7OfWhJgepY3macjprH8FQHUzuZrqt+SsZnDdaLOs4d0tLkobYd0+GtxlW3agr5EF4ABMRBOyoCF6zIdkgj5cO9g9UDg5Xe/+/fVf/tv/03A7w/SCDy0YPfpVeDwjrQMH8mP5DrRpvohjx2/Ma06I37NIcAMpuZTuNcT0JMTN6/U9k1yZOcK67mAAU/rkANE8lpdE+CEMboN03ZrBAUEG/zqBH8gHzwHpFAztJhv1/aFgTJvZswybeMsT/mr3l/MMqfwPbSSGhNCMj47+AiS/+xg9fHHn0hLIo0fdTM1Lz99d3/1xZefSSOK2eyKTt/7Tk5NpK9TXQRhMBD/zPVkA4ij3ePVAThzoBXfE2GMAD5ASEqLuCvT4Z6c+q9cujpyraHlQ1vLGvhfuUaw1qMag77H5wjUYTNSmSpNY0ViObQAXgooYo4FLAKUizcRlZpFiN7qJQKfkm0CBi+lcWCar3hIVPaIsLpUmhkDyXHIzf2hm0BT+7zV+rp9+lLzN/yuygRpwIp5mSf0PTXfg8+km9MaFP/c+Czrs/CAsW6+Lv00qAHIQHv0y3t54mhlfnSwBrfZVwyNXbLBoVmOu0XzgRxA13iPuzDzorzvRN+05xyT2mPWugkAHsvH8lgCH4B0RX+XES/gk2fhY8fhRvucwCMOec9FR4AkDi3v3/vF6rrSuty4rjAk7TPy8BGRekP5Ml+8Vlk3+b81/Q46llbNWmdSllwX+CKxu0yR0BUaOfY2E0U/Xdmnxuk9adCjCGOBvye66JrA3a2bt+TKIDcGaefILUhQB7625Dkk7oKygK+uX3E5Q2iMqGT2AyldLh52EJEeCbjTDXZzgCI1L4fS1gew946c1swG3FgZ2K0cNIubmh7bJxYeRB1vrAQeI0C0WfAkj7nOgXHln2zWTKSu6XA5rKQkpAAqfNNgF3N0or8XXpDqINybJNE5vOcFcFUwC2XsxJ/gW48fMZuhd6wt16//g+hBc0YqGJeVy0YhgCiveNY2Q53YQLODuu6MX0XPLaFOwq+a62m/LbM/r8Mpz6i5rW24ubvf3r93uiLrvI4sTo5kW1Oi0F6O/vqUQU1MbfAMmAk+Ij4ZlOP1MC2mnTDwtD38zTwp6WBOwjlpWcCsneInczI+P1xvAaEru81iYX1q5Tkx3zRgGbrLrVPZfjtO8uor1sffPnZubSzmMrk9lPEJjNV/NMyZmeG2LryNiBbAjC/CptblLPo4CfIm0u2OT48fB6hqNOvVws0ruPY45nyubFCrnFmMlBiz2Wa9FkY2+1o6rmtVQxl9mAB46T28Q/+oWkEQB4ADDRwRYl99/qXy3/1h9ac//Wn1hRIgYwKhPiw+fDB3mCb+ZTf0t6PUTKcACAElgUZOzp3PjX67Ri2mIl3jlAowWIAHaRXKBw7miQRtf5OeldaYNtVyfXLiiTE7QhDmnHxhTiRdtIJpixO0a4AKFPlkjEYQExMJmq0Cp5RUopZTF1Qu9/IPhPHSD/oHuKQKB0ycCgeYeUk2jSbnF7/8ZHVdJd4uS1ghOO/f/1YJmb9TVYR9lzv76eEPqwcq2xbtYgO/EiZlgmb5o0VuotlO2xYUI6ozTB/zEWPaPXwiE5VSy1CjVw3yOT+Ye0m9Y15S0YgIX/tp6TMCblhPJ8N1FDWEAg3BC2I69yHTWj8AH+0jIPg7EYeJQoUmM59EZzoeGwd7mwPxW6NhaYNMvwnwyOEHDaIf5j422GsQGe5V/2w2mxgyf5fwDKNuydvH2O272ADR8nQRQsaMZZYbjPUMJhAztG6CcQCqAc+9v2s/h7P2Xp+gkt1woIb4kBJpmnEmNx3a63zAnPCmodvCKgBPXfsWjRy8GbMumroX+MlqLOTic31rAwhoIoesANUEQrAG+IA9P0Bb/ir1e+X7moTmOswpUTm0D18gup9+7eBbJh+95kKMEGDFvsiKnpe28Lb21DWbYC8J1J0/TB68ROCnpBgHQQAd5RD1ie6X1lGHqZfy4UWL+EqADn+3qzJn7xyn1GKXjnsuP1rMms/l8weQe6VI/oCfaO08wWNLhTd5JUi3A9+AX+lvgkc8H7WMIQmsA+qb9gWasXYLCV8K30YThwYyFVJS4cRl22ywyP7lMyJ5r+L7S7oa+DoUAc2WlYPr4C+H4lNYRqAlTLzMScv1jLkPy+T70U0EpHjPEQzC+3KPOPaGNPgD4FEliT7euHVj9d777wesks7K1Ugwt7eETZ/tduC9VFK7WFHvurcpRNoS1Thi2a21ORrv+M8F+Nafm6Kwbvo5v5b9Vsxsunnmq6fx2poPr1VevmsAoS33TUBfwR25zc3kzjXxHhCVC0YlhX5Iz1H5FJgoN7wS+1kN/izrh3YkJ3gzb09u2Mr8itDngW326ZOyt/HoiUVUXbu0lUU769UO2J6FHmjfMM1/AEm/8ix/tsGYw9PnhTvz8T/ry4C+mPx+1mu989OUbBDHxnXRKGaOE6hR26zeG5GdXLKpawtVpustGnmf6NXiXxHMtVo5C2AK5TP5uwjwuFSZTtRHchh+pPJq393/fnVfARx//UzA749/kCnxkTQIR8pTd88+fDBj6ygxMXGaVRukarkq/xsYM6XEDmHcWkg0Tr26ZsjDr471BXREoEG3aC2SVy8CvPQgfp+ScXkxd2gf6LtrlApsmYHZ7AXTT7ACt/AeHz9ezp+FgMVXThoMSr7FX0X1S9F6kMBZ9wBJEUYUdwcIoxVJ9QqBSD0LgPhImk/SZty9e2v1wQfv2YQCZnwgs/hPD8imv+fATdK0PHsukCnBxfOT065O1GPj1sCggahzc9LXZQ3UWMCh/QOclLbbsAEmz1yidfM+x5FfwFXvSLVCQAzzBWg17MQkZo0iYMFUnzQa2luObG6GzwqaiALnvAIIHwugmN5Hag+nssgcxa+PQJ7kIzS9Yc5zv6Xpo+C9tBKXLxOdTdk7NMgMA+EWTc3QOBYzcA80tk7DkS5mHtzfmtLR9819XHxwEFG2SfGdhY8NfWxbE7zukVSjjJv3UO6P/1b4dzFbz2daZuPFKmMzODMiwGtFi4EvlzBwT2y6VnwAerfWPhcVX4l22PC66Oi8tWWaFWlXTQfSiLEvAICAwQMBON4T3dsmV64z8NeLQxKPhwfsKBDoSAmgXwqkPX3yxIFDBFcAFEhNxD0AQnzjXN5NOS3RtgWsZ1/SLxI1J7l4grAwQUPHgBqAyAu5XuB+0cDn5TGuJQSPYaaMxyP+r8/30RQqIbwOnOwd19OFF+CqAEAlCEPuF0ejxGFZBzyHs59qptZQRv1DE86cNP10qiiyUHSaIsbDGsAXL+ukQookgi6yRDbHZblZDw6deu9KHPgHC0i15i+1xTkos04FPM3zOwAtmjsOp22ZIABmybaQPeXDUU5YcZFQ/wXbrB1cKoXUOAG1gDon3pbFQppYsi58c/0br+XFXwvQoo2VG0/yRiZvaw6G/bzlePW3iETP06ZsTPfWX8vW6+2zhpG23RIhDXj2lBbtbfRyWMR+bu+3PvFnfeh0LiY4OjerfJrh27TSm3qjbYjX4OD0ji9Rsbl3hE5XU82wzJrWFqE2qlmI3vu7aRb7/hIALQpM6402gzLPnJBxLYxhfn7dBhMf6Res4mr+tox7E9yuDeTE8+f+zBR1spuL39s0Jl02uTqZyfg/+l+bbuuIz3zUMvDNfdAbdhEc1ZcadHQfNScbQ2iBY/oqoeP2woGzci1T6l6+6o0NL6HSw93bd82UiEL98YcHrqn71y+/XH375ber+1/fX+3r82uqE3n19r34sOnkCrAh0IMT+bW//6XMMmJsmBfsVBqHb2rvYmZqjRqjiF9SJiuRbXkfsBanZhgskbgNyELXcYz2GpjZJm8djBZQ187QCEC0IM79pn8wRZhafBfj02oyKy1gyi1FO0EqiWt2fl4EBFoXwKh/ZNq6TpJp9YPUMEQEX1Gk8z/8w9/LqV5BHdL2EVn87XffOHffk2dylpfwskkMbQBaAXRgAKO2ppTA75KL3u+AKgNfD9wavWi0+jSU9TUQtADCrKq0FsyR07RI5JG/jH8IeI2RObqs6GlqDRPowevwkqJmBT4MxvQ3Wg87IjqoKtYGgxX6YgKN5so/CAmhWjQ5KQPFnKmfnudoXolt6wOJhYvaOXYeOQleaX2OZea98pIE2dQdRlMV30I0LKPGrAFF84Ki7aLl1m6Y1guYMZDWpKOJq60wDsz9mfdMC4xZzBi45JnDR7DbxwJjAc/zQjWeFvZU/YScwyE4VAWLLpq9Ydr19QC7/LaCvpIeD60KZnVjeuTApCe2YM5jotgn3UiqfEQbFm59gfQ9OhTtaT85Z5/cECA8tG3c5xqxohOAFfPNwQdt3pE09ewZSiuSaPwj5YJDs35Dmn58XNkLRK/7MDSYk6FozUbOBUTXP36qw9H+s4AeZrVM4rSfhMJpABeIw/JRi25De1aAEk0+wBGttfd9cYyC/8U92Ac5XC404c2RQyUA2tq/8A3mEzrDP5ggLMAovKordLhOMalv+Ke5Tak0zaXax08O3sT29VqikayoakZisOblD03aWqCxW8Oqa2E3HCgDDisxvm6AP6GZxXXEd3OARWNL0RCZtRmG/f3RumsOXYXFwXFRGnR4Xp5NkBrZDDA9KwehrsN9A39IMjCQkeF9+SMTjGafZu1bg3cf4tQXlb2zpWgoXcJzQ9Z5s+4/6y5vffnqSei17DRfyEhPv/mMb0J32cChlxknbUrZbQ11T7Y/JFRZiofqYh7X8rjvn/u/tKnKHc0GlgfkM1Px+qu5VAvtuqAZzXmZQpLaJHz/5M1hAmvfjY3JSHLTwJ+bgJMuFfhrrN+CeQCJM5epZ4iL6sFbgeFy3cJEsyl7c2fogwX6qc1kPH80XwwxX5Zw8l31Gqfl8cEpOHWe02bl9fSTEz0Esns4vm9mX8TSwx/zle+3kflootdnoo2swzRf1V7P2wD+fK5N6zQaxSBj5s2pN0wvmi3MuTAONr1P7WKKj6Xl+1YJmD/7yxdmDD/8+OPq8Y9o+eTTJh8fmCLg5q4qU2ASxHfH/m2c6MWwMFMY+JX515UviqHatItws8ImzsP8nWANCR4xfbSAvFKGLcEPy9m4QJ8VTTiGJ6quTVyul6kTLYzVJiQLZ8CeGDSO6GbWGTsn3NEXMVB8XcxgeY8PDpFzEkpJ9ZDUDoyFaiRUNkAA8B3CAuH23nt3JRjfX92R1g/n80cy536rnIY/ycxLYuhowxZKtpbFwicmm6bzQSYt0fVBa4Gt4/C46zOTvj51O9lp/QN4wzzlVB0XqFkcsMsavX71zO1cI+eZbwSIouGLOHVlHQRB+aA5FYwug1ZysED4Ig0Ae9Yl6jfzVJoqp3dJGmfnCrPPnztr4cszHIHKd7h6EZADXWpgl6WtwqcUzd8bgXlytOWwVcpFN6M/LDFqL9VWNb0v29ZzGlY6uJf5Zgtjn43cboDbollOO9k/mdHsM8bP5Ke9XMPnSfbrtqd+LSbZWmPPG2A5Zj52A30wUPZQNE8qa4fZLsED6X98Xis6uXhDyuwxd8n3Rn+g75BNQADribDfUdLhffzdBMA4TLHPMP3xZFvXWRbmwUAI0+JFH+AIRjIQ0T37ClY4vnvHpmKAI24YHIAcQV99xFexOZvrXtesOpjIoJQKFNG4z9TKPixdP9QXv1q9AkY4oPFtPmsLQDXiQ02+ja8v64UPIe143kR7F12vV2Za3EAsMwNMAbxXlPrmqkooOmG0NNOkknKpR+aUlDoa90tNqtdJPwRD3LyhAx/+d+KJ5k+MT3Ntv+VKUWOfSwO+UFb2RuBCa9SYrSTqztryt/klBzTNu0EuNAIfU9UiFukSewu+yR5lduwmk+hq+91OvCHm5tARIJU+X9Chimc8VdqtR6qqRIlJkr8DSo9kHm8A6RRF3q+esNpqhQaG8NomxXplzv693Lnt3XLv+DZb/YTgbKyQvtYern0Zqlh4wsIFqrEwh7WObsKU5hcnRlO8wW16nb21/equ8sY73dG5kAIdDD0MxNyMm8/mvqThzH+P3LUDOYUX+DtrihuQ2N+q/Lg8VNqsPrTpued1PKqINtefscgw5l6T6bLaqh5orphfdWGGd+arF88EXxMx39Msxi0N35qlfd9SMqnncFqeMbTQefq5ALlpYNZ0pN0sdI+aRashbDvWNGedRrk+x91it9HEOojEzMrzMIRezkrjsdBVbVC60MLSTrtMS2kCuR0m58Ls1gokeAAz6Zdf/3X1hz/8cfXnP36qaN0vbP6k/ctKpXDz2o2AOf1zpC+nTD2oSzexvjEZKaGwtGG3qAQg5+xn8rvBLAJA8gmVrWCNSYSU++l1VTkh1QSF6QFkOpoNzZUL1Julh1m7xqXNJQkswbRMO84HaBORGKjrZkajZ8aqzwwK9SXihChjJ3vVmnLSxXG99xN+UbxgkDhrI+yePVWeP4EmtKEmJwMr+UOR++zizdU9Ab/3Prgr7cEVmcYerT79y59VieMrJ701A7IzeV6zybY1fGuboEnXAqo0oqwh2sIRnr8I2fCRZGrkB/MVa4vvI8Lj6gWVxRMdEOVJkuldRfrab0jriOQHy7heqX6Yf0y/MVXFXMy9Bho2ObISpGBJQmtAsU29FeEbEsz1wUhEDLLOAElmAvAeyh3F51ifI4SfgAE57HZUJ/aVNIAkwdaR2WuO1gZNoDdOJihwLa/WGGXH1B6ub4ie5dW7t1mZzZGLyqG+T5vzQTQftBYpT7NZuRrKtewznjv/5LBFVkN/beEfX0gnVDcgAueFQQXEo53KvDmBMIc2fpxChkfEl9PAxHML+MhnfG/tuf4GhNAXQAwm2uwjtOCp2drpj7xvbKeu5zsg44LMvVek3b8qE6vcNES78AIix69JO0aELXW3Lx6T0BwNUbTuxySVdtlA1j/96xKDWa+aopKQi0zwyKaVG4s6+G3z60QJp9whcxcAmxf0/VJ9pbIHPAcavqhDz7Wryu+puecgif/fAj6plavKGQJ7tHUe4Ff5RVmSG8rleUBNbh1qPa9ac8aFyTel1nIgMbXhMmFTufYa7gz43tYhk+9xc3FEPcAaf72ihSVjRKwdmM8d1AZ9aS0uJEmjeFjo4LgtOeoP2RYC7LAclFuEfRajjTZuZI7Y22jwDEYJCBHwUwWlh0oaz8/f/eIXlgcv5Hjp4BXzmvDmXhnjBcYZtVrR+Zj6t77Jvfwv63z2i0ltZU9fPu/p3mUl8040Vr3urrL3+Jmu666cNpru4SLvg9vWR740ajZSvGQx6Gr/ebhMaG3iQPM0k1MImqpoAOYOLpM0f9qTdxL8tQrbUzyBtciQXsZibgXXYCqnG+HfZaF41qy0rRny8+tZBYjCfDnFZRK7Jx6nZVk9z5o7zUXyHqwtbf6s68bcb6zsW0grc5ONe5Ik1p+3udzddHdj09/SgqGaHS0NCsubk0B4rdWsVIG1MVy3WWa+qddOD+HsDNFwpX7wsm6dbJV+JZrrpoEZptDHytX14/c/rL5RDd2/fPqZyvz8yX59+zLzENBAwMZlmXY4wZInC82g06AY+CTajfXhYGEh40CL5NqC+RIBi68eWgYm2yfK6mNyR4VWEHiYZAF8ODZHcAUwlLElK67nwjgdQIKg1D+exW+AWhhpA8AlTQ3aEH4y8zGbcrp3YEElX+U78p/dVL4yRxxbyCrhrcFQNIgu9ySGS+oGzLn48XXyaEDgQ2n6vvj8MwfC/PjTD+gvTvK5DfJa2ODEEMdJL3TdMC8mfEw+nCXjgO/9VBADAJZawOQQxL9L2rM3lxmxcgje0LXPVw+VfuOp0s+cR2vpOrpERRKJHaH5UnNPYENHV7sms4UAJkHmN8Xh+UEAXtQ8OgdYmZu5MjQYIYKfUzNy+modFTzPFR0SzUpVQDqCZgKT9JE0HK8UO3DJ5fQSGHRB7cTMHw1n+zSaY3qOWie+zKMZfgO01l7U3rFoMTgJKI+rTXEkwNxgMzGj238OIVv0a1Bs2s2BqHd2mAptGQIb+DFr+PT5b/IYcj283pi0gGGtItN4wZrB6otBQEBHl9Oz24TBaIS0zeP6G21X74NofAAZ+O2pTOBhfC9dT5anotUWTeP3yULAailc4aCEy6qGo+Tfx0dvnAR6TyleKMtIUnLMvZh+idYPyMAk2NHhme/WkLWM94yw/0tMBDRFEzr7tPf+zN73omQuq7/4CJLYGY27swm0Vkvfk9TdSaL1cPYs60pUq5Os6wDHgY7chBwAaRK6gydwOMZqcB4pXXLY9HZF4OqiIuUF/MIzAqrhUz7wGmzH1zLrUS4AHEAxu3ZwFH2vah029erai5WcPPskCA0fzGfURC6tqOkWzV+N0+XysGbwOfwW0zHfAeq1L6mIZZKFLuvHh0UOXYDgwgDmwVq7h0rN84Pyke4p1+pNUlOJRjj0+bkO8Kr3JUtC62M5/Kx3ff3N927wyrc9bwMqpLP+r7iDWUXv8aKxLY1ue+zEnd/WjXzPfjKTGCc33ucLd2PhMGYTfZM7bK1eNhKvlge19qMDM5BZA3yj7X7O3GdmwWzam7IB0AzMsufMlc8c7Nq3BQLnz0IweR6/B56vlRpybjDfAOI+q9uzZVy7AMugaxji3MOizmbiHsLSm8VXMnOyaPm2DzFTs07xGU424Exs4yndn+5Kz1+D/V5n9E+TNtKC3UImvjyZ+hwKeiVMB2vLuIytfS7cNU6BBbbQ3gBMAGYI++dK/Hv/228F9v5ssPfZX/5i1b+j+AS8nIVeD8GcC9N89lhpQgQWzt2LJgwgSP4rTtVogeyjqRsQNo6IJQWMtEuYRV8IIDntCydegJy1cPHxunipQKQnoRybxQC5187V0wmzzcLOLedpCoPDnAWjdfoDaTTOS1ViU1flCEwC2Wj+8JOx7hCwgVCE+Us7yA/m7KvyYaT/HkvlzKKf8e+jagEaAszGL53T7MeffpRW8Lzy+D2WNvCxgN+j1Zd//Xz14LHyZmkfoHGLYentr96B0eacvD7mP2nuJPxwEocIqESSgBVuYC4BZQRJoKkUsJNAc/F53cu4WFu0IoDx69JmSJ3rYA6S3ZJnEaXt892nrqBwnvnS/GPeGmWlHMghGsLfSeASR/wLrl2anIj0CX0U/Xx5QQCSdZVQwvT+Uj5kCGT8/5B1ij2woe5CASGWmjx0VATB34ytcLmAPHNOiiFAKFoQHzwo58Y61T6MYWzaGzWHCV6qLzZ4grdXMdeGjWEXE/AbPDm+qa6SEQKsPVkP6k1pHpY/TGuaMx9HqgbvS31vfz7RH8uG9rT5S/w3016zZPPK+iOPDbhJUIe+fRk/Ma7BlxbtPf33GhHFK59OJztG26V1IAjiptKzEL3rVEHsA56H5l3OZI4YFT28voEWS7T/7LnuVfUPHRjwB0ODiEZw78Kug7qaM8JrYnRc5jRz2XLLg41W0xoqro3GCnNq5ovR1iGiLbyAbT4V3ZFiijEBUjqRe7uK4KcInRpAnX8a9wwnbX9pLR00fnhZ3+nw0+tHDVzGiPYsfsniOSSF17PwhaXazjlVPhnLDS1x+LT5PXTS/Ta7btCnA0yCm/KyFpWE0qLfmKFJRRMNbNK/kCxaVgXxGF4+1E7AvsNT4KNoVV+iYbW2dVGi5Emm6HpqsidQa93VkAy0NcPcq62/J37+nWTAjz/8KGvF+7YEXbooP0f1xXKjZFuGmMPWwAaDL49HveVNdtfAAe962ztxzlqHwgKDd9amb+tXhuFFqnXLkfmsV2h7+zUDQBp/TAybR1juunLHxqsVN81g+FpXtt6s5nriWJsNFMFZ+DV46S04X1sd2iJImkxODmtbO29bqVMe0Oi6Fn0xcy/X99PGUwsFBuyYU9QY83eD3JqyDVB29niz9hEY/VoA5Vtpd7mguNkCYadZZOHNBWoTWqOK1qBvj+Ey30OEubcUfGHo1U8Lhm0oIDPjn04a24xmXF5mAX4hBEi/glaOpKxff/2VcvL9dvWnP/x+9aUCOH6kEoW4AYL8FmlaZK7F7+2995S1X6bCn+Tr9/SFiqLvo8kjSaoY6VU0PaWZQOBzqsQ/SxLd6QNwYpZfkYUSggh/uUqJwPjwhUMzNUyfGiymK4MD1mggYnvjGSBH09fJnTErEUGnk76AaEwkCZoI8IPBhoEBaJyKxLAE8QSjT26smM5YH1JZAGZTTg7mzDqhFbDWD0ardeQ3jt+PHj20LyJ5+Yjw3d195ojHPflGsdjOzG+CW99hm/ut/1523TgWFcGEK9BnKANn9DsKxDEYenxJUcWPPG7nXxQIi58Sa4NWhHHiUB69qSsAkHbFAjdzY7Cosd4w4yd1xDkFpDxW4l8dABA+1kqEAbo90Qh0AiBMTWIBPwIxGC+mrBIar2WuPT5StPUbfpNDcVfPFPggYAeNCCDcg4/f5ysfCK1DqYNEzM6sV2taLwpEYt1zbjMB/CRDZn7QBOdc33s7gfK0l+og4a4F77wXy4GgDqozg18Hfr1xw4d6W2ePe4Hrd+/I/p2xvTbwS7BI4pwZNxOafqGlNRAZADRtdpSoS3iVjymR6ZvAj+7TPtouJzB3bk2Cc6IVuijN1XmlGsFU7iTmAoCYJS9cvB5NVUbguYvA116QxLqqZIsvb2hPysl/T3SOryruG7hFpDLHpaQlAjzCpwqwOa2N+WORb888oMl0FIGb6Hz9RXCJAzyWHdCVXAyOkvun5p6289OaQkd/V/469m58dOW2QPS4gBV7lAPbRY2XNEtck/QzRP6TtFkHU9Eo2lE0qkTIMiDAGpkKONCkZm7kBnNqK4OBUVXyMF3kiGfe4+pBxf+hAtHpjnhjAz5HI6PZxv9ZhzHyDjboi0OY/rWGN9Tg53UdawA7uQ4Bmq7AUQddeG5Ht5OaheTszG0DbZrEYvHiiMPCkTV+WCjeF/D7kIoeUgzs6WDA3LXVo6mjAfzfgg66jYUi/mPvtqINk/JiecwTtoE26G5xvVnrSe/n6cPFdLt8ePIyntO9Wp45Ve44bcDTUKrVIncTeZsTFwwQrUDjl7EoDZbGdl724CJgvPu8AUd780yyr5oVbJ3hk2OYp7flXIRerjUjhXDH7/p8XNB/d9ubC0ZDfQRcJjnD3bh2bf6m9ZguXbSizO27EKEnxfPWwLEBqB83bNczAQxevoA3r1nBxZr8aOnS/sjXZ+ZWE+gm08nu6uiy3lhXprZgF6/NjIrh6DfbAM3cNTPry2aCX3351eo3v/k3lVz7d238+8pkf+CM/gCK9++9Z2dfTDou3i6T5tNHzxErJAwws+DESZ4uInkzd8ntBuAjUo1OOrWAns/vaAiTs88gTP8wL8Ggb0nzEP/FEEozMLSMMN1Ep+KsHX9Cp3LQvUtNyoqUs29fmGOn2rA8hiGaGUfLR4cvnUdThXBA+8nWTI1UtAIkqMWHCFMSeblgpA5aob6pBMNlVQFA+FHVAA0gUXPPBQKPnwjYSPt2JLMYL2tNajybMO40amMqN9d3ER2hO1443pNPDa0eQID8ZYADa0TVR5d2MgBMiSfNmIGrAbiuIrEzJqNURUn+RD7Hd5PKK5dJCyKafL77JMIWUyP/oPECVzYflak97xPQEx+mBOzISS99lMbxpdK1XNKaXtohfYfSi0jYvX4tnyL6jSZTPVC6WdOS18zPVeobRakC8C4o6OHVK7R+AX7R/FXqCdGifdW8vA0o7DXn+XJwwdg8w7PQ+yuehu2A0isTa4O9cby/YoexQZf9u7GAayzSfJX7e/9G42dcp+EBigQphC+4sE28AN9FL+ztDp+03xg53Ujkm2h3mybt0hEeErwIqHSF5YxX7Vvji6nf/q85NAGMNesGO7RpbTkBETzbz1sOxGib0HphVj2+BUCRCwaHHGmJfDjQGjiFkg9qJIwuLagFy8S7xrxX54rVBSZy6MDfMTKKYJ9Ingg26NjAjwTD8B8fFuKXmT3V9qDFzMzcX5FvovNrEnzC3DiiP4LeKauUSP31LimFYgUAfAEQd7BI4IAq8OflYX7szlAHJ/cvriUdAEa0vl9l7g1ATFBTVig5NF232AesaArpk91a9Ox9/CdZDyiDwyj02mbZAuL8DW07yt2zlFJ58Lq0SdqW9ivMFfTNnr+6GQ2f3TNY13LVwQVjT4fVL//6xeqDjz9c3VKt8+tKlE0A0D6J7u2v6Q3kBfL7lre9jmvEv7Ex5j9LTkThsR2Obbt7s/kTisbuk/dyS5GN9rN5+9znx2TPF61mJ4VHnBhP0bLXoZba05sJWA5/y601VNO1zlp1V3ONt01YN14caAF8PT1poD/3XjNAXO99vs9GygvG6FnSf/GX6Ts2Gdr8+TKl2xd31qCtmSXHbG221rOY9kay8NH8yQlachjVRYOJbO/T8mlvlczX3FeTS4OqbRPQjTSB1Rye9cSe8hzgM9cLMwTceMRFaA2+e03C9L3RcnfWdXrgtmGPMZVpzOuMD5427VX5tiAI8Eezpu/ff7P67W9/Y9BHROWHH3ygn/cN/G5wbdXOpU0y/T9SrVny3VkvRumlYhzWzdiPJWtlsCTwR1mznKSpi6k0JuS8MsOO6ZZ/MCG0awBMzBw5yeLSIu2a7qO/I0q05gEGl7xkeobuYZ7QLHL6PTwgWjVgMxF1mXsYeyJoCf5AuMmKJU0V6SoQdAgb/BlhvrcVkYtWFFMqjuJoJF8I5FEG7UBO7gBBgFTSMTAu9Vtz5Fq7RBICQPwvdLb4vWZsm+Q1mxb5Lj8BLmybrKl+SLVBUt7SLrRQv4yAEwjsiijt85XtHiFhgaPOXHydVDA2xctHiwAPSuQx/4A2A26uI2pbYJ/xEcWL2fBAGpEG7e4RwtSamBSuhz6TxjnmqyR6BpSFgv09QI1asfhbiUb2ZT4jP7frNmsdHGBgzU5oaTFjprrYBZmr7DRP8IfeXxAAtMmXcZYkMXy17xWakUSEMpHnz0foDxZYe2nwxlo1nOmzTjk81Tb0QYVeGZqxBgj5GlvYbR3kqt1eyVBga/gmCijftvivAgIC8uwTxv51ahCBB807e4lceAE90WI3xw6HyA/vG2AAfJyipKLTGQf+eOzPfbR9EugcVm7u3rDJ1xojgJHBW1w2eimcVkfrhSb/hVwh0HS7TCGfEQCEe4DbDzBr0JapOE3I5YDgw6JTwVQJRu1p3BB6PAQb4Wr7SqbYl673jO8eh8j4jiZlClrmCGevkaYPGsaPGc3Vka9fgCt9vibgd6AUTFz8mkofZBMgtc0KjTeuK6lwg1bImk0diABp1lIDrmqf5HCXXW0tNbxGINU+ls6NGeDHAQy+1Xkuuf9QwApw9UJ8q1NJ4fcXUB3/uvgrT7yffV18Et7l+VYkrmmyDjfte+u+an8Cr003ugbNOAdgmsC1mmQ08CwyFXz+2eeqOvTx6h/l0021JdaRuTM9uBs1x2wpf4sS5/QVHluhZ2hDaL2z6J4b2vp+SMn1znhZFq2wk7FDM/Xg5q8LZ+7j+Yx0mn4X7LRO1/METO/bEVIfTabebmR9U2R5+ycPLxY4Abq3zsKWC04+J0i3FtCgp1lJkfHfsCpLK9UFmG8J3x7L5OJ3UgrO3dyUkPTQwqyHxyRPF839PY3XTDOzaeotZLZccVob8/PHhm+CWV/XeQVPX7V0vIXMuK7GE8FUjKXMQMsMZA2btxqEscFL84XQty+OfHvOC0Q9evRUNXb/pCTMv199+uc/OpgD0E/S4Q8/+mD1yUcfm9khiF3qR41jHuYk+kRlm5KEOac+B3WIQSIou0QaTDBaMsompSQbzAtABEiL1mXxqbBpsE7YRM52lBvAD189+w6Sd8+pGaKJwAeFQvJEk4bZ5h+RcK/kq4NZGS2R+19baST11fUIJ9IkXL0Cc4WZS7BKmJGOBoZ97+57LkpP0XabjzUOAOF3331vwEhi5geKgvtBpetcck0fYuINgJt/Crzr05FW5wy6bM2UQV+Zsj3HFmwk4sVsDhCIRsQCz35Gqd/ZewGx20EsBhPsGYgEpl/aOJtINbfU7HS5Jx/+4juYovCqiqDnEdTzWrRAlYaXLzL/CRTg+koozf0A+dJOWJBaHQMoS5UTQOyxPrOWgZyCasPltiy8MU9Lm+qIXur5moq9dtF6xLfZfEQ/TvQDMAB4ArYK+FmK1Qr4IEtfzSICoIFs3iolDMa2qVNz09dQ2s+ARe2UY0Yf1QIANSbaiWjup2fjug+e+6aKDv4oZ16bODH31sq7z8xjck2+Fm05RRJaZfaPzaCh97QYU2D6hek+wTY7aLNEu+x5aJj9D2DjFjR8N17dUC490rrgQ6s6vErxcuv2DWuZMKk7ayOHAx+QrFbL4YV10oRqN2uvySQpjZAMwQE3aAnRYhr8bifyTdnA3zE9RhMGsGJMTrYukNfkBF3CGziY7O+l1Btaavbs5R2BMtN/tNXl1ZLDIG4LOsARwHR0/Fx0lcTuZA3Y2bnpPIXW7FUZQXLXOUBFY3V7ADoNBaCEq0jSInHQpBwe9b4F1qosHivPeJy10vSfILJ2X2FOXApPa9N+gXzvgDcHseXASjUVA12Cx4jI51mAf9K41LR6hYaGJHsy+RATdJb5zGGPzvpwqmex9vwdbXjkqBM/4+unyT7Q4fbLv/519ckvPlndvnfPkdvQ0ot2udk8MZne3/01i+cTsvZdm3mLXM/XfdEMIPoAl+8GlG7eUDxgTZhOfVrHHeudHbeeMYaLi5N6dQ5+vLFR/HcDMfe9Nrp/nT3yHnhUmEWNa+BoedryfSaF5/TajqfU54GHk7mkJ3ihR9/PxrOzbqC0T2cmNrcdE07x3ZwUZr8a5sIdGRTudRh9cZMWix7Y8L+pvizLPJHYMs3pgzlx9W+eT9r183MaspZldHRqedIK9km7mwuDzOqPO3icn1PtwT+dCqOE8UKFERI1n/OyZ00wFQkAobUok3CcotukW/ea8eo9Wh79oKmD4WBOevTwp9Xv//SX1ReffaZgjk+VvPOhTZ0w95sqwH718i21LSaKbx4+bDAM+wEFgGHefQNzpPqChQDzRHoEIueSLBjQh+8PDIXKHkdibG/EcC9qYNHACEgJnMG4WMeXem/xxd+aox1Sq5jOUikDc8mBmCK5pXK6TN5BzCz8PHwkEKfvSFWyf7RnYAHjjpBhQmvu9ItoSnLJvcHWhm9f+cDBNJ3wWYz3fWk9P/jwg9WtuzKhypyLIzyA99v79+Wb9sQn/SfPXsvMu2dfpxbCIZeGoL0LQwusfQyJ9a/2vA8eBghZUu5CKwANMA7XU0UbIkFgwUdwxeud1VNpWwCjB/uCQK9kPlU5pquXVSbv+p3VsXzyvN801qNDgWBFZb6hIK5ppkyogGdpa3YuS9joYQiMQ/k6XXotR3kApF4AdcaDMCa6GUF3RXSCzw97xEAOvy41SWoJm4mpK6q1ToofCSC0DQIKdv3S59AvjvejIoBNaaQEui7akNBnXdQPZQOxEJT+xVqGRO3iQobBSocSvcfjiuDL87rnok298stUewDhCxpTDIhMRbgFWwWTXvYS35XAHLu1eIaRQ+/etpzUb6dSWXhLeFEBPK8zTvMchIjhw0eMRLlae62h/Rj1d6hRP1a3xLzphOKa7xcC3BwkoEV+E1XN5/ywRi2U0oOAvtJnGixcVQACe+KyzLKURXM0tyPdRUPqE3uYoKadW/JfVR3nR9JgH0nTtP9MP9eP5G5B8I7mRTzGByf7YCYBt48G5xVJe020IKB0SCUPVaBhfUms/OKlAMzrPY2ZqH003rX3aA/a7jk1qK/9bTeAMM3kEcWfkGod8tMVHdCGcaf29yXt7/NKNv5KeyLRykmcHF4ajd151l//vITaGhwursit5fqlayvBVGv8kxReycsviyehxRO4En7zjGIS3pcZmzRUpNzBImZNojoBgKZOsHkihzwyCuD3p3m/TNSzg9SyRlgqXPrO/qfxRTbfKvcUDm7MAvQMz3mhtT4Sb4XuWC80rxyu4necw8ExWm6NqVO0NGqgnSj/kljdvnu2oghgEt3MYcG0j3a890Q01XalYF3IVyjkR/8fy1/5rwJ/v/i7X65+9U+/9rpcVn9ecMhifMXz46EQf+iMO+TZh6ZZ/oUF5hNzxuV/y2dh1HkNgb98tPluuaTfNa+fbi9Z2HOVPkZmVnRJ3FamVx/eT+A0aKuE8lIpLHgpFtbGUMsgGlPxCeGDWwZWnfYGycDXwODo3LZ7t09OElzWJLbKcZrT0b733TvM9FiNaYG2PNrEx0SIMtpUGb++iB17yZhhnlzlfLpxYpy7xjSVz1Q+Hhb5vB8Dzje5YvuryXCdgPrqmp1a0DQShjJ67e+KiPiW064XbhIMdfG4zUyvfWCmeactO2/0xjE1Ve8LHOgvfJfs7q71tAmigPRwbraPVPIzYSogzxamHgTJEyXq/MOf/6RAjt8pTYvqxCoS1YxR6TsOZep7I7+py5euCyxi+kSQ4vMmISRTHOaP6zfwhVPWepdIai0N/UxePBKo4k9G9BulnljmI3HUI3xWSOZMmgkJ/UQ0ssyJ/oQJmh0VHV4lQlg+RTZPignuybSKszPsPXfELMT4AIbWgJFwVHjFQQiuTpH9bS1bzSkRq7IN6jmcpnc07uvyW1LCVgkSR3PCdNXeL1Vj9xe//IVNX7S5q/HvawwIyb19AT+Zmg6VDoOIwYC5UKyFVDl1z+esphe0WBFLeVne+b4cR3rHOyE0oEZC+jo1TfXP+RZldlnJJ/G8gN/+PkBbjuDPBZKOtN7aWDsSbjeu3ZZ2Y1d3SAgqFxlRswBrqh28vqA1kpCLVlnRiwKS/ADWqZ6ByQ/hdv2atK7qG6zcpemgI83TvnzyEIyU7kJzhybgmEGQ94Me2/StUWg96JBz9Elzg4boEjk1AV0XK2ejARq0joYRTU20OZhxgXTWpGlN5dXmvhqM8Jm3CGZ7TJBaL0AdoAreYiVazJxEL8Y9QLQFP1If8Glywhue2wJ9bGavSDQnLN60z/tQl2ok+S5R/GjDeo+G29h8RpSmxyAAwLjon+bHSZpf4t/F80OUduzHf1H0fSDAAehIGqNDA4moUGm56J7gh+pHH4CZN/u82pdPexRtj+j7EsAEsCc64BDBXL+SRpWE2vj43r2pPop2nhw/sSb3YE/A72Z8xLIdU/0h+RrhOewnalcrEEuatuOXSm+ifp9/oXFSh/tod/VCGkRrYqvspNcshO7123Tj6bFUjQ1dQIYAInUVeHaQ/ZSUT5gq0R7Dr674MIpW38/R96l+A10nUMvLYrszWsvzqxs6FO2Jfp/rYIhlwmXrNNcJ8EgFEVbwJYmt9TmHHgCZk58bVXEIlfb7mrSH8qPFNHv+fErNXZS7BL7T5xSUId2a20qZudLI157nCew1Zw8gOXPV4T0E6KPt0/VOJWMritbNwC9aeHhnxqe5sHYe+gkTYXrb6B/uEteeTmbPQT1+1kkHYzcJ/A+9d+CPaoBciJUYmvQu3yvQ4+uvvlp98N4HtqxcwerB6CoxuPuBNPchgekJ/W8LPlwkam+2/r0hmWc5v3bp6S1stui/S1abnw6sBaclyClywes9Ht+ALeC1cdFG76bruaqAbnVgbsutFwsZFhB9hgvM2itgYfroLd+fOj/diY2meqBbJ2nck2G+re3lmpkzNlgx6zRTTWObrTUUq4dujrn5rWl6mfaw1m5za7O12i2ETx9pP3IB+RG4eVUHBuFUs/X5fNIfTygBgMCzXmEipkEp3TwnJjOphbjGsAqk++QAk3TeMyYi0IL2nbO/chmuzY7Jp8BhRVSywV13UheSGuAH5ef7Wibd3yly9xtV4Xj08LG/v3vn7ur4UAzUkVtU7SDPlZKfHu+bcZLi4ImKeWMOOj7G3yvVNEz2Re0xZeTkgxM4fmcB/ZV9HjMFPii6CUYJSGsfNWsszDkComFEDvSQVoG/MVFgConvS0ZN+4AgfO8cAVmv+KbpOU4lVizQbSbK1FG91B2VuggfPQDWHTkxAyIxRyOQ7927o3QGmDioU6woWZVYIx/fTyq3RqTuU2W3j9YzJrtmtGa973R4ylpZG+DoQ2q0ChJYMIYWnZ+MNDL6l+TUicS2yZeIbOVdPP+AnINoiZJa5rJMerOgsX7G4AbaAVhIY0Ib1HsauwVfTHyOAJK7Ljd37/V7YVr2GVJPy4/ogqL/KMm1//KZBCb1k0t7wrVoctXni9YmBLASteiIa8xPaGZMLoB+wExABR8CRuLDF5OYtbXW5CUp9xv97ihk/81NaBgk0PEBS5JjJk+gQAL+mJJePAeBDwACXOEXiHkSQMicWJuf9DTtD9tz3+b46uTCwQGEGmvpSyIcbNpcdnMoEVWl5o5fYVxeR/+z3Vot14EYMx+HIhJpP9fhAiCC5ic+fOwzDncJKOgSX5jkDAZKwCcZdqfuyWEo7hfUYEbDpwfCM6zoLYrV/b2veM4l0TmUx3vMjS6NWM93MAjR+oXYyNFNdOgFad4AQmw2NN8+EIgWx6D1QM/MAMY5bPBh+6bZ90xtoZFDsxUQyO9E1BMpfqysAcygNXWidyq5IAuIVO96tICoS6+SR7Ltly5fBt+sw/S1G9dWN18K/D1O/W7G31VLkoNUYtm1feVWovYO5OtLmpqL+nHBA+/vHC46dYz3ldYL9sXvBOXUS9e2O4aDO+zywPok8Akp4CTwMq2SDNuR+KRGIhjLCdUBfskyEPGTwwsJsr2WfR4Y7C+WtdqudehJX5h3+jICgQosmhaLRqEorCjMJR8+VSoqynR+IOvHP/7DP8aXk8ea7DMXTr0jLSFaP1c4MX397a8FPG1v463stdGWeU3Reo2ved5yIJ96OuTn2/q+cPz5yrTU4HH+BtnDtz6RrqdzOQH6Np79tu9PmaL6eAJzAIuBFjaxrPeIX1u+2fKI9UkbN8HksreHUaKTdBYJrv/yw3JDt7gBDUefJvoOtVZHw3YnYPguIyhiaDJtgrK+rolnmog1wLdG2fmmLNURZnQNbebGRHrTlbZvEF8RXA8+/ShFczNM30NjnLhxyi+naa5EGIXkMk+AHF2Lme2SfNdgcGRj//qrr1d//vOfV1/qBPfjjz8pMe+utYAfaVPjh0eWdiL0cN6P70dSdSAkMbfh+A/ouUSAw4uAuH7BVBJtx+fph7ULBThIT2DtRUWSuo6l/V/CwM6hqppfmHopBaWgAieVHRnsOz8dCYYVcSq/M5gRfncNuHyKdcoPTu7pRyccTkWQ8ptT9wE7dnyXQGB6ASQIyjsy7+IXxd/f/fDd6rMv/rL69LNPZdqVbyMRlfi6WHfTGzoCxoLYtMNqnMX+QnyOkialjn7D/B1ZqW8uS9gRpevs+ZSpo+YneIG11gUIhJsy4wEGeKZTo2iOb1u7hZDO4aNpmr9p16Yx+2iV076BocxqagvN5hPSNhD5V6YqlsR+lZqHVGGRy4Cufe/Ce6bz50eKXpZ2FT3MK5mbzxdg8HWaV4QWIPWyQIWTBDv1CJgtv3vPo+XOHgrQ7BQiCEkyOb9WNLC9pqCZOmWb5nRTpz25UPzgNeZJdZWpwGLsHI4IavaQU/moKV3jXeLlSlBBNGe9y+ABxVRYqRJmfoT6nmwiXJu97uC4Wv/sx9BD6+jTMoonBAPRqVS1kK+VgDOabHIvkh4FMztm1Xi1YdqvaHKCi5xcO0EPrVFxtDo/5uuAypi4k8A91VqS2Dh6hpRIZG9j+kv6D3x20TY2v0LLhdaXBWL6SfVB7k7m65XspghTTOUJ5MF8mNxz9Lsr9YQBZkbmg5B9VNnPrPegsewTQB8HG8CDUwTho6ifa6L/AwFKZwQQDXE4u3xRAUgdqGRzOGZSuSBI62b/VM3JKw4BlR7Hh1LNO3lLrytp+WW5ZgCwaQszqCPdy9x7dJDMg05Qb571UuDPy+n/QZs2oxMdvQcYTZ+gy/Y/blbmyijOXhBaYj4uo5HVwTq1b/EPJKo9UdoBvTGbNkU1YPD90Bpryw/rgauNOY2PkUVzoYf+6eT9Lk9JNLMBaH1Powbz8MSAbdbAUeH6GK3+jz98v/rqqy9X77/3vvnxEbRGGivWzGrzZGyY13nmfBsW1J6a/5/9nrZxL2L4tCc0v9fcyjZ61mNZE+VhBOtXDkS6fkeb3/viEdzxNlD3tu9Pm8FoigoMhE+FMExR8bdYe51Aeyc+2Bjolif3Lf5dwlz06JNSHr/2CnFvvrZ/uu2qtSbf7bYzOp0JWfQ302Dcdgv0NHH67HRH1q+Ikzv8tITKaQvnz3NtOtQAq1T7dXpdelrX6Wtm3CXLBGgwt+J0DcgjQusPv1cQx6d/kT/fj/E9kRC+c1PgQoKcZMXcB8AjBcmekizfEKDCNwiT6J59OLDASFhJUOHL53xdpVEykw8yMbBI7rAIccaNpql/+oQ+rFfd/TLn8KcTK6s5zIgugq731kI4Mi6zDzDsBKg28/qkHuEAwLQwt0DUyVlaCfxdAosAsokGRbgAHN2+glUYz1Vp+S4LMPP+sZIu//XLv67+/Jc/qaj8Y48HEOQcgiXYEaqYjJupbl3WsddCE01pgKMPPvjQgoC8iEcPCGiQoBHgw58O4cKaULYsgjlaD6ISEXLWBqCdUL9wDG8gk1x6BICkN83Uu4pBV0rBaZ+5wL+TeqsX5euJj1EnurbpRm3zTNbPQE6g5YZ8mfZl0ls9iCHQGhLWXSf/N5jm1N8XVc8V0EfFB2ti0Fjr4FBHpdIYMBuYnpaZSfodxosgRLuT0nTmIpg+bdorVwn6Z+YNWaANiasFwA+Nm81YaPqs2UDA6TNuR0PpCQtAtq9SaYgjZMM/vWKDt9Rzxp7MF3Y+cFsIQu7gwARI45CWzzGJwQIMVNUfgPpT7TNyPu4LAGJmh0+SU3FHbhcAEegAjTYm/qZn2mcM7CM0OPFzG8fXEurRFrJHLyh6O4nS6ReHBPm2yT2hyyYakKOJsoY2WlrudS48aw0BkQFC5LfDtWFXbgSYQg9Jj2ItbTi856rmM3O28EDAI9oz/A4BuLvSmudyQ1FfmyTgMotD1aRQ0r7gcPqMQ5HrAFPnW3vkalI5JdKfZOwCX9TJRfsK8GaecS8gdwadh1ZqzwKGSdHEfnFKHBI2qyQge4b0Rcqi53WgV3PUdPzaWDqsKMkm4Kob+tyBXcAw5tIDzw7PPks+TQNbafMIJIl14dhpoBZLhneqZ9GZB3B9MXDNoT+rt/yLBOKniLPEQ6dHa41mqwb70L2m8aNlNUF+BvYE7hrRZpuhm26fS0Hw9Zdfr37xyS9kGVINX8A52mK06VyDpk93OE0ObhzehpvgInwor9Ml53zV3/z+BACbHmlWk+f3zA1Bi2zu/b714ev9nuHGWaPdbEr+yHX5dNdWLcHbvj9lhnxmKLWSeY+v62cuOrVlOPPA3j6UvuLkMuaTFrJsunXHSThDk+vynGXs9f3guCF41tNXjwdmfOuf9Wb4OWTTDfc9xczHnNXnM0H5lmzGdToOOcV/Z+lDTLvNEIoznkH/M1GdOZKi3k4UCoeGgcNc0HoQcfrHP/xBqVr+ffWZAjkePXxUfnsKGMB8ocbxvyP5LvfelvaJ6EHKtr2nTX5df1+SlmSPiECuUcdco1PMcgTj1BJacHgy9iII8A+EMSKYcdAXo+vSURHSCPb2f4nwMCA1sIlTdFItXDOD5VS91Lospk+agyo2nvJraKhiwpnzx9nBWYKUDPxJ6Jzndl4zJ5YmvQU+dAJ+CLsfH3zvhMxfffvV6uHjnyJ4MbMAPGotAX0IJoATjuJ7+5RPCgA9+xV2jrDhfjRupFNBQNA6Ggx8fy5J0+VgCfyPTNqJspZDlfoujZqTyUazZK2B5g+gDGDEv/IVAmnYGiNQEmGY/hnI6h4q1QGyYxoTE9cz4twPeGGtE+RxdJygHXzxSd/BOCMkc8gzqMZEiDbJKTMozydgfFfl4cpP0ete12aOFkHZ0xb6CfgzxG4AaHrR02zK52npmzVpNeGuZ4u2D6aH2csAUKCR9C/6h0XY+k802QWiomCjXSQ7wCF9ahOw5eAkKuLQtL71fUd1wqEnajs5+jIGvmNMBG7sKfH5cwl9fpxbzqKXSjpXUhNXNIGWGm3UEhhQNjn8zSoJOcMIbyGlTICwU8uU20AnLgcA9h7c21WQ0mMFX+DWocmx+U57G80epdcu6nfq60JummESPItHkG6HEm2kRCGPJa4Jyfq4MLKuTrBO+wFpjI2UKjdu35S/rKwHBfzaxYOxpMqMxtwlAAlKq3KPAD/GlQo/2hIc5txvmXtlgSDViEuvXY2rSC+G5bzRTcAw312TNn9/T1H8+NSZ30jTz3NxU8Ax2KykLSlRXOC3aRcEfO3UTwM/g84C360VXxBFAKeey32pdU0wFRHE5+LLqUM2fQj1luzC+4F9Ca3zYzqMtOlcoL1rsnUYa9l8W96b1pKPsAMuMm85MNliZGLNQcaBRxxNOGxVIEmsSjooiK98//13qy8x+b7//ur9jz/xnL9+k3Q2nTWi19za54kA3sYJ12ml2MGJD/+WD+rJC/jZ2LOth28uxKQNyHQCni5Hq5L7xjU10tr4eWITQD+/6K+G0Pknzh7RmbN2BnLIkqbtAjBZjqXB5e5t7QS2/Yde9Tif0hdFjZs80fK2Ry2WRDsWj5ffdp9h4Bt/9wZ6h/6zXttnsTbh2gREWNd/ZgvZrmkhDuFRxbfZJMy+zFvec/VAM4RpfVzJI9da1e/TW6/X/HsLYY3JjbbP2h5t3vbp+/zzLxya/1hBHWhdbr93xydqanUi6Pd391ZX7gLqXhtkkZ7hiXw7njuP32UzapI5k8uO7hvA4eNnpoQWI1UEUsEhlTi8RAWuHLGGH5PTwsSpnwHC5M1ENQ8vJa0Rtokexr8ppicSKmNeAEBiLm4mhsMz+d8ABgeKRtx7vh+/lAYgMDg0CNIapJaoyizp39Hr1JzFFAajv0K5NZ1yD/ZlLpI2A+dpnMWPnx2uPqfM2pMHEiYO9XPyU5+NuyYu5mjyg1274dx5u7sSiPJFeiXQ9m4vrStgw6YbUjckfQMaLYTCrnym0P5AJpjHWog78axNXgLs0l7Yh06TeqB1w2zH+l8E/Emgo721RsYrEj85HLPRJrh8HwG4gEU0PhZqLM5rC3m3L78ryBBK575zSrXiGp8WngAGVTxwvrPS6HN3VVXolDDW9OAzekWVE6SVyQGOzZA9nVQn0H9p0yyMSijVHobS8kr1CZsYTTPl9kATVpJHUPKf/XtoVhPI0CgpbKUNAR+6mHHZpKzv7AKHdsvAiZxmbsDKAa6JkiD9W9jNAjbbpBv646H0M1q/mKNx5CfVj4JnpDH/8ckzJ+p9STASgO8ipcDkPC9AwoHMvlLWPuafxwPg43OvN7QYIBuTNwK4XCfov9Yc/zhDY9HzwYG0S9rnz+W/Sfmtl/i3ShO+I39NNGzRXsHRSPVB8uKAEee0I8pYaU+grxfSirdfrlfDbKt0UgYUhsv6Fx6YdUzKnisufaj6zwoQgl7x4+vve19zn33UUNLpTmg9FUE4UuY51mRBm4q09yEHNxV8CzVmeId9ALUvAtwL//kgHj9XUuYwx4zZwWI1d+yDaObImZf1HqZRNOOYju17mraIAg4Qi4WjzaNh3kW/rA3rQkUZ+xcnUIPrCd7xYVbXEHxjXRkHnK7fXPRqVgZdQ3i2qARMjlNGelQ6ylL70Svz3d5LCaqyJnRNCZFd5Tn3GHNQYl7F5kO7lPST6f/rb75ymq8rUgZcEb9jLkx78F1vGhYtz2edTkcn24R9bW/P5tnfL1duf9e0NL61dWC6dpg6Qxz9r3b4kOfLHRPWeNvDsxRrzzOXs1tDXieCO9bafNvY/f3bLqoOZ+/V6+RyrH3tS3PN21rvK4bmy3f13eszFELYfHY9efNBJQfis1Cvertc6iN6eGx39nRKW+/Mib82F7aA3InrIlDOIulOq9JmufgssR96oy5UMXwi+D4c07+dIoPZMuOMQOzF8N2bOLDG334+aK2YlcdPnqj02lcO5sA8c1vVN25WMs4u5O2i5WImAW7xPWLT4zNGOP8NCfc7Al7UtHRqDgsghFoDOGmCKjoOre4SQVYeJ2JkbXp1zdAq4s50tCmJE9AFTup6OWcfiZjFceJ3c04pFW74WrQM7d/Fd2ggnX5FWi38D20ehiqsbo3zNYCPQuxoNTAFeX6bKZf2CG3IHsmDdbI9VoQsec0eycT706OfrPlwBJzGi0M9QhozDUmou+pF8tjFX+wsX5FNcmofygZ8nbYh1y3CM9qlHBR8jxPcohU8MnhlG6D9sh+l1pnxBjSjrRPgsCkuYLd96NBS2JymdppRRkuS/UQE84Hm49wVQEYYp/Mzqt0d/KV0I5GQADpSWuDz1USKeYp9GrqCjQMY+Z6fAPpoi1tIRUi2IGs69jSUBiPCkFdrFmmjbArFC9vcWco6D8TnKY9RP1aYRauBr3WAH+BAfSTwA+0cKdvsEMj+43HhW077w99oCelWBTKF/2SvRjtIo5hWCaiiLBs2UkzlSX57cIBWWNouRaNCy5cEvppG23TotB/103kbgzizPhX1ZT60+HIlQtNJkx3QEpcLtEkc0lhL3jsCVqLn2s4tRe7edroSl03U8AB4VHzZ3VeKILtxBPil8oToHS0ijy801XLDoL+0PE78zQ4zzTQASPUY0gHxY9cIPZDoY0CD28/O9b341NnECe1gNSBynwMR4Ef/4DeYmbFq2D/PZnBqZSdBPHR6WSmBokkU+OEQmXNg1lR97RJrtNmHc5u8PavxZ6QvtAWPHH7UJlMAYOjb92fEJrKemxb+/ra011wCWHK+P7lEAKTpr3Wm8A/W07SUw4NFgpvN/gCwdj7F8LF61ZjSl8Au06Hljj1jfQhyP0o7XIS0NNBbkMO3eLG1/6QL87RzoDiWK8pPqvD05eq9Dz/Wj6J8SUAt/mxAWc+2nBt7oTv4c38vUn77ne8q6KudzebG7T1PJV+jkTjjVTdyufe9l2W8ig3VF0Ub9WGazsVTAufl5k1wNEyk7lt1cFz+rhMAARUjK6S02Wk3WaNZxvK29rdN1IT1DWIK8BWDzPBzXzPKzedljvrT7oP+po15LRss1XwsG2Fuv9bBW6qmfm3HjG1S/XHH+F+EOEScJc4UmVFMPfa19Z1PsRmXryun6zy1zhV17yjDtjS8EEH1sx3s51WY56a1AQGN1CXFrys1V589fa6kwj/Jv++BAjse2aflk08+cTCEE3ziH0QFDQIHCNyQdslFztV3KnW8lA/OcwmBJxIM7927G1aCvxKt6xqnPqg19akYXyKAhj5z4maYOqYGgZMdMWHoOOWl8L9LuTZ4eRzqkz4FbSCn4M46b3Dq2r2X7X+XwIf43rhMm4QDJ2aYZypz1MZCkFl7Jk2TwAmgD2bqGpikXkGYKNUMCYlhxLS7J2dvqm48ef7YQAaNF8/aIdegGRumtAs2ddxTQtOvvvla/lnPzJTxFcKfctZa5Ny6qWPvJW76ostoOcVgZZ4CcKPZQEjD5NGsJlp5yY9FXwB7zrpf2t04eeOziQ9knK55MQcBUdGsAvZIwWPHfM31ZRJuW8sa4cuaXRfQfyFtpzUSpLmQFop7U0VCIyLIRsD84sE5B8DcvHVHc0bamBj98MvKPECToXtqoFLdAY0S5sSunewoSTQG+kGRwlwupfwCflJzecmL1sDvnGg97UBDbUa1iDP9NVht/hmrb0CbS1R5Wrl2OSi08HIEHvjNtCnQBmAuujPs5Hsigkuzb+FscxtYD9rTHizgRy5MTP9o+vYVNb+7Bx3LP1OaLyLMoW1MmZjmicRNEuMEUzSo45FtfvP+si+eTPtyueg8cUdqG5/B1jzRc3zH2pSvHUKSpdU1mf9J93P9+l3V3L7nPc9h7EC1pJ8qcOnxk4dKxYKGu3y1PPIF8A1eWIfRFmiGbdZah/9Ax9ATkcr70haGFwJ8pO/gUKf5wRVh9+XzgLxKvWLwTi5waK2AFLo+9rD978jpBy/hgCjrgLVurhain5cCfwR5iD7R6IFmmz0PZQbAh0OQvmDOabOUu2P/0scEQaV+dCoNHdlC0hVBOlgEP+MDuTOY3ko2LJIrvDIyA8oNoCR5PamgCJDLK/vAwE50bbcJTyyaQSi6yhCike2DkNr1/qH9mltbX0rW0BfTukFl+ExqCPM0+lSalD5M8In9qtFK5kBlbabuif2CQJSj1f1vv13d+/CvliPIFPZ972Pa7oTf4VoNLxslpZ1ZftYErP06Ie82LhruF+PzyORuF74x/z3fbn7YxgOLzWj4zam935fXJgJpJBHexr2ZyfGq+zOl9GcgjrURbAV+SyPbpuT/ns/eBu9Of2ruPO3+NYC09aq3PXmauHo7Qa61bjXTDllvWb3+aFqnk+Na74+FShOvNzCvPCmO3ydbsCmpLGYF9YpOuqUwgTXiDx2N5nJqnK4p7rVGlMF62cRogvAdcfTeBTvj3v/2O/3cd4oFPrujdC3vKxcTwsXO2QdyKJdjOd8DXDDfkevvGn5/TmugzPjSTDx8+GD1/vv3dL+EvDR/MLqualG6D6cTYTw2T8G28MuRhhDm+OzZU2fM77JF+K5Fc1VaDXxfbP7AB1AVBJyuJZszpZESaWZHbKeQqWNDgQZACM83+IyLvxmd85k5Yz2BF8kRCOjbkznWPjdKL3gJwSOQQzQtgRtHMvW6xugbpXQxywQkRQuAkAYofiL/FubiO+W3MjVgOrUJO75m1sLU/9+2W5mrEWWri/HZc/41pZBA00gKHQMMaK8ER+ohB1byJPsOAcgJyOCfk2mr95XUOhSSNhBOaJjQYrwSIGkm3KZ6QAj+hk+0ZowBUy8jgrEf4RuI5oPnCijvHOGELzcAJbJtrZx5Aeti4McixOyatsjDJ6At+jtWYBA2pDclYBogsm5d/xUQAa2h0YkpM5zGAAilAmlQi8GaZ3vP8QHrlQ1oQJYbneiZ761zVP8YfUfibsJz7uAAhELRPoZuInTFy35QFrz4fMY0aZOYOgKdAGLoA2nWDl35RMBK+fFeEERgM2b8QgHwmOqJ3PU6su8YH36VaGiwN7LuFZWeg1XMlfuiY0cCa//i24kPXoKtMk+1S+ov0br6hKAmBdAVBdpcUYJ2ng3o45DzXGsO8DtS/j0o37wFYKwf5xGcXjH1Li+uo++AvWjSFI2vwKSrcrHgAHr0I+ZXzLPUjU26kR3lCCWw6Zl4EFVG+MmpOdov+ypyQIO2uV687Yra5xDh1fDhJeM1n9BzX7naSKp4oGmOtpRUSRkLL2CMNV9e/2Qt4HD68rhM66wrPp4NbHUdB0bcVNDMOjpe2l+mGhB4VYB0b5/DSfWrgUDTa4MJaMb0noCR1NTlr0W7x61cY56OVpp1gGYtU9J/74U26fN3r3hZBeLm4LT6Ne6MPUBolo6zxEkj/T38w2mQaLNcUJLa55V8xB/YbejDDz5a3bh1w/KEPYqLjrfaEHNt8SnZVvOxRkin/vE2XODennI3+7QDxU7ih3FTydyepPCCsiZMZtl362+ucq83wUd1IeSXL88Gfu/wxDMxzNKVQQBRI6cDJ5d9fuC7TPxZk99tFbGeGMu7tj/deGKwULEdN6I1slkhfaJ1P2HcM6/ylon1ZARs1fFoXLSAv2qMX2dOfC7w/2uz1V+5z8JpWwPTivh7RgDjyrUZzzo7n5kGZsJLZLLX6ZQoXoDfTz8+tE/V3Tvv63T/oZi+qjkIKO3vPVEgwXP7bewp2SiMLUJXoEfgxj51YjSUQ3oiQPRIgR7v49Sr6NObt75ZHT0k8jTlyZzCgOhB++4lSja+SEr5Il+m75Q38M5tpYlRDkFSrvCD2QtgYs2gGMdNgQdSyzx7JhNTaQRdfqwEI+AIIRdtVhLLssqu0SpBj+kEzUfPDgIz2iWqRsQH0aXHKH5OLkBO8Br7j8rLh/8K7WDixZQF2yVQA27rdBUaH/6EtyXI/kF5rD4W8NtnztQez2t/m5hzYpqaVmxNAM+U16RmsxZ2o9L+OHeXgEC0EtFk+OR/LmXq7OMD7BNfRztqoSst2nlV7GBOAAAQiyNBBcy4Pz54aGKtYo3g4CQPAAIgA64wh+kaIoUBJC+qSgTXoJl1qg7Mw5pXVyZYSVMk4XdV/loXJMRj6s2a8DuwOekmTLo2Qwog40wHROJh6kfKxmWzWtul9g+lQaENfC4R+PGZZYpKe8EcuLQWAjpCzeCWhMmaN5v8PW/LcTCJuUsY8Q0yjbko53nra9ia+kmKNNK8hms3Z4kehGtyuEyT9YxaK2v80Hoq29mhAPzzA6JNRXtKV8QUXRJtkQ7pvH1LOdiQpy05+Dwn9AlgZbmtz4lKLSB0hCsCGlf9fvRY0ddaAIDb0Eh71uJbF14R4Y3m7Zp8sm5oX1+XD+GOABeR0ph0qThjXiD3hhGln1EGNJc6zCMGdBSbzIpFVKIhs88cEcil6UOjeVU/b5RR+8njp6vnL9S+NfOhE5ePFEDESpGKIElRFL/fxdpiPzUfOLSfMROr3+QPpE7vy5cEGECTqezD3HBwoKyZgZOtAgRDid5Z10R5eJFnjRDvHQymPlnTyritrckhxvWSi2enaEDolINl6hMrQpe6wa1FM8V7Br3mw22AzywTwttL4HCB2+SwQCSyA6p8eIls42WHCc2Dc+bZwkLi5WgvDedapFbXcY1Y00b5eeHXczLjSJbQeZuPWSPvXtGeA+I0/iNnaaBU4MvVjzr0Av6uyxqEFQnwu888VSnNGn7mABLi9xD5k5ybL5zenyleGQW8kVbzX36PCVgOauvNZ4xe/vrdHlQzKGvZkn1fjW/2s8YyhtTfF42s9f/EYDiy/odfJx79H27xP7OBmupqsmdgmc63LXA2RtZruXbzrhBuuUWEo+cWE76v7lvmP3KkHcMdfkWm1Prcjay30WCub5yaWGvLj40KKJogv+3NNY2hPs/1y6Mt6Mxruy9zP8KY03ZucsJWTcKuBD/l1zhpY/IgzcgHH9xwvVkY8aGCGJ4/p8SYgiHKsTiqcZk0BIp2IXg748sEokejHXz48OHq+Scfm7kiPBx8IQZy4UDpQvSPvG/JiSXNYWklYMb4HD1TXsA2+9LrLjM0MvUTbKJ8dQ4YEbgAnCW3FuknksICgYH20XmuYIkAAP2zlq/q/i5m8cxH5+WCIXTuL5uaBbRoX71dTsWGe2EiMEbnIkPIaS6uSFDfunVLuQ4/Wn344UcGqQeKihwOxLUGYcARvM1IZ/rdtq+cggXh7dyGHP+5twqouy85vaYcXnE5NCYWHtHIkTAZzc25/bB5gLyDNSSI0bgAnA4JOLF6IRovU4/+l0AiPVFApFN6XCPVhATaC4EuNLsGX9RN5vEITv3nNCAvMOPJpCbtEdUKcK4POKiqBPO+03v8smjPTvt6NrQKLVyyLxsmaaKKScYrLefjpMyh+AFjB5ga0JQJuQWUc9UBBKrsVRagfLO8HjHjNBP3TqqtJ5dNH6qs+WGtax8y5zDmlwYf2bMUJHGqM/ODgL7sSgA0ArqEtCOgKb1GGh2ZWnXo2tN+c73ZN8xh0pVc1BzLzh7NrLV75mDFLyJwAEGdjoO1IRBkn+AdgT67NxDhWoOxkC6/ynwUfkBDNt9Lu8gP5lJrvwkeOpCGT+UHOyDo1WvqSwc0AnSacYLjI1SzH2LpgB7Df1JNAs0lycYxWctiAD8h4lo/uArw3erFc99vsySkqEmlb2gIDzk4cmCq+cVs3i4g0Aj7gy64ko2uB+xSpRntHwfFBHgI+DkZs4CfNHgc7vA/DZCu0KDSJib5N9pyLBM65DG63l7eW8kB6hUGaNUe7Vq70YTBY6pyEAFtqnwyJ5H3zZ61oi1ozGNH68m+wxoRGiNaWOcYr1sS93uz+f7MPPeJhjTnsIne/3ajLPpuiow8aFg50SYmTVPs6S/mmD6mnGZ67/0MnTo7A8BTwUmKxr5/XyZfuQrcUu7Pu66Vnp4aXmYhu0vu/+KYXoM6ox+zHMxlJQPHpKpFmnez2Y/rr9rkY7PXPPY99XVf1femnVwUXtHgfL31k887OZjNttN0+vqfAPzOmL0TU5GHFlY+5UYY99sX5p2f2hNdICWDX9B6r8uZ7W2dwW131HL8nFXptn1Pa0FnbWhx+/C46VXMf0iAfmguDESbTx4RQj3+sfvO6muvQ3WhcEWTZhgaZiP9M3OtdCKPHkhD91BJhiWUYeScqkkQfEU+bS/lZ/Ts6e7q6ZPnzu93XtLPWgcJo44yA8DZqfllCq4DLn5Qfrn3vn9vdVe+foCJy1cPVpekleHE+0IMj5QaCH585WjPPnQAFuqceSMFrDlPFtFiVMfQx6ksoAAMaSHQdCFwYNpOM0E94FK550ReeQHVO7SbZkSlueoUMUxVyn1FGKUEUyUtRnOFZoLoXoSkokGdFwxmFpG0BEOUSZk1uyYN6EcffaySRcq1h6aE+r6cpksjMPubdCLg867jWotbp8CFeEI0Mb/ERA5Yu3HjjpmjBXidaDG3cLuz+NvkyWldjJWTv1qxlqLy9QHKmHciudGOou0jBxzjfUYdVQRHmc7ii6DnI4iKIzDngC6XwKOes1IaHsqvkrYwAeN/xKIBVJ9LQ7Sjg8GeSnslYvqW0pJQpqq0ZfhbdZ694jpoCwCMaII7p5zHgZ9hmVPRtlyRBgXgSWm5uKWD0CIEu/qHnevRKeLb5cjQaBojsDWH+tyRhvSnd0wtRws+/BW9RwEhBfKtPaw9Dcj0rrXGKzoZR8LwBH2EK0DvaWsbq/oKoAW3BqKr8W870p4DoNr3Fo2SoncJvnplME+jEYrpTQsxDitE16oNwB75EKXddaBGVdLI1VWizWbWSnxsTSeAIJo11hL3gfaVtFlYbbGGrG1AdPiTq0F4XnKvo/Nt5o02qh0MWpLEXyql0aiggUYO3z1r7eqEAbjjwHn+ORUxAqIYG/1KhGv6a3O5gzn0fDlgxp84hxNbEmpPO7URNYB9QKOmsWqH65Bov0fX2pWGW7SzrwMr7iaX5AuZlEAMjd/QSxKUMw40lE5zQ9AZn+lCa1y9P7k+Selbk7ij90miDUHGVJyxcHhiqiLfoiFEngL40NLRpt67bnCqDuHPl/Q+5L+E1uMDmOCOvAyCaMO+aFmbxf2gr4qQsBnYrVRWiaIp/uY/yheapwy68xOqkRovc2C2HWUAHTClOWKX1DVEj79U4N/j1Xff3ZdSQZkfFHxnt4DiybXlxxhqJGtj2vjyxJ8JamzINwnqbRDlDMxy8qsSqGtPXBfE0ZVmf/rJ/fjRjX5zxijWLkn7/ZT/MPB72+PfBQO9bQH+Y98vkzwt3SC0TTh1cvXnK6qFadARWptLm0+zY+YZWG7cnLdclXYGaBsrdbKNmSDaMbhbWAglG7E3ZJsWokWoq/1+Hhf3ZM6ShDbXhQE1lEBoF2PX50TGkR+Nax6q/No339xX7rnHNvGiacBsiEYGhoz2DnMqqUsQBNevJT0LP/hguS4ljt7U5HXOLMoNxZz0k7R+N+XTcVWpSy7toBfs8UVIMD4YugMVWsiSGw8mjLbOJcUAdW1CEijFb8cBDQE2MJiOgIuTOybjmH7itF7Rc7BHaykjMFJ/MjPpexCwam9HICKOynxW+faUngQm+/3jH1UNgDJQ8h8iUaz6QeUKtF+PHz9ykmqeB+i6Kq0W/o/2RbQBMKaZwWzt4xWQNpsc1ul7fTe2YOE3wph7mYf4EaHFIvAGrRtaNQR3wHn7VzlVCWDOUdnRgPIinQzgD80kzusIP+cGtCk6NB6n7dAea8a4Yg5P7sMkzEaDgaN8NEyCEL7X5nIdDvZ2lULnxgubem/IDI5WuEE0wotDQSKIqRSA6Y1nQV/xZxvJtZnF8hnzb4GrKwKVCHR7KlnLQAhlfN6S5zF1Zslx6KTc+CQJjJv29BxrSD3GsdP0Pl6R0XlOHJ0142/jG/7wB47EzVYsLZc3SuZtADbPeGljK/AJwQhQeKr5OZTWCe3fRR2+MPGiDcQs7qAbZ8uNudmCtXkVe07jxHcPDd+uwNmhAV/njoT2U78VUNXaLrRqnWqEdYSm0FDlwJQycGiVcfUA5FhbJuC0RKMz1JgSmU+EOe/JLdm0monJXs/U5nCbYBRy4AX0US0DU6hBuN5zANlRbV+7J2hOrpBv04fB+DQ23wXYs0bRgjLXAWDRlLGu+LNGO8/jASAEYiWhMKA6NcJfaGzwusNr0kLbNBtP01IYu08vCdxwxDmfw7di6s3isqZxs2F8aCMdLWyNIul3EliW8mo50NrcKx7XeM+L2/3EzYHDog9b2ueaJwDnBdGFEzVrHWxmZy6dsDm8reVbtFtDV1+8p9cBq0Cexe/4ueaPLkXYVgOuAfhpNC11upujtwn8i1z1Grrt8AxHyJdMIzXQDypf+dNPP63uSvNH3kkUENBZfCD63pqEjSe9/c8IygZga9dvyHWTYv2vxX5J1bptAV6LyXlZodw68WfGOdpsTl/Tvt7wWrfWv+q/wnPnLv+Hgd/bJi+PzMIVafjX9r7/58NEb9CB/fqpmdXx8dsGccr3WawQR4f6NgF4w6wRx9kPqaVZLqqJi6/MBM5qLpe+c2GA2DKx8+w2g9x8/hnUkwEFRBS46mSyoZ6cCzHBwCTQxnAlaRi+/vqb1bf370vw6yTPBhdTsc+YjnBo4mBah0onAaO8Jl+uK4okxfSJBqD9aOhpTEnxYYsm6JWi/R6vnu2+J6alUmJK7Pzk+YOJkjIBCRpIdCgaJ0AKGjyEGELFbWpgaH1glPQdXzRn4EerhW8bp1YAA1ovmUJgqvyN1iM1LxOx5UlnbfQeINem126XE3VrFCyA8Pm7JkCD+57m5uHu44AK/UMjev2mHN8F/NDUNIjkAc5NaA0WzB7BLQBkc+tiNGltxfrGOm2NF+FpcGXAlWhngmCuyAHf6WjEntG44ZOIOSUVAhYne89ABa2EMRP0kPJNzDfC31VNBH4jRJsZBxT1AcfVAeJkZ0GK76VNgoBta6+SDBsNH8mNe+535at5UweIFy9eyYx4S89X5HY5uEfgEyCQ/G1xpo8fKPT0hqTUOLEPQYtfU4IkmHP8DJ/uPq11KIGnaXPy3koO7VJYjFcmVHyMLmkIEeAI9DbVzPw8eyeAZaEfhFTn+8OOFrkf7QwYcRGe0fTlCLbwMpskHQwQp31AFUEcuC6gtSI/3yUOXtK4p95q0u/EmXxhHYA9gGtrlwDvaPyslY5BOnuEYBDtQSJiMW/G/BntGNGi1NLGzzOHrOzH9k8LyIFCMqdmbw0oqoQeY7mhAJCPPvrIBwiA3zJnc4+Lp6HZJ6Cj0rSkXBohFPrt/apofw4T+t7gybkgCzDqWvYo2tskSIYO4ptH3yB3wGESecdCYPNwVznRBc41SY4/gShHpOLHuiInZ/KBAohJw2SzvP0L02ZoPibk5iMO2NHnXdZukYg5rLYfLweQJKVPXj/2y+UXndZo8gesKTJPc9BVcjDCm2w98N/kKVQid2pOYymAp6Foq351EJfpEa1fAbHUmQ4lR1bkNbSx/V5f9AGauaXPIzRnkHE1VDvDwW8czsrvNOArfKv04DpAKAm4igH8+MMPq/fk/31JtIh1BFN7tKkLzjghiutAVl0+8avZe49ljK60qenJtHl4P8lpK08KGqTx2u+jVwtvHrTNYaZ6kjRAvT8n4X5ivqZ2+jHrQmDLEP9TfPxOm7r///h8Y1rHoPrzEP1kvN4mazc+axJYmyF/CKUUIp2/7I1mwigi6Mu2Pa/u9QYuIbO8Xxp2388gkvWml7/snwxzBP45gk4+XDrdfn//u9W3X39rR2oTLtpAm1JI/ZGxvRDoIzr2srQPOzsMgtC0FGXnCVeUyoN/CA9O5tYK8E+aw59UAYQQfgQCG/3p7sPV/e8SZYjwSKRaAj4oP4a2KUAwFQAww3T0qJ2s9WF8gwQYWEN8hRBgYrCpMJAammhECN4g3Qyn9Jz3YY7RsrmObEXeci1gkuAUOyWzrMUd7QAu0MbMIWDJ3H9R5ieCOi5fFXhwmbbyh7MTdUxcJGYGxPqZanARRIMaBgMefnju48z6Tu5HxhxTWgIt2kyOcGtw5eAZ9YN1BDPE9FIF5I8wpwdsIxQMUC1ASS9Dgt6YGK3j0rMuCvjyvLYiNRjgfkp6oenkOlnGDCgybUmvgonxkrSeHpN97jRPesaBonMPlTyb6EwEboJv0K4GaMaMuESAtsbPAhRNI+ZreowGz6aylKvDdNb9c2WXUrBybWsPoxWJRghzNnkerT0tAEE6IvpLomb/blqolXHUqN4X1szW58eXM1/hLYZJ9btNQPPeTHWTMAT6c0SickyZHGxIFXJBZk7NDQEfAMHXighlTeeXNZnal5j89xRk4ShT/FcLyKNBI3DCNWbZowKSVwQo/TztjT0FkdgUie+qA0CSBzP8Jb1tXhMzIDAo9bij5QM55DrMpnfu3LL/Vsy8mYfQs5lPgHKZ1TkI8WNQAywukGawZRCYvQ0t2t2AQI3SOPdhrYOA+sBuUGaepac5ojkHDienR7Mp32KAHSvYKaJyaOQQnr46GtamY/2lUwHN4Q8YEFKJmYlc5R8Hu9IkdhUP00IjqwY+NQWh3+zbpJuKj+GFfSK5p7U1Cygzs+kvwBRfVvyl8QN1gBPaSkzScvTjcF56zyVwiE/K74wuJeq7zMHW4OUnq5x1HC4ORfcJ7EogTOKttkrCQSlu3+NnDqNtTuCLeKYBKkneD1YPleif6kZo/W7JV9uWGOaO/djPKDnYNP8W3JfLTutejafb6ouDBXJj+6Qu15TcXr9pOdCE1LoB0+3b+Pd29n6K1J4fr/cXa6+td4fNWJ80Ui4LTT41g6m3Bhe11OPDMvpM19VtvrdNQiwqxbVHo9tASHdkfTzLLZsD2ID2o2+QwBh82c+9gLVsFhIby+T+n9UBXe+TdguY1mHk1OYHFnNvphXiWE795hO1qddIo/5Y6g1aCpqozCP9Z43D/kkxa2Q8COdcm/+8+/3/wYfnBbZw7ykN0UbLkPsTwZQ1tyaDkkLJRBswJcbx5MlTqdwfykT51KW+qI0a5oejO3N0QZosCQUJlDekN6EeI2MXhtgRw7x4Q+YnmdJg+vhiHRxcclDG8+fSslESS609ffpADr3nVnfv3hDjurN67+49+6Xt7uIULt8vC6A9Jw8m4fK1G5i25L+iHF742ehQKyEIUEvaE/I/7ajkEsyECNyrMjvDRHcpY6Sf8/jt4A+ki2GGe0Sr+oW2Ci0L1rgAhdZg0FEn+hUDvaQqEZcV2IKWyuY0BK6YNRUnEFFOzGr6IpmsgOoljQsh/fpAfVWUqsetSiYCFZijARYAEtesxdxDPjL8hSx8omkiJQWaDUcvul8BBF7/opEljIQ5ERMFqCjq87V8wcj/YZBM2gqtFYBvX8DqQHN7W6aUI/kCERG6I0H2/NVz+xQdW+tFBJ4Avu4xsCXZLuldBBJJcovJm5yNAaaJ7EUIAC4cGKK/oSOnItEPY3a1CrVGP+LcLv88QClREUq9A3jZP1QU9us7SutwV4eC26vjJ5pfm8OzF/DzQ7bFVT7l5I9fC6C8YgUkAJlTEJa1mXQrflfMIVHUpNlh/V4J5KKJ3BHYIS8ewSr4lXp/kVhb47spFwQiS589uWSB9Eo0kPQ+hiq6OgELEej47JVALqZvUkCgEX3rWWSvJ8G1U1roU6f4gadoLdHOpIqGDi76/PgVaUH4HLM0wRn4kvJGmih8wnxteFIqsEQDjjYVzdSB3CHQNkNH6TV91JhFc7hy3L57y/sKU7gPDeojLhvPnivhsiLUWZ+Y8+Oz2q9NkWeaZAxVzSD8BnWpdoL6efvG7dXdW/dWb0Rrz+UWwqvxT8AGwr/TKjF5SQCfRNjqV8mkzG40ldbi6UeGUu+LTuiONh9+gTafMogkYqdaDcCoE1fb9IysAlCKRq/onhuqNvJyN9H48JND8Qu7d2BqtjUBXzTljjx4Lk2+8iVKQ8phz2Z+jb0PioBER4ADKjW2Nv22xd8WS/NRDgihJKggUb5oLtUn061oWet94RwHxKQ8iqzIPPt+kxeaNBxFtEdEJ3FZEJi1JpiZDq/lJ2X3YormXNG5HW1+ZU9Y7ud794P3/sx35/+atzGPfhb8ngh+8ReLKW+gemIoxlpPtRftegLLNKk+nHl3AjqV7op1fyW+9NMP36++vX3LViAOYDvSfjJHZBxodxzuZW1C+0V7flro3P8vWe9ZLmCQX8VDZ7l90l6bdmv0pm83Gurn/8s+OKFHXDCVH9gH+jo2zRik+sP8p+MNszOOGk4Bz6xC77eaXfdjqdyxuTtzlRvIcwc5jBG4yXpeT2g+K85Wty1KrPWH9Jzmsm6oHtzTNJ7dn8/dX2Zz8+7NBc33eX6IOu1AU6eDu3WCXO9BNVcrul4HuMm+aGnL3DKnBowloCwM3L9IgeWkwh8DKtcyZGP5qgLpOHT3iTH9TDs9Lx4vf4/Pmrh4UkCcmVL3tfowfFu8WQt0InzsKxSNGcz5vrR9D+RjRWLY8yQShjkl/Et/CyCq4UPyLKn9HaWRCJgUEyqt4CWXPspJ/gWpNAQcXksD9kYpW56LwQIkiMp8rPJlu0pw/OY1pdyuytx0rZYFk2DSqlhrI/BIKgD6iP/KawG0cuvRGBknOf90UnaOvWiI0MBdENh7uS/gKe3F5VcykaEZ0RyTPoTnZ2VsSIx5DcZYm6/Xj+bJis8+iKAmsXXAjsuUeXMnuS19k6FGzFECQ4DitQT30QEaTp4CqEOkK2VJRROixSFHGL6TzHMkIiBSkAYzdqWQwd+I6Z/YmpcWYZ0UIfm5AAPXu1cyDb7GzGdfOjRul+0XieB5oiTRdwTC7ypRMr6aDjqwnV8ggaTNeop1k2gPi08AAvC1uf5SkZyVwHrXyaB7uUD9ZVoL8VuoZpcmIhRt1auXSuSsNYgWhATdgGhoGRBFlK78zySs7xEFLuD1VJHkF85T/xnTXjSXzD95zw6VH44XqWXwhZKeTnOevIJek0rGnBJqqetrFwEiHkk14+Tk+FJpRcjdSMiv/u8atAITmPTQzl4S0NpR4MJz0pXIV1Uw3XMao37NPNNnTYzFjH97R3KgqpU6tsZMQlnS8o1PSXxVgsF9ROsCCxeoVlcORTPHx6QXgtbQ0JI0XNehDbMfYvmqad6gO5L+AlCpm+ugDfubIVqlDcKtQPvjGr6lN5SGRUCH8njwGHLuYYIleTGAh8TL+M/GDSAQewjAsJ211yCBJgULMYS90ipJo39bh7krSvCM1p/598tCiHkIvdeH+cyaP8Ma/QlIi9bZ2jxABJpm3cJvKNWR+6JPtL34hDmw6yn593JY2tNzbx4rRRBadvY4PMydTv5CfPyukN+RvH0+3ACgieIlg0EFdomPHOi7Qx06+c5azbI8hA/HpBz/wWg8Q4PRTscXr5l13DoMMvWRTbweM/clzx6chqTYFylvKDN0YF4x/YkLmN48Jl2hwwzXwAPC90ODBFHRfs+r+Qa+jR5bxudEywDPekakSEfst7DJvjbohg4LdDF/5Du0paEOCKH/ltJZU9JcnXNWhWhuvcKMPV11lwF0+5I/VPT4/v73shgpvcsvf2ErFFWW8ImN6052XlI9NS1Eni30lbcnxHXNTV83bqlr3bI/7P7zdno/vp/aL2BZT3+HXxu7aET7sh+WZ43x1Cj6MR3tndRs20y9Gx1ae1wjuPpwU9kW9B7yySRl0SfYUh9HdC6Aaxn3Mumb7OEd5mbbJY2Ip4Vx10KTCxDa5E4nl/9k6xtdTN/zfxZg29qOhQn/zhxVX2ryxtxt68LcTe6zEByzmpNdQHgHIfAni5KTzjLn6+Q9+aGPcaap6Ym1AWACrrAhAbgvzcf3332/+qtyKj188NCb3/ms8DFSYAA+aZckiF66CHi0HJcl1AEqaOAuaQC0gzCNwz1TKIdjTvQwCz3TqVTkZA7zRNNyX3n5PvnFLxMw4iAABDxMEAAXRoHWEXBixqomyaOFzsXjFBNI5QHuzZIxTk7/9J0XGjTSMZy/HmZnn5pCLTZj024xn7GOashlocrhvUnOZiWbmhBCYeqASAQta04/yP7P+zYbhbFrrgAxugnHZUAk/eQaK3Iwmfhglv3Ef51vDtNcoH3/LOvIu9b6mU6ZGXyf7KgerRxmcvsauTZwKmugaewSbPg+Yu5iaDjEW9gXHSOkcGwn1+Dre2gIEzDyQppDmL1zdGWhaxP2Psgp1qkm9A8QheaV/nbOMHy0MKnhl4W6mMCPfeWBOzq6l0TElM7S9WiO0cKFyQkAoekjyS0HgKoTTO1SO5qjiSgzG8+PP1dAqYWNAU1S91gge2Z7/2TuDuRveHTzaHXrijQPqiYCcIamXz+SYDpEs5s2LESL3lqr1l5LfjbACeZkWtMeVr9cSdBLrSc3U0FrjIaVmVc/X7okW5u42gyXgKLz+J+pHQIE0OzZD0/z9nz/SaUuArzTPwz1mcPL8lcj/Yrz7t2IGRuA+1wg8emTRzp8Kem6wF789zroIzR2gpX60/m18J74fKEskHuGtGyUdHTUe9B9BV70vT0vEV459NR3lZTZfnAA5YkPNw/roAXonDnAXP3qIlUfEhyBts8a1zIHh//kEJDABpYBP9AloAI/SkMW9iWHQ4rL2m8wQSO0heYJn0eDI/wR4QMEAlXUt2ej9vH6NEWeQjWGSPhgEljE/mHoZUpvv0Aite1/SCqfoQmaFsTyIoFn9Jn8o2YkltGx4pxTlDC0hmWiwVjAXg7HHWxRUu7Eys4fBA9EEdRjNH0YkBc24Hl+Zb1baxgTfOYdc3T+lcA0SC4fYYCg5gE/0B8V6HHz7h1XNbrsLA24a7REzj51tSa78zQwnno8Cezs80V2jqugB3/e7W6j67fvgIGRts7gumzePskbcrm0pr0legdE9Pe8ZZ75692CO+q+7LKlU2t/1cdJYjwP/OxBbAN/61P5LpOwTm7+q06F3X4L4SayZt/LOWN9ehvEnknZedA0Jz0JE0MqIpnZYbBUZilMo+9b5GBvhbc/f7mi87ilJm90L9l7E+ibTyILaqxGNiB6LePoad0L80C7gR/PjyrJRi3eH+Rgi5aK6FNGQ0QfiZJJ8WLtUwELfvNYk5/a8SkS4Gdn52jo3gAWK72LnZDlWwRTFVddHclM90g+Hd8JbP7y7/7e+e3oy6E0P04iS5s4oNucnGhLXvHt0yOdVDRO2pz4k2wXcxe54kj+Gl86zDcwCvpGO8lzV74ztbvsr2O/tNb6MZ4Um7fJp4IynF6iTFkcDZHplKlLe9I62hQqoEWFkNJ+uHKBenpdqUrQRPKDVod+sB4+QZtRZc3aXJYEwzPAP0nXzUZjSA0IbAf8BsDJt5Zgjt6BjJe5wneK4AeA1gWlrjAow8RGGht8yAAhTp2iqFgNlrVAyGKm7tQYJk0YOFooTuQGr2GoCC0+B3g8fPowwAb6EQJ6dQFNZ1LpOJKW4u0CmPThpsyQzwQWMak5cTZjQyutNUFDeKDKCGg2owGoBLSYqe0DhvwDXWnuWiuAloPoS8+BaBNAqguZL9cALmsmdEdakmfSjLr82c41O9vfUlQzfm9ohdCodSLpXpE2hoZCs5b+zPQUbTLJ1ZStyP2ym2EJHv5+KXO3SREhSP9zqtAb+Zq5rWgF+Zw+4gtJChXmiwPU4bGAefGvSwqMIeqXvUS0JzSJWTeuFy+l4ZN2UGZvInyTaDkmwZmvmRyNVd4u+DIHy3XQDlVpAH5o3Ztn2bl/vrIPonUoXM6lxePqNMb9fXhCY+tIcQJRNE7W2wnXcWUgVyfrzP5zNGiAv3M5qo3eZzGnBrDQa5uIBVABdHEdyeGIuU5QV9ol2TDAD+0TB5ElgXMLZIiUPVv7uQFgMNPaC021+ZDW0v6klh1cBF3G1zkVP7KRtklOm14bwEEf+NzavQIAxb059ERjSNeiMY22L+1nDloqnJRZ6Vnp/guA0ps2n/qYOIDTAtJ7sAFcLITa7j3Xfnum/+yVlu3sZTTDD356sLor3++DX/5S/EnaT/EbAH7KwFWbtaaLSTpPDS/dBuaWdepr6o7qbs0z0zLWa41iQ+lra/nuO2SdArb/5aeN/9V6wENqQwZjLLPLpReDOdZJZPnLXIVm666i+vrI0z+h5M7VM8OH0dZ0nZlD6OeUqfZUjYnNm00wmb/nnq+Du41ds4UXBXjNr6Xn78K6GrgtYzy5MMui5GEzs+wpCRkvnQkmP7ltx4z0V8xh3TgTVpPV2FxmIsUkqpH4+uQx2RS1lj4iVD8HbZSqXJ9b6BaoefZsd/XlF1+uvlOFjpdysie/HpGYaAN2pX6HgWKuc/SkHvUKPy0SNgN4HI0GQ+EUiTasxxIq7qg3Z7K3U3oYlM7mzo/1rZ5547ZOdopA3VG0IhoMtB6UpsLcvLOjZ8DwMVmhZ+TU6ZMnn4k5y4SAH5en3ZiSqFHlB5QAQLS3rw2naLRnMO4ANRh0VieaocxN5jq+YakGgN+eUl4IdLj/+t61bV1PF3M2prEwV4AlryQuDVOlLTRCaD8QwO6nrkfjFfNQmbIayLeWAbBmb7KOnFxoMsu9/MvJl8Uuk0vRAv11Ghb5qyWpMr54AX0GWwAx/AnJv6g2jkwzSWGCgGhQMBJKA8adZ4w6pqVlsAoLhgzArbE7ICPaPTRVVwUuL2r9RDUW0l3Wb0duAS3AAJlo/V7qe8yRaKf2VYsWYYXkSNk85l81j7UuADDoi4S1rX1MBGGiOO1DZpMoQToKYNDPc9dMZoGTzgOZlFQw0IK9CaOVJjDiqsoT8k/tAQLxH3OajL3z8p+rfI2ZrrHhhxYvq7wY6TwxeqbTASaLXfg1fdS4gIL2oeXwgSmZdBf5Gy140rcIfAgIE3Dx1D6zz2waRwNpTy/TTapesH/tI0VqEGuTo7mlhjSgFl9Zg3z7kLVJuseRvdB7w5++hYk2z2M/EpxDZDt9cHUV7Q+mvDXD5swGRRBxgaQ6MJui+4DH4hQvKy8oU73L7xHQgAmQwCNr8KPxNSh0hZ3ixADDytnJPPhzngmoYs65xwEVuGicl/Y+c4AmG3eF85ehjdAS89R+lE5crU/Y9U4bM+RBj4ke93EgPHjesw44w10GMITGu+YkBxf88ZYD/pAgs/gugcB44xMJ8AuYczLxeLKYAj0TBn2pVc6hFH69TqHL2i9cpt/1tQ0kI1+Yl1byRaMOn+ojKPc2sAsBOR2T92R9U+uQjVCDU5uurCT3A3L7PZZi4JYOEPiOH8sX0FWU4LFFn+GwJQ8NJOsVIbgMZRsB9zXjshKe6foCKOb3o8W3bIiTk/iOnwRqZ+16LGff+g4avwWdDj+Ebn1QVxZlmcHTyGD+fB3pT9NdF5385K2zUP1yj4cfSO7aXJNlrXPTOpp/x9nzc+r+esY8CZvzlX4NvLXQbQ11bJWmv7dxzvq+dCXLik/0Nfuf5eMw52npxvh9ghoTVSc6PyMRaTBPfGJIm4AmgxPWfaVuIYu6t6vm/EDRfWy+A+WgIwIX7QHgwKpzM0Z8s3KSBiRw4m7Ha5Mvm5N/JZBgCTBUypPFx474g1eK5Hoo8PettRuxwCYJKydwIhPRPFkjZ/1MBuyhlOAwIBDzbM2cg1bUfzQdCG7nptN9nOzp05LKJczLkWk0ZxDRJ6oAHBLJOurNAqeqQrQ2knx1jqJdBKNBHvkOxbwdParvIsgFVqRVQwvjVBtlNiJtCcDRWtCi7gChgKuYShe6NH1MtORryXMGiIPNW5hHq8ZYHVRR2tI+GSdNBznzVGAYjYg1txmf58Fa5jY1Zx2tnYS5A9itMaCeZqfSCJF3mhcnAkeLxklVfmp2JCcqVWDt0NGlMs8JsMgQKa0f2hgEQkZP+gZcAW4qiTNgER9IvoqzPbnmeC9QrnQX51VdBH/YaHpjdm4An1xjoSMauKx5BojsyucrB6fIBVvuPaUFdEorZZOvfOaIWL8q4c/cYK6GYGzSlL8qvmVzGp7syNp2Y42y9xiD6cBIIYeCcxdSkB5ffAJquC4aU7Q1ATj49JGmg45iurd5VnuUcQBCI9jZy0lDw5o6TyN5LNmn2l+s9f6B/PicBHov2tt4V+n5Id6FzfTGKleTmr8izlN/Gfjof5jE0e764Eif8dV1cFL7wzIZTSvmYN7Xzfe8btZa5eDAxPG3Ta2jL/jZopFOCT9o3uDV+0YgGeBfAgwaTCqammuDjgJymJHZY9X3viczUFoyDjPFx2Ia1oENTbkCirJZErjQE7ho+/rrEFrTgAGk7un6urOVjN1nz0p3KH3kX6+N2fkk/JY1K8rzwLixtN6APQ43DRLNK8qvtsY4a+1PLO4G4AnPbfrI2szazXS06X1d5kPPrngCrRncLt/bDQXrSGnj+Z7MEkT3Uh/+vfc/WN25ezd5ESU7cliOFjJJ+WsmalO3rN60QM7ztbZPZ4A4gA/zWE2v3Zg/aqjLs9f2yd+Ad9YmPw8e9DgAbYOLoo9QMm5WywPzrkVGtxo0GTroaxF+Waw40IZ2tr58y/KMnryehfhyrM/Ftl6st708bKazfm++NARfPnVZFRMgnZ3GMjq03s8ghQ0qPmWI+TgTeuqr6ezEYmXGe+69eadrNrvXxNMa0zLoDnpbooBrWsdUccJLFyNf2iTfF0xEW8+fNTbRwiWVAXf89OMD5+sD9DkPmxgnYG9fwO+ACgq6Hj9AnKDZuICwNwAxMVVEqxOdcpKEqXLibPpkbYr5ADiTjwxBD/NJln2csykfhdbvnLQ5L1xhAc2FQAGndZskI4RCvWEg50h/oPajjctJnt82sRYdUh4NQHrsqMH4Ubm8lMzWSVycf05vYmHTy16fW8sX027+pbIBjvq0Z7+8Qg7ZTzFNJz2CPpnM73xPfVNMpE4541JLiQh0Tcpq0y1rvhlLtFv0T79fYvrL6X3enhabPsmrr/riBWPV7yMJefuxCVwgDF02Ti/MzvgyYU6h/ztlwj5P1QDPoTReeghdN8y2AGbOlJJHZq6rV+MYnrQ/VUi+aJDxexjFjA3ImKfy8cHx/rkruUTLiL8gEb7eJ2WSIpBkV5Gl79/9wECdCGJrJAF+Bn8ar9gU99rxn2ARzNHorgb4K58ir0EABOMY5bSAPaKfpKiBXgIQ7f/HuA3sUvWFMXeJKZ5/TVpp+CSfA+Ic0en8jZnfJWdjNl6KcywmJD02VRM0328U/OM9rFsvYJIuwON8bAKq1gTpMIT2+7k0fAC4Z9LA70tbF02dtGvSkKeaRdIO4T9qzZX6vi9TLhG6AGkScTM+IrNtTiwqiqxMWa3CG6aw6WyxTnCDn03yw5+FS7MfAX5oSK1Ndq5FUjNVFLSvZdDVkPl7/xl66/2zbMjsrT7kdhBWnprUTxbyAAsOGfaDzB7m+476teYzRvYCLHor8GdDt/7zYYu8jSV0rcHW59C0XSXkmjDyZF7qUmnr/c9KLz85qBWfZrmLyTiwoeRtS4k20zo/oDXQee4rbcghOwYDiAbNrimOdkcmEnSSNErxrwso6mwbNsuW2RYtOHQb1xb2SPVzrO/yZmAFg9zSrnkZM4/2G6yo4lnLuYwrh0e680rqyOaNs3LCda6jChy+lM8eP7Ey4iPV74WmCCSx1jYL79EkBdPS156ntF1f1Hv/NV0c+cvhOIorTy1rVDTZf0+Ctta2Lug9VI+vWIui5qlTW+b07R9VR3hi89cGZg0YTE8/x8evnzqoKR8M4McU+L/Nzp/8ZOsA6rYTQ58l1pYb56/73DA+GyvaC5TWl2dE5ZvSV7W+Y5O8fZp/zhVDtbzRA//ZHZ4HPxPhWQ+q09QyD9uJJwyQjb5Q6bapXRt+EQ/ApatC2G9FQOy7775z3j7KspX6w6WdqPTAJgUYAfyIQnX9ShI0k4JE/bVQxHQA72ATep2WfvMOhgoI4BTHEHEyT4b9lc1OAB9HEGMeRZNkDVYCGuKPgwDPZ57iYj7299F3nPBt6jNojVaP5xiEwbBLu8iuRrOGQM8MYpYOaGptXgBeGG1SHgDi8tOBCEThGstYO9RJELL49kcs04374bxY1JBVXWKlFOFZVMG4oChaEmNT9m6cmouAoK9E3pF3MOlYzh8lunGcymrBO6eZs/2rv/uuN0o6nFRNQdsXTZnasCBL9QzWkc/tM2aNyaJVS9qHKoHHaVxjPVCCVUxTgCc/i9M3I0YqDk4ZUN6owWXP2tylzwEDiUYNr2GMrEeYdLQA9O9A2izWDJCHlrmdt63NM1cKQGgTpduT8HOt5Qrcsak9jnTeJ20CdKCMngdg8xwoNVA0kjqEUKOXQ0WdsMkNaOAHjenQ00LOvnPyVQXQoPWDnhJQcRIjOWC6Pu8IRrv7MV6bftEgaq5JDYQAJdekXArkkeqgKg5ClGp7/HjXqXbwM+MpRBtflXkSsOeEvzpMuAay5heQDlB8LrPuvjR8+GjG2YBXQN+s4zN8WmO0xQaYvuJXa0Bw8DC+jaxgH3JQS7AYZlMASywC/ECLDSxNLuZheUUA5z1r6vrcnrXIoD4gRasdv9EB9hiRI3Hl3vEK+kpwR5vt2bfQB2trLZG12iUjrMHnOEd6kBzIoHHcIPxsxgR9Fl96JT/M1PPGZ5i2wv9aOdkiCvY3g5EFGgYoRQmxHGY9yj6k2E+1rQjRjp32Mucp7RlmXk8jARQA7XLnQLtubaufwb7T76Fxa3C4Xc70cwOg828Bfq21y4HaXM7a/MxbtG3rACOuNPgQR6sb0gh9eN2LnMxD1NahDujQ8UNV8/jk44+tRXYFH75W6/YztEbzpNavJqOIijmHx2yMcztRr013ZOi8BmtUW9fms8jkQV6nrttbv9hcjur3gni6D/mkdM9FAAt5j+esmwqZ8BBKOr2MYW2g3tdFsHOPiznOKtvM40m01R3uZw3T1eYARycK3A0hUoBz2x6YuEYYdnbdzEw8TnoWxFTfzY0BLHr8m0yx6SUnYo+wFmKokvu5FhrFVvo5uSNzPBFa3BpqAkyX9dyNMTYdhW7r5FTApnqT/nDq48w0NhSnxgCgduKNhiT92RFzBhxg4v1ekbWUZwPy4LiPLxC+LLR1XRoOTFzX9WNG6BxsJHRN3imbea3ly3mSzet0BfhaqQyW51VdQVuRnIBKHKtM/iQxdvoIIhPRBsAxyvGpo3lTKSMVGOwTBlMnFQ1+HmXK6iTOZsiACbXj4BJrDsibBoDMyRYBeURCWpdJai0ptS4r2reYLjOEiRhh6j7oX0pIJQ1Op5aI512qK8Bod3YowwYoIgJNoFpgthOoGlCqPwjqmODCKJ3iooWg6SO0e4ygwpeNVBNo/rjGiwdhhc75i/QoEvkRtIyfXHGABsaomwyAEMYV4OEIZ/zU9F2iFeMDaQANECzm5VQzHBIsNKIRIBfj7Vu3A5JxeMfPD60ZA3At5D43Y9JnLwQYm5YskNVTgRrS+jjJtNaCSissvZP7mnVQKYS6r7vWkKJxJlm010F9PBIdETFKahLM5AA4np+UQknwiwbQ84jJ1PwtEiV90MFCeQ6ZRzRBVJ0xeLfAKs0HNM0aQjlo9KB7HyoS4XmJkmmk2jinNCJojMqJfmjsva1bM4LGJVqjYrXhI+pC6lEk2fUr5e1D00calJfaN+RY3JXG/ZnyWh4QUFCuANDRZe1Rqq/cVjAUeRXt06ixsZ92tUZPnz0dgA8f0ebfJ3j9wvJMydtezdLDqopfmbc1w4zgZfbtcmC7dQ57AKRID41PQMk57tp0CT8zr+ZQBdDJGjE3rGXytOWAEO1d2+Qjs+gPAO+CDkTsfbsiAAixDugfBx18ha0RJPJXVgW0oi0j+G0tEzTO2uoJVwkso0pJBXgA+vHXsGa6KtJ4z1mTqXm1D3F27KwMCCfMN+H7kTk8YwFO5LQUfxC4v+oqIeWWYDpNbenm+b3XF/kTvh7NZw4rSUAfjSSBeTGFepLdAa8QGjcOebbCZLVbLlqEIMc2wZFvX2TiOHQjV7x+ua/5rXM/NqHn4TX+UuXgmmEFQeYnsgvzd3yEAwJzLXzpUHvgqTR//HBwhP9jwSGnK8/CqO9xdL8t8yJEezzmtzXWIcSnv/v6Fr0bIjjrUKtpa2Pf64NofVljWdsmbijjnxBWt5QFcM82XgMnLONYFis8Nt+kbXIinGxk+iQD0E3MteUHO+uUW8I7izLGr7k1X9Bn8GUMPREnRnNm3zwMaw9yMun2/L7U3m8H6GePfxl7ej1etVqDdpjW7IhpCuYF0g0LJaWZsx+dS+q2tWNBBrjelyYYvhlfLQ8Ik6mHWlPS/jATOLXQW9YCxmmmA75CC6ZN8+zJM5Vl+1pRvD+aMWLK9bAAC0R1XuYUrFQQcmoHIFjTV8XHebr9wtSt5HXidJ+ItM6TZeBhh32S9qLBIcWKTMYCfwhcaxSd305MEKCDIKRNgJt93GKCXVIrkKVcQhGpWXNjfzkCFXSda3J6KQr0SVBbA/cCZ+D0k2cSUVpHCZumECCwsdSujeYG8GgfSACOtY2Z49Y02C9QD6Pf+Ezhq3jtUoCfTUSaZ4B1R+4yXoAkwR3Mr6MDXV1B5dAIDqmw0jCSAI+kXkg6j3FoKHqIAK1oR+iqGZ63dFJ9ALhIltp+PM3AacIJf0lxU47wzMclgI2FLGA4juATy3O1kw6KSaBO2oYIWEPexl0ytOegCWhAQp8qJtZKWasS4IVvKcCviTz7A0BIfeDnygN3Mwmhe8xoH2Ue5dBwUXkir1x5uHohn7fuY+YpGiL3wbxt0eDFFxSgl3RE1oZYS4iTfQV7ICStzs2utA+nU37QufhbdaWDOOKzRrglEIBUqVDMYLuNRZvWLJX5NRCU/yO6wguy0b9RgnDy9aEkw3dvb185Lwmsgl4N3pRGR/sGc/k1Al+k/WBOmTP25TPlPNyTpm9v95mAC+NLXrYyjHlew+wLnE/+PMVuPOZtr3Ce5j/hzwA8sxdrjAneoG0CVOKc3wck1h7QjD+o817WvGZJS0My2s/cp5RiXi5j5vKGpQFkank+gAzgh9YYP0KXKQwABHCiGYIekoC6fVQt9PI0H1bTmPcc/MEHxvpev52mCpeEtiJYHgS8wQcuGRCFXzbwGxrvAksRE2PTFojK2Omzcy7ikzmmOAey1j7zcYuApp8GEk5Vo7GyjzD12jfUNwRcWcqZIZpBLH3MKccfe7T+rsFRPvQ6WXz0U6snxWfchyKJ4XYFjyxeNB+sJ8pZbvL9BY/Zt7ixeHl0dWES5hIe+aPk03fv3XcJzGskHdetAe0NEdOZQVuAxxbmvqZeE4AYn/n7dQofl9eb7v+4Z1rPpfH54u7JZkv992m/lydsv2KhozaycF1F9Q4KGvd2x52xPPO9fFeTZwy42d/56aaCbqmnebN79f1MK2uXzA8uQhrL1X93/xsA6nfpgPvEOkaY/Tq95uf3+7kzE5CDQKe16jNNNoLp6MQrwjeTtJyBcpn318YdJ6ez/Mj6urrA/Sgn69FYdnCmfPZPZMzFvLLLiucWCMspUPewB8ueYqHGpRbMJFdWRYKnu9b0ffONyrKpUoeT+YrhEPHKRrB2huhAmbQ4ZbEBMSFhlrUztdoL8BvbLb4mjjCMjxr9A0ztS7NDn69KewgAuiCtj7V4AmAApzEO+6RVSga0cMWwOP0yPy7Bpsfh0E2ZH3w+rGGQRojTINpJeEaiQIuRl8kYTckQDA6AUHtiOM73J0CKkogKHaEx6l0SNVjgC60EDN9alwXQcHBy7WCZ06AHZ05z7sDQbEBpBM/1G9elpbltTYRLY/m0DzgjcS6pUmDGFXijcV+TYEfT6tx7ZsBNYcWkgpLKMA3QzfziL4mG6I18udBeXAJY1WtoAfR3nq0ktZz+DYiyns7BiPlE74mOxNS6LzOv19L5EJPYtgFub5bWciQJeQFB+qduhgknspaAm11p86BRO+fjrK2L0OqFFgKUDnQNfmmsK3fjJuBqJ0Qf27REfkJy+qUuq3WLPuywP9D6YUqOBGnwY0CNVlPjdW40/SS1T0pvZUoDPlwqsGiR7zkguG37RkVDCKyyFpE0QCKgY+UVZN6zdYsbFJ/hs/GTDZ85JaG0/fuU4Fo5MlluXC52VUUDgOy8j/JVzWFJVTeU6PymNOZXlUibFExEPT5+/NhBUEnUW2bKkp4DdHAo82PTr4WHLBxtEMqJN0V77rdmU/PC3DMfmA5zGIj+u90sAuDi48ccUxItdV2jmW1IsXDO7lfAHkDR0arFVa1F8pxn7vBPZf8nOhewrOfoGRdf4vbB2pZGz9lGlwCgaMDnvVQHzbTitvtQyG/a7XrAfGf/Yl3abgUk3fZ88s+0d/KnJYMhN4CrAGMDG2u+fcjj+xyW2j84B9FOYZK280qAA8FQmG5dJaf44RzQEbHdkim0GxlRgXIn1rqUCoN8URQxqDyzAa5zYxZBk0YGI/yFlwTbJMgsdLfM5fyY2fIVkmTzAdQ7SCbrgyaWCkEPVd7zJ6UY+/u//3u7ybzmsKFrnXwazSZrkoYyMxNOCXplE46Jq9lLj9Y/3ZiM/nK6v+m71yDaxNaehe6SWPndX2+72qPa6P/c+jtp/DLaWpgyhbTonlH6md1uOqqZ8wF3mkRvxQYrxUzfdQhwbr8AAP+pSURBVBp6S751Ud61wW3XVWfnYfRlIdds5OGvVnQf/x+T1tRqvmwyP6tbMz2ureW4v0hgAL0Isn6amYr71SedIt7ql/ehN3UDssW0wH2O5JXwJXnEMwVy4Dj7UIWxO6nwqMmKQCNpLqBIP2xAmBNgwQ7wep7jGspU6BQCBQCd7sJ7DdMFPoTRPLE1AVPOcad+UAkC36WYQovplw+OTQc2R4Spd166aJBCGb3ZO4q4tWP0LSZO0noU04ehV6BFayN6FW3mtVCHuVrs+1/Gnr5ao6kbrJVrC5dpntQfie40DNDz0JAmOjbaj2iPBOQEoAFzfHfoXGCaTyoEOC0OVTByCm/AwLPpw0trResQdIJD8E1MYGhT79y5bZCNPx4iLMAumg/75RHcUto2nusEsk4cTC6xgJjUY45my75sO0pYSxSoPkCzgBsANTRHezZJZz2sReiJHRJQn6iLaGW5B60yF2X9wrjRqLDZWtOGoCO/3IGCEwimaP8/8y39YEInwsOwoMxDtRO8P5IeJyZfM2EJ1PYlNA31PkK42KxXZrESWNAAdIVfK7krQ9vlqVfCjuUCBJ5z8nD5kpJDTvMDWE0S5J6ICJ0hQ6Cj4iD2D7OZlvrXmBwFHol6l98n/Uc7flUAiwOYzVwKdCHYBVp54sTLzxXh+8R7Kd2qzg0eFg3fMjcBUospju8qee5ZjGvtO3iLgkqULonVpq8vRf9vBHpDp5isywJR+9pBN/jEec3rH4ccVtBa+uVQZW0aAt8uBj6NjKeHpPQ/84YEcrUmsPeagYBuCd0z+piRXYPb/p8CDFRCqX/2FKUtnsb+rbrRzWvtM2rXEpKJx5PTQSvtWmIr1aII8ArU4WdzSiO7JwmDv632fuqI44MruqOEpvdRJGHpZ08BKHFXSJQ4VpLU7sVakvvjf4gFpv2DB/DjAFPW87V+Lt1bSLj2i/sDLZdZmWo17qX5dSW6djDKsp+WRqan0B8fREpu1MEwHBUlRVuntBdkueAhT58+VUT7s9WHq498OCUmrPnB3P92h1of0wnGOb7ekOTZtadcbtobAKx48rTDsrQBfz/rdRqomwX/lgb7gHJqOpfRbr/xQtLjHKHaN4UJDoLNBYMGSpgORL2FojNXM2yrv2sy1m+ZZ7aZ1XTa8fI3h136MYPL3gnbFm4dmPVd3TcG1tBuIssJqM597Tnoz/oAkUlfWG33A6Jp4ddD36SD/tvLUSA8p6CNeak/l/WrXqxNxHpvfSKtDvTpzKcnfU6pMIDX48fPbN6lNBumTzRRAA2Eenxqkg/M/nWiEbLg48dmH5JIPGu3khAUrVs2sE/5VNlgDiSYOVU6+z0aR/75dIzpFuGGiYJoVj5B+AX+oeWbDYxtgLDTsiMo69CCKY1gD5iX+nF4TJLpPRevh4kylYzVCZifE50bs6QZpdeotN96HhoAhHgApWNONR+JVI4JC1BUzMp7P2NEWOBjlkhJ+hGzsPMUIlCLT1BB4aoEJUEwAC7ShAD+Ar7ic/f/re3PviRLkvQ+0CPCPfbIpVZ0VXOA08Qh+MjD//91hg+cM2dIgAM0QKC3qkZVZuUau3ssI7/vk09V7zUzd4/Kaou0dLNr9+oiu4qIiqLoveq1ckuSNnlzBshemKxEYMGLYakTTJoyMfy8U7WMmN6UcVlwgqxy3eEwcGr6025iwmf17aJ+S000cgkxKF9WwvUz0Ut5A9m5Kc/aFmNWWLQWxQV8fZ9OEZEXhgWCN2Rw0olTBiJXayNQGTMvq8gwGwWYqXdCo3Sof8jZxr2DWh6/cKk0vTwR8trRZ13iVI+EwpXTuIBOBabb4BYO6E2ecgyvKuxbBru9CvE9tbJqY6KApXw/8v5UXLqep0be9AIM6d02THuNUHAs0Ng5rhqU3nFOfhZnYXM+Nh7ni5o/XnLnJ7JRiZ29P5bh9ydtgiE3it9EJ3q19wFZ3vJkGhyGTeT09LzZy+3XKoPmvfFG8yxjflC7iZ3SwIk+nC5h+aqdsexKFs/MFIkYWkNH1P3OrSWdA57zpgZaCe4+tlE4DASgaovMxlovBIe+6rllw5miAQqmO/3BJ/YULr2xV3whGYYBX5+haSIc1Bb1JpqGRsu3hIehGcm6euec1EBt5JWxGObdXmi3pWV7/3PbnmsvVOq7ziYWGXtMytlWJGDi1QNzj5ZXzo1TeLc2oODo9ka41qnIVu0U7nk3Lce81IJteY9limjIxp4fRi61l63lUnCgHL/Ogb2HlzTjtTYc8jZtqw4qhj1zha+H+ovJayZlYfahPOE/VFTqD7UJ8a9+81daeF6RrkTZrIJxjjAz/W5fmfKx347efKsb15tiVzStIMaH5bjYHJ/cbojPONtyJYjpK/XHVUv1fc+8s9eZK2QGCtM0dhYkBRNGnDxGNw2++54eQI/jtp7PKSIZWIghc/kkFB4lgYBmzrmZB8hqkA0TfRXVm8E0sCbgZhATMIx9E1COU6ONMppvQ+Yaw2+gs/sKnAam28LwisT9WXfZQ5I6d5zQwOr7qz/8oXby/nMpj+9VCBejT4nGeIBqTuR6ofRY5aryvXJ2fNJBwnYQg1d5pgrt6FJBUgjfSfaEouQlJKlbRk2XRyABm/BECX02eziPzQZlVvDyQMkItEE4hHaLT0GNHBEMsnqWft5Usv0Dyo3o/G4neOv0BQ48r/bwWJEPRUiMl/IC5bUsxaUwVYIUPgZOJS6YEMatjJspbHVUGSG+9oDyW1a98mTJw4DQqsLN5bUht48xYPSRK0foXN5QjsoiVDbw77AUOXoUkAa+jDH0N6hpI4xtvIzaf1L5NnLxqCq3sj1+FsEOVUmBCvYId3DSIXwUqvDNzmiLFaxPvDAYk6GD7F7WCj+emTZQQ3seL7xkqiWnD6/fVR19pnN7SUR/713C7zCMdaZZqeuCC7XnfvaR49tqE0ctKGSg1hnIvMDZw1LS5yp3wlwsZGXMSDF3oj+ewXomXhQ26GSlbP6B7uxlkddXsOsQcBnlOrVBXgzzlnHhOcmI0MYYaM41MZkntAovrXLYIgR6mjKHT6IrGd/ayFhjYCdz7ZwuODFvwqq0g3eYDVgvXnyn8N5H7dSlBRYh8bBYWWpekRUN+mn8GUYUhCbFAa/oZe0EZwFzQGM9U4vASB0bI14YAhtSGQyzbBAiLzbRkRgOoQePcMpa01Lv2O8x23Bv+b/IXYMwO8cNO8mUuv5OZX3M19qAU/KLdISz9sbTP4aaNn+QUym5a1kVjz406JN6KrVF8J2hZodfkQH2Zoq+ejOYw82JWwzTdoGnZ72R29EtwlWPp3WecuYEdMO0Sc9sFJxE17du4nbXgMTwQxZZ7vOEcd/6qz95ZomgeGHLOb/26CEN/YoZ1l9tQPe8rW4knfX/yD8V8e8SNHlu/NUzDBa2cw7qoA3xoOc+R+t72bTECU9/U2kNX9RRbuxgv1TpKv++AjdeP+GX+bTsWeHvyfWVMEtgO+Y+L0xjeI7sYG4L7wluDhke3nbjlWaE3XiOPoaMbky1EGwAi2ktDiQah3HYF0Yfy43HetiO5fqhb+Y7hdFxQA1SHsJK90k2dKfQQhP9vPvUEI4BuscgmopgXCbUSaY34mNBYvII0orVzvHXZswiRE8tBK+8FxkjK5DFIX414452drfpFjFsJ/QyEn1HoFBIGCXpY7u+/aaKYlaI96s6CJvf2RXIs+SDyRsGfeBdwDtIZfxa/SokKHyYfhCWDq16lefzMMnX47B7lKyNRTyI1O5jg4G8OnLp2AtEOIIcNiXqUySZaloUpIWPSabv9qUsFQbFSGGFHnq24Zc399lYtCGq5GjZbFT5J/xam0LKmGJMPraLHcIO50pZy4uX+mYYpfZWAPO0K4+EhAVGRU7AYMwWkwnP4mngcHhOHmFl+7Ty+z7//DPNCcOPMi7sOCRfLsWT1S7t1+qWzy7AXIYS8EGB7V6NDglRK1nPXeMGR2IYJ5Cz+WCEwiWPKkSnHcc2OpXfi89FeO5NDm2MyutQUCAf0jW/upZg0wIwwYi9f++Ri+Faykyy1Sf7FrjXNefqBA1q0aUtiItUzaIlagiaN96XB5eSQi4eHhmtMHTdr4LQnDFdXrFxfICErfvPCQgQAQsDX3Y4T3mpkVEt9kxnATKnsVSIW7mS5dWBRuT1syclhi9FuO9hANQPJFiThwc/cPLIVe3GTW2/QbGLggGmGHY6jxgPq0oEMb4Kh5eX76KMWvrBG0xpJUK7ePiuPtibKE/TkFvx8rdsGzJjilDPzLCBTjlZg1D+2zql5/0rCopn7nsp1vgcYQvzr7zgyn2duWLQn07HKZwIhw2z7DZdxRt0K3rC4sUzRktaxa1GkBfFcxGx6AqeKPhgrCnDrGUQNOxNH+VJJUe3jiE0b/v8XYVoybuFVrsuZjy+MrRYzHZOrz2ikdNNxxJhnQdKCBsagHaaoDzWVl8WmeM350SzgLKsz7/9yT3Ck+CXtozX1mI7pE6PnAxw9d9vXH+bcBMwo6EOJ0uWmy9igLHgc//9V+Fgm8Dx/LlqAykeJadVeBnGWAy/lsNZYA/RpQnEoPfnQXXDCHMEMuzJWFEbhP+/r8MEOFb0V+X1Q6bziAvfjyxe8z/tpr3Rw5//ITaDqW/lD2M3XZpWegjhth7On9d74LPnyQ01LGf1DgrZdjeMPuUkeEQjtDsmtFoVUz5+6sA/GfbVLQwxvUqzRwBrK/5TR7G9fxh9GwPL3ClSOwbfZt4ODG7HFyPytsNaDNmV8ccqZ3HfZgUpOHb7Shw91lcLGsluYNSu2ZH4iiFXKyS8SF+XwffHen/3/Xe1GeIz5fwRjqVQslzmIgt74xCgeKdmbSsXepV3Sd4+G0cYUhFeHyrXBy8CCeqcMkBZj4ePn0rgZbXOEHlWB7hXfyq4SlJ8rc5HqQT1Ye+KypR0mFAeqLcJYhkYyvNrhQ/ctNPtDpsQvDkjYU48AqriX31pYwelV8rL5ER053qZyKwAtHOX/BkdccSuXwsZGYqaswtQR8CRE4YxonD2ux/Hjl7OLX0ij18ZhBUqJV8S40DHoVWfOoKohaJUYH1OjqIN9tO+drFE/0/5SIMmLTqpt/iRDSfVpoxpEUd5tCpEp7xN2sdz06EweYjbe4c3i5c2xrQ4VoJ+9wEutDubo/sOCBOibAOLHuurz0suY7tokUmqvp6KYpeBk9U7tKG8PTY5EO59aW9llW7xbkXMKZeHYdc1hmQ2aDQgwi32GmEc4eVBSWkx0aH4XhRQGih24MpaKDbtQsWbRx5kG+KiyRiXGC/UaaSANHX4HpNmUMZ9pRzcewVttJE8UWR4Flg4xeRp7ZbXBhVCpZUYzwYXUhVUJof6fbVI+fHljxVihwff1JP2SAqHRd+RDaLYVUeckJPwhowzTvmo3EkMwMvLl/I23vSyPGojcDH2bKT7aeiGBaM9wfO6jxIUp/Y/FgheJChVgHbbAJFcrAZdnseNZ1HLJoIYhubRgoU88zJbvABV6LT1SMsFjxE8uQbf+96Nrs2OjUu699Fr0IxHqlwzoA6AeqKBtU4M6f5keHAKiOa8GKr6bAPKHkN7jz8qhzFAZ66WJdFP3J9+ZLS2vhKLbQyJhtG4wwtAyxDvsseAG2FcHpccZry8zbQyuDtkqms7H4TkAQWaeyxultA5+ZR9M/IF7+s9y871NWlnS2WWtEG9x6x8bs9ev6g+ZMPrx8rzo+bsb//1/3D281/+QverRFk/Eeo8IP/IRBmw/Vo+nzIrcl140f2m0xbVk8bVaGh8Gn/b2d7m2ynG7esn7JNzXLR6aWRbI2EdbJs5dV8Pdhgck4szl40wbQAGAN3RmNHdsSunL0H4PZx12h5//j9nIzrcIGc+lZXUnOAhIA0ekOT2GwwDKVZOnnM8iGnPzDH0/m50JsrhKWhGlOGsJrvnAeQmwVBihrUgLkJNOXmtIDJmczf/ZTVncGnzwYY2LKTcPHc7LKTccoSi6snZE0U+xNdVs++//N//VTt5UZp4UnhRX48SJ3hOdKRPtaPQWoVE8AroeRkBbQiwBbTCnIT3fDB4MV/pJfxoeD+oaccJEpdlBGIUVkp6CYTyCMl4Z3yEyJzjpLNk79WGEww12qw2MCSUP6OQUefS4FlUqJgJM0amSI2t8hZW0o6MXFa4Ah3C1Cd+PCtvGwLpcc2V73g2lW9Y/zjMXTDWyoKwtsMqeK9QKBhS8mBUIWE8YndKqBGeRDgxbryKL8u4ldOiZslJIT0ygYozSh9XLtTPvviyfqsaYYR5y9t3qZIyFUasZ0gjfEt7HynaK99vjbeUP/Fq4My8db4XiLeQNR149+j7mltlC1IJRGdZPn5SY6jx3qlSIWw8IR+OEjwonYdd4JddpJiAL8vwOy+vGsd8JWStmnVq10oLBVdW8tn7qn0HntlIgKfQhaorNIbxcF5eIz0THgEDfVYx+EZJKMO8jLUyjPD4nde92vKDTpHnxcntUIChwKkYl2X4fHf26Gn99qCukfju7HrRJ3mZj+8/q1pflS+oHZEutC3DHAO2GoFO5OEhFIh3shYX1ndr2JW5ui6ljCPM4Pr+8nUZ71Wq5POHn1XE0OeqftRuQmo6Il/wIlXIvnaSPrwDnVHWhRB9bcooj93zV4SifCJKNlRoZtDtozoC8WnVROT84uK9j5x+g/ev2n1TY3z56oeq41cbXN7WDugOpZnTvcHAG7w6yCaR14uhISCmoJBtAySGUYIn2Wkf4DCKLTJ5iFD1F2PNIVUvrGonetHy0/IakgP5pvJXX1RY/k6F3dmQ4rQAywF2aue5GDDWKcYPO1l9sozzZVVBk5I7lMhRjp49jDLEMPzleQapeIHqg/ZtcbRdLR5ZQJXR8ZZ+lUbhXcTSQTK8bCjKo65acBbQrj1nLzE7qX0OuDcYkM+oYvKtGmV4S441/SC7JQOn0SeotYGF95Dxwr7sDCfXmLFLRjG3msO7qtlYZRyNT3kna5FyTm4uEQM2d8WojEKJlxWc+uQZ1UGUR95zlT6QTvNn5qLdzAxERiqQsTeNpZT0IaFXhYjNB6GD6Ea3BS0XfLE1SOEpmcgZ3GOTTWAtgCyeUDA+SNLz0L/YKaLNhqEJ3evGjh4xUOj+VUVKXhXt/YxUIegMeCmVCLKzUTtslu4vZz9P/epbYi+Mcmjdb/c+/0g/bJ0N1rtWvmNe3DbaWB1V1udHX2Mcbm9pdtw+FgRb5T/maS1/8tVIDzAy7Rh/msGczKlBWrGOKc/bJHzS/24c6XNCxdBqYMZEtYD6S7x2DY0525iaKO95SKkW0Qiby9gtMYbos3A1pubqbAXBdt7T9M51j0v/b3iRgzDqIIVsGhBC51GUhmQn0SncxxyEn+TQUXbDpzbgPeDcw3/+59/ryLJf/PJXKoSrkiq9yYD+lJ/RShHhRg6gc6xQYhT/xEOH4qv7cuA3eYBtVFFbCaXwospLPK8QFf1//uDLMrI6T4owCZOCcUso6sg1DKBS+hcXzndyWIaws2SLhBcvhWqUf4KQkKTyKrPaytFFEmwyWhyOxQOHo+5+GVKv64gxFxx2P9r91psx6MwL+0rqL2NSBXyVQ2icq05bdakjwgjvlAFzVcabyt9IE9lgxjZz6QkM3I9nT+uoIQrtoizeFDyuythiZ62bw1vBcHs3Xq2qkXYoGzxjHp9X536ZIIzjFpTMFVunjcOHjyusjb4sww8FTY06lBwbNVSAWjwHBCv0Xd4PzlK9wKOKGpDw7F7owylCUmzi+5qXw9NXKoarHYQoHYW8MI79rI6PYtdgRgxhtTcFIOvYOkroCMfetEMxZlB6V6cjOH8Ntf26QsJ4u1DY5KSR83aHY6lUsoMcRMq9eIOAQlhKqoeGvAg2nJzYLxoq73av3XVdHI/S0fMM3gpQpTYUCsdLiUek7sPwE+NCF6KYPiqOYtnAggLf75R7+O79U3t2qc8SnnfzMlQ4neMOOYHkVYmnSLmo+dYO6ldl8L18Vbl8FW6m0p+jHVtB0EvOpeXQyN59ZziZh6y4wRk8De36uEKQ698tb2ZffbVVkiU/9K9cTMHfJ8N4ksDfho7TP8yDUui+o1/tBSu8kSerBarki3cYSxEXDo2dGAe9aMSYAB7x7okOfD9vnQmLPFIosg0mt+ox8KxCtZYZ0IJ3fHto8mLpNsuhEYFqy08jGvASKTiPbDVcJIs18mYiN64NEB35IEQq2iyyZFEe2cOCVfaZ6NFG4HwFT+JWLTYxkpVfi6dMtzbXBeBKjbDH0jCwFrMtg8Dnkd5hGzDSXMtQZJNeggUAcivIQdIDzut3yr7LyGuDcXrI5iLOjViO5xX5EMp0JMH0Gw2nS4TgFZp3ShIpINCVj+B0zqHG17zeLh/h+livwk7ThtjZ4m3pd/dlZ5hsaFkC5LCXMUfa38x6B4Dl6/H77JDaws0Gfvg1RawPAJwpCeUILRjRSxQTpz42Yk8Nsud3chKb52Lp98UGzgqwaRTthcI1AziKnXn/dWMzMyNEEPKDsoac82p/91oaNDEfjm3gfDwcUXk9IHNsmtBnVHzya0+AsBnKmAYx5pxHxAr8jkK7v//971XGhRArIUQfZ+Y8szkOhIBrueFxw/CycPfRR0oC7u86Ykq1lKi/53peFJH9ocpMUPuNhOtnjzldgHzB87M35Q1x2Iedw+zU7DwtDMASYPcvMLCcX6dCyRqVT5WQ0gJ3GBD6R9hHTemlNSz5VhLieBFYBXoFiMfSxoDDHhgUCCuUnoyJal6hve5TdeX6OLMo3VXYa1Qydv2MchJr5252Q7+j0HUbiuRQstuWuRBOd54R5/PikSwDsMNSqp/3nhWs56PSKowBQ6cXH1YlzbMiRofuFKpFqSj8ToicnEA8HhS1pa8ygMuoniEYw9aLhTZoRvqH+cQ1PzGOXahZXjCCrITRK2Wg7EuFYAGejKNslWWsvDHANO4oRfinjN8S3NAWMKHmIHTPouJu7WLNTk3ODY4C0JmzZTDHGFe+JYYtClP45NxeezzCnh5/L2Agt3pDFy475JSD0My6EIwASCg7gRB5bJqWHIb07vZ4kxIeVx025QA+KBzXGbplXL0vPrD30WVY5KXGi66dvB6PctLK0/eSUwqef1deVcKv5Mu2J+NWkiHSYP+359qC6ry8kmyo0mkUZWRThmWEDRoqh91NgQmUE5o1z7Xibf70pozdW9o1ck6SuI0rG0PCh2jGhlfCtc6xVS82LPR223kZL8iF3rHbHjjzg2nQ/OoQsN/wl+WFFwamzRjIkz7gjZY5m+jllPH2gPV9oo1eaHRfeMx99wzBjtBre229SO2TTTTn8E68rJ5tsOD2yNWsBVR5blWmphahAyoxajzxoWAFtqaDEfIV6I0D7a8rDx4VGagNmB3Hkq5qM4Y0VzC+LW/fl6yNcnReJzALd1xDvAxIQDdNCFPS0XGwRBj6O2k6P9SGxG/+9M3Zb37zGxV0VgpOh8l1N02qmSY4Lu10q79mITDHt7lt98x1LBh6OXlPD+BU+8Os6A/+w/gHle+aXnMayao/ZplcO+IQQgPqwPoIMtIIBABRAt05MD9mqjqAV1/wemNaTvqeOOW4nKePWFjXzWP9bQO8jGuOX5+GbJyjzVAGAQb4Y1YZU1PWbcezu2+6ba14tyHs6xpdIWshtZ12e1h69cbvMt5KaT+v8g+/r/Au+RHk6/3si5/b40JF/TY+VLolTNuC2h4Yt4GX7115kbywxtiIIWGBTFFdlP3zFy/qtAHCUxUmLq8GYUQZWwjkGrALotZOU22sqER2jlHCCKv2MPwItahAcE3AuzU9SxcNtocpSddjJdQKYZSBkMJkIYMRyQkPLrqQUzcYm2p2lceTnKTsUks4jj5SzsYCIjmE9UkGDkaHvYDkdvHvEbuHeyfmq/KoYsxgaKYWonfEOpdSO6hVv8+eP6+m7V7zGrnzl2ocmbMsnOYf01A0URS7FRTGuEqw1D9t3sC7iIeyrmssBUNCwLSVxQeteYPR5I0Ym3quvTocIwZOMMSelkHvumHO9dSjLcgTGjLmoHF+8yYjFdkl7Fw7zM9+aM9LWbs6O0Xt1T3TzhB9shHmYdUTxFi50EYdjgCzcuFW6POSXSGalY2+Tl8SbL0DU7629ghKtQpvfm3lTYx9z6kN5BiLGHx4N9toUAJEtY3hTjNS4CyEOtVCSfHiJ8tM18B7pN3N4Iq2+J0j6l5UnTLqF7o8UIw+Gzs3v/b3LEAcD1f/FD6mtFHdDkzk7e9FymEfhtNiUm9uGUawPN6hwxhXNhz2htpQuIIJ3kfLEfM0bUwDbTUg+Sm4iJMClLDhi7/ifXl/nA9svb/wDO327x63n1H5lBYy8t71osdOAv8mw301pkIv9bsLOkMFTj2QAap+LNvbxHUPPSZt8MDoTsi3adTyS/5rG0CtYid0Q60uPZMcVxZ5b2PojHEOxTuZuvWNhiLvrPkkcMKxrySQMuR85KLnbii4vXBZ4OKd0pbTkvPKp51GIs9k/BuKFDvE6J5sqAiHEN3X+Cy7H35/r9qV39QGxRel01g8pj9HeTxCiVKNFKLppvZwCSVrgbu+/MBtOO5mnvQdN7UvmIpWA6kbeh8/+0OtGY+/9LP5bPta2j8pXE40uidGd7He7MZnF/uGwhLrkE7NYGBpN4Hd/T3BXM28RbRNFHM8y+Q3zWxNVM1z/G9OaIsauGcPkSl09lgZwpBHemg3zXxHmguR+Bczr1dg2uFZCpTaYgigr77609nf/bd/qI0d3yi3h9wcGJrQp446KobyzlUrA7nPcfV1KMxeHxsT9sDBWb1KbIGjUK+OdCvvjbxDDh+oCDMhwspbel2hrzfVJ8YShXnv1eryoqvVXxT13iNHr8/EVPgIQYKxWRIJ7wney5QQiS4UCPlfK2MJc8wYnxsnQ4LNIy7eaqGEQHBxYucvYojSiEIigeWCkBHu8a+LFwEF4pW2jL4yJJmvDnEnXFlwYvcZv5O3mJM6HJ7wGzhqcweKqP9phHjy+tg6FDV5NAQpI8wGPUhp2Euio6p0zB5niOKJq2sNKIUzCp4ojDdvbTR6w4KS5kSHNv4sLIXr+k+7ogv3KmNC3eS6xk5bjBvvSLV31Mnuh9wePAWG2sBFrUVynaot5kywqKnYeT360sqjvujEEE7YwKCq39kEodwf5eW1R7pW/Rqz5Jxx1HaoobZ4AGIYCOeG6MD7Vg62YhI8/PIcp5LRDOgI3il4e6OJYeFxcFwg5ZBMOyx4HtY5wxRA5sXc2BX93Q9/Uqkhcrp0Z7XHImvAdCPUBvb7QwuS/WW3NGDL5+TI+lQNaiK2p4gOt0JN8BzeJ+q3aebp0rCxYWC6FBvWd+34VAqYaXxrt8aEaGMiecLtnUOHaEFVMMSjZSMCumvajxsW2VJGtEtBlXHNJps2/j7i7W8+XY2/aZC1QQctKqTLnNyPZiPDEWOUcKvhYtKOTPdiUG/kd0+Qe3Js2qQjS83h5YMmmKsMXXsyR7tCVb43F8CGDfRAjsUsaTqusUnb5NlRGdOLiPn/bk1zyAJsGmVZoMWwjy9H8r5ks0s8LSQWI2J4SVr2kGPX8E6cJsuFlb8m9YwJ2QsuZ5LnPWAVr59Q0wioeSJ7vq/Tar6vs3u//PJnjT8b8rzk5aUV8X/Pu+2CaZ80Twx4L4yz44GjLPVTLp5qX4sEQHDkhqbP0GjkVuDpUO+xhkPYCwENZly4ckOsGgXI98pjvoJK/+bX2mkT7ME45v1zgm1t596FqQ+aFfPcDPHrbokQGdZW+AzAwcCtBiJj0tuA+6b7CYebR9VQkpCwoFj/bbTPNY0NkK4488Atn1oQk+6F8scLwa5IPH2/q9y+NxV2glnwOMgr1YeRZ+UeI83JIj1YBFV9UzJ/MZUq3xOWJMcPzdTMgwFJmyquW/+or6ZEagyhMoJg2B+f1zFcZfilZEWUO+1iVwwPML2PsO0s3UF5lJzG4THPd4xpriU5GepyPlMJyHIjKddLhmF5AcsAxihTfpFW5xHgSXmYlGQB6W0HLsqayvLTAJAxXG3oVA52J3d+oZPoCY9WaRsM4z5M3gYLIVoM2rtnLz9wLJpFX/pz6NjeRxW6lffI6nfSgmFF7uJbvKW1CSJnHHtefuv0FDxTndOFwYdHEEOdN94n89zgAvVCbqJh7hfwZGOFPrdxFX5aPTRDjfZKPDuFTU1dNoO22NVZoMNoHTXyFvrm/mkkWymzAelDJb9TKwwleFH5o3drV+wacrHhF63VjL4o6Skrp6DSJ+kMq07TGEZMFw5vWMZ7DR3ZQ4sRhcFnQ0W7TUkm6LIgAqvwisIub58WMJVjWR7f5Cy9qVItNsI9HoyOGK63ky97gbtKwmlcSIc2vcg4JS2CXcVHOokSBs8sAN7Bb5FfbUhM7677S+jXHjUbwNYrh4rJHmKbjDmpR7Ba0KYnuy+74PqZzuVMZYGPVCWQwY3nzfl5NvBtZIEjFkHeyNGGCvNno8NiuAn2vXC2MTFpwaKu+XMx+pRj6CRQ889Cvwarqd7nkNvD6RB3ZA50bfqQ14wpymi2HbCHHLjA+62UGHnYHIVhc5RTHqZeXhetmrfyXeuZ2rjnobUO7ogwz2ozEikjguM03G0Y2qiKrKZv1TTtuQ34jHvW0fN0JENfV/ve1Jdhrwu3jFF/od3C8Q+VrvSnP3179pvf/rbKZH3hGo45+lO3eXzhYaetGCZCTc9jyouRL3SMSv3AT3plrke5YLSvuwZamtZzqX/0n1409b1eQh+jlG5tqIv0EKJqQo03JLtH40WKgXeT4RWRNWG0KKhBjqzW5x2Lej0EcDqccBvEegwPJ9GzzHNLhs2UY0Uw1wSij27Q4DkUXD2Y3VAiZE9TSgT6pwn2Y+3NMaV0hcKwMtLuqaQKRS//8Z9+p/yhp88+L/e4d7c6d8VtokgxTnKwOrvjvNvOK9qEP9hRh33AxgMVFsaoK0GL8vaB4xXCLO/G/fJqEMpixY5Af/Hyuc5afVFGKB6Rp4+e6RQCvHwIK58Tay+UwwWEE71BBHomzExOFAYcCfTy5UtgSJz6PZA/YaJQSwl2BGTycFR7qtQyJ2ng9aM/hThQ8l2tPyeRGDpRNr1wiUCTcI6SimFYXlQdxWbvFKtyynswF05zAB+uz0fY0/NFgHPiw91XndguT6p71pjF0x2WqXFrly1w0oQt5GUcEULnJBR27HatOZWZaaOWkj0Yo9nVqFpcNWflAJIXOeCvZt1HBAseAOURAg6OUcJrW+4/la4Bxg5Hrm/viFz533l2bBTB+wqdUvdOhY6rH05KuFeFliWDbBv2H7zY0zOps4W1UOi//dlnQ/NcQtZo1Xi4TMeiVXZ744VSTuN2fDEq3BBTpQg5O1Nd6ijzi/dUBqgWAT4z9f4HAtZOL2DnrmmVMLg3FDHfJ08qL6k2pEAj5MO+fP5K9fns6QPgBrpYc6ZOZUif8DcMETpJKNUwscFgGZDUicPG3YZlSs2j8sh0HjBDa2POG8rcR+QZebop7+RTbtqIXToYC1/97p3YKUXSpG1oBO7iw2ko8TzdJpeUH1OuhWMIbZ/Y0MpGDdF8eTmZe4wXGzLAIb4qpuINMOxYVV6h5mbDxBiKIeHrsfM8f9qaMmNMWSByu1S/mJ5It2UZ2zvSayzQqc/5nq9mi2E6MRIVXceg0/Aysol7mb29QANmwktvjHLjbSa23TAosH9T79GPJpYxeyelACOMSXJv3Zc2d/V7Y/RrAod6VDAjNWcInujQCAIAX79rA9sd1bX85k9f6zSPL+oUD+WxswMaw/+UUnUTYy7GJeME/flxzwGndP72vkND/wibHm2qL+5h0sMZWOwPNmhbZo32lON3rMOlx+Xm0dcBIkCkmcZ/aTMDNPHr63r9eMdHr5p7u521qQ2J96O3g/thPxnj7pcNgjT+qE8P6dgQfO3UQHI9KDox5eVyVrmLjL/5ofWO/VD6e1axLpRs7429fZzS8QcJo1/8/JcK2XIdQ43EeYSgjC3tjHIVfhSba9f5mLPVAxIjUN6ZYlZyrRCmFCV+XiUdUHaEkjFs3paXSyvtapsagjpCrAxDhPWj2vDBsVQMVcYkeWI1F52iUX1yXNe35dLHUMCIxNNDWNbeJye3jpM3dLpETlRo2hw0aiEUb5I9gi5QDSxkjCi/kZHaEwAARsig2pERMxRPUwOGYjxq9Yx3OlfIEyNBIadiyAculfG88lLYREN5C+0ubS+YWLi686aLIXKFOykpEqfJIdSOj1UYOo+NlwxwjIu6JScJDEHdbTKGKBHt2u58wtakNviBp0YBf3o4kqFi1SpOXPB69cZ1C19VDieeTcLb2Qij8ioNE7xVMmOHQDevMQZtgCj4gA9KgTyvnDYryw7F2+QZ8kdV+zoP1SsVL8789iCl3AqGnsWeW/tOGSO9KxxXip7r+UbhNJ8ND1C1CH/kjNdcD7fLy1IKj5fDu3ib7BW2kuE/fndIkpykx7XLm8/ssn9VC5uXtSigbE2bep5fJngwlx7grf9MSNnrJcAKQKk9eBVlOYX6pnUpcHmpWJ3xYHuce9WYXdStEPTs6olPePhQgsoMEZ0LVOrHvOrXwLDJsfWUcur6+9pmxLTSJ1pxuYWYE16cOM0CvkMOFFRE7jZeMocZAu0FpQcgubCObeUTJUpAx2nPrW4wOLDhlYOasp1C2wiCxg0eLHi/Db9JDn4mBq52kRt4w9Cas+3Zy6Cshb12bjidw8duBnr9bK4v2Ddccl/Pp8VDzOTwuA23rVfT/eyI1cjz3AMAWWGGwYSRMWd96XaocmAZW16/MvrY6PHmV786e1glu8CNUiVYWAu/Ey6h+VkOLbAx3R2McY7Ov4Ukd1O59ddD4p90YRHWr4ZBf49+sE4SyQ47xbLLL1HBENyaN3d7Ylx3nsThK6sqz7CRojFk1raMeWUQAzbqoonYiRD9OuxrJaK0to5mDdW4s10bI+6/EG2AItppquTZ5WPfsm1PsOxxLze3PT2h2rA7hFpgMv+mRSOyDWgDrf8XweDmPYvJqj3sQQl+bIFB2g2jhCIbba6c7yOHXlRY9evK7SO/77tvf6hizU/1mzxz5XnSUWrKv8Fbh3HBLmCKFVeOmHa7YmCxOpwJ2vaguUbXncV7xO7M19Xmg/MntZmjjuQiAZ/abyTjlrfvfZW0sKz5UAbEo7PPnpXyU0aqNyN4OihN5yiy6YGTJdggcacUK+Gwl3j/6qVcw9aM8qh0qApgck4weYNDmA7B5VwU+nOYJEafQ8G04Y0dPM9RVpVPR9L7/arjR39S5PVW7AV8u86bTu+oMV9UKZLsmGUOwJZ8P8bKuZ/n8u5VCBzFQzhP4U2KVlsRVU/iTfOrzzImJ9DL0TrvWEa6MvBkSCiIoZAOU7JyYs7s6OZZv+gzhWIdSiOnC0NRpSKa+jht5eyO881o3zoR48N0x1/gIU9F/UbtPeZOzubjx49k0L+sgsV3ynGHQpIHgjpsTbpaNBBaZOcuNQkxliXFk9RP7Uc8cMyTeoP0yX30ZA4hjKpwKrRRiwfO5LMx37uYqzO8DR9qN7A3dlhhOGTHSRrOBQR9ya9sX4VmvYlAYEC2JFbqgzbwUDDaW4mdLuBcSfFCwZuCRPZ62JOb8Bu5pezg/fDW5YRYEBH6B14//PiDzpbW+dM6GXnKTunAzZX9l0ZxY814at3Zws704cUbtMDGA2j8ns7L7tp1vXCxoeOwntpaJGO8ZtrwRA5u04SMCYxGFn4sZpomwXMqCaxeUuPD4TdTluGsvE3N3YsvLx686OGza6e2Tuq+TVsNIQwbbQ4pDqvF1d2roqOqK2nPdnv7Aqe6F/6DjqBpwqLQnvnJui6yY/xVbdRe/EVJd16e+aWgJVh32F+CXSNsSDalaa7OxTXD8pyjFS4tY7mF8cct8Lw3qHn+EwLGtReX3jHsoy1bzQjCLvYyduvCK6Jre6fJ6YZveRhq0Pno3b/wJFlS97IIJ3wsb6ilj/VW7ALDzXo3ns9qi/QU5urdK4O0DeP1Qr557sKipjs3iNgBBUM0VSLny/D79ttvasPi78qZ8bOzX3RE6F7pndcFE6II2hTH2daMPQv0kIwWGLYXPN/Je0K2Xq13GVI/t+Jg6O1JnvPR/aduIHbBYHXJ99GTn/JUh95fyL9HtHug7nfUHhzMYfcQfHEYNRlYT3waZOuku5VdYyGAFTYCk5j6+ld+b5COm09d37e2Gf/uIYf9+uKpgbQyG2jVQNbRHD4oNtpddjMr8ZuQ5gjyzBykRV7QATJmo2rpKH5CC255meHA68A5Gru4n7wx7eSt3bW/K8b44x//qKHiNbMC7tAsOREdklH4ESGiDRZdRoR6XO0l8e7JGCZmRAQVCcW8qFdGGYufffGL6odaazRtZSmvFcVSO5n5QXmOnjx5rMK/SbJ3kWa3y1jYxUn+mfndhhCGIDuAUSragax6fG2QwXwSwjOUgQFopFh4YjAQXlM5jT4mC3jcxcgjhOXttT4FoO5P7tvHypmjxgorWgnrds65dIwFFGfPRhFipJDLl1w6TuiohJqCPUWPkdgtbKRsW3y00PUKOTk13uHKWEZoXtRqw09PNukmRN8SQ55RlRJ5YyV3WWHewI3wu3bOarZe/ad2o0zJXlwptV0Kp81NlAeGVNMt3i3oTDujKdVz6Z2uKu1TeYvikIVvpIyYS0JqzTDOHTPs5VmV5Tl5UjRfz1yVotL5xg/eWtl9dLoBY1d+GIoXL07nT6E9XYPRBoYVuT1M9jJtlWlYU95vlEHzJHSAQYrxLrpv76sMIq7V5qP4KbimM4f7pIFs0CEiDs1zNCG88vzH59rBC24802NyZy/9bve9KUN8w1joE6PvHQYOoBU8nDdppdeeFQG6R2O2aeMafnEtUGicPFItQVj8EJJkrjL8/CJ9YMLb80pY+GCe/Cwmb9kpeusNItWud+ja8No4DWQM+FEZDJ33qWK+yo1jw8AsizIkrxZvvWGmnhOeFdGQ8NWkt7rQEleloxQO5BbLQXvNm8b1rH8fLxH/IvPVdjZ0GbZamLT3PcaftijF2GnKWjXFapRL6tFG9eQ8TJfWEvwZTAMohlqelZwl3ULGJcCPQRcPW8Z3ijpXWqzWEVtd+3IkFDC/htkClB2te2YZqxcH6RtCGCSpuTiaAg9e1dm9l2f/+Pf/ILr8m9Jpv/71r6u8y2dn58/OFdGKl36s6hrFY5MQKBsybmd8rdMLjhvZwYX0+R7nu+du/XUo9q1lZDF4qPVjDcSmWEK9Zv/9K2SoBzWDSZj25kTwp8O0YKUX+j49ocM+D+7d8YefMOcfir88HQL0HRK0ksy9yui5LPri5BB3oN3ct/Y/PR4YAiFQ335UTC/ML7XRWg/iWF204sdW3UMz9tyz8pgmXo92tHVkWuLvXhkKAPYQfV+ucE7oIAn2Gbl9tYuWcCh1u0ZZk15ZK9yL0VP4J1Ge/Dtt5Sc0xskPndwOvPFqUETXFe2reGh5KyjBghftSXn77lfpFGb4w4/fylOXXX8tPhXqw5uojQ2SnQhfcsxcSBahrbIn8hC50CwKzKEg75IlJ47Cwxb6iMoO/3ael0J+BQrlgikEOHPZ5LnS6pdbyLdxYWkXP206i/LqVfV7DAtOl+jnUHYyAmmhnseLQz0tndOKMkQR1u8qblx/CY9qg4BENChqr1J1pzI1BcsUiia0eV6wl3FK+LumQg04xjY8fiL/FggtXFX/rMP2KfVAvT28AhRdljLEMCGnkND4pZUDsFJYG9gJnqYhF32FtlzcVkZEraKp2I/i907b8rCAE3YRv2ZnZQtm+mK07Sllygm1xyhgcSDDsebJebQdQOwxxdCeylN02G+8NTqLFfooOrqikDi0I2XqdxL7lV0nb1YMkulNsCYHtItqlUfGL5yn0CEhpI9VB1GeiHpAx0pVezknVvqVX8hxwoMNjMogREnpZJqijcdl+L2t4swva0H2/MXzopFyAw5ZMvscnZ8Whn3L7oY22rTAar548OBx8VrVFKw5pCi24WBjzUdw2YvpEG7L1R4XaRYYfYz/YR0td3n36uyCaAH5nRtBKiBKLmbxNQwztWU9M7HZmge4J3pKC27GBvbw+qyqTwSpN4ZGjDRwrXJS5fHVKRoBbMtNe6ryThP9fTgMhMQeo38zi0XXdHgW+grJCAVefPrZxSBdEKl5M2YWfYEzskMLO+QRfdjoUpN4MOF9jbl1Xo/FvRvaPCYPN20qURnaq0WyQsQOxuq43lVWDBlnA5gogORh8CD62OJqTCVqrUVPmhU2V0u8R9g25dZo7/n0LeYB+uyc2wO7BRZd+PccWVV+yvcle/701Vc6jICjHd9f/c9n/+O//bfavPig0p1+rHIvLPQFqbQ9yLu9zsAP6NyG1xom0f6SxVYiP/k17JkQoIEiSDUlriiYlNXdE/cyWBlkr2Jm+HQ7u5BPnhkeO4AzJulpBs/z23auhx7DnwyLow3IwAlDLlae5+zVwrWvMJY5Z8j9BtkhErtBe5amoBmh7QiWXjENjlkHsfYpmbUIrzCBjAiIPw/uKDHXx2V/iCBFSKrkB/kPxfjkx/2pah198823Yu4vvqidvCW8M+ls7MC5wmcRFytGlU2pQsrsgq1xvqvQCYfVszHANInw691y9ZR3qLnUy/1SDOwWfvioPE0kJpdh4EPuxbl01MLNhh2nEmA0ocBV9FYTstJmnPYm1dFXpTAf15mmMlEIq2medT5s6U2t2CWIEXrNzC2MdbVXZOykxfCR56Lmpt1wJfCkvDkhow1GAVXtWcKpz/qr9Hx2M9dveB+TFyjTsdpSQd54EasJvETOF6SZGge749g4UtLVxqgFOuMmN5Ad0D7j1DsneTCbP8CP8ynNqZlXQkACm7yIXb5FRmndzpzam+AcRht+XuBlXW6DmLcKWWvE9kSIzQgJlzJN4WsbhWYchCqGPUma97SJxwa2C9FSHqgVYqi0xqRdlcpxxOS24ce875TgFrxR+CK0Lf3bPHVagj0aTmZn8fC+jks7v7TyVFkIjb8ZJrRR11RmhPYFK2U6NQctzNrdNhQ01SxE7rEBB4VcbdrwczFmeQ0oZSMDuQ0c+qm3jOKiYYwSbeYoo+/lq/L0qY5i5sjfI4bfDaJs/7PltHEH+CgbwznAlHT6+LG8pG8dUo1hTP8qb9Lez7Q3vU1WiK7jaJ65d+5FgtDTshhQiyx8SfDV5okIsyHuDJONRmmc66qA3rgTrfTYhnJ1Q8455qNzFuN59S5ZNjp4IOKJ9vYr5Cm2ivHvsYxEeXN6PTgXCJ6RjVnxkxru/FjxRvC3COeVbiUvJx2PnF28vLWQk3TpxrNBREazZFrgmXusk7f6zbASn3WUIpUFSMVhp6tH0LuD20MZJQeteqHIhh1gYdnuMTUfWSrf4jXhGgdS6GzS07FmDJ/I2aSYhIetFdEbyHeX3nHaSeXz8a7I0I/ff3P2H/9j6xMWKvU7OoNzsKk3eonnWDLFMPSHhNsDjeunOPG03ieCmnR+CyidumXaE4DeY20KGDR+XfPHN3d4qnrN1YLHu0dr0NCyfXQeYT94UA9Oc3AM6rZ0sjxg5j0Jkt0P4rju22MIA93YteRGI0v4b2Mrs5RiDYS23e491gcsPxj+mlH0QxF9ocHRkxaU++e339dnxudlMDIcajX+3bffn339x6+1qeBhrfox+hR2pXaX8vl6l10LXmCaUIG8KcVA2qnIeZe8OU5JwqW9OMAdwUGotPp89Oix6FWegdq0wckDlxU+VSgrsdF+BmPhRSlAvFwEKVAqynNpAQUomYeNyEdKiOdMXYc8u/ByufdfscOVsFvnlsSzuAocSFQbA956Z6hDcTl700KO0jK8w2jWPxaqNir9NzorR1DJwyRksvKzgZAizWxq4ToG1YOqq3fOqRklYFl9Z5eh5A8eVjas4O3UqQ8YZN5MA1yEMwl85wKJg6Vo7QGNN065Pm3U+fgpb2ARmUuR2JOKJ8F1Hq24hMMaI+O9X6dNOA/InB3jR4q1vimPqMNK8AkhbBVWLtzLa4lxwxnLnZT+AU+GlJsYS8ZB8pskOdowSvHnCIFVWQYn/FU+JTUnyb08r7B5hZMd5m3PLju3WcSAM81hVV5tzOPYkkFho0CvHcsFXquBPeSwaLjeS7jXhp9pSaFPTmVRGNV0xPQZ+4/Pf9Du3fd4+mSQONzsDSumo097ZVSSoHpr6aN2yH3E8CPPlLxejADTsTzkom0bBT7zeYZqTedtwNISHnJ291sF6f9R1Jan01jgd8OAnfNeCFhOBdYTkoF9FtQbQ0HwtJFnI90eb0/TYxjo652k8aixMHjPwbc6c7bnjDEMaIL7lnuwBLv+7bnxaKMjsgANHid8GXlHgVYdasv1kKCmFhftieTES+zQRy7BHIaLw9QYqZHRE16B44Jp8aNqDlY74gMWmIqYdJkXU4TbbsYeZVjAviI+RbeD9JzXHR07ZeBii+yJVM/2qCDn5j2X58EbCey9yHYrLWA8qtGaya4NyB635ISuG26CTy/+0VOUT0J+vap82f/yt3+rzxyL+Td/8zdV5uVz5ZpXIpIWXfLVMz7x3AhId/+34L0d6Y7h3+LRPciOgjB4WuGSPm/ow8cTBJgtD+xh8tXxPAS7NCoTCAWxoGLty8Tvtt2ODaTRnZjqGGRumvKn/T4s40xoTPcWfW94cgfJlYGXITFbw2bSrH9uRs29k7t0RdAZ1wK1viR8+D1AhiJYp3DCAJyOf3GD+5Jibs9bGTV42b6v3U5/+uZP2iDw2dMvdF921sqD1zufoqRTL87eKBSDE2idn9d1r+hOIU8rDgkN2ql/2t1Zvz9SCZe7dezUDxqHPRkGROgP44CzFh+UQrpPiZb6S3bqlc71pN4cZ5O6IDIGJR4he5P8YrbkdeDR0I2AUq5LK33neDXw67JW2mXs4rUk143x6ogswscSTvieemWvKXIN/LWXt3vNSSUyHkkMr+t4LhmXd3Q6iVih1d7ZC4rIraf8TarUQxsqXlwFhxXKrrGQg6Uafyong/eK35yL51Im4TnPLcajDBjwIwC3ouzwojYf1L32rl4aR4LLUt+MZG8pijLYLpwzaeM+OtYGH1zAWFzk2/yAEUYIVIZfQm2iCxueonqhpeld3jLPQwq2Q6oak4Y1BFZjevuHMVIUG3gwp4t7nDHsMZE6gCKI0RYjMso7Ckx2kYyaI/Jid0nkTlhJZWOSZ+aNHRrpYlRA/N40U78pz9G5XHi9GTMwUTiqPptgGUGMLSG3rv1UDeLnGQMbOrwD3kf+jVI3i2ESz2fyODcCq7k2i560O45Xq9HnaDWceywAvTAx/SfnL1KyTarWGj3Pxrk9pV2ORBEE0ySvhI1dFmjKu1XXmJ5sHMiwKrBy3jNnAGMwhl+yecIbyOrN0WSFt+zwtfevvZKgRPhtvRcd2t54A9ohZb3jjltxKB3bxni0ZtO6IgxFUsndjf7NpjkKfqsQuOTrHjOWUc7lRoY52hFlrE04WqCxIPErsPOGDxasi6GvG2xwxSO8N/wsZ4/wTFhU3bfRFr2GnIL24qU/xnNjfHMM00Bc+D9911/gEt0qWiEkXkT4pqoD/Jf//Le1cbFqyZaO+5/+p3939tmXX2jxkxJawxCSIRnk0k8MwaXP/UfhM5q/h/BTWXad4gLLMcGNUXB6bMPjtxLLevvweK0EGuEsYgYBVg7bFzdZ4A+bZL0tMvsauJkA52v1reX6jXAcBGilvEPDkXFvBxTDMYAd/dl+2DGZ5zzZ5nrCV09RXnsQ6tFiDCnR5tO+5ufsGRivGHXr8PV7jyeM2sonxgjMx1m8bOj48ccfFep5UBsi7I06K4OLIsLO96KlnDBwoVwewrycctG5dqy0Ve/PBo2pvt5tZMkTJQ8LXjOHmfEycMj48x9fqJ4d0g0DRAnm8tiwYcM7PPkd442gH0YgQo8NHg6DdcFoQpz1sjcPQ6sMlFKmUmzyFLIbdPHOSdh4FWx09Ip3SHALdId3yZ/rFf6w0gExnjcjIytQ7QLsHakYnhd1xvBrNhqUQaXEcilawt32TDq7ppWHdpC1h5STJhTWrbFXPg5hbnZRs3FFeWQy/FznTvX15L0wDjC4q5fylBLGs2WmnZss10GLFJqVKHjQySfgmLB7F422rOuCzHjkVPC1y0ZI8YXep6A32bXhJ3w4/MLcX1cpkmdVQNVhwHghA9MQ78I39EHTbSArnE+Im40CyhCHqPLcIHdB0zlffqseH8Z1ly6S8VeGTnaFSmkH/jJm/d42fvh1jLiVIMNBgaaItkoeySM7FR2Ds3d1Kj7nW9bOSZ3WUqec4AVsj7M9DovsGnx9o/Tr4R2XQzGAdFpMpR5oM4ZSKObuTtOzYUeubXa6H0p8Gz0Uac95t96o4t2eVprGlb0xVgAyHaoPlyyyNzbybgpXEWFTGjLGpUtUl7FzJK1nmgcFV3iA58SV5s38ax4fzgjN0SVb7vYGr4n/vYHStCqPm7k2NlRz8DCaUh+u14Qy6uy5c4iZwZnu5r+p1xq3wAaZo/6aDwVLe6G1w1gnkHix5s0/xkUMLz5jUFmuesc2+cPTgO+FG2MRiuaiVoALH2gIuzFL9tk41PiUmlLfwdGAfJPhjlwVPWC8yhdWR3piLuzCXROHwWVGGHmrO3p8IEVtwDZgqR0OOsOcf3XR5/WWUVi1Un/3j/+oDWePKmL0b0qXPVH5pD5Pvikno/OIjsiFdahzJqL5bYQ/dLx74BO/Wr0tMmED4gnoPZ/m+9jVe9jvZJbV+jI99W8bq+50C8ck8xj3bWXXJwImtzcpDaPv8FSR6xtehf8Y6jLmJGuK5vp/EQQi4kUrHRe/Ifd5b1Zbo83lwSkYEECH4nfQpegiAiBcYaKNgETx4jX65zqh4x//6R/L8Hsub9+DYgDVIsPrpeOkbPRFSEmpaxMFR0lhvNjTxKozZ9g6L4tctzLMKHmCwSeG5M3OShsESAdq1VHTjzIhJJZTuuXBI875rbIfFXqOl1A7gUuYk1vysdIPZYhVGwrX1T+MG+eJuR+8YZShsQfMuUZVb0D9K0cQISyPgfMFszCQ96+uPXxE+LjCXvW8dmO2oMKQpZ+omdY3bqONKQmfTppnPAhdyrQQBseI5NxZziQGhlaGSKnO1SmYMHe8FvKWVl/nGCy10zdHTr17V94g7YZ1eOzq3RsZVXhNFcjpuflc3M7/qy5QOg7TMEALXp2E0SVtLExsCHuzhmEr71T9kpwr5WS1gFs5yN6xbl7eXht9/LtU/mfVaWxvjUOIS6a+GmppXX9TkxCvsbyCNSYUF3AjFeFdrdRtDx3nrMBUC4cyXC4rbw1PHzBkVzBtyRhE4bei8I7HVl6dBxUlclJS6Nk2K+TJMl2RH0qFHVxKoRF2kRbEhcuE2GXk93zjbXWIz7AXznQWbwN8sP1NwvOUxLFy98YteNvpE3iZ0cDGYEK05iN5QOo+FgUtRaZaEN3Gs9zeZ+VYiQnMb5IffYKKrs2xAzLvil7HO32suTW/JvfSEqSNKQr1inwsZ+wAdNHvvc6K/lpLlQ0Sal0aWcdXY8L8KfruUO80JA8pwzzgpynYbeNP/3MOQ9OMQc33bsMg04t+lRrDwlU5ZpZdMkr43YCTH1glrVQ0nDlbNmXxy2dXXnB6BX1WVo15SixuyDoAnH+GrfHXuk30mJxFj3J6xpNWkpSR62nT2HUO7V3yRrPYPWLMHEJ3XqGdNcexR9VipJHpkYrHlcWIMa2yMfbiva3Tqf7wz/989rsq8/L5F5/Vgp0yVJYJar+7Mzxa6tvKPD20hpkWxovlpycG/143s5t+M85W0eehLbR0TRNdrrynYNoeL9NkT3S5GmAzIW2BX5/JZz1m692CrUeZ1UO3N9n7+CjHs2ptAjuTXMRDo3e24yG0IrGGkINWOi8wkmv9+Mu9NTMsgImwMYzn0z1lj6O+5Ny/tH6KTCxUmhr0oD1mSV72yP3PMBUZKxQoBSF6NGHP3cR1tzxtrKZ6DlLWXZeO1X0ZQT9+//zsv//+j0X4f9Qu1Se1k/eivFHvLh3Os+dIk7E0rTdGzwO8VRz6Xe08rGTwd7jzEq4qDyHMJUOsYcGOKgUSlLvmOUI4b96xEeSNVll/9fGv6+e7Z0+flNexCjVfXb4+++L+56Wkryr38LuzF+Wav3pfuYB3Xp69eFdesPNndQ8h5g9nT1TvrLyE8sqVMVmJ6YRpVXQWb0oZsYJReSRwfmHo4DnzoeOdxwQtyCoqmq6Q4LsyGs+rdt6j++zELS8oeR7lfXtbbf5Qp5pc1fFf1LP7WLlj7+q5q4K39iyjHJeVng1UbTVwCLD6Y3PHu9oZfFXvBw+fKq+KvLk3tTHifdUkfFTzf0DzGLpVl7CilLUhwl6iyzLyHj15cPbFZz/TSSVO9KYW4Js2EMB31RMs4yh14hBmeG7IortbZWJUQkVKEjphIw5ezdoIU28MXfLJFDajLI1qzrngNZsSwD85RioA3vlaLqNhoSNDSqt4NqIQIsfAcng5pTwwMlQmpvCA0EcZXin0xmeH6V3fz/UPZcjWVdXkA854eiC5ZmT+6FmxezitSokULF/VkX+PHpVXqxImoQkdNtbpCDr+t0vv+IQE54WCo8gu8XsrjmHYiq5bNsrYs2DBQHtbdPue+nB3n8rovnxrz9D9c3a61tGHd9i5XnUXX1c49+JKY3tQHu5398jz5Dn4jsWKQ/YxPYaosTDt6yeE1+byoYSzNGmDtHAIr56zSCDXjx3h5fl/c/G26PG15pki4trt3M/ak4n8N9zvXzw8e1K0fHHvUcmSopX6zbmLtFl0gAGPbNOpJBbATgPo0O1dz1eloNRupUcotxhP/fDxqD0Wf+xcZ2b3pIA8DvFv/ZVXrUFn+apbpKtGnhveyRqnakKCchaUWlgWrWsg6AsbSog+b2jgsj24QCu05pCnR0m+XRbdNog9V/6L7lQdPOAszx/X+zQN3dc7+H23atvxHrnP6N26rt5LhqvupGSvvYgpLdRmmr35Jae1QUT3VbtF43QtfizeNMyoU2js2nT0OMxXNuzQ9zAd/Ogd8YaTfbeevwLm/Fbf3+k3a14bmDa2kCOYYdwl45ZcbCJH1ZfyKGWGhvYXYhYqs9GKht269bR/Sx++4oWNd6VjuKPPek62BvTiSLf/9J//Cyv0s6sa+89+/vOaMtUVpiwQZJhP69q2IubgGnYht/lD5JHJkP/NK7lrd6VJ1rYVNLH83raMflkfy+f11vBNt+e8VddidMPjtRMShqs4xjbUuibo35an983kaCZ3042lu0N5dKylvrZCwoImY/LwJ/LX5lPuZMJEDy5iZEGKfxJkMjTnWRlYMTzN4HTfbtzuf4VjjOHbTdEkmxmIXBMmZaSMp9+zjw4zmNuaudyOoAHDdnhWhkd/d9SFDQKV2/fmqo6x+bY2dnxXht477Wp6UMmtqt1HGQxyIyT8LEw4nJ1VJc+i0AkNKYyD8C6hQ6gBrxx/tSuUzRhtMOKdspDvlauYCCPDx4JxAP0Fu33rnoe1ueE+K9MyKFGcV1XN9t1V7cZ68b3Czm8/lOfvNeZIeQlrd6Y8aDV2vHjMHkOPUChFnUV/HRH0qR2mFY2j4WbShKa4t+GHaKJ4cRl696tUDflzUlfVBkL2dbWPHU39OUKxEsX1qHahEjpFgCGseabgkLCjE6sJg3LCCRslCuu9S1neSxke9hJIoKLgRBBNHRhHZZhd1E5oQhPyXrXXRuqD8191e3m0CIvLmEE5lPJEYJN0X1akxiPjBzpB8eIpcLkHlBC5ZTFyXN/NIeYiFNEXXlRo5AMhcIWRvcCQ6Jex6Bp+92T41T1FO5oGIdv6gIHvkCBgt0yRwMfglIfLXCrPI97jpmnTZO/UbQkr55LWNOE28zTfRLMqEFzzreGncLAelRUAHzMIFEJ4qU29YfyZv3prhdrOeMYXPWpeZYzKL9TRds7dC3xkdGixWUZRGfMqC1STPS+vuVOv5L+pD/y1d21MK5OaI1i7/+TPVsRmAjz23oxjlctxezpyj1mJvxmna3Na8XrR4CWl567UAnCNgSH8WdkzX4W2hzdRPwaI4sWUvVFIX4YV/fJ8DADrDvXGeGhAeOMNTOHppj2JweV+Qbu+t3crIVdNPXPT85CB+Ux82zRoJIDbbrZ/U022ORFHNHSl5XBHXLI4MrgNb8GLdkG6Fvks5ONzi49p6iFu9Yz6xcKy+xn96SfT4NADfY1bFVbVHCEvL+pkBPJWw8aT+b55qB0jNuOgReBYN7OxTHMJrxhuzEnrOKZF0GeMODnXA/F1J/P0YlJL0gEftxtoZu7Gv18ez4BGf5KEGXAZd0vWedd3YMVufh85ad3KwubrP/3p7P4//MPZk2fPlOuHvLMjAPzM7jQDE3iPMUi5/d9AYT5xKLsmbWW+vtt3zrl7fNBrj6lx2YAauB22TN3bZyEcH/A6OBsenvCWHNfBHLajsXRDEgIhoNvDaHunJuWJDk/jNThYwRNwBYdG4EpOU8iO5w7mrAcM9p6XFMcOk/t+j0+3Udg3W4h6dBnjNPp6l1PdqzUTAlphvBw7ZmZfeN4rWxlbnichAgSzinaWQmKnLEezffvdd/LKPC2CV/irdvQRXpWSFGwtBJXfx+47CvAS5q1w5XklC2R3KqHGF1VvDGXmFaYVl1aJhCuhHYQMoZIeF6swxIWrpn+sE0CcD0d+3F3tMiyvzTvXvaMO4IcyPD5UnEIg/1jeLiVjE47Cy0j5E5dRISQlw0s2g8MPOtcyCoKVPf8WvImupRxsVOdoMRWWVs0rfrNiT20tlaZRMnznq+GhwPBRzbDJG145d1iiN4kQaqdRchyjhFu82tOhXbvLW0qq17H1u8Kv8o7V6RWdlO7NNxZ0CnN1/o3D235+DbWnlIpDt4UJ5cF4Jy8GEyVJsPeYvza3YJh2vlzO7MUrR6TNdfFMc7wUagJP8TjXtasyFslNJPQtOtexefYoOfzvl1N+Ijh8zWU5vHhQUeTAV4bm+goUPQbnPfroNeU3jk5shJu8k4em4ajruTGh1UXz0Z7XM1QpVc27FjTsFiQ1QUaK5Z53jzrsLVjLXgYG4MrjSG3FmFOTgjYT/It8GSYOslS4hZa8yEvZI4vblkeaHwxiwyQw5++IXjbaRGPIJ0hgMZAs/ycOfEavczDviSfdn+SODFEWAYZgsBy5vTYlY5GABF47W3DqR3yssZoWxwJaBl5mgVyCZ0q+DYEwKcoab2HmHkBCpENG7+8TbwdW8UJ21Cm6A8oo4JUEkbyKjNlQdOhukZuZm6aqoQWu0DHya4Hx4OWSWzpvzrVVx5nImdsYUyM3TSzMJfw3D0WmjhSgZoQR/t0wSiZh0jWmW6YCt7YrTDeMz/wwwB5ENuV7oQ69elU/fw5WV/xBDjVfWaNetMD5Om8eSGnBVddL3r2s06ueV9qRivZ3Kog2IrVDwPJikUuLOMnMJmecZtOtvPoz2HmFTfPMoMcNh4U2YqfabjpZzmU/FBNYI29BQjrbC8NMTOOLO7aF4AajN865Z9hCNbenntImFN2G5Y5Gru1BJGNeCAdtlEgE32ikhccEZwsVyZUm1hvmNGDW5O8B7MhlAbVXwX5bILoDr9TWEzL6+tJYjjFSHg87W8tDg1L68YcK8f73P1Z+3x+U25ddfVKU8jjZUxbFZWHqMDHHuD0gGVxJ9jZalJheCv1VFcfMxg3loFWYkt8x/j5UGFGeNrwrzD0Tqb8+PxYjDgPNBgsueYy9bIKgv6vK09IOSNFir/tQtJyyUTuz7lZIyWfA9q4/GSIu6eIizA7rJF9mhPMkSBCZNrBVVqxhbWPD/clA4iQCQt4oy7JVHLJ04jC3Cea1pGKji4rDNs0Q9qItHxvms1jBoXZMt/DubiTQMIpyFmmOFZNjC3qQF2xyv1Qjnjkdm2fYyqBoxnTeT298wTMqPdGGbytf1ZDTzk7XMASm4BKvpvE/CVsGI0JUcjBKp9WPY1sydOJFcoihwtF9mgZld7g7O1uT5I0C9ALx+GsvbyzyT4vR7ELP35HXJb0zNV2Dw+pTcPHmFBt/4rZtN4vg1a+7n1GsqjtZ8JPXCuVChFkFkLPoaDz1OJiFwo4jq+gGQfIX+lmUIf6wYZ8Viz06LVNQrnLDhn/m9Z7NgNu6KBUux+LDSnMaBgAt50vj9WmZQF9R5j2EjRdLoigLYeNfCyvkgpL2K2XBDNUGWzNy2u2/8VgxSQWgC2fnMq7swW6sm8Ja/m2Mz0b8MCaPkaLCilG6POCF1/A8NV8S4blX6SVarLYs2PQ/9M5AiOcMfHs+qzyQLGq+cLSmFq9s0quFOjmsKXOiPMEInTFjE3fy4QWKQd+06vB9DGLLvebB/B2kM8cxyTXyokeo8RufzCULrlW67fkvfL8xyBvf+2Ug/Wopr1B4063kpWsagut3HQPl2sM+WShVHOSRbSfs2MTX7Yyj26w+PuGVu3eS7paNbGHT9DnoFHvG+sr0ls8ZdBt+14Ul00GGF7yahP8Cr5smKgJq4lk6H1NpBs1Y5hpvN7ZFUOvZPaJOjuOaAaahQUwrTPbQaUE0mHppV0xlzhpwbrYd4+S3wXxGKC2oTl0Rr0K4QjxUbkHICw8eO3VzFuab2qX7XRVp/urrr89+/0///ezbCvVC1OzkRSDgrRthDbXjnXz2tpTxWLln1DqikHLoSUZAl3KRQYQfeQh4jUpv5b5oZU1bhFEpI0AfKEO73d03GC/jqNrxObtV/qVKgFCq5bJyAt9W6Bd44WUSDCpn7fWbFxqXTh2g0HJ15fIUGC224q6uyijkDFdt8HDOmoVwBJ0ZaJRxUKimV/utwGLkIgAwgO/c4wxPl8EQTlqOam8LZVmiQCTc6hpeV4VHXTIDz6RKvAhfjTeBz0rQYVobrVNhegHqkgPmBI2yxgquSYkir81GO822ISOPDmOoDsogF47yLA3WJcIbMkjrq3dwt5cKWlhYSkKa8Yn2un8pa49HFFr/c8HlyjF6m6P4XLMtuZWqPYjgZdco+Y+kVGksDnUHJp57hw5pVwZppRSIJxZea4Vj49HjGnUCNZe6qqlnE8OhnFBfLDwaR6the5PE87w9CPiC8Pn+eY8WY8tee16Cc8GAOTc1Nt/c1ONtft/LIssPv00HWYg05mysOe5vnLbwUQmiQBz6anlmT03q/bVxo1Da2nfTdHuiI8NcG65SB+rW1JJcNybY25fwp+nDGxMY1zQkx5GIyKvquQvqbAAkiurQ++Cp/Sib/7aQbWNUDB6D0neE5wecjF7jD97TecUt3/C4KSaMPDSneN2Et73eqmEXuI6G2hA2P0w56dQJVqnenQ6cjFPTXMbqvNX3KlZd7Ss1wrJ44CfzkvxyxANG2ejJ5m/J3PrsnEcH/mNDWHb20mb78Bx7D80LasNSZ3bfYyG58nLoz7D0Ly2FFhz4Sryc/mY69v1TbvXVlh/IYZyXPn60YFH8/rhyzZ89+6zluQLXwmETurpXKxJz5oT01NMySFdh2SM5/ifzmeP1fXuevbaRgx8thQOvDGgO7NYeP1pZgXm0p3W+Y9yTsFeETGF9M4Smh2zbq2HvKbb8Gch297cE3h7mSzfD1lzmk2aXnvsJE7JuHXHoAH/SzmRID1HqMh0FY5pQmLmFTlPTMAD0rAnej3vVG++MFe+FNk6Au6+//ubs7//u78/+7u///uyrP35VGyZen12++aAdkhhVzgW0EiKcmfAfRp2OHKv2c6YrY5anqgwfdv9S8JKVdmri2WiZnrIgSAtMpt3Khk0W2mgwlJCVsuvSxfNXBZ+rphzzePX2RZ396bNXvfJ07Sm8K1Rl50XulBOa2QBS+XdtdJ2fv+0cL3pzTlOwk3vmX/BlKo38EtzptyaAF5JQN3lYqn0mIzK0DL6CB+Mm3tp4+wBCDmAH1lG4NoKjzOwVTOkTnR6CsJZx3sncojcbMQrf1Ij8DEK7VwM1aPBC8j47SuPpiJBWWQOAJvvYK257J308lOc9uT/sEaPTQMyc/WsgYW+P89pCnxi6LsfBCSYuIYLxblo2rMjW1L/2dnvTZgv1as/e1nqrHE2PaMioeYE2VScOwwpvSoe67zHeNgAyH/4ySxUml/Fb4x5wXGTJlKrro5t5+wdRz3JPHuxcup6HFiWVj6rNVHazf4LiOBjCNRdWFeWxSS0uZ9SGD/G2r6pDClolOuyRHMpP/DENRxY6NjpMSxtvmGALTJ1TmPZt+Nk7rEQvph85NuC36gm8zcGfw+SxF2yE6X/2RouXtliQCdlEsxrlkcOr4ZLFdnhYOcsta0fee89ToFzedIPhn7PNYj/EsNqQkQbZsGs5M5ioaZVQJflwvKBfHFgYczqBp+GlLDs11Ure4BRMLM/JP/aGtsx9yDhkCm9L6FZTNuKb8wYPujh6b8FQvqFxPk51YQzgBZkynlpJMzovz3Vpl5ZZxlnL2yMUvV2Gmtd6xn33Ct2FdqSX2IjU0S82fZA3XPB7/PSzs3/1r/6VNnYMWRvhIp50O6uutmOg+g5Z3JYdV3K+7TPLffNxz9pGdP/1KPvdtsEiP/m1Czi7xb2IyvO+vnCPJnm7mW4N+NlGxnGb+YdwG+pj+ibYoHsKy9nntvVBCn3rOl+10g/Kdd7N6h7dP4VLBuA57KRKYDU6O0KAWpktY2scecXYbXYnqRsnZmzEakhDmkF0DsumTSn+EhIPH9QpFnUUDZsUvi4P33/6T3979rf/6T+f/aFq9r2t0zDYsXZxzoaOytVjIwAMXgKVc3QdLrXh46ODKlSAouq8Qvp3zSiftkF+n+vlOY/OxMjHznFpYYmZxhsFoeK++uaVqoQW05RQwrtzp8ZC7heGVp1d+qh2DJ5/J0EawYUyB2jk+L1+W5s9+pizR7VZhKGcE3KtNj9UGEVh7pxI0DldMpgw0soTpOOoZJlOT4ZXdY0g5oPCqb94nDiLtAKiI8w7jSN7LaMEZGBhoCh07QKqhPRUo7C9HXdrnHfe9W7WViTxpsVYdNmZnJVqGI2dfgUFdqxSFgehJlJq4a4cItVNNA2zIYZcHxmehKNRIGBMKTDtWWlSjLE7lJIowvRLvp7qFbJrQhg3O+jvMKyoh+UNL7zA12XNGzz5/GUXxpYzOCwRfmhDVLTd/GhDwpAmR8fHTCoA3jKKAUzmBQfa8ShDmY0jNpiZl04vUahtzqkB17CLlzVe4UiMln2L6DEAApcy4ooXHmhbdisKxt2j9K02lKFtjH1O6KCsBGpXjrbbCMYIopN/M9787YWAMyjr1cnt4FOhO8brjR2CJspEY/Y/cDdnMQcoXLD5By9s5wpGEZkO/LzsOiU2uiTJapyMY9t6VIwuXl5FCjZqHXnXeYFtmB9bmsyliphhKuzMqadg6Pj/8viLEL0Asu/QXk7THoQK3enuluINJeF4ErGfabkmfCMHgCM7+w0LU20/47yJXijBk91vj0spJMIZudM2OJBb2JbgRl4/pKgMNeabzTiSxjKW7ZAgKuPcZK6LL5ineD99xpCygagxNg3Tmo54I5WDovLiIc8hNDTmFNpsnZCv+7+Sw70AMB4Eis2rOfygCY10VcMLHvbjEKczH0VbeuOVd+md/fJXvzr7H//m3+qvdEqOsmzaEJVIwDWDSsEN0jk1tX+Z64t8kBjKYmERUcc6HpHA244qq7jIulNeuNHeOrBezQhwYTB/uVnCrQIwFnceFaH5ZQTvKOUWkzPJupXMbVBcM7d+GzK0P6ySede12a+J4sgYVuHAz0MhjMk0EyGEWhBlFTvbjTvdQtxt2pgiF+5RhT0p54EX4Z/+6Xdn/+H//A9n//7f/19nf/jDHwXzR1W25cnjqodWO0Mx+oansFqhWDLzRSFjDLkkgVeSvGSIKFGWvBzCZxzh5VMkpsBvIUqpAD1qQSTjlX+ECHP+4UIVMtKqT4QK4Ugp6Lros30rtKq1ikMLVibMu3ba1qYPNpacVakXDFp5G6vEi++hxp89ZzaUWqG1gaWkbjyHSnhu4SXSjPFm7x2117xD0zCnJInqPcnjYOpJ+0GqcnBasMSQluCUkWmjOfmChBaTc+PVG3QHDOJ5i7I0TFx+JIoAw++yyhJ8Lw+uN3PYq4J5bS8gNGmvrHYNr/XltLPXxOh+vRmBMIhzI/3DFPEOz7oOXp9dzO/diDw2YEa2fD/bxkV2EjLGcXqFiDjKo5miGTIKlN+VciAdZLzGGxkFaiHYzzdf+1xc54XKk8lSo8JvKvSgm73JJvS9etRzUfjdyKIjjN39Gi5VlkXjswdTR2qNvCh358R0PL/kx1ahdHbDN70eaf0nXBrCq9uQ+hNl2Ms6pah8OHhppUlXLWLj+lDu+z5vNGs50bhMIXfzlF+iLeXvJp/Q9LF6ByONhQfCn2CM8581avDr+6Gj7AdyLmzfEEjtp71CsGnIdG16Gt7JxsvY3CO+6N9lg1bfykqwMan5hXmajGI+YVDLld6EqUpB9SasazAlR6dhE7wsLqTM1buDvdB1YX/DgK51TnFD2YtmZJZLmaifxrQK6DeNgS9JY2Rx89PURsHYwhviAV+nt/eKtri9ITcaxnYZnH6FX6fOTr5i6witfo63MWXQJOeU77HpbTnekmcZhHvN8+JTlRKyfPqsCsv/ujx+T5889ZFt8qKKandG6KDEQXCraLh24id/nDz4Sc8LRG1ViblMRypJpdcCw8YduDrPMUgHnXXYSlOUQN8yaDh5FcCmsO6wudA1vU5PJXWhwljh7hiIKWS6yCZNZRiiYWBd67GKFFvawCCDqWEExmjoqI2xCjJyV1LL3Adj0+QSwpVBIQY8fEVAjrDHioJWEDw3k2tbYpheWxj2fAT/zGPJg0CAdGI4qxN2IbHRQGfWVmiUkzj+6//9X8/+w7//92f/Zxl+//D3/630/p2zn//iVyqCSz4YBpGNItfM0hFlEg69QmbyxQAYkBxlw7m67tOsbdhgJHxUsWS+UxKGlw0pvGl43rzrE2h5yIUhKfE24jCoGpDeaepTAEDPhysMJe7nqB2IqT1MHRajOa+euY+QYZXTeFe1xCiUW3kjWqFTzLWE7UWVZhn0j8DUruKuGyZa6RCtcIMn0QpvFDRWH3g6CZ1SxoWwVRuzrTAkWkRf9mDKGK63PKQKUVISxnkllF/Bc8ZLOX/kIBaN6Szb9qLE8AIvUrA0S8cFd21AIDeTVXzfz18ZlhjtdVvCQJSQ+VgGD+Hvq2pA4VTg25tQxgaiVipSMMJvmwkYk+EQzauNaNoQHo3LMWd5iqkNaA/0VSdXJ8QMj9wvWmFO0Bdlc4CrBG6UMbTYBkhg6jxSzm1GOPuIKu/+ZFckTGF+zDmn/E54+eq8QuoP8NawsIA2uuwIoSrmTFhZStqGDNcMb2+Y2bwkQpwkr1c/n8/aWd1cMo6sayM/XkbgwvOXdRbv6ypGzXjJnf34sY9p2/a4fMtYjkme/UPgLJ4l8iKDM0k3v4s/LivUTBklLyQMQHvn2iiCnjEQ5L21el1hImNO93ebaVugMS9YplR7wwNob5Pz92ysOPrunZ1SYrKZ5nw1Y/ofnniXTbLu9p0uyu72LHM0CfeLMdTNZVEY+lItSjrMZhvoWdDznJLrrBNnoHnJsN5UooE5hP++2rCa6AUm8kUGo41AGSZYjiqJ4sWivas+GUeeviN9R49K3sooctiyWzTuet6CWus+5AMvL3UqNaWSj1lIQ38ucVIpF/BP8Se1SIGV4dYzkFFo+GqB3PKQX4kmYbsqxA/6RVYxwluhWoBM2yBfNSrT8Oit5+3Lp+k799Ouy3Q5dQf8cpoTi/k8Phc2rVfRDKUv75f+e/f6pfr/9W//+uzf/bv/WelEqBXKhlHVwHRl+GWThHAvAbzMT3eE1lt39rVjf8YCKrItNN7fU1Ysz9oLPV/cNkGkQa6/jvxcmpX87+cl02o+p3P80k8bKZP3jq36AuMtiDUW0VEjdzO4jLMV/zovnlnypfaAOxDC1wB4+9M00qYoscEhQC5h2zGTZVzDmDSG1fRJ0lzmupuaCabVwiDFAe/+wJ9YKH2vLulpAFTEh9DAGMASqBenQGCcXVYY96sK5/7H//j/O/t//T//t7O/r5y+168qv62Y9PHjp31ihM+zFSzFqGZivH0jvNyucO8gxXjzsT/a2AHDKURHkrV3udogaoWhIbYRVRddsHTiXAZW56V4xW/DkA8OWfgsU4UBKf5baNL4FO5Q+rJUT0BpRrQC4Re8KJTTYOMFIW+E6kUdRP6h4CNlgwJD0KvWFCE3c1JW8MJttalTP9pwVNFSGeCtBBVS6bCzPpksouhG8jgetuoPQYJXTvW6SPhW+/b4GbFTYCa3T3mOYV6Fc+xLsPfKxy7Z9LDn0ecDV20/FWVtg6ZDZVaohukHFcc1DKYnMvhp2h7wMD4M7LwjrCdV6qn5M0yseUURu3V7LcAP/bKLNykGdghbObuOYdNme15bhRvL0jKxgNNx+GOdh0fOPPFIE5aOF8Ze9PqvD7yXaiQHcHhw0w7jagNvkvAph4Tu0KIH2PZRW6YleMXGeLyKOv6uj9ozbMw3f6mXMWn+xvDH0+awOmFvz5+JEJoW3+sEFyv6LJht1DechgKfsn41jo6Ou+ULEx8ibZoVC5AZC8K46W0jXFfFBoDn+KYQtuJfoxcJgZlKG75tiMSwj4eMgegkiR7kOsOJdo9NsgcZLB7xgtZLxHWOpnf/33LJo/DdCq8D2ywcJVSrLeWhWs4MSm58SPo3LcI9WpcCr/aCinoaf9YUK+e20pdc9dvpCX5dsShlh40Wvx414+xlwIJaI5J7JD/M5LUoiF7rZ3XPBokDHt441JGEXOV+OWLaS9nkOWDQHxr6g4fmxiTjQ8v8iNTjBCkZqGiLAPj+7De/+c3ZL3/5S6XJ4O2T0aexmM6MYVsexx2R6zx3tHp0DODtyA+rmFWThmkiDuklHubR64Bz389z9juYlrSYbsupfrpxc8dmbN1LqwUNyoS+OnYzlBY5J2Aw7moCa+4YhBHo5vHN/egDz2gLuwBtA88t4cW2czioKcs8PAyq9fGw7VHcQaj95JjmOqaVD/o+z7N7k9AIdfc4m6oiXkx5gzM8DD0CzHuFDbEj2GHc+venP3199n/8H//fs//3//7/Ofu7v/s7hZA+lnI5r12ozyr8iSFEPt4FBXu1qE+tMx+55vpOdARTwNisjuqorMd1okZ5ZdjAek7V+zKWKPxMzhZvhM+5lAsTj/CwKQafkzDukyJcbgUBo/UjypDf6qYPMvJ4lvlQL5Dq9q2YKjem9tIW0dZRZ3i36pzge9T5q9yoV+UxaVNQ4OL0hB9+/FahIMbulTWeopqzauHVXMnro88WkIJrVlbaqQp+7LXSPRICAMxwdm0/VpqGIeKKSzGutJLvXbwfJEyuZIwSImFTAz3bAMKt0atqhcDtyaX9bJABLh/LSnXdMysbkU4byTJfMQLb02eF0ptkhuK150WFmMFQezepUD/oTBzlt3f0eldvvCJD8oksLfQjXLwYQlj2ipd+Gx7j6Cz1W9CXwctOQ7cdr2aO+mP8wHNIlqZ5c4nnkYLRK09t+LSHY4XvXE4U1b0yuqXsO8ePrX3yZrWQTTJ+jDOrv8ClGTCMuHQYSaNSOGVkXmlrt8Np9hYt8qJhBa+Z3sNrU7Fv5vLJXwwjIQdapSxS7XjXKSq1GetDeRVz6oIUeOEY44/wpUor1ku4h0Yaz86NjFxwu/p/jPCFdvzRMNO//jwjROPxMbONYSY+7Df8JUt0ClTdi3FdtT/XF49ZoZNv3K7fFUdtjDBnb0QLbTfNakE6Ndxs3YaOmQ4az2e5JOd139RcsRmZ6EAtDyUt35l1gPRG/2NB3teMv6iMaCN7k/2D/+fFUsuSzcLBXmyV4m7eV7FwZEuncNAEvOFrGJ4t79R4m32asmVisOBoohhzpHjMuXlMi/LafsZY9qPLywt3XqmswGdDzdIgEOBS6ColowTDeOA37c4vfsbwJJ2Iv198+cuzX/3612efffaZeiNf3bnOdaPocGj3MZqM5Gg320kdH8na5OaOhqcnqNdYAMxLW8DJDjGPZNE2eBPIMeHk3vc9W8NPTwcbATGAOpyJbRczw1AKmcBKHRr8nOUejHNFsPShIfi7214MyzR1EnBbOJvHRLVubxnjIKJesa1byedvId1j2ISC3H6s6dF+BPvg3OBqtOxxRRDlvoHsyIfjJCbBVfe60rq9JxgHry5fVW2+/372d//t78/++NUfzt68euV+WqhIwJeRpt2uDYt4WZyvFeFB/xgS/o6nj521OlYnsKy/8ay9qRwlhfUJ1yVU0mED4rwzD44QZPoQ8bRRZkHgDQc+8UCmrer4uRQLO3UpofL4Qe1ErpDz/Tq94uLRxdnrl5zzS0K9d/sy18va+UsidcLYeDtUfgBexshqgYs3jzxFK33PmZvulkFnZY2xBf/DdTb+UnJi5N9ZfKuFuNJT2kIla2A6jQ/D7y2uUilgpW+3N9XP7QWMvw9vaq/Os6lDYV6E9RVJ6PCiE7jBSTZpOPxlOo3S9QIBwccpyq1EwicLmeuUjfb6puzIutQCnjZm5mv9ffI2hpX8oaLFlP9Rvl4bBMDLNSRtXLAJI8Yiz2UhZLljarbnGeNm1ufaMvkcl4t6O6cSrygyzRtIbZSYj0BuKCG7o322b1bcEq6Kr5l3j71Qm3gXMfRd2NuGp+Hh/myT2fDn3oSM/3LevpYtTdfASufxEt7G+ylj095z+TzIq9WZ1MmDNR1Fai2mxm7KmU+MO8vDKHBxY+PL/GUqiFxfG5NNJTr2qLKo5h6HNL3Y8V0+yswLyCnXoUflbrFLGG95d6AxSNYsbQQnbcypaWhe8eWW7a1UNY8efzZ4eST2pvTIl/HvKUOTE2RSrkV5urRvN5WlNMaZbRzbHBh0fsobCxoqgUJ0iOtDTkNr6L0eBi1A904H8oYqpphUIfx6zt2uRba6acMnc1aovnFXnziKLTvQ4/20U2XyxEkbTOyTsUZi2xAdEnDwiycwRGPwASxbjh/QUONzlaZ7bKg6Aq/q88uf/6IiYU8U/sZJAt+6Q8M9eAvNatG9m+sqBI97BPcjyLz31w/vS4g58mPgvvnFhGP5PqEvAA3AxWiPTGaf3yCN5qnR84Z902LDQsgwpa52nUcQQ1FN28KemIsoaS5Qb27coF7/n6YBdO7PiPtvM33P3bPJl+tgGrzeAPcJyGM3bnpdbhjixtdWwC6r1mtjRUfppIXR+M0Wvg+ZZ4PDu7Pvf/iuNnD84exlGXx//dv/4ex//V/+V3l4/q/a2PG73/+T6+3pneOg7JnziQFOaFUgQgKJ5H42bXCkGtvf6Q+jDAPjqhJE78nT96r6uqz8PjAyDYSJ0RioYiC1a4OKjuOJi0Czh612fmIolbv9QRmbHDfGWbYXF4/K+KzTRercXM7lrVrNEmR3H99TEeorHSdmEqcdcqee1zFvCMQnlbCLp5NfgdMdcv9oQGPCuAphN9Xr5A2P0ysuuUatOKSAjHtvfJmGn1efXl17Vy4e0lK25elTqJczi8uIvVv5Zq5haG+PFdOEmThBIUcbTHHtq10PpNpI0V08BA7tpu5ejBLnVvUKWoaWS2nw97w2ZShfi1IqQ2g0nwETteeweDjUXCcp0ykBIfCFU/oWnaYQ+dLXpNDkRfRiRUWuyTnR8UhlfOB1Km/yImYiGCzIIoXBiDw27JCO2d3KPXJEt3tcNsaqberFEe4WqPEQZGHbRmhL7YTrGZd2Hhcu3nGawFB/Pd8hR6bQ4dM40q6ULCfQxHBVn72jlfmjZNgIsjf4bieepuw+lE4Za9NU9asSR/V+X2filrTQmMzrztHVqS7Nw1psxOvRMllyPQZRdyjOaDwkj2+YB23Uh0/aZS4UBr53VI5kCEnx2jY82AL+cIL2WNe4pZBbD/lMVi9IKTwuPpJR7wYMFcvRLGpcgsQv80GfrrHoxnQfA94n4HSb9XcjPtxS9zZNtYEt+Ip5IgflEi+zqzd5yEsPKxesyR32ZpB41ldtZOwNAaa6KfYaD/3bIWHDnwgCdVGRR04f4bq390jCOBVHoGmjqK9b3LS80w0tYwUpz13yRzjoBTDPri69gQAWPQDMeEiNUlcscFkapb/ofr8DtwMSiD4ZRmIWqlkyNG+3SBPee94Yv1S2YCyv6y9yh4oID2rDIwu95Af3A36Meffzq4F7hDRvvHR8TsFpej3djDAfIQFKWh+1aO4H7TyZfc0FaHv8uBBiTSMmMhmNNm8bEZOQQ4YSF+GCDGAIyGODb0z0Txvl0Ne2zG8iHXgbLHUjfMeY1YKUti+JNOo/K1H9eITAJBaH0BBaxtIjYzJY83+zB20vTJlRdOcT1KvyOEneC5OaFSJx7JFjfByRRkjUSamvX7/Rzs5f/PUvzn72xZci7N/+9rdVxoNCwTZ8uO/8nPCovU8xxrT6lFB08d7ki7BpZIbr7AmkHTxYb2pHL8x6X8WWp1EU77E9HPbaqIQGn1ihomwaBAp5LRig0DL5cOQcony9A7TO8C2PH8r+gjGXYJQXg5Us1994B9oUXB9qBVfHZr30iRaUX7Fgw5PRwq9XdhpGS29ybjwwKwFj13CJsgzOJbxk6JnFFDrHYBNPdKi2blaOGcZsGdd3Mf7qRo6n007bQUEWLFFk3uAxz1CN0m3ONM4U4nE4Lp5Bh85bijfdh/bHuOoJrfBrs4zTAds06TmK//Rumks7CgWF76YgiUKMh3HDJ5lTw5GekuOH9zXHweGFgo68+9htexbmUY9p8nwMbF9ZfhjDm9d4Nl4/e7IggcYbp8902gTqR0c79Us4YHHR8U+NIekAcygH3XMLRt378k6LnoJlyRnPyviqcVEPsxXcuDNCfe3jkz6vtGsYOjye8D+J/fHomXZE0zKS2uBv5hzOj4P+a7Ra6DQPnBpf8z/yQF6uoRtWnE1O69QqSwOTwjHsGusewjDCaNFHS9ootCfNvGk6ii7rhz3pLf2IF/xaP2V6kom0ybjwEPpG81D4qPHpZ8zjsy3uRb4iKzjOxfRm3mmYEobtIdo5Fg/oHsjcP+Xo6C6CdZGpMtA7fWTch+EZfmg8jZBh8NTwHyJltD1hmF3GbR/uB7lAwQsF5DF0kILx0J02inDGdcNwbWRqR+PKsPTAsrFs4GDw56FMMB8A7D4KkAL6pRfjIZZBWLox0ZHNGEKQubg0v/Z0WpMvrR3w90IdNDYa2dpmizQ2rej/tks2HsHGka61fbPOpQ2/WPBH8LUOome3jjnu8znQHvHCjAetdjv8iYidxLZObT65AebyRWMJ1G8F8QWou3Y2lmU03jJWM+/EyVBKuwn6kXVQhwRoTugB9ArKzfiaBcAyt1zfrKjqhlbCYJAV/eMqxPz06ZOzL+uQ6c8qnw9j40V5w7777nslrT57+rkNqVLgKBzKsFxceAeUNk6o2/YcdQgDDwy7YaWQUdTarGBDRoWba7WkHCmdPetjzfCQRFBE1lpQsso10qT8e+evlDFwkJcM7yWbMy7L04hnkjbpmlAFhl/nEVa+HmcCv6/6d3gFKfVCUTqXPGjBUH+vrt6cvSrjDwV1Xps9EKQOcazhbnvMeE6OjeH54XLn4mgRwPjCCF7waAdcEXI2sGA3eKOKlYEKYHPMmzOx1Y1Ca0IesGzBD8xkNLYSkEFpKhvAbNIipDuMTquhhqlDQ9Rii8GtLTzdjpULt9b/NdDpUfQix4KGv0vgZWHEPZPF+DP45LhQHzYyhmfHFrEVGIZFh+h4JvmpKuwsD2O31Vp9jFkwnQaCPU0ez4bDMsRVQWnOfTwYylZQ7aw+wAv98be82i7Sa2HKzmoVmSYvUk7y0NUEyeaTWMTjZIe8zqCNmqLZfp5WsrEH76DGI+HtEFibACc6yeUTcqVnl7BmjD4vduAVsg28g9rDYfEwZ+Z0kJxHPa9PL8eUbYJh6HRdbHhCGonor+neiIoUPRTYUmKjefNQM9KC4+aJBToD1ZpH45lwLz0z395IkMVD9Nb0PGaBPxWwOWW+TBYQJ3BDSDgSpVI92zt3eDvEk2RA0bo2lwkN8KOpUv+HtusvnlinCqxjSWjZuPOIZ5i33WkNt8DbtQOTYsAX+/uCX/pxOFj9ahT51XIvId0xuYX3bIrRQc9Aw93Br+7wSUT28COjfDpOHxzQ55vvnT7hmdGkdNRseyw6MzAJuB0Klq/g/KqcCnI01H1sisSBoROVVMPykD4bK+437R+Sb/dyHV+uAzkyzhhsAf/aWfOoICsRI2Ez5jocW/rdBmHgYNg11Ory8PidBtP+l3XdMn8biMhA1El3fqTxY6DZetOY2HEA7hnyurGfNApH022gSDmuLXnbum87gUjgHtmUR4/cul4acm+021DqvjOEOAxDcJGGRjYCx8YLNd6c8G8PDgmqP6/K4xA2n1++fHX2zbfflBv7hcqsUNCZ6WBYYbiVj1BYgpqnYWJP4gcK9GLUlaEVLwC7HlG28fgpZFvP2zPiEKKMu7qq3LbB/r1K61Ux9ym/iVUeLWBk1qRckoQQssucoIAUzsMtVWOkdp5PyijmPeN8XtdM416lJDfCA0doCmPixasX5Zm8PHv88ImOf4PZB09FzCXvJOGmljRWJDV+Kh1D17IMLXxk1Nb/VNhaRiCGDGFalxdxfr8NZV5sflGODaU8yGVUQeYJpbQ5SxOQ64ZB0GYKOMdAFr4JQxa88A70KjdCMMIhteTcboxK0+00AhdPRRs9p0TXoMeFJ2IoWkGbIaREMC5qvPcomSO4TSUTz4jUiZRBH7DVxrfZww1JzuZvs6P4Y8uwzacLI+0mQXMJX/MsmZHCY6JU7RG7x87fag24C18oKdEcODUdnpIJlnqWe+TMiW4apoZPbBnnqMnrd0xIne7iOnG3+S1ycpx9GtDIIG+jvGcSWatwe42HtASle2jA9nCdeh3bBb0byEYOXDcByYIhM3xnrl2nzGebbSbUmLWYhLbYxMUZw/xr+cP9Pp2l0zyKHrJZYc40n1Zk+LPHNEPlWM7z3+kZpkWPpRc57WUdkbUhW8yzAZ5VaxYFfFpjJN3nKbqJrtJ8qx3sQLU9veouXdS0Ibk0IO/ZDto3P47X+JzOp1zMlQFJ+K6dAjZegpP+fArJC1GEx3bm36CbZWQLIiQwpi3a9smdihRxvjylz7799ruz3zx+rHPo35bnUXIsLcRoatyELm/NjAc33sDggwj94VgEdIbSD+0s4VbieOHbIUvLMYDUS3jGgtE5R1EkUlBCOsp5IkkwlAHidxRLLFDdL8jN3wTEJrbVLe6JNSglZyJwlgkH4KaWgZH3LF+1GhlNW1T0fCP8cnRMBNgo3dKL3jDzgmrNTzlrgkmPpT0BTUZivutenlYbkJmj4OBhTqY28gLrMQfg2/iI21ZuaGrMcfxWLRkRvFd1fu3dyzqrtYy7v/7rvy4P1yud13peO2OfPf2i3i/Pnv/4oow5VliFduVfVc09CiOX10yhXBSbwk8fymAsQ6meV3iy2mX3GydNcEwZjMH4OGbqRR37Rq07Vm5aThahsRMXpUdbjytn4n4ZOoS72EmrkC+eF3JwKpnlY523qufv44GsOwi7lWeRHJrLUozP60QDSvc9YIyV73e/xvC28uUAHQnr9ibgVXFGNN8fP3xafV+dvb6sGk3Cl0/KePPu9dnVqzImaxxX1c8vaFObPtq46nAp3kqFv+tZjDiVBwCHqv3W4UHltGDoclpBQVIWH3X6uIwJagOBUOa7Ok6ODTWE360qqo3y8n2oQ3WHIU37bAYoHnv8mA0sVawahQBMiwc/CL52heEpUhiRWlTlAX1ZxrvphtV6reVou7SY2gbXnFYRGmyDFLePitFU+Q48udxrjyueOnsPOEYNA/O8frvHecTKD6pVMTminMBR+H1d9HGBEUp9ROZbiJEfrdqi3Aw4IgXgEQL2TtFKzecdCdRlhFscgOvyzGBklWdZZRTgKrwh1DmzFGmZ4JC2lRXPUWeL1IEOUzavZsPM5EtzK2kNjO4jWq9g9b54xqV0fBYypdWwFe5+oEYg95DyjtePkDykjQeJM6JdLuIw4tvysRmbhcK7guH7DxQeZ7zmOSDPxhrJpjY6wSs7bSMULA9nyNlziXt/EeaSL1FP/hs5mxxL6gJeFW9dXrmE0/k958i+e114YHev+mncFa7wVL4sHntLaoip3xCXDGQM6Aw8hjkO0d7cka8Kr3MzHn1oiRIxeLgrP9jpD/A9UYGCucR559h1DqHy3wx5w006A9h7MwdwdV1T5EjBrGjcegU81pgKMe+LB95VaRL6+wBNm4oc+m0Pp1yf5PqSuyl2jTFlehE9t0wWmBsFhlfdy7SBD4/XmHzcGU94MbzDUjCztO3zvZ1b1+FjLR6dhiJsAyszgFr2iwf4dd3QYbx4lNZ/AongC6z8F/4mSqIdvRo78NTSVosUgYHdJXjeg2sottrhpBzTcYxA6h5a/2ZVJ1jIu19/dSoNm+SAB4SuQajCxIeqzvC+FlhW31aG2nClHfdzg2Eo23xrLtacaE+AsYzIy6kv9ug32MZvfpR2rPSRTdq5XvIMjFLblkLqOBHUvvoxDBuUzVtMBRjZwM0rUUtnxvmHjeE1RiUOqm/JtXQL07izMZ5+++PmHnsrPcBJF3kGXgY+oMW0MEK+giEyHQELVmFc/vXqc7gK57yWYa8Xe+YDAPlObw25dK7pNPLb0s+KplFv4gjEF2t1GHATzPpk5jBiVkZb8LGMu/MyBPLBIjfOcLS+b3T35PGv66i2oiDN2UXO2OJ787ru2LxCBJqvrfGBO9cpKyVbxtbTZ8+KiL+VJ5Aj2e7XkWf37r4tYi/FXbjGrX1RivVBeb4g+IdlaHC2bTx7Dx5wvNllnedbyr+oW2FdysJUn5edA0Eu4atX7OatIr0UB1a+S4mQMqoorIvxhLfkfrXl8bZggiz67F8JHCnBqitn9SIhcofizdUuK6/77zBMy0MnowShEqZpBoGJS8rUjMpAPD/7/OlTCcy7dZAHjDxzmWyMvHr9qgzlq7PPykB8Uh5QlXXZ5Bt2jpNkiwU4XQ7GHvNgLBRkRqBaCBAGliwUfVtoa5ctRiSlXSingWtBpOBSH3x0cr3FAQJWJ6O4QeGXz1OVtJCvNinGGs9dZL43qsRIaCUV4uyFmHpnhV9jz7mUGIuCv4bncD+HxqdMRBZC3klLXliOQ2tzbEvesows+Ohjhq2Zp0KJLQOE9/CwFE4UC5rD/L19+YI3BvHJHU8ZgHQTEjaPDUXQitAeWSsQp/Oz+ElyeSfck3oAjKKczJmHQzroyYtoNkxpkYPZkkW1FhGM0Tlv7l+jOzrP43JlvRogGS5qJf/rhaPydUnlKLrwpqMYldzYhhuP1f2peegE+xMv/dSIydAHrjwnv6JAjdN5FqwN4K3kNl8IJM0Z7sFKfzoEEovBY1rG3sYCjx5rGAyjp8WGhg3sGRq0vugrJJDmML1qe5wIT6JP/tjA0T2D+FZgXIe5LPTthVZaMezeEIkjRTw3PM1BbGC79nV9v06v8LjN4pinlhGSyt2/wWFPYzac8H3ypGVvQ7kn2O0KNp0+kamvlpHwCh2yVC9ZVwsC2pbhy4haHhznBUbZ0GkceRaM3aHoLS1dB/t6Rmk3REp6MQF8Om89O8UHXg0S/S8yeC8DNiJq8MH1Y/hJvzaPHCwvApuVRFqumCXNY+cAW+EowljdmKaIR+BA4B4faoAwcNxMkL7V3dLpcLfXRXlLGrC28/ph/VkG0ID3vS34g4+ez0lALgNJCHUd2w0kcvrnmzXAoSxfW5tT11y9PX1QmZGkudXVYQTzmUvOtdNnjPeCCYqYs2jJ9Xv2rMK8L6q+3cva3FDGCcr9fq3yOc5Nxj6emPLSECrEI8cJCuQypagyjH///vf13Ovy2NQKkU0G1R9Gnzd1vKmdwy+1OsRjKIeXEocxYnxm7wUGH4vqHqfCxj0/CaGuOaddtn2YuRbvPANdShrZo4O3BXHBfRgrMpmqPxQJYWEafsSu38f3z55UjiM7kO9d3Dn74fvvz55Tnb3uw6DSOhlv5GtvTDkrG5GNMZeV6ygPCYqvS6xg1LnECGEvM/2H8lrgIQBu4MeCOaFecBJTzh6UUaetc/I2LvuVv/JZuLW3IZtD1sWRjGLwWStj5Vz2RpIIJe1C5i2PCT/bUxO+Eck2/5wzP+ousstTXgZubINREtVJ/z5dxs/5aKQMVhO0B4B3bPLRnb0yVmIOIcUgcH1APH1effO28T0Xn1ZGrZFWHm9ZkFI5PuO4vfLquz0TG+PPhnXqnd0pT4QXOenc/p3s9CS1ACPdYWjSD9i4xDOu5n+bFzmzeLNVoqYNZZ8Pmnm20lk9NaPhtZMTgnjcEkEUY24dnfO4JF+0EPe98lq1SyjpAJL/Gl8KhQfo+wl7PFI6iKNlMaHrohURmvpq7WzjoucuLEnHmCf9igHR/aohRF+8O+u8DMNsbrIH0NpjQMurtaa5mbjj+dtTMkLc6r25qGVx7tsrV/vePO4YaqugX7jjBJkMhjS9K0xcrckYt9HFS3wDf0vexaMab9GKm6bho71NbnVpKvMdcJGE0BrOGFB/UIbCvTFyMhbj2zl6yIFZCU71OLXoF4IVjeJUEs9yO7YYoNgbLPoZx3sZ4uByiIdlJotgHGbXsBLUvKRW8/FYHEwqOAIVFiPaxqXfyHXHqfHdt9+e/frhr70QrgUb9JSTXw450HjyAgU6O4HqT7h8QDcmyM2Lr9dhWxC/hXxayrk0I6uz9l5sVhqfMINrO94RQje7hqI12Y2xY7Js6uypt/O+Z3kS7q2wp8ewDawe42aoJ67psgTQHIPAdAQxnwClzNzzWdq3q7jFEMax7pgMOAAxVvOus5cNFxhiT8vr9aAMt9dl+BH+VcFglK/CHjCujcEU8nTIzRs25GlT+ZEKPZK717X7ZPhV6Opl1c378cWPZ88rHMxO2WfVl4R/CQRECBtGfBScFZH8GShdGQemLRiUAprOg7Kr3Z6IycgOtVrQeNNHG1i6qULKNS4E2WWFUmmHcWLY6jiiMvqe1CklzIViuq/L8zcZAiVRm0fKY8mYHlSpmnfaWOASMy51453SKgujJH0MW5BeArhCSPfuUQ/OHkyJZQSp5gaeuq6ilKjfFotRhAltNVVKI1pb6g6h2kZllOcULvZyaVNDyxs/FUW4qKkjTBHjjftTm9B0gYE4lY5HgEDt8csoVmLQUPQRuFG+nLZhc7MpNApMRawV95FHOLysnZcVarMBMcXeMI5lBJpfW0brWfEGMCAxXLue403z9VNCWOpVXkg2GEGEHc6KUV+/p2C1ys2AA7yi9S/J6BRlPlhln2L6ah+6hKdIr1D4vXfhBxami1tI6k8XLK3GJ+iO92MDUBTUhr5OEsni50i/4V9aBuMxFNzOqr4WehYKwac9urxyLJu7iNEXWExhfBguy6DsmXcJqjU028SrOdmg0FijZKKCRHb9pd1eAxM9RkvhGUyUmhe7VnvOa9iF826PS9GXaJw2LCudC2sYytCSbCmZ0xsftNmDZ25ND1FShtX7SqV4f26DqyXXaEmGeL+5mBCiZVIt8JVfzclN7TGuIbOQoYbqh0r7mSliwNopYrMsyxxw6MDhSMsdLeSHLl/h7ZnutZ9g1lDiQ3KoNwvra2Dk4tXWRRitbL774ccfzr785c/O7qNfsA138jNjsLHn16T3/n7SELk1wm534wENWAf4lUjI+OaxCr5WGudx+Zs31mjxnJrbSqPpIBJWVHs42L59LUo7W6DzSZDHJLV7Od1u3Bh7wO8HMllkkIkmP4e8CqpFv9yWtW7PgdcgtMfQgml6PhtxwxM4ic16f3qGUq9Nx5WWOc/uVZ1nWtbKwwe1maFyrJg0iztqeTnMiAHRYR6YB+9EeeVgZDx6fNdOJ5L0ZYAaK5RvoU4gHqfPnj1VHh9hYhli9Txh3je1kxavG29qAYrwatCEfuEo+qCmHeFke35gQmgJxVBjqBWYlCOl9j4ydlaYhKlqzKSxKa+QhGzG47wMzzd7CPFEPjj7/NnnEk4fvvuuxsQ4Ejrxc2/qhI9HT+vMYsbedQylSDBiWgiSR3RVpx0QmaAmG55Drn2owaXOn/x82BJNN95EMIsVKyLfLKMoXxsvkS4W+Ah5mHZ6Y6RKtyTarB1yWnlkEqMNfKbbPN3GJYJRzbfHQrfovfwbCryNScpj1KDl1V0UU+SCPX6eoBbvHSqwcC0DWkYfNdUkSBoH9qy+VyKQYWOFl3fu7EdMQeN5jVYLAXuiqS2Z1bdzsNzezAWivXj8aqyKQNoLZk+YyEvpXsp1Qiex27roQPXvKpcSvmER4Zy0mxlfIO/NHfFExKOpqSZlQG2t7a2yNng+/GsDjIbaU+TqhA3l/VLRcxlvUUB4xTQkI0meWAw/L37Wkc0NNunPvCSei+e5Fyve/d4bBTBcBN726ohUwB/9x2e2h0FPpOliLpo835F20V5aF1UfSyCNfIQOG5xNooMK1WOcic1G0RLRK01BczBtDskJsAmJHRv/KRpxZyvniuqzqBLdQjxG7V0tTAhLIsIdmbP+44IwN4mjP8Z4jIeX3mT4YdST01aLMcoWyVACxuBPJ9gYZ6qrJw+5x0VUiDPg8YJjSetUlHoGOU4bV/cqalMkY7gjn8nVtTMhFJlBRp6NOWLENDAsX2oMsjeCjUnT+SRYCS4BgeXK4WvPS5E/pKl4IcJ42CD4qiJY6B3ViN005WfSw3AAjQmtvR4bw+Go9k6jSLbQRVpZHWLrTKaXfNt2YKoNgaHaI+LkXDlTWd1YGjVsQcbNk7AR2USaUfN1WTEdwYZZVIJrN4UewiCK3cPDYBuT2Y0xw8+kd2Q3ALq5viWwAQ/dszDVjhhOsfWx+Z6+tmPaPcgFj91FfQ1iYVZCUJKQgqs8TKxIuyimatjVxgiFJ+u38zqMnUToO4StFo8OLq31sHWtyPF0tZC2MdP1yco79le//PXZv/k3/9ph3TKcEAp4CZ8/fyKD7k0dffP1V1/bk1f3sCkEpuLFCgvvCcYYhoN2gKrEiQs343HMavGRchRlAaotPInvlD+Ft28aj+T7SFAVTatkTR/XBmjw6F3+UK0r38osjOH5oryXzz57Ojyf8ngWPRNqdvkX75p9y0YCNjJoswTGwgyJqWSHhHJRrWwOMUDfkyPfJl8phCqB6l3Qzp1z+JbvTpjeM3SbPcJB111jxdpeRiuqVigmBbehd5QgvNY7rXlOBYm3CkfjWbpOKEo01V6HdWRuHsOvPrmaz/BYyPDDYCyYsQCIQSgIoSzao2xZ4V5tn65KO3JIKmUHFK9sh5LbMdkx4wx6f4/ytFqyp6AVKzs/HepvnDUfYVyqlh/8c7mK6F2HR7+aFjw553NZmc6bvYDbzi2P3KYHw45WEqKjLxunc2GMQo3M7d4yhh5T4C4P7iZv7sgoGgw2/Cw3Bi2OybHIaGOC39sI0LiAwVFFPel49LoRwSHuPRXuSAM8jwWlF5U5gWpK+9lWNj9l+bDio7lkmCFmK4ya+tD8PljtdggbMzfl2wj3QrPx1A0KGvLIuysX1Xak4doXZNdyrjlLfOWzuZ0Tt/GONd8pL1eyj3xkb5RBritNiGoEhWufqhQZp6XVwXBmQXx+tF4S1Jrmtgu9dSbMf37PLOdsJy+53RUOwdpOXx4BlDcx2vOJEfu69M3r2t1L+s+zqobBprcUrjcvJvLW8ibdbvj4RqzckjpucVsb7Ad39liPG8G+m1vORxmIXQtxaQ8zd0eqo4UF8BHfNtZX1pmCXXCSgeK/WoVBRr7QkBPVHiftHb3fjOLjQNzaUqswn2JhO4J9T2aQm16nlJIQsOiE0c5Bk3viDiPZ3sboc1sQqok4hZExtPBWsHp/8uSZTq94VzmA9AszK+ejPrvgKZXiHUr92Dt0oQGFPwtPFxU+TjVz+np0/9HZr375q7Mvv3im3x/XapBdnxh8jyvPDqX++9/9/uz777+VsCEUTd7hu3cPnTdXOVTsbHxbhp+Uh44LIoevjDpOuKjzdxEe51Svf/eoxkeNJQSjC+LyVyVpam4KA5PvVwKJzSA+9qvC22woqN+e1nx0akb1+eLFc5WrAKrsaHz+6sezZ6+e1gaXKu5MXkobEgphqO2q9sfZloR7gRPGcm2QYQfm+/fA0Pl/vJWrPAwwxYDaowCirdAQuFb+3i/pBZATnO+wmuY25fo0D4mXfI8VM6tpww/cj/AMSr+Fd+6zEpsCWvTWjE/zLt/QbcTb6NiVuo8xGe+lvWQR41GR01CjcYn45m9w+ZbTVKpjQv8U2377tvIK60YVEa8QvUpqKLnH85yGptCxDHhvEADHDse2YomhY/HTMmcIQgEUU084IzEfes/mCsYor3YB0ceXsSO30gkEe+gTg5/wlZISml1PrbunVDC8J1OnJmQjuBVX7lqxM9s4+alpanj82OUuLw59epepQmnCmXc0szKRChMul3zNYWwnFBvjYmtkmMSR06aRUQKkzRd7a2LIipjF35IrPT2nfMTTF7mav4aVa9d5/O5vkcuiM7+GzyeNN6x1HnTRmA0pG1QK7YkMuj094/nZsxJMHZPr67V8Dh14YoxFJJvw8UEzCx00J8YBkgW3vP200fgwLGw4Bd2TplZv2uGYg3n/nRtkMlOl37TXMjw+Tuup5pRDWzIdvkV+O6cc2du6qw05td5oGqRuQDeW+s+YUzzmjD9y0W06z2/l9bRxDCfG7YDXRrptu55jaTqS8Qt9mDZePH8u3fCiUph+8aufq8YgxbZkx7TglMd7NRX2XVz74/5mg2dZIx25YXtp+NfE39b/gxGWWw3HvmngYOGfule7evU6mJDF6I0vGXhgvZto/JiPEuNvBlVz3SZAbMunWd1M3OPYDjOEcwDpoxO/ccwH09oS1abvBbhb0WTEHSPH9L+uXI6PySx8/LUMcsXNbuyp0aXzBeuFZw2DCGK9X4YfuX3UuiMc+7QKOv/4Qxk+uPp1FqoNxSTsJ9yI5w0OdM5gHddWSMH4IdcthgZGHEWiCa8iWMitU1HoMpaokSeFUDtz2cmIZ83kYMHqY5Zyzu9r509d1koSw68YWSVk6hl7vrzT1SvEvK0UMM5smFVe31t2y17JU3j5lk0enNJh7xzhaub+ltqAlEF5U0alKPGjjI/X9Z08P8/fHs4UsVX5C9VxK+OxwsnsCtZh9ZgQlKPp8KFD50aOBWEEmo21KRAtSCJMhhnV0tMiegrDSRvmDe2cxnBWORzXPHS6RqvAocAnI7r4qiRqK1CP03Mr4V4lfu4Ce6/C3M9Klxp/G5F7Yl3IN+I6npyE47TruxSHvKcsOApP4FfHlV1Q4iMm6oRNDKSj3JGOItxOiqk8vRVuhj3J5ZSaaOSIJmv+5QVlUSGvhrwfjSEMGt5Dvd8oZZoSIid6bg3Z6fFi0QvATXtt39ym8Y3ksMHdRbvraZnE4p1V/U8hPfFrIWbju2n1eqk2xjaMfMFm8o4n4tvi2XH6wqpRNhS2zLeZXIToTRRhoJYeliUrhPiy2mD63fmU1m+TMvNknt/vG8moki5wChGmmsWjGva6FebmTR6ZF0uj3mK33RA03Fo1Hsz9hv6mRNo9KbRj/MRw6jQIecJM+67NWkZfyXMVWe75ojNkuuHNL5pR7T9kkHbKtqe5Q+/DO3lCVwJHOU4Fv9DgdXpxnXBDL/yvPk7p0y2gopstP+9U3vpzbVZ8WfVuSXe4V/pOoW5rrJYDouijNsdJEfSJ9HD72zfU58eWqcehNy+ukFEdv2bSBlrExNrQWKm1EFT7bdRtjVx+aSEbxudKQ3n1ftmNSigAwptUYcE3vys8lK9t4grI+V9Lytn2QgWBYgulYQk7zqZfVSi3u/Ql7260QPB9sz937ORamBVlcT3KN17B3a1jJZcJZkWhkcXDE0D6L6PJRgIxDcaPnsO7ZKblhaFC3y7SbA8fxZuf/1A7XGscytFg9Y9whHnLAEAxO0zsTR0YjnjKDIOuo1QM/agKICOk3pVB+aEMQ54FDBhE7I5NaRP6lPFX992//1R5hxytdv7wXhlbZQxirFJP7apm8jD+B+eSIWZQX+/KI/jyxQ/lvcNQQVF7hc6RboztTb0BK6FmlDmTw21//tL5jZSlUWJyhSqelfFHCZo3Zexp53Epyjd1pNs3336tEPTjOsv3dbWtotF4HquPRxT0rN9++OHHahmDmLpP1X55QDEUUrtMeOgcQ3jjPbt/GY2U4vQMCZLt0UtSfJSzfAbw1Qi/Nz/JG0drGGZWssCfUDlgimFKOw5huBZWNoAg2LzzzuMYeb2y81w5n3akKFvoD8XdOVhrEr2Mf+UIevcnQ9PO7TbsL6AH4arOxu0NGGq3/mE4K1m9HUk65aXuYXzKI+y8IxtZm60i5jXJ4Tac4Yb26LS5LXhbUJsW+gHN20qpoS16nQypHd3VLt5kFxZ3qRcZEJqXc/1IWnd5oJtfSBa81+8v2CHs+zV3URI5UK0oBQwJnF2j+X6TWknAC9ryQowiajlOzDMmD9L4vbhf2Kv8RXK6KAcUmnDaB4Y4YPOiZlUcQ1AGhowamNWchL9lmLnGM1lYxsmgU1lFA9B7Txl92rJ01PUT7cUI8Bx4RRIazzVO8aGNgODcMtvtJ6wZI1+LO/hbOsj3hEOz6KKpU+lK6cUjXxWdACKa2fw2sHoCjy33ZSQPcHTKDjTD4pwoTMsF3SOaPPQ4Z9G1NXYFDPFsnvW4na5i4dJwAI86INi0NGQFOkIbqSxLDF7rHcOKFjMe2oKeucl0PSnUEzQtdP1VIcRt+axiHAbB+yme6LwSj6Q9ujbQfKSeqGPgx23nDXmLMPQ0nn/yHl+W14/cdj5fXDjVh40fmaBzHWsjIOlA9Wx2/ArjLZPsgJx4Hp9MkAslGCIaJ+DuecyrvnVDMQJ1w7tg5NEv8Gn68YJ7dNX3RO6517kne2lmduabNDit1txgjpAxn65EbnB/2uvY/cxAlKT3mKA+FJD1c/elL2Nu3fUKjLDCMrYjhuiAYU8+JJOA1hYmnzbD298dUshYJ+GuJGCW3RFFZi4lYsEKrFSKRN4hyrf4xIgYhyuudGZivcljy1FbUtqtsehTHqIO2VFChTBt7Z0d7nIPykJYGyXkVbHX4WHVCqS+4KMKCaM8CbsGM2yseFwGFhs/GCuMVSlhNoLqTS2+Fy+9g9Pcckf5gxh9l6XIdGpHXc+ZryTnv3rJOcQ08tj9llEHE+OZlDBT/SYF/soYfF15iT+2UCMEXUYTgk4hoYyjV7LYN+3lm0YabWFoW9hFYdiYmSVRsgpL+CllW9qqG2TcVN4h4RiXLucw2+OzqTLz9mJkvi1wJ53sUxMks3VDC/CFUOOt6wmNeVl89P0Kzbby4Fkpi04OR/ggkLt+n2oC7pgs8InHcnicmz8tulsUrjw+RM4QDi0ALPhH2ohkyEZ09gjAk6TZjjVbaQuHnlfKj9DK2NhySxEnPu1cVOPN9OBw8TEev72kOHancT15f/bhu0fupKBl7pthWUN7eF0Gro6PaQOCKJwN/bRh0JhJ/8k/tl5fWjnA0ykgH8Fnk8Egm/Rpa2QIyxgC6xFogweWcW7U2tHpi0D0hA3OKKoYfTcTyLhj8Cse0Sj1LGwENY3guIMh+uJwkNns4scNM5mKyW2jGHn1V7s7vaBmSiwO2dxD6Sx5AuuiZIQXmy18xTfTvHX0RjItNH16WHOgGOwYyThZLNQthxYZdptUqtlg6GLR8ytYZBGySLDMSpTS9S2dW40eYYPH66rzSk68FrgtY1WvWU4RdBKKbm6kOs4hx65OuhgirG/z9/n/zCb37an+KIU1GM1W6x3NoE2m/NpJRXli0IgFPYJbuRGLbSWFjHDphpt5B7P0CDcD5flVcC/dHMjeAS8Gm7WTGXgAQZ/dqIVX080OeLMpj8YhpQClgXErrNHh4f1HgX+r9pabmIOaX1uzAluZ1k80IhageZXVwF1yS/BcqLwKuWoUQa6cPLxeD8rwwdBRsecuPGwhkRcIbhYvwie/IysI167zUUcfKgmWlZFVjYfmhGBCzS4Lo/p8NbzzqqaPt+9+lX45r3Eo1Fukx4ofuF7Ub0+fflZ5gg90OshVeeQ+lrFGP3jd2MAB02KQeT5XlYvxsoy++s5YOF6KcKLCy2ZIDtpOaRoEG4YlpWeePH5SRZ6rH3a3qcI+u7veVWma5wppXODVIU9S3h6X48BL5dUxtZ1cBoBTSPAw2ggkn4o38EZIitrsZSMfT7tEG78SovYUC67CP58BhZjLMO08JNmStEPwTqtxHx+Ht8LeFhvkeAS0k7J5QiNoXl1JcoSYea7Db8qx3L0jxk1bpomRZNTGH/4DpwO4/Ec8njLkWBGDD+YrBdylefAUtrJcjVg6SBrByNtpODSXq9cDnmtBkyCiF6bwqkOLkhOrcvZELPhbIU5/j+9nMeASNTHcrZSz47HFzQrWI5+zrDGeyBlk4bFdicejtnrWbmh283OgwSIKr7uN7oGvMb9VjXiGbZY3TKsdxqZ3h7eGQl60hfpeFexYBrTREpjyt/mg5VpyNx257b6G9ABfuJ8j5FcIH5Oycz6+M2P030BeM9HiTppsGLkdNNjqxoarW7AXe74Ox2AoOk/XRBlj7TqtsJXxbr8XatnUEVk+GPgUPbityRETL4xNZ+6WN1ebObQe9czg07clu4lCEPV5dK8W4hQu14LN8liyC5otOV4BE8uqzgUcRfjbw5XRjQWnwNH4iGJw8rH6377bABs2hBctjMXRiZVH12dHr/1hpcnj8BqWBAswUyezRK1IxmPnAJsffvihjm+rsi5fftn1/Nw2FFQuCeu061C86/6UrAhojpHZSnu378uDytAsBw3CGOTDV1Y/Lh6/fkyI090iqiyaIrHW5j2pAKZFwgYo/HZ7KAVI84kh1Zu3unddRjlmNFYJ4xi29JrJNxQOhha2Ce+GkZqRzcwNNuVZbMWBkXbD/G6afuvUw2bmmsqzzf+6SzstvELX38Xb1EizJ8WHxV9UOQoSdDH+KGOibfYqgNzKrcNA5DfM3BgbFTb8yAkk3IUXsARFPetNIRgkMKqLM2dlaM+Gw7Ndzm8k8TviSF5I14WrJ/H24RV8X4YbOYKUiqFuFEbrKwxVDMli0LdvS3DV+HX6BmHCCkdnxXkXo08K32FLnoVuGSPG48PK++PYtEcPH1ddPzaP+MghYPi6joZ7+7bO8f2s4FSlYzheCjB6o4iFczyLF/dL4OuYs/YK9aHtCfsGDsNrNq14Ofc+SEFPFRWhaioWMiU8ecwGSP0iA7Br6mnl6fyc8KBSFlpAS0TShgygJu42vjaChp/rHqcOdFmOnmuMLCkWjWfS+lbtmh7VTsI13UZ2zcXT1VwrlQmSnMvpvE791t6HsftXtL1ImSySwizLuF3LLyFY4ysG3XEWXDwNAyjA3J4IdnbrBIsy+i84jaCaU1kjENgVNTawPPji9r0WMwynvLhJKFzf8uGvW+MB/tp7SzSMfg9lIvrw+IY3MAq9/t5OervvWeYHWUFPy4JUbZqWCS+Lp6B1gaVhsf4xym/9am5pUZw5eV7ZSBWDxXxlSCzRvg4qQ+02wj2c44MYhg3z0jQ934MKFTfMgNYhp/BeFkyByyeA4KAn1Z8kQlI1RyXj5eVidiUL2XDFEXhk8WhjXOUwU8y/Ii9K27kCNyxUZvUAOgiuQheDg1ruyGDzSvVG3EWerHQniEt2sIjxJsS/5MuLgKI9qhmoLI7nSemZe0oV+libPF5UHvyP6hZHB5Et5DzpMCzqFbVpErt+bHPw+uTHRgAiYtmwtJwI2evvli2OUOICnD3vLAOT9RLjIXqFuc1V9I7beiAi8tFHM8TyXfI1EiWzizloHbZ57Sd0DLd7grdXBEV22Nc42DpsugGYxz7L0uwH0+3tMLi9S2gZQnA7tp/Cmul0AE8Xtlhw+zJqV6rJsJuZZ7gBx5iFLC3JOKl7LqlVR4i1iFc7VOXFxZAj20bONAljeW6ow4fQ7zysnNqQnEwl9BY+MCJZRfv3UuLk2nUumQwiKQ5Kr1T4tvL8MPTs6UkIgRNDfJRc8oGoeaZ8IMLSbBpppXSBwuXJap+6UZyGYMPSZ8Ti6ZPAqHuuysi1veOdr28+ct5wGYtl+D29fGLlw/jLCylh2ATJBhSMSY6vE08I9DYELsq4xBj98KLgI+9ihaJLTryv2lX3ZPh2mJe/lAGQ8eY8PAnzeGFsGlf/9tRZgiSMwlcrUecdNW0B3tB0K1ATipkr4WMbmVamYUgZVMtiZc9rFgq9aaH/OsG83yNPzk1OXranxzOw0ZjdwYCTa3gTkiSOMnCuqQ0E2XOiOxvlH+tsXNsgbXzSnWL39gCMEDCKS/mSpiEptwqxs2Hk3l12Wbex0bQQL2CTUbiGnjV2j0IjMUhVeLsNFBRC4Vl1z6g1WLe52Hl4/pjk6mbXP8wrBmp/3oQHh/Bc2jvZxfYHLx4YuAPiLrvk71Nop13+Mk97M/nrTE0WD/Fw9XMb5d3ICtI2cDMdDHrJgqa9RjZgmp6FU5lH4kfl62lowYGw1GjxfKxtluvjc+DQeMx8p0U78YuyL1mRGpnGs2Vk3ubDANO/Z2RuaI9rwynt5HfL6PXeQ44LabQk6HGRa5kFtlteQ7sTAjbd0mqgsCM3wUyynhqs4LuiP5KXihJ0uBI8FI2r2L5SgLxzV8/UWPCLaQNdy1rtyh74mbJpJOta6vVrq8UGMDfgMAKUUsHCVosr+y8tW47QxWh/MSwHMFY6WSGy0n/jXMJsyjDGoGhR8TaHAXBOPfowOY3ymnZE5FQva4+hGMFjAcUpath79dbvx3C872tS7PKLHjzytEhXHr9Dop5jhRn2xl5YZ5mUbzN+8/DoeN/+MRCdGKQux+hrxlygGfGWitQ5F9Q9uN/DlS9Ibz6XwBx39mN9JTJQ4Gvjb0xumcMN07tp9iZ+j0lzHU3bJB/MJnbYChULHg90j2J5KOoXwpTayYo7u4j3Qse0Ud6E0AoCD/3aAGnDw7t9bcwgpAnfQvxO7LUQdRFo962E/FbiKrGCcaSiv2ZQbR5oRobBOVIMpU+JGIqCAgMVjmZThcCAoMIgQFg5+Z+XQ4cVYm5P470SVA+oTxiDqdp4ffVSbcHEjD/HxdH2jz8+lzKHuRFyhE85szfUQmHqV1WYmpBwquMDX4w+DEL6v3x/6cLWV5xDXEZBLZs/lIew1YDwAVSkXKVPOozeDGIDtRkGI6L5RIag7uev4TpWw73K3Bp1Tdt6ph9cjMVV4AySCi8v5MtHP26jc6XB5qBWcKHRPByKs5LS7mAWEqGp9jYzj2yW0HSVX2kjkDEyNW0uSv/Ns67hmLHF4HJ6v8ORDtfgTqZveeNk+GXh0+OLkNjNOTg370y+cuje+ZNaDJEjW6WEdEwgCwzeTflHmjx+qec24Pypz5/oSKOO3B3e1r75iOCZho75cuBbqQZRhDNwevP8kBsLjgYdpnO3KY9yeLTlnReHnTe7djQfvbn7MVVzn73TwMS4Nx86PUJXJEaat9orqshHaA2YHMHNSh2nB9V9M+MR3j51t4S9eU3Ger+bd1ajzy3spfv1oAEWLLgp56UC+MktJWWkFsM64rJDnqQgsFh+8NCOAEVzKIDK5qMapo8d9MkzLaoMW6YLbNt4OypvrhlmY0G51DqNpGDmk1VMUz/1NfXm8ZbW3yNnuZPc9OeUdqn6rpx+5c1mPawelzTx0ejftq/IzwmblvuNU9FsyCaP6vtMVxjssOfn8X0zk25lPm9k9f+GkbbP8RtCcxpD8aSsyOD5lQhieOzHFiYKHo/is3ngAD0DyPCxjb8JG//YunJcFxB3naj5HrDwN4DADzG0rmPtFQ0/lRx3z7cQDIEMs6/HJZSuQF2lEjjgezvQaHlk6lW7MDEAel85clJeeG8KQAgEXNhXdbKGw4XGXmptscnv7nvyQ5K/VUYjihUGoM5cEwJjw8jziQ5ZrbYyby8gxuH9Cq2+e2cPIveSm0aOmvNEOdbNLnb9XgLa50B6lxWfCQGzwyuhbO/yNlAQUhhwGA0o/zvV9g/PfyjjrOrD1RykrO9V6Fanj9j7ibeQx88phdJ1BwNjqrZzHB2w87gs3OiD8jDaWadoIjt/L88uz6ufu1WXUKHXNtQ6TOgVdgtHrbQX3C/MY4+JMW/zfVL13BwST477yStKdeTXDEViAwUTRSpxQzdNUz2Gucae6+wIi8FKi5CJXM4ona9lQyIhKz4HJoJW545pTOwMrPCTvEQyVsyUFq7NCVIG9swCj63Hr66JBny/YKBahCirysHkB2c9aIfu9Qognr4lLKlmgbNrWGK0QjfsAE8oO/x6vTRYpJMMSQydniKGUH0mQ3TD4AcCci9Rtz0KdA2/YUSIlo7NO335r718/S+5gQMXCVseEG0PYD+uddHQZnTf4lCi5YcWcArz7ptZJbkXTH4dm39+3IUThfAVPnOB5R3b9TM5xcMo84Jk20vT22go/e/HscJytpDuR4rHSQJxe+Z9PqzzX6axpwd1uzLz2kHG6IdSlcEyzDITXlXoks9l7HmZ5ELGeLYx7pSnXQvyhHlxGPjIQdd4RZemWoDoqOhanv1uf+JshdkKxyCq6bBl+9zJvaL+gCGWCfNblN9633XPBFdbvW/PZs1RDo6P5SD4sc7t/ebsZ5Qra9q1E8PyRuia1txxLB/Q4+42ya75ChubLhaaul4EHOUQteFBapyxIyaFbHb1Hh//satbN/TW4jRobpr1HgiMdP9MD7yNvjVcu7pC16eOwcg5cK0oFoByrwyllSYXTOxEsm8kbIHsuD2olg4OHzJKaLd/67YnynaEEaro+wes9YAJMnmOriPnci4+g9b3yDNToVfg4hwsA2Eo12W1asPDnjuvyrJrM5tGyiikZqCG6f6zgqXdh1UU+fPPPq/NJJVTQg6WEtwtbHV2qWriVSi167ulyj8Gmw1SM4ePkWKsDgWmvpROU6gbZCCWV66++Xgwnql/hHMJAzoUWd5OjlvT7y7ZIo8DBkavFsjrI//xYe0AvvvASfLAiefZDUz4+V15+mz0uiYgXj8f29abAWBoGS5eDTv0Pt8Do40zf28aXSlLBDhzlFpKN1z81DD4dt4e4UEh5kk/x5VoMKepXv8yQg6Uq1RH08cIbde9Cu0yLRpm/j3elPawB6i7bPYc/Nu4n3OcgkyyZ6zumKjD5jRlim94hq9uEJzbSZviwpfH84/Wfq4HWcz5URS3FwKSkArD3wDzW/6cuV+Pw6lo1G2T3IBdFg0TiLfsfdLEIQkZx/L4RYFCR2OjALwiofEXgEUvHjYk2roJeoIPuytNfxgqkwYFC9GepM7t57/euefrE60IZ7lXA2svzfzhz+u/n7IBx+IVp0nTdHv+lOqjiZoAvSCuyI7Sf+6W/CvDjyM161x2bVBDxit/2uO0zrIOOZBtn0w/c8HMyUBbs+cngeDow7FdxIPNCMxB0SY2CtZTLP7Z5MG1x084BMGHCijqVfA5l0f0JoHZwugaGbyK0ym3tmJ2MQ0O5nNcfJjmF/9I81bL726FKJlujCfBOSwerREchtp304ZGpJeE7/JshPeQ7j2hBkTuHQmx3bzPg2yLvD5r5c9gEB71jpk5GJdrLbQ8XBMSD+k5Eb0Z2oZJ/GJedZsBmlpDCPTS7ayCcSVKK10LlOMUlgkZ4POg+Xm/4N6KRlNU7o1DSQblxIPH03MIjspQwZCyl2y6pAfOqjlq7b2t2nUqSlnNndf/Hla49/Ki6sBB7LXDlSmQ6wFAsBcuyuipurq1eaJKprx9cXb/YeXjYaixMoL4y4C64AzeCnu+quLH998Qsi3DqLaA3S9jy1v0KdNHYecKLbx5WXhkp2x59SqZH+OMk9tq461Wlw8fwFx4E7vGmeZpo84nh+DdY7xlmJUReVUeRHYpP3jEhpUaW+0KZv6vX7/Vb1AMULx7t84rLo8fnkefA3x29qC+3724c/bDy+/OPtZYnONk5cSHyzLoOM3j7vnnHlOdxXZVHkS8R8+ePa66f7WppJKjy4dRwqDOdrxfO49rXpc1V68GK7dGmwAwUtuDyd979IXmdzV4MH3OzjpwJ28V17z6hkTxcrIJhLnw2QYToTGvrqE/8HmPNnjLFamsS5ENXlC1KaOrN7zQHnXo8F5BCyQ61684YniDe7/JD60+Cpb6h6CThe3NM4ydMHlX8KuyPtBgLSgo3A3PUipC7dB6h/TacCRt4Pxe1cJiY07RBOUSSNuT3IGGNUYb0UpP6A1IoO8e/8NeKhpk00VRYC9MgCn158CxvXfKUZV10wJ4/jlib5kTzY0sZKIUgA8LA/BGgppDM0N2Hef8vrooSJxYKIzyPH8oWuJcYTO5j47zC/qLltjLlLlpRbem6G5LyqK4giWe1PLoA3/hHY9OezRpGtDoyD2S2+11e0cR9+JFPO2EQb0JAFzkhBI6Y+5JV4hnNH9J9yC/kuLt3lUM/XKkIvPRDnTkBXfxO3DAAKs0k2IZyRt5BKnlKRi3QtVueTb9GJ/gxHUd/btKJ3lkxrWEfe8iFsXN3Tf+reEdOGiePB3jrqVwQo2yCFYc7PHBd/OOVcakn3jWjNO0b70Y7GbUd8lPJbqg9AE8kGVoSV8BqOzSpm3m7MoCd3Ugbnm2q+C6Ko00KpBj0nViEc4pr41sF3XikeqO2uOs3GzKcSErwU+dQETbb9ipWjt9OY9a6Td1pCe1VTmuGV5mzf2eKFBqRAp2zTFaePEb6OQ8c+vbpGr0ks+kLZ7slz7MWpvRg8YzKOuTZ7rygnkzWJkTT/u1tG+eD+96hHO502MeYzdcaUn5fPX3btEmzoQ3Zfh996c/1UaPH8vweyLjQSVuapIc3w3t2kRcqGSQmUc5j8Lt8YyJZznoCxvKkn3jV+C3IZrAjpG3aBNtjJZMYfo/v0v2w0NNnyZW3bPb1bu0rAfW78c/96Jhrt77tmnvreS+a/9k80ZKy+KeSW5eJDnTGADIpHrQGX5k7Aq0U9DcjMfAUkiyDa3tTOjg1Nxuhpsnd/h8QH5zy1ZunMBhm2USsoRpe8a8U8yyT7l79Yw8ZiTfV6qHinSSz9eePsnI3gSCpOZkCykGW82Ch0QLu5yKb9lsgfEZg3zY1ZqdDdKxgUAo8gynQe22Vi9yizr3pbGrJT2n4qL1YhWWnDInBTt0sxZ/RVGk1Im9uxW2xSgreYexeF6bChTSUN2qQNxFd9kF/OCBw30KdZBLhteisYZwJj/woozfzD8YEF7qPkr07v+FqA1uhIc3rqyvkTvTUA2P6UZHHPQ/Zp38KeYpHSBYzdf8POcXup6LqBYkEV69qHEvfnkMWZJJNPfb9a84FQWYcUweBukdeQh2E0sLbcSGv9tW080zzxCDswVWG7EeAWzXvDkaaK8f426+v4XoOhzccsXhH7zd3vARb7foCeN0IOXaZhp29vyamH2/PZcrhG9u59QdVryl0HnLa2Fjy8UyeuGbxbH6zyLFcBONamFp4oryPYThxPnEf0/Imt1zHA/yufm9B69FC3exoJfxV++T9bBjYHa7g/5M/QcKqkWqR2Tq9tzinerrq2G3jvWTUTC4o8fSOJ4AuKFFZDj6xbeZHDpsakz08448OHdkLv7SuCDRjop7JdweVI4y6Sm8ZFKKf9wXMoxqCUQ/WLiHjEnbYYc9a115C3VP5YfXYkK723tx5813NDedI4Fzpi2D9CgDrgJhf0PTSjsNpvCYjR02eayTlUaBwMnBTNz0gkdOJvi+FiY/VLj3h8oJ//IXv5QOoScdEVmLNpGZjPVV1obq3OyISh4McTVGP5ngbv3AJiVoGmPj+fMhe/5sSekHnbPVk27hIgAsuBbt3tRPM6//3HSzeh6TCdvNawtiMrYD0DVhIACrAd224d9FcGUyPYkozltj4xNvNLwmg4V5bSQxWAyrrtAvj4QBrnw9hVZcaR2viZFkikwysQ05hzsd+sVUwWi0UpplOOxhavkBC6gxH+be/rW25NZdpsqJkhGK10rUoOeM116N6K+TvJt6lr8JdVpRcAceCoSXPQxe5Q3eVrNhfOekqPyMlDVwIV/Pu5opHfP2TtX6u2zlLv+Vx4chR8kY8vzelacOuHDiiE8IwH9Gn64rmDp/wNG2Mf+bROR8sZh/kwBcamWlTwvm4GkeF+a2LPgnzAzNNv47x41E6TW3Q+0LPlntTnpSqwwheGnDYBhemcdgKo9BWNAUm/bkgWQTEIZfeY3Z7c0ubnlv5rjFXN2XMNRzXVltzVV0GaVWjPnboJ27jhsKMny8AYRNGVNhrvQwYb9goT+G9lr49FU8zDn+kIUHvOY8KLzf3OTTWU69YnSpNIa8bPChja2/xGuIgWoZOle6Q8H/nbxkNv32ii8wFQbhT9Z0IoYpR436VnD6O3kzHDwpd/sct44rTUPTO5FuFl4XTc/+NnDZiP890LYGgei4xZzb6IflBbNR64LnDNB5vstdO3SEDjYDmG2Ou1e6GYzyCag9JITRosYMn7SsTCrJqhP1+7Y7ZOOzZ3VKEpvXiua88G45rJtr00fVS31cHrW3L6m/yaY/aqr6aE0VuC/+xfOFrHxXi1vkIYs74HtB6kzLP0mDTmUZwzoFhiysh0W0HXcecz6+JzUxfAyka0eRuet9C43dxo7ocHe2Gz0vw+/bP31z9pvf/lY1YFn8X6pyBXLgBIrXLm/T5ydQyiff2nCc+mDhl/qNhKXlZWt0Caje2F8YaHuaxzQCW6yYaUbf7nTtesKsxwDh31JChk3bnljE1JQGk5T2U9pKgFW1zlGaGBe9bPnRxHkjkP7sG7aCZwVHjL81KTa6OnSpYsddXNe7bGc+HppLtfeUwF7hP2qq1YMVlZShlFw8r0itVIW+5KzJQHKZDocDCCnkOW8u4fzXYb4Dr8WItSHTcngYBRtq6d/14DB8MOAIwZoBa0QtIIUPrYat9uVM0LgxftlUgCHoZ2FcBNzFh/L6veeIHteAizKjHXmvavOGjAlCGCov4zDmzEdlzt4xnR3MMXY0V2DVuLexw5uQFMZjzEzfEGPIieG9OaJz52zP29heF0/xaUyDacIYo51cye7U8GtDzKHiHQOqjza0+u8QxqNf+MDw1ThljNsQXmGtgtN9MoqN3snrggGr5ZEisdcUhotoOApgjCtwasOxRcocd5fGUZP945/Ne4SAnLjukhaGfY/gVpw/uXcCO+Vp/hKLxkxR9A6ts9gjZg9uGuqRYaabuYiMjBjRAfGGPeTaBKEZ7o2+rTziHoN6h0PdZr7dMoDxMubet9xGRw6a6HHFLF3RO70cvvu4WXVkEdY0+hNI5c96NHJqY+Y0fOLRzJxWj+y+s4Cb68g7jtrUBjkWGxTpnxwlHN8p2fewBOT521faxWq5Zpn3/mGF6itdB9YTLbTSJrWi9k4JrxeETJSOMZ0Gq4fp04ExCcE59Msi+JrGYq1sLYlP6X3R4MhcYtrtrMDj9/XXX1W497l29wJTlShT7nSNT56MaaNMWmuaXxa2Fhx9h/7s+KiNqEPu+pS5bO9VjwfGX4vFGkOHevfC98/v8JOfbOW90UNt9K07eU+3Oxl8GEYDgjsDdCcJjA73vAV6hNZPVx6fDI9bP9AGQixveVyV2VZ0xhmD8cJUTlwnpuZ8QWiXaTt8xRtl3J97ddjs53AqCmBLz4JZDBmcja7ThocuBaCtECSgtcKmjWwU4btPvZghA4yIDg8uzKG8Cmq9RTYwQxlP/ZZwSiiHkcoM0bjt7esdhTICbUvonAM8JGXMUbj06hLBZ4Y0idj7+aaKPDun7sva1fvg7EmddUzI922tjO1c4KgjQiQlMEuAKlSmEEgJxT7nNd5NwVPw5nd7pTRSzWNrcG2MxzZs2VSmrLU22tazSfO8QF2j8pm3Td3Sgc53s5L2W1+GYWVvVmDqcKayGAdnRF2GJ73wiEppA1uEZbxPQ6kNA3WcZ4xDb0Cqt2BvXrWHsj1juhyV33ze99gQ7t+aljOmLQutnH1oClzPboUn5Tdx8kbNqZJ7KFZOjtntlI2X0Z6X0y+EWyXZ/wXEfISm6GeaOvEwe25NFI0XL0iKprWQc+6oN0v5rG74hezJjTweRlTL0zWs2zTZVnGjpBcog+oWuAedy7iGUjxAxrhZv2hUMmqZDJ+XuXV7M4S+N/3Md5vXoifG+JuqrBNyw/7vfqBhqGP3n6I5z0W0zpwE8OayZlJTj3Ho9A+HeZd8j6S0NnQsR5RbyVndFeImXzbRGksd11Z9UAbhg8rn42x1h4+ppFAVIEpXnJ/7OEsZVoP/GJ7TH3QMo+h43c27h8mJeQ8c7OP7hnbq8grzwCX59zfiYkJrS7unxxVsJcoR4xXHBznv33/3/dm333xz9sUXtbsXDyhHitZDc5HfYmDoq9PyZfR1QuDspcH01B1/4KcuHDd1/LKCHLC+XiqaGcdcVyNrMtk42q1lkJv0Q6Z1T7n17tw128bfTUMwXTYT7WT87MWdbb53w2FZf21BMv/IMxPlNJq3TnV7fwH5fXqOWxJuA94jTQixVxMaS49JmzDKDmOnVuaV1b4Z30ZRvHhZYela67TswJ2eRcM5+Hboyp4zeeDqsxkiCc0OAU5jw8JLAFsFtgyR/q1p4VDtJPHcCmWMSYConrtdr20xqJhfdvRa4frtZ60kK2xRyo5SL2/vXsrzub5gLPIbFeYgBFJC8ssvvtTq7+q7bztxnjxH/27jz7WvbMu0d2Vp1KRqj5/+9okQHtM0AnnWJ3b4ZBAFodt4c3M21p1eMd82Uo+QJPMFbqKb4MBGiNVjjNLpuWMhMIw9E9wwGHiOtrSRo8dqjy8ehvqNMjr1m48om28/1+OV4RHFFiDxm8c31G4EwwY7g6ybvNPHsZt+yjWPQkbsMNQy6tNC/lSPK/5XQ+PPHmHLntBPC7hg9KDZGA/yXIhNzQvacMMiKB6/ZpATUbktnwwj5QhOEgY0Q3h4U2GYFscq5DoEN5qbb01DPvF4ld/GSDOghKHlZ7qZx4z29dHlv6gQP4re8ME4qrPh4AWyxxOZvjd+eHaTzrD0gLzCc+cQb/1X3lsvONKiIUY04EFtqnvNxr/hzXa1gvdVt1LHaQpdXqBqk5YqO3gXvyN8M2Q+9A/ySOO7HUy37F3fCDnJASAJU+/oky0Yb9f6UdCPiysHz/bsFLhXc+Ro06+++ursizq+7Re//KXyHimHY4dGnrbA9abU0F7T62rbNDxyEth4vCnWpDuhdpPhd/3Mtry2eo2ziDi+uaOhsJ3Gqa5CIPN3K2c3sl9lLXzv3yUUAnb3OPqNFr12llEgrd12aN33t29qQd/4qUfevLKIkzHO/ukTCPwmRB373WOf5GkBFlhJjdgg0CXgmNWw74N4VPKE5NQ2Ihz2rF277MCsVY3PmMXoce6CFHbdS1FPVo4KDSiHysocjOHd4pSL81LyrB61+YVnlfxgkSSl3xgeVoesjxZqkcudL5i7A+0YuWInrfym8lULbWM6lwlPDInPNvvwVjEuV153rqM8gHWrDKZsyy+H931Vq69clnjsdohgB+/z2t3FkW4Py+v32efPKun3e4X/GMSHj1XPr05Gefu26vk9YWcpOxCxnpOEvayKR56LXa4bT1+HGOYq1+NUniUwBV6dzmid1sai9t0kJGM8DKUypJlpJVQbY0+C1Y80jg0rh9H7+DsJObOojcr6l4XWQnMoHN4qmO0WjX3pGdOmXmN89tR2pnh+annA/SKlbmPywGx78mX6sZG5Q+Aylv0v8/sqf3LVu6xzAo3pqE+7wTuKd9eQOd1sWzveDc9CqRcXAo8Vxs1tXNO8Hk8+rxcOI6+V/FQWZ/AOzLJMMaeiqMg5/CyoG+BBrekw4xuoUzvmuTWcPJFlmdUGswyDrscYvlcDM4KwGghRndfOOKTQm8xW+KstyYCJQ13iX/2dXtbAvumrx7whupUAV+AJJCHMpR9TagNq//s6o6bbJnGNNuyhYTl9ove1jUWqKyVoGaL+90H4wFS1UjlD/X61jMDrlaDyORlhL8QQ9izadXb7mzf1C8vL2uyWmn6kxPRZ7sgdGYdNR3gS5R9YmI0Zb5dxK88eYrRH0xCb9BPbATqSrD55POK68aeXAJ0OM3mLdo8bjpN+mwM7h7wmqnngEKDqxR+/+qMMv599+fOzR08eOedXvHvI94bBn/+6TpJ8cqtt+EwcRTa6Fxl+i4ztbzcJtDmMU4bVtE/WtclegC/MMnjIguG2L90K78A8i3IRf96ykQHwIQ/8wQpxjnE7EzPstXL/lv3/ebd5gAqNyeix12NdKajmkAy/EhMKLyWTOyFekuHd+8wR8tmOnPgBXHIur1Z+ElYuXvz61ctiDnZ01gYJKsGLXUr5VJkXCTIMoy7FEzzgxtc/LeT23p49FHpVpZWUX0Oxi++2pmI0lkbRHr7kUzmc5SN5LFAcrrhXSc2s4nQ+ZYd7V5rx7s0PZ89fPFddp5///OdaJWuzTJdAFDyo6VdwwDsng0z9WLKP5OeQipitaVz463sNGX+P3tA8EyZvmmxa1zwKnh/Sl9qhv9CtjeVjK0fNscnXn7dGaE5ZGHAP/K1FzRsyKFoZQD8yOjpHTLeYHs09/ueXJzDyT/rSwH53ke0+owWu82jgtzDeVgb/VPE76dCGBHk9RVPQiw6zJ9fTJxvc9BrKDQO+vMHvq+zKCG83ffxUAbKes+wNTJzOQ4mjOme0yoMYT42zRSJKrrW+5KhEpQe0h26zkGg431aWBiZZpAZ/Qf1Gtmdhvye0E4A9GMPyXPrZmH262BubZCe0UG86HrwxFMBNGP3L/d5qy/ywvNZvmctqHO9H4NQIGN/KKHCXAR/zMHKGO2L41ZzvQyflANDZ7Q0DdIRK8iAXVfYpI/VCSG1CJ3EiZkA9cMu/XojfElyTPk2nfh2nuOtJZWiataHjo5As6eXOasDmc/19UwYxGzy+/fk3Z5d/c3n25O4TjQo9KKpa6abFzm2kz23uuSXoTt5m/WPKSZTHU/Ogz23JW8AdAFsPNkGtExVRQWT+Lc8Ne62VyjEEThg3q2rlTBOtEHZTMd1Ndo6isvJow0eTm0TtUXsQnnQrYylWdxAg2G3bfKMH2n3dgJN7m/Z2ytFM5jF3i4MQJnzbGPNoGkztvdoTzgkUYsSoePGqOAWS9Nsc2IqEe1mtQJkcP/a6PHNcAyZs4LhbHi6dQUosWBqc2kV9Mkcx/b1KYvUxPWZyec6o61VwuqrVTkK8DuNiWLr2E3WmgJTO5jViNsmw78ow0nFxJWwYeTZJ2KPoxNo7dY6w8y0qFEHMuZrR9fZqfKQ2Gd46EtjrN93jgmDOuSOsQZ06aIpVqQSXCzqbA0y3CDPGSR7M+ftS5hRnUg6dPWej/pkpRwLgm6rkzthBOcYfO+DENyjWgufbyge8unpbV9y3GmwPp8wjrShdFoAdySpxQ39NVwndx3AE3ngVHWrp0K5o2vXKjH7oVQzS/1JqwR4VjF3xReeUrbQvT6JYZKUj2u7aYr2ZxWZb71gG0vLoVfZf4cKGMfUhC+Y6jcUheeqGzXCI83S8Q9x06yP4ZKILtx5DGyjNu8JbC1Z7nJ1X5Nfy7CK0DUu8cR71IrnGc/P5VW4vPGxOaalW9S4Lp+zw/uzZM6k942Qt4BoZeMjAlquQZR3xV7fJId6hbFwZFjHMK2bu0sbpZudNLd9oR3zEAq/godIulPOoOpmqgymQtXePTV7wvOBp+RgeFNSk+Mnym5Ca0DH8g7M8K9xU+6qHVmPwxh7utF7Jgkh4rzBkFqDUpxyMuZNvmaRA1jzSCG3jxakQGeX2b9RJapvOZYTLNoU6AKBxMs/G3ocpuYF+Qnt8bGNyQCm/9d9xayC3mY371z29GQnKJpWA27VI75QNcAlu63+UWmEDml7kR4uZLZct1/yPZ99U+Ja6iU8e16aELuviHb7wnuuC0j2/PaqTlShYnJJU5GrzvnvHJ3wwJnm+myPoj0oG9qwKeB636Av+c+QIr5hLHvXIJLREDj13e+yyOIqccekd7nG0Y77mnRMXDTPJ16kjW3UvtNHjXFqz6DZ+TEf+rPkxf/L5St+9qJIuf/zjH8++qbp+yABgdnUJ/opP2h0p+m/e0+CRi/GodLv7Bbg96nNxLBCGJ9dxLp+3Idv8YPw3YYiy9y9T/LR9+P2aOn5Lw4LI+J+VjeB02MmJMZ+8/FNj2YcNnxhTGFzU9yljF4XovRFAYfpdd/66vRgx86mwEVF2Au2go6WRocghGhGcGY83HjtyPUhS1SHT0IdwZiXM8WQ+iNr1nkRULae0K5Pj2JohUicsZ/iKsxEIGJR49USwNuBCzAKZmIGdX6mHBlx2zBzDZ8jIzgOTWJn3SkQIDREkFhuHr1xdjfXOXdMOt7pegJgnRxi3gt0yNDEid0uAfTh7VcLx+++/rwLPJRh7s4kVm0dwVaFiypkA0/tV+oXt8hSwbt3X8G8BFIW3DD+0pXA5hqhRNXATAS/rid26Q+Bm+E2fS2RjsYmadrvRQcsWNpij3tARuCDIOhRrqT6eB1TK7RPxeYDAbZ7wwpx7t6/SEDrXs5VNvLbHeaJXqKLHrqPHJpkqOqXnWuwMY1kKdM/vx0Tfn8N5fgbDFkXgmn6ei5XU7V+MUaebkGgvnjhGt7dvb71Ty3YpSdqH5u39j7yai/PJelIEPSYZb73wSy6YeF8CZztPc4+0cociTf9DgYncrdBy3VreiLP3KK3eDIPAOHdmgTANhtkGn7T80+QCob282UqfQTvNj44i8MzO0PvzUHPzU4qYW0ZMUdYG3EJhGdU6+skpgYEb4To7cF2KiKPWzNeCjzZlmG+R8dlZP+HKEs+L+3dVw8/tLUNr0Dr32BEgo7blwAr6ZfZ7PPqn4Gbbx2m+2o/kGHhvc096b9ndsEm/LhxPRMgOgzd1ysA3tcED4+9Xv/pVbfB7cvaeRVboepUEq/5YlLMuT1WhdvPzmMXgDe7dNHQzHR0Fhds4JaluYfj9ef3e9qlZ4Xrl1wy6ie4YPgPNAfgNx3f3uZb2UO63J451DmKehNWOIDKkPGexxXR6vVllbNkkNOBk2j1Um4klfLsUcMsByrjoWLIOt7LSG0nceHNkvBHGWgSdnmX3IhsWyPFzJfO2i+RB0vpPhhxlXKrAM3mCeAoxqpBhvYpRaBWPU4cOYgCoWLLCE04UTqSine6TD8QdNvSkaPQ9u3ld9FjGpt4OySKA5J3UTmQbLiPvSTl+rbo670ibQFKbTbXYU8tvGpksOun95atKgv74nQzqt2U0m3tbeJUiJ+/xdZVHuLx8c/a4jqpj7qa+CDga6tUsvwSXHamR+CSkmBhKGzkxlOKhI+9mGGKaH2PFC0VDuC1NJ2MRKxg6pqcnh9Fnb4NOfKl5+LQOTtzIKQmG5Z0qWCrBHuNYiqQ9cDJSmwa18zXnsLbXM7lBognTaNsE9aHb1Mj6fyNcVffvDNh47hNkWNuy3gam/d7IhCakDetMg2HLUcbWyMVrqH2QN7sUYWhWOVancofWFoP75pm75UmTUe8NPqvO2HP2zd9b61Yz5NOyuMODrcyP7lYnHZl9mofagG7gKf+O0dT/fIJM4GJT43Dh5ew+N9e5aBgBeKBE2/Y0RwbkHs93kJCmdmiwH854YmmRifAw3ia9oyObBgVZIdCvsGcuCblpa5WnvjG8mr9uZuHfgbC9IJ5tHsfbnt5C+5Z6UFIipyvk54gklcfbY3KepV/CYo/WOFDItgx46pBS1DteWa854C+fW85nTvmZc+V60WmVuFKNWC0iMitzhxYaw9hreTRmkPGscw6t+ppsnN3iJzLA9o/huY5qXs1Yprd3Ukf3sxnLHlfHMLRQmuD2rqI6dTZ71TNE1r+o0i5f/eGPZy/+9b85e1ab+5wTblmX4tiHvKxfNVmfoLHMYMjCzHMZ07h3YvbYiG+6dmrWcbTdyvCzwbE2BdNYOf7Ul5WKW58A2stEADf9OysQhzG0umtMnwPUQoHo1+1sXDu3mIBUXzxNg0UiENaxglGLkFwdoeaNGM3YpvBRaGwB6IR5hPXhQNWPuLxxI8PGE8dwk1HWB2iLkeondrK+r5CqSjfIIDCskhfHV1aKb+sIH9z/9+t4rQhyhIkKWRYzkNPGHGEMSgAkHJd+kl+XIs82VowI9dvhIXkBxK+90g3vNt9k1v4V48i5ekPHD+PLSHfNwS7s3A8P/HkAG8LQySV9ckiU0bgrGrTa9Zy9o8tenwadwG1hSEj4TR1h9+5p5YJQSmFvqU+rR/OVYG8U2oHWk+82admeGQwzh1KmODQZ84gNMStuR4O67eYa09Xk17Qy2FdtxNvXtM73hZ6y6vAwfU+IB4hCK+wIFA8Tqm8WUAhrER0DvVnhMocpuaeylqcQxRNDovlK7bYXcewaHejYfNgaF+l5ov/4U/urDMCJk1rMyDv26YIPXBuPoZv6cBuddM0gPQoWaqWIScPgGDFt5DLMBj0NtWNZEgll1gOXXlBpJ2i98jdSl34cJvQJO8K1ku7bk4m3kQUm7TR/TI9i9dHWmLzIn6A0FjGucU2oM/CFFyTbfWkfLwiIVxLTyK/xuu41ze3o5NPu2lBQGGDIB+PVELaBu6iU2VHPYZwmI2evzUU2ISCryeET3JdQpMKMYiPXE5UugH5kzNt7j/HzsZhYOFBYt4ew0M+WfBf9FboaOm9C3+2svLi2YmFo+qWRrew4CmEP0M+1DrktJrZWRcuFakceT4y/hw+1AUapPuX1I+Lzy9rd602DLQMbHit1ilaHXmjCbV0w9LoQEB5dUKrLhpB0RD/3qRJnyr7jed43Gn47tGwYcM+YtwX4p9y39rGXk/6t7zhBIyFYqcK+1XxmRfgTZW+w2lQzldOeKa6b894+yL1DgI+Hh9oc/YngmkBAtlb59RfDj525yc/S6QokmHeJFwnjlp8+3cObIng2xp0EQ6/6FEpSaZNqt/LbZMApHNi5PRS01MaOMngqx0t1/XpiygtEKchjakWgc5LlLVD1PuNRnpQ5tRhscRdI+RDGLsYTz7THL0yHP0K7jBlKj61VQuMp0stMx/OcxMAmDz4rP6+NJo2vqd1mFCHrGHzb9bnsgLqZHL83tfuXzS4651fzsVBaX/Pr9reWFTuijOHfuabAsA2PWRoG5o43dHotm8pbaEPsnlT6HzIrOYm6c+Ydpvi1znDFyNrk3NhAkDdRYVmOdarcGBnfYM5ng5rVsnAK3/EdLbVCJQanDUvw4LxA0gk4K9hC0jmg0JII4PSmve7X4sFzZ1SRJ8Htli8zoFnaR5jnnFTqorF5pc5u5nPNdtLUCSniPJ7Qs2ko3q8bx36dwMhvTXcyshLuXXJC9kaWTQLLQWFaubLOI3OJIcMq9S8dLbDSh7e0eQfj751rxSUYrM8FF85pteKOgWklZtgbDdOEMC1c9xqygCZIuRA/rf8C2yyKgK4BrpS5A4tpa/ANA69ZQ/PvnNmW5GZsDZW/LRQODJLQzUrQN6nquXhiXYEjWFEd9ZK/dOvPhnbnDTOekdsLH3Yus+bh/FQt0jslJSF25VoKD8hR13plMXO/cpbf1pnu8LDjFJ335iRgwX4rmT3PKcdalzaIJjssMIiHv40ztWDhMGE8PjUtasamvnlfcy7jyhhE0KTw9N+m51N6NV0fxVDDmxxu8mTJ6Xtbht+PZfR9/cevzn7zV785+/zzz6cH1dRheAhKN+E9N8eojsG6XNc8MPj9d//aQuzg51tduNHwM3I8yCDUuTbixpt498ZBqOXG0J5tVnbaAKGRoyENBvf49sjOuNNWvH6fYvRZWNLRIQoaMhNG45OFhIihFcDpxW4YabXOw0XuM0JcwnPlp57wTFQ1A6CElatQwpodWjpbl63+7NYdgtjG3hrCzmoHoaB+Zaw5tEdXyXViQwibSLRZQwKnYdRKSHlR7QlAKaVQMTcrvNgrUCcyx5Daso1lWxRPf5bh094SMX+Ugb2WGH4K8ua+RprGp80Fk57dvPPZgtwouhEawWBWKGsRQKvgB02NEx/1hpfVeX42UupN+0o+NuIG+vTsKth6/roenps8Fi+qvc/eSBHacAkWwrbdgXDSLKomWlwsitmCs+m0ecpDjhHpxkz/S1maTGJhf3CMl8E5RaWIqj3llkJHO69fxhyvS+R/Qs9RVCoR8x4jH0+ElwfKQ2sATnkRozGrcON46Gx3qOdvVxReYI3UU6kfduWKhoeiWqWV7z98LfcY2E2vGyo49fAnXJ/GVlb60/jaQGkzr3jbE80QfOFPec2h2a3Iw+jTBg1EIQn+7XHd00bbehuZMITWoPdPmB4dZhOiFgwJOAfFPUfRu4RC49+EstUr89v4dBSV4rBPGeQn3esFRfDWw40ebJ6EmUedP81/fVk/9NKy00RKPkvXFO91bqrlcJ1QVAv76MbJ42yUc0krNoOQp5zFkU9u8iLO+iLmaOSIfu7X1I9DVw4TaDvuVYW21huTsihtOZ2YfXd3mr0m7m9rc22heAT56DAWsgW7i/L44RFloyQ1/X788Yezn/3sZyXfig8W58YBdkKDspzD723Qxm6KHbMYLetoWrUc0PAnEZrEzjSk09XNht+n9vKJ908vyuGDraMnge1xFJwjiFaKOk0lUuBR/p9iterUi2z+UV+7DoewcecGcJO2xrei0U/fRnW4Nd8987Pct5PNaXtqwrj6U4CZ+1KZ30zVYbI2jljxJXSVIrxzB1h2eLqyfww/H9Pm/D8blVHGMRIcmmRYChuUkrhXO3pTB1C80AYiAua8NzNofp2HZwDGIGwodDgqnqQZMqBBK30dyaY2fPSc8lcOiMPXVKRUYYz2cik9HOXm8h2cC4wR954zaNdMnJ3GcOiXuXOmZW2aYSVd+SE2Hv1LTNrGpO7PsXOGFT6y+kuZm4FPkOvO1A7h3GF8LOFm/T6NHxnLy5wlzFGKrWxcroejmeJrNW3qXxv5OeNY7SyEuqVBG1OmxQ77Res3fUq5NT/YGDlC992+No0oBa7zCKtp7+adhvlqqLrnVlUxspn7QR+5c993eDgT3HJklJ3yWbVggs5ZTEXdmi5PvdZwi6HfBnTna13/9C1+PSYPG97xAC46RZgyHe7mDW1h8DXN+NfZuPDX38GHNqksbWyNTN89TTIMte5TCuhQCZ2e6RyJxWlnwynHLEJ/VbkgPrS8jmLfQ56JH6tnqGcz255/lJCanfPaCvDbS/J1JGaVLPBmv6YbkNIGFbzUfQ/VMzx+lgks7HnKVSicf0lqCikqlG2pIj+SSdOBYjwgH8kBTMH2ye/2IpOyEpPPY8/GF3pb5bOZbtJCaGyv6UJ/+X2Lm0A4Cyx62J/xMZ5Ymm4pI1l72mA47GvNEPOvLSsKLqqQUbgg3Pvy5auzP9XOXkK+v/nNb2b0Kk32wKcvrGmi8Tvlfrrw71NGTD1uHDR95+869Px+mnG2Oq/l7ryds3pv+1ppe4XtbZ8/cd+Y+EbobNjjGkRmUB1SOmlKBcgxwCaCbx5+FN8UMCLKnSE38W8GOCSxicvr+oygNjhChC3MpNBnmFGEI6MC5djsuQiTeO+y649WVNpFYTsbDinQDKFhpBEekJHLZogyfGQAqBiyi3vqHo726dVOFMkMtrTnrQzCd1czB2iARB8s0GS48t4AzPDWvFo2DJgIJKviUlN+6XLC1fmq+MkBuLkydhjCX3rYQQ7NmzmXkKTItQ4nrxDuHOJErirOMFZq+nU3Dqf70Csb1MYZhZ2TED3HPI215NgpGLMwtnprWrBh1n0tNGbqaG9xDMChmAObCYYc2TXGERklEHrc9gQn8NOTW2S5zcSGs1DaSmodFx5fckzbW5NFiRVEg1TwD75s4iVcfK4NQoQXkxvmkjB4T3UqTctGGbo99sGbex6MktjroQPqyAUb/0qNiKEsw4XrLIjYOX/y4aM/RCmK3g81zqc1ds3d0kHBx5gOfBUEagmgnZmiWx5I6gdmQ3t3hVa9DczU4dzYjjeNesXDnndvenb5XWOIYTYMtH26gJllFQlb88+cknlNpvYsM1M/vyegTxjsrW+19B7Gea9YJu68cNzOYdc4tK80HUpEVXuUt6IuY7VMzh4RCDYjUNtR5a/A/Ch9gjCp/wZ/GTqQCU567WtdGXUYVWG83Vj6Xs/K//aesOtBE/xMPF17/wZFweGtgT+wvNEQ/UUbHOsOwr2SQTU3Cvl/U3X9fvj+h7PHX3zWuvi4EJgG3ZSdaz/rgswD2UJKEOBay7ZPm9X27gmmpuz6c05OgD0EK7EvKyLkRbPTFh1QjFfwXsVFyaWt5tPNGHZD2NDPcUYzw/OfwTaA19oie5n2BiT3JjdJJLgLaao9ATs1yiwBLVMsZCbwt3JgKz76uX7MUOx2eu4DNs0MgfS+fpe9Kd1CyznPa4VNV8IHdgpRuuyKztisPA1kByFYXNRcO69yLXfqfVW/PeTwbqqzkzdVeTp3PvK5vHb19+7dOoRa55GWB7vKkLB34+5HiniW0ODQ7qLvq9rwUZqwfq8adh+uzp7V1vZH1N4rGmLTSPkCJHSwdyjk/Kauv63NDhgaFjoIuWr7HQm0RXw1TlaoEk4UE1WNv6p5VoJMJ0BopwK7TXkOA4CaYxWWoBYVeUXBVRtXEn64ZfHiMYgSeB/LYP1ICFR9N1ARadWeVrxl4N2velcP39amlSpKfYUy/EiYto4toiZc7Yrj7MoPdTpHraEF72FLVld087HPwwTvL15/e/bji2dnn3/x+OzBoyqO+uZu1YKzMYNBiJftY+3upGiu+mAXLm20dxAB8+7SJz3Y+eWx2+IjlMsbIilM1vi0qZaQUIVE33UujrwhGClmghEuYvqEYwEtxgshbEt4MNclQWSs1TXCfEop8rLCNQ5tHWB8UbdPPkpy7SoHj5DR3bsPq+cy+BXddd4oHjzmTZkIgOVN5N748rFwZWPQuaUMG++FakF2Tik7E6/kUQZZzQe181hPfSj6uazP5JAWDddTC+/JtNGYRxqE+HJy78ZrpZm5aHlCfD6dxSUufqwC3v/q10+qltfnyjl8+eL1Io0ilXp8O01ifQ5dYgSjqMEra+7H9ihXTUTzeNfWbJk3hN2BaHQH8TQ7JF68v5TjX3fZx3BwqQ5IPx5qTt5xAfPUzXxbi5zLKmGROmSWj30CUPEKfSnvUlTp3DLqUuL9Z7yBmWv51bM6/cE12d5XQWnm+qHeft4v5z5GxoNrnyQ6px1MsSwibcSbELRY7TZs8CEU62+vyMbmqnjN1ahpLguotBM9E1i1FLcuyGvxXOrS3njf4D2yhnHaU9kapVsDrsylYFfylTE5kgKd9HGa1T7h1/dEEXQWuuUnoW53RR518UAtsPnt4vzR2Z0LQrsUZC44V49v3r09u3dZaTnvHtQQgB/wLflWMqgkemdh3Dl7VJUILquft2zQMtc4lWSzCSYTNP8mkqHRIHMBf13Hv2it5c0j/mz5mxqpzqvm7FtoH/ggV+3E8O7wrnVK1YWar82w8NfUr7pf1w2b9gnruz1noS0/u+PUIctlpA79YJqEV1m4Mq/7tdEDuYTX7w9/+MPZ/6PObQeU3tTUfXX71g8bYliJeVJsK5LV6xtZpSha097qFdTDyzjVzdLVmN/BBsQek2B8qzp+Y5zbD7t5nbjrX/7yYilHprcutA9nx4zX7UaWTprk5bEHiZIU/j6bVE9bpO6EtHF3RCHsHjsG3Hns3ZQ/w+jQIOw1g3s1NHSjjEEXa6bgsvMzCGuaOVS1rZDv8wjNmPYk4eGxBw4D0sIx5Uc6WbhDvHinHpzXcT8P7/tYn2oZAXaPzR0FQe0oY8W01D8LI4awE/ZLpXjlopTQuVtj04FA3f/wLDUexm6qdlXYm9aoam+ViuJ2uFewT75cgNzaInJNY2eTByVdBIfeFYwRIs8fRa05wxLhk74sUyQXB84RSHXcHR5Rwtv1rIRf3eMTNowj3S8LaPLwgEfTi/KmUGL8kw5po8XT6S63IeQ9S+5IcSeKrHpbZG7020qLkStZwYvcxXNzcSiOkLD2fEbhVo0zd7qnMWeuAz+UAYaBg3fNYu4tC7fUslxDp+7dodfQ/sKimltox5yS8fItkBpicst+41twZKXsZHjvbB14PPGkJ0pX6XliZ0AEmA3JvcfWdQ1vfxt0tbk8zdrDltxr8m5HWkAPUewhpRll2R7gyWg9PW/6kZG+KqOmVS4NedVPwN/j2mpUrYNcPJO+vNJOjAdT5qTg0FbdS1QjRBGwNs26rWk47EC20IaNmLxuhZ1b3dQzild18wyCwrl/jFGbPbQAGgy/Q+WifwRrNm1Yds1C1caPoj9s3iD9ZfBhw0FyKdySAa2CbS9ZzEPz36Imw1utjCfXGYdGi/WN5ribWnOcSO9Yr7fniuN3Tkrq3w8u5DmMPuuxB5xlzUK5ZMD3333nmn6//Y0iQs6jT7rUlk7d0l7G3G5WB8Ye0FrocbQy0LUnvn2//Xv/uTHUq/tOEPTtpvBTUXX98xnfdohNxDXAbEoQKwlwXu32fzu0mOEm6ptUW2FPy371FRwZ32YwMNdNCuY2kGyW6LYT8uVJ5IJWYM1QECNb0CkoLCUtSZuV11SBPooKRmTV4ucxWDiFAg8CJ1RoptU+Sg9D7l1VkEeq3n9wX57FFrdmYiliK2yVP+G8XyWAN4wYX+ez+X5JgcEeYXpfDownM1nBdRt95BvyI4orR2vlfFDmLUO+0Yp3TOGLVgo+gcDFi/E4PigDD0/VOe59ShxoswiG5WN5Od+/d66fvHyZ1ILr4DmFsx90ErrDp+St2eI0dc6yGzH6rDuziaJVlJTo9F4Le4GNhGObb0axDA1vulolWmA56WwYk7LktvQ3DInAu/MnrQpaWC9GgUQEBlxv5kl9xrbspmEWXNh6bNrA0KfeYxu2bb0BM41RSs8G9fTWGSZj1Ovwg1vdYM+IlI+b2fD35NyVYacMiDeBflUnrxdSNJbND0e4/+CSx+C+bch7PpZFWWoOJrlNk6ajbtgLtwUIFm9bzal7F/nWstFncNsrGppORuWkmlm7UQtC5cVOmeKUDc8tC64h8SJy669zgenLuWZTEmXuGd+KjxUc25Qe3+VxrOOZ19obZELqhiY2tqud5fro0saJjRfz2Sqj5vPr+Be4x0PYY8y4QoWcdvRBZZ8Me1c5IJ+0PZpQh+ql4ole6WTBo8bkhZO8hbWgpKIBoQC34uM3Sc8hT1s0XZ5zs0lBrfEjmdLG3ynoH/DLWGkZB4ZWXhKSk+YHhiCB+AFbF/cj5umG8Z6n1fAxHB1nl7luOXzmYH5c2IrA0ShwQzegEyiKTVWL17XRw6fRlONDkRo/PGQqnu65ulnoLphfJnzTrMQnR16Z1jq9MQ8vrhY7cYwvGLrR8HOv+66vW00eR8S/1NVpBRv4EXiGuzSXiW8n+DUD0+sW63v5q9uaKZo5DMUgbwr1VjFTyHefm0yHgZxJaavM1mj6pxVx8fj4uKtl2AhRMfIQtbOGXwkQJ8c7cZs75EXpvCtThldfTurnt/d1aDeGn4/44aG46Vnx4M1SeZbOAUt7XvWboVPvz+GeVuhqxbl13szQuYqNmOFmB2YtsCbpbeEfA3wIrwZadiPGqxvFmBabPQfibOA4j4xj5x5WNIQop2q1KeG5PKPseKvDTd68eVkGcRTPpGYx2IYguPdNFXx+WXN1yNLDS+9NODwnIy0Cn2N+bOiYpptm8QAAVSkDbmjaG+QzBXbU3xwOknQv1cILkyfWWRnlC7wxWBm/an64b5V3WI0ILrchp9AIXluM7hh34L6VisM5ub+P9pKQaoNoUveYxjSWgONWFg1PxaK41L76m/eeNvomLk990ty0+i8vLmeytFHp+29QkxPdg+6i5IfBf1MbJwa2MX41lCHk+okpY9JEyKdZZgqbo31Ephr36wLLS5c2rDtnmJ364UktAEXQ1SPpCj000VLdtHdinVBvgxpM2xlP2CAh62DC93iha5oywWbWi9A2hzEa0Um4ZBpYwe2E2A2YvpmQhsJxm9n4lgfjmfOmCo/bxbH3edDbrnzKTb05g3yUzALIksbD46dyLYo0LDNpHcgf5bJV4eZsyLpuQnsLIPp25k4zPzFi9xdGsHPAMsByZh3OMK0HzhJQXrTorRDhfo8ZQOu8tFiBAqJsezxZCFEfEweG0x2sK+IEuWjZPqhvsJtlq1+5mAuh4YXiGx4r/x6d4mIELl2Zegdp+4N1ZMax/vXvNxt+B2ptmctNUL0FK/z0W/bCLd8bwDVGTVUrvgnshAhWxEzlMJFkAzFip7lEg75OVO0YUyBr4NPc3PrTwDxFySbelSZHy81PEbQ5kQQCxkDTyryVr1aADQclbvshRcqUN1chWnKCcrxTnpfxIyOgBbXTlDRmnYjRlhWrzezOVf6Sdt+6MHKOgZoLbjO7FqWERWsFRQiV8LDCEZ3OJU9ceyJE1UKDwx95a++EEgoBk5ncHt4YWwkDB29mc+FTXoe2i+pZcp0uLmpchM3x8mklx+rZBVDPq5D1nZqTPU/0l7NWDefVDY+nlULOnJVpOlkUT7xrudSGzPT6LbQgD4AN5SY5/+2vllHdfqY4BGlU2ZYfxsMbkrOQkLem8u+ye5i8LwSdRGMb6g3BVsIgyw3FH+Ld73XXomCGwaB8u8KNnmlDr+EQbhrcHEPO6OpX5rS/tsB3GIbHeGovK4a0XNqfvLuKNxuxzssSCuagtsxuYBx5MUMb7joLWGFebswZozuFfLKdY223zTe6nkDb6dVJR8vUozi2xreyvLozm3kyksCL6IL8LCsc/jjns+mgZZPKC/EjVl5kqLywMRtSda/l4yDyKX99txcS+qy/pnvhhOYF2bTaYc7gx8K/74iBN6vDjdXMoIBeYA35vuIl9HeKbvr6wP9gymba9bvp4F3BDY+cjLze6GaFzRv4QyvQyNbjNyFko/B95Vy/r40dpLn4qM057sjncdqKfgOWHD1m41khYJ3wQSWD5JqGX/bz9nRWrSieaPwYlLRpWaAso4NXG32ilZUvT30+TvfXXb3OPFlnNhcAhpr0CLrT4aQROSMCBo5evXhZebBvK++vPAXIOzlN5ukozD0L/lPjOw4SBPot7Yp1AgedHG19c9ctDL8TcuzT8fAv8kREyGRFhyIEvljSS89D6DQPbuG3BZjl1xKSFLFPZTutegtAC/z+0E0d6Cxu7XaGbDoQFBnwunLwNa3yW7Day8YmAJKuXSsvhlY8Ibiq2WgR4R7mVLkSkvKbaGU+RM5DzC0I1Gfn8cSYtEFQhl3nO80jvOjfGwfOVb4FL1YME08y8LCnsIw9ksWzuluUvecaoMrC8cQ1+V4xGiJtsBo+hql7GWvFfkzBaD2emncOUalxFApHzMVwCJxlpCIUywBEECi5upmzCWAY5q2SvPsZgxDBEZpoYwEjUXBeaa3pJ2jvKbg0A785nJCTD1aamucOt1LuNoZiwCAWP8yX9LUGbUK0gGwxjtBrb252r2J8DjsndC0jsbkpfNHKKu2HnkaKRB9Zty9t1GjsAQZ32/GaHlYcB/eT7dyv+ZP/UIlDrzTPTEU/LqxQ33yOMR+eGfOCNk4+dfMP8iA2DrYS5+ZnT90h1mjKz9F/N9mm7ttGxnzYdOpiwuOOsbCR4dU8kUWW5AOLlKUUkTi0gRTOH5568QVGsPl4cGsG3DwYTo8iZgErXmw5QbsYnOxeVSheDkYbgWKhlhf+5miEIwum5zkeRELTg3jbuc6uZUovncPY7Z7GWahicN8OXetse6wqqM+O/yF8l/y89H8TXbDwdD6aFl0yInfypXGpOEvzaQpGmwqAB7BlI8UmRnW8c4Ex9FHwbHESuANfwOdwstvT3c2k83N633aj5pBdgyaY401w2P++x8fNz4duc+iAdu+XIayafhX9Id2DRT1G8sM61k3GtHTcfCXVaNvbVmJMnbE813gYtBtc5ZaNPWMZt772UZjYIulLtzeZ32j4nYR1D+KTcXEz7D/pDnlbRCQR+BY4IRwx1DrIyXsG80n5H23Ww+k2Wu+314fnjdDjcMjvediA37H/mO+wa3ZEFEKwoPKPXtWZsbQ6xBvRteMgxBwsvw6MUZgBe94oxk7y4DQO8vcwFDEmAWhq/CEITfwu46LCvMC7DTPk+ExwZX4oB9eVwpOnXaJaAXYukfKl2ABRu/uG4aWIUIcqWvFoXhbKhqBXwJRGYSetlTwtRwBldg3veAMDWLn4goDObZKa8KkEBT4LRe5TTt4MZ+H5u6icDqsV3pzty8qY8VgoWUjV7l2FZ6qYMbuTy5ikuIvwVT8jSKAhwi4OMqwCYVIR1x1yaeXYCte3N9G25ywMPv82QY6mQ+RRbtzpvh2sWxRhG3R4GV1KhVIGrqSVHMapMG1syrxaNnfMsIlp1UOuvnQP8Dclbl4ZqxRyfvHCJ4pshnkb66K/uKEXL0fLAoftLAxsvLUHSgZ66Ekz27396/AENN9pWBpPRr8+t53Odm55YHqTppeDMU6lf00ry09b2A18wF94q1nUKb90q2zmdy8oQkphCfFoLx7Nv/ZGapbqsvPzJBuEVC3edKJHL6Z8igRe8+aFNp6EKXlFeAMP71DXaxlIjLV4vEyjlgsk2FNzbtQeredck5IqARU9kFzhxIrAx/TpsbX0i6xsOlOOY59aNOiOlBe1493HYwNLb7RwAPUIDQ8Mrfjhc+gt07UhNHeRA+XQQNOse27ZZjmdBc2EWWRw+zyVC2gal1dZJlwDmA9K17C0HMaAwvSmzwH7DW+a1ya/TtjmNo1MbLY11Cx2bXDPjMN6HprQJkTz5qoRR1/drSM06X5Pz6e5hb5vYyimxWVWGo/m1IsZegGmKWcGnO5XapA8gL0BROXNRCvc6xSr7bwy1l2PU9gdH/Bi7K1RpUEDg9S2MuHg3rBZw/NGw29Dyz3m24P/NGL+Mr+YkF3vxvpkEvUQ28tqdTLeQf+tQwY/9yS34BQJ9KNpf7a0Z/eQdIIgQw5bJm7YaTuePTmeghZlT3DNd/ixBTdGxtsKN0KM9t7Y6KJDCzG/nUzsHBDtxK3k1csKva6FoVH8Ch9D4OT41e/vSsBgCKomIKsy9WtDQiJRK8rqi5IrXoa3APakdcpD17ujTQmF3hjgMeFN6jk3fleaa3vTN2y4e2LAYnnxVA3Ct4BzuNmGD3qI3XCcDGZxWxdk+LVyZPx4GmrDx11Okuh/NviMzJV/aUUeWIwn7RAmR6R3UTrGLdxHKMe4O6RJz2drgLivddqbHPLTpFIPRdBOMpZaCl8Lh+1dDHwEhy6dE4LWM4JcfepyBkvK5joEr6D73XBSd42DrJU3BvAg/2n4JQzZSG/gBT7he+5vBbnCLf11SCl9ngLV/rrppXMQGiO3ffa6+zzWLbSmfLl9D+tJKzlGL57/k60MGWReyKJlfBZBx+izrBge0PpNJ7TUYoiTIka9Ty0WzDdeCJnI5wkzHRaDb/Rb9yv66Nyv0EU1gFLVbYQM4b+ONLBJwWdXV+knZE49g/F3r4y1qzslT2qXuGVTxuNIhHiJRavKwVBiKt58n8HM2OkQw1Rlj65sRMmbSHQi3jnxbwy0FcI75SvsbrXlpHPTqfkD05BoggsQNdRnwxEuG6Y3yGTIdQRBaRbKBwzm3IRva1hrZ1oMRvPLPEHE32/zGmPf36wp94J2Zf2pNtuoIhKxpf+p9fzpEHq3Gdlf5h4WvdmsZoCVTq3c7SxCyXW/qg2MKiumEkemUaXLKEKzNfb3G+jsZd/Sxhh565sI+WGUHqODo9M1//HadmGe5nWuQ72VQO4L5sc5oCRrTqMl6soNJ/zHkylYa8vXRGSZb8EZz4iNBVMkTGXmbg8MhEy7CmO2t06ENIW7J9SGhvivP8vya+Ev3V3XQ+hpT3Nswoz6jbJQylIYI8zR82wAtywbEA2sxvgm9qRop2rqCUTJLvMJs02m66faYDrGjEZsYQ3Dqv570DtREZYYFhhcnDeIQKPyuPWvhfSd98AFQaO1tDx97NJlsC9ePBdO2OEKcbNz197DEqj1/Luqu8Tq82GVctEuMQl2r3Bwhb+us2rZ/TQT+33mqgSxKUZtQVc+9cN1oxiPj3jzShivRQqOsnL1SsorX3kMyusHfFUPrelVoA3+ES/1DHkvzkVs5dJiVaiXs8X4Tq4atw6a77YogAAcHjx4JIZ6j3dUO/JM30NWigg47/JuCQUM74Lf/Xu1C6yFfNGiz/H1EXqMCXITztpAgmYJmQlWvVoW2LhPHo1aWSr0bOFiAWx+GiG4elj+xA4185kQjh0PFqf5TYa26KEXEfLQWEn4rGaHwNn1cqdzgMYOTn7TPEBBvEFTuAhf3efYqQh8wS2KtH7U4gSc0gfoEKJbDiGbGgemm1L0UvourCxPTRchjtwSz8uzCEzcpvinlcxUazEQueJVxjGDUDKt/sPb5NAOdSed7B15poe7hQ095OogkNmPL0XOLlpxNnbNp0Wqt/5g5yE0SpPxxPeQ3I6mYT4wOOZyY6MkwGMbWRdVZ5IwqiAkXuq6iHiVhGbnxkLvLhICkcKWvTiBfqj1VzBU6Ky96wq1Ktzafgd9Blc+Dk5iXyE0xloGWj2pBZR+J4ev8/gSzYG0a+GGN5DfVRsOMQgP1HeHh13EhNqROnu5rnMNPrKxamoRXqEhSjERORFvNnYFN+PMxm3wMG/IotAgN6+Z53itf33deZ8rLUr7jbdochLtpInIncVQS6mrFOeP1gSHzqFOaRiMXrrohWvDf+RkNxFnhBu+GCTbBqp41TyiFx/zBvuFEnlluyamYedUG3sY0WENhzQwJtyNDl5JJxMMBzyL7Ou8xRkhA1gxqDcgbPy0vGm5J/miqJZlKO+UlKLmLPl9Os8e469qXuIcoUg292dTW+Ts6G3H6jone5CNETyM82pnvynw4N4DmjDPBQn63HS1wii3MFoT2cL9a5v5PNpsWh7X9UM6bYYXIfmOSZexQpfWUdxt6OneMMpCzBNNRz6JwDyy1VjdozZ0BIHugSD4hDeXofnSQs1ppI05g222ZjAg0KYCGfOZ+BgMEta+dn4nfjR4dvBt4xf3jbyfdYfDrz51Ix2n31EPj1/a6JahVKvmPGvAsturCL8EIIYkQsWV4Evg67i3FqxL9XetiuQhdLFXv2h1vlfxlqur0b4q/Pn8IhJlEFiB2WNlhbaCeqxkwbqYCRSZ1lPXcCxMRLML8yArFimm/JeCJUU8lRBduuNKhWhDPBaAqr1X7XsHdBXNfgD8fdxd7ExalqdVq/zmi3ZXj7CShLSLi8dwGeQ4ZnkNFQ0a0UTUv2VB/AlcPBSkbrqVmpSgVmf18FYqnPQMDMT2/fxBkYYGGkkHcqv5aZX5Fl4h9T3F7JhDsuAEw/yEy6FDC2IDMblQx5q9rej6CUM6fLSNUK9v6n/yZNc/Th7RwkZCqWXfhPxqpBjr/f9xizlzlYKz86L8zt9djROZ2y2Xhw7AqGoDLPIiBv6wFA6Je+2qeXvL4DLVYmUIMb3oH46M7cinUW4BqUdb2WczV2SAr3uDl4w85lDvDwZy88M4i+eobfYXxfG+MfFVX1xYbSME+2cXz2aBR9qNFx+W8c1TO76ZEu36GQR20TehlniPbQ+2XB261983r+s6DMoPBMYNY2salBSXTL5+Vmk+dwX3ZonZeXLfWYAjEr0hxmHd4T0VoYWjMtfdBHZ5gWs/nzLVY4tVQ2b5ZW2wh3P7UO+AM61MxG2s6kFSvmcoLcGuxYqsaBtq5iFWby2CdEtWxSHPE2DoYaxEtnLfkAcxbBsYG5pLzlfTv0YR/WLZMOYRo8X6aYYz5W3pzkw0NS+ccAha9MQA1XHxeT353vAr7bdAH4q4OoUoXY7F9elGbh3QlcFBjgXjdLhOO7mqnasO38KseDjkLK37EX6cQUtS64faPfbowZMq3sw5vdznIscp92EDyytMDJ/k90kAhHI6r5ClveHneTI2Nntwp4StIolgxU/aAEKAsWsZD2Jf91q9iT15VIa/5ltMz/zAU1IKRVX1CHOU4cj5q/JwdXJ4hJYpYJyC8qFO8rCHwydGvPtQtRKPoIlQO6eWPOAEFQxnebIwpOxpMTQWr4Hw2MJDnk8bzdkZ6bnrkeWVC+sP8wbLniy4Wv8bhO1VaePZVDvajbGTY+RWQe3f+t72KHpQvrYdkXlDv6R56K7rRqosTJT1WERl/Fa83gE74eTPp2Dgfg5F/Jybn8z3NuZGftURRELP/MPbKkPcBoA3Nolqj+naXUMZ8Jzb9oYTMu5gOMefj6fA5ZcgaIpzOp+UUKxT3ha6aNm0jzDklrS3cKw8Z4kQaFgyrqz82mnVfNtpH5Hv4nDEvL0/9+Af5QRGn5qHnXThvGDTOtdipPh3pyr4rR2+Cd96CO5H9FF4InIw8nRjfHRItRd/OZWGiABh39h0su/BMQa0vGKE/boNIg0At8cYUkqaUVcObcyFGzK6lQ72vNuA3HDQEXoctNttidiHZJU+tTfXL8fyWIjjvSwPrU4MAn4ZUxtn44m0tdLk9fTpvpr2Ihqa6S3LO/TZcJ2erUjCRMYy3x6DENoRwAUU04A/Bh9fS4RRMOhVr2hV8gj8mbYCpUjknokX61rszVQF/+Ydu0S1aIv6fpKxwFh0x1xD28fG13Ly1Aox1/fG8b6pFnKMZ5p4ezlzGj4Hhp+ZxyQTxSGlG4Qakt1iiGQrWD1me2Ay/kNg+FkEgMArRoqSd/PcocAT17uBjejTl+570OaWSMe3HpOeaBrdGmbHgTSIWj8zxv4TZSRl3nep4SIA0ZUVwph/DzWwcW/XM9QG1AvYx0paEoouI4jcL3WHLjknrF4OCU5icz6gn7OQbWImObpCWCrlQpvkK4hhfY9rTHH0FmG5e3XEz6MKD9d2djFS58JQS6o9VVpldomWmWNIw90fRl6PRV4lGByYYvTgWkd4tbcieXQSjTIOO4dHYSkbAhbaZj5781pHyEh3e1rgLgQpZhctgEPaqs9t/MUIM1k6/IkBfS5DGqXKEXnnFfLlHN/ur+kDKiak++r167PHj584jEl0CdhJYaHiXA9q0Lzw0QYOxgZvuSiBfXsy+L3zp6J3VqqN4moStXCT8RQ8+0PmFLg2o7v/hcYHo3Qn4c5xz4btAZTpX0KQnCuTWdOf6cQhaPN+pEcMu3gj06xoL//6iL29vDRKo5S7Vb6fEqzH2fzkVWPWCxJX6bf31uycIPvNfPyJ3d7+dpS4jBSHaMGZdqfDi506IfwuuMrZ3UPmrkIVvmt4Wra0lMraaqEF1WwEOsq3mzAYz2cWaq/zQpW+EHnEcHlu5kNtIRkKaeWdSYzL/aGV+eBl8fMy4fA44+l0nkHrAQ6022kJnsuEg8aOHB2bRrbwbGIQrKYPcDUsbo/On3Kna7FaZlu0zDD1jH5YBCqA32kdkgeSPbP3GBQrXvXrQkuRA4J0CKV/3+jWwL/bj5wb+NK5k5umx/ehcz8ZMHuiH4S74YXo4A0L9K0+EhUCt5zmhQ58XXKd4+1cI5drfeytvh0wW1pbBsBtE9h5YqX9jWg9NvcFlv45+NvLonz3X3VbgD/h8Tv28LGhRIivI5sEtDVywuSLsm1DadIMORkemF6B43VID6ExKSlIE/FB3xFMYxp145qAqb66w7XfddotBLWG4rP63sPq2GCh/EwoYu9TJtiKe48CptDzZXrJD8vGCQnuGFRtqCqU2B5Lqy5yDcoIKeJ9W8ai83jsviYfkLDu28s3qjWlXLs6M5FzIPH2XVAmRjlADiMADxlzWkw6R0xJr8qlKYNJAtpE6o0f5MmBhvYSDCMeA1DDEtbYZZxSKk6yJqm2LCnOGQXXbRwoGbcNT0EXJR1ib3xJvreyVO2v9j7dk8GOYaV48GhTdbRUtsS7nD/W2cYY2thyF3VO5mVt9tAcRBOmBcQBOYCcgILwvVvjNNPZcAspzNVaE1bDZhUdNoaWBGw605m1/YyMu9BXaC80iZckdG0askHbYfFYiguMhtyKsI4RsCdrdel/7q1X5j00z1GNiEhDuja22xCQ4GyDv2G3egjzGyU7zs/J7fQgtp6q7n0dr6ZcF8yghtV48T2j6cHu59bfBZ6AGc9xK0rxD5DUQmEjw3dtn2h4M55T9ximPePdTRO/UfYx/LKIYfXpk0ZigDj8G/jpeoMiaAoe7e1Kgnq8wYFbjyk0BIiQu+RpOUlOMBuLTXXo6/nnQfTs1Kl7nthyH4M/gsfQSENmbLDwStXGZckMyr6868WfPfr2EHa6t8Yiw8QMIcpVfUZdpGfDJs9il0yfVCRYRjjxJNnCgs1MN+Y1cRjmaPxtwo8rja6fg/rJQR7k8HEaVloE95nLkj+UuXF//ucafz7nl8Q7Nrk03HsxGDwY7luPWEYx/06T0DIFnuu+evEQyEB3VGIQjoEPi0J4R1a4o0XknYf+POZJ/du+T/HEkRFm/gMOTWVB8/LIKhXsEI6cNu2Y4/08mzw41tRil9OuvCD0qVRKnlxk1InxxsZZ5pk7D2dy5ErfPErXbW45Db3cVuJ0S6I2vPrnDS32tIfy3g9mXTGswtYNTkNsO6gYaoZqGN5tB9ASPVKAohzdNoJTY6zz7i0MgjCwtBiEeq7H3PPMGMeYQoornzJKy4sxSDPJTNY8jrgYvOuvxxh8+/RcGKz3NqMN4dKKlERljK32vAEr5XSQBC8ma5YaStYw5x/3+ZBwGzhJakU24T18W6scwr066F2FR2c4OcwMe0QpyljRsTZ4HSvPrYzITv7RBPkNhlEZGhV7bhoRBxpnyW2zojeuXO3ez7oIMyLN9GAvmZOYueJwEh4avH5WSEmAVAK6SBG66N/Utx7y3ybCCEgbsKYhfq0N/XWo+ZuzD5cuH+vyF/NFIrDz/MozqrZMON60FHN1LiLGnHXzZEJ5j+W9qffY8LDcMj5GGgDgHnwbWWM6ZqIWbD335oU58giwZTIhPz1ieG2oNyDjun6bYd4xk4bbMCzkoPKvg0tbvnAdxbUWQl3s1IEbQUooW+lHDf7k1zTMjQ/+jdeQV8pHONLhKgN/8lCONyAFa6U/EvMHbztUuexNMEmZyIZi8pw8L5O/cU9x38y6fzkYg0+TqdnXg06pqKxV4X8WZh4pPumA33uBPvAu2e6NI34tcE6vmldPYPzcaRn8IkXtsbtGqQ0MLyTmYkOtNyFl5o401D0yXLNI4Xu9s3lIcDG0PJKF1zwRXXFswHOYptEB6P5FLgR/Gp02UCxpCMKL8S7+RAY56dnGWOsMGTxiqGvo9wRvGZ4T1uFteV+HYQesMTodYaF/l3yJsbniPkLmCD3cAEGL8MaUxJWEhJ6SbDryvK4DH/SPInZ9iEBHaHg8nn+O5eS7dpeLfn1vZOunInhNp9EYp+I/3VTL2SmLF77WBGOT7RBWbR/x+BlYAdGxXsOCHqABbMHrv6vUzQTmxPy752WAjXtEB5JkZp1bCG97gsx1HssqxOYpDmbF7dj0rQWKfgs1NCIH8MPjHe9eHYNucrbb0zJBNxQjYLYC9BaTazK9jojC7MJJjQNhd1k7jd6+rVWJTvDguuM02UlFxMICnlwb8oH6mJ6SAzqRQztqDVcdB1R5fW8vy/CrfLaLMtKePHqo0z4w/i442aIGkR3UJv42UrTqdhmUePzCGDLeMDR1zwxVRaDamF7pI8Zgl4KpHVWEW30HhpSFWRhTPbeRJC+nSpJg/q7imLvoJ+s5mY/2FmmRMGlJCfMsU7ViNi2Rv3f57uGAE4eg25OCUXlHod43r9+cPbz/2CTdnk3tVmzmye5nwRqKabIwG0xhNY7aI7S9P3apCWQrMhm/Q3+T7nJHz2tL8uaF7jdeufD44Hk94wf9d/ZqVhIipNxnyNDCMa/MbRwJuGOFKGsvKHLuZRTvysPbNs3j4fS10cHYC6T4Pe8dAPtRUUrzt/mCvD6MrD6yUDxk42tOb5WO13HuX+a38J4XTu11bW8XxxB6R71rjNmLsaWBoNCRAcNOuW0KlU7J5dEuuKbFwKnxLQ8/sLD+M1ways6K3TThJkX3vRCS993G35SeE04To6YtjVEyamoc+DvHQjY5axyhOXn5mGvSc7wetpFA/i04laOctpPnRzdOK4kxGNk04BKyXMlzp28mNDKTPXyP0cQOXwMna0fGHXYcUYuMCQ8g4QifzuEjISOjoBTVNhS7ms9yLvYqRw5HtPAcWGqDWNEcpRv0NeVXdpoJvfOd84NFNNv5DzmixfAhvud4rh/Zdqy0BK8axkyVkj/XGVQrpMUPTWMfy2gVTdYfaBi9x7GmOBnuV45fCusz+OwoPobJQSsm/NO33PaXDa2tMug01jLH2tVr5tvgYgf8Y+Bexdve+Fsn6Po2dDGFb4y+Mf3uXnfApCtYjslRXTPgIuz8OYanbBk1tOibllvb2WTsUdbT2zSfHSPvsYW3MqVVIAV0Q3At4w+b/1SUB35aXUVAN1Ej5N+Up+nVq8pDqJw9lXhoKTwUccNXwrAZVQKg4Zl6RMBPxVkLgV7bn509efj47MvPv6zctTJm2msVj4OSqVugKr+oBupadhiSFgjGeXLYbIQNoSxB0t8bkBtsSch7Naa2Ec8Dwe0FRYiJnrNqc47fNo8sq7RrOMz6of9nJGoHOnP0qHWc2/37FyUAfOQc4QqLWL+uKiT9psLkCAr6d0mVgiV0KXvTnjzG6hNOGNdqJPXsm0fHHBoXGzri1nR8jMBEu/43mL2FdgwXz2riYHLi2mCPqZtZeXXhcPNmmDlg7mamQZh7xg9NI21MARPeQzkvONEju4k28ezk4TVIvv6nYTjIGLInSYulLlh86unIsY3s+bNHcYsHBx5T9NseDXbeyzOvI8HMdxawpoLQw1iUD0O2aeDarpvHwELT7IbHMDKXRUGbUkDSY2j8mbT5fzhneoqPYLhxPg2OgesjNB88mBabmpeFkEWnhTqPs5FjLni8eLMhWO/iU1dC8MJvHAupb5kdTXkgzvX7qZL+GgRkQiMi60W6SkFJdtkDxYLX0Y78jrxh01iNUAvI9ta2h2uYAjcM33JieSs1wM6FpAlo4S1Y2GBeX8I7MG95fx2pTSh+GjyjV9y25Tcb/dal/35MmTY6S5+ZQ8l28U9PQWlRb97KWE5lC+l7wb+dIBvap6Ht/EdtSw1tyvy95+86uJwmL/N55M8xqP3/AYp3qa8jAmhzAAAAAElFTkSuQmCC"/>
  <p:tag name="MMPROD_10586LOGO" val=""/>
  <p:tag name="MMPROD_10783PHOTO" val=""/>
  <p:tag name="MMPROD_10783LOGO" val="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omic Sans MS&amp;quot; IsBold=&amp;quot;0&amp;quot; IsItalic=&amp;quot;0&amp;quot; IsUnderline=&amp;quot;0&amp;quot; FontSize=&amp;quot;44&amp;quot;/&amp;gt;&amp;lt;Answer FontName=&amp;quot;Comic Sans MS&amp;quot; IsBold=&amp;quot;0&amp;quot; IsItalic=&amp;quot;0&amp;quot; IsUnderline=&amp;quot;0&amp;quot; FontSize=&amp;quot;44&amp;quot;/&amp;gt;&amp;lt;Button FontName=&amp;quot;Comic Sans MS&amp;quot; IsBold=&amp;quot;0&amp;quot; IsItalic=&amp;quot;0&amp;quot; IsUnderline=&amp;quot;0&amp;quot; FontSize=&amp;quot;14&amp;quot;/&amp;gt;&amp;lt;Message FontName=&amp;quot;Comic Sans MS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object type=&quot;10003&quot; unique_id=&quot;10042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42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CHÚC MỪNG EM ĐÃ LÀM ĐÚNG&quot;/&gt;&lt;property id=&quot;10172&quot; value=&quot;You did not answer this question completely&quot;/&gt;&lt;property id=&quot;10173&quot; value=&quot;RẤT TIẾC EM ĐÃ SAI! HÃY THỬ LẠI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44&quot;&gt;&lt;object type=&quot;10050&quot; unique_id=&quot;10045&quot;&gt;&lt;property id=&quot;10020&quot; value=&quot;2&quot;/&gt;&lt;property id=&quot;10191&quot; value=&quot;-1&quot;/&gt;&lt;/object&gt;&lt;object type=&quot;10051&quot; unique_id=&quot;10046&quot;&gt;&lt;property id=&quot;10020&quot; value=&quot;2&quot;/&gt;&lt;property id=&quot;10191&quot; value=&quot;-1&quot;/&gt;&lt;/object&gt;&lt;/object&gt;&lt;object type=&quot;10061&quot; unique_id=&quot;10043&quot;/&gt;&lt;/object&gt;&lt;/object&gt;&lt;/object&gt;&#10;"/>
  <p:tag name="MMPROD_THEME_BG_IMAGE" val=""/>
  <p:tag name="MMPROD_UIDATA" val="&lt;database version=&quot;7.0&quot;&gt;&lt;object type=&quot;1&quot; unique_id=&quot;10001&quot;&gt;&lt;property id=&quot;20141&quot; value=&quot;Tiet 12_Hinh binh hanh_Hinh hoc 8_THCS Ea Trul&quot;/&gt;&lt;property id=&quot;20144&quot; value=&quot;1&quot;/&gt;&lt;property id=&quot;20146&quot; value=&quot;1&quot;/&gt;&lt;property id=&quot;20147&quot; value=&quot;0&quot;/&gt;&lt;property id=&quot;20148&quot; value=&quot;9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Documents and Settings\Administrator\Desktop\&quot;/&gt;&lt;property id=&quot;20224&quot; value=&quot;C:\Documents and Settings\Administrator\My Documents\My Adobe Presentations\Tiet 12_Hinh binh hanh_Hinh hoc 8_THCS Ea Trul&quot;/&gt;&lt;property id=&quot;20225&quot; value=&quot;C:\Documents and Settings\Administrator\Desktop\&quot;/&gt;&lt;property id=&quot;20226&quot; value=&quot;D:\tai lieu cua Suu\Chuyen mon\Bo giao an\Giao an du thi\bai giang du thi Bo GD nam hoc 1112\Bai 3\Bai giang du thi_Hinh hoc 8_THCS Ea Trul\Tiet 12_Hinh binh hanh_Hinh hoc 8_THCS Ea Trul.ppt&quot;/&gt;&lt;property id=&quot;20250&quot; value=&quot;0&quot;/&gt;&lt;property id=&quot;20251&quot; value=&quot;1&quot;/&gt;&lt;property id=&quot;20259&quot; value=&quot;0&quot;/&gt;&lt;property id=&quot;20501&quot; value=&quot;C:\Documents and Settings\Administrator\My Documents\My Adobe Presentations\&quot;/&gt;&lt;object type=&quot;10&quot; unique_id=&quot;10002&quot;&gt;&lt;object type=&quot;11&quot; unique_id=&quot;10003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035&quot;&gt;&lt;/object&gt;&lt;object type=&quot;13&quot; unique_id=&quot;10037&quot;&gt;&lt;/object&gt;&lt;/object&gt;&lt;object type=&quot;4&quot; unique_id=&quot;10004&quot;&gt;&lt;object type=&quot;5&quot; unique_id=&quot;10586&quot;&gt;&lt;property id=&quot;20000&quot; value=&quot;0&quot;/&gt;&lt;property id=&quot;20149&quot; value=&quot;NGUYỄN NGỌC SỬU&quot;/&gt;&lt;property id=&quot;20151&quot; value=&quot;Picture1.png&quot;/&gt;&lt;property id=&quot;20153&quot; value=&quot;nguyenngocsuu@moet.edu.vn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-1&quot;/&gt;&lt;property id=&quot;20307&quot; value=&quot;292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3&quot; value=&quot;-1&quot;/&gt;&lt;property id=&quot;20307&quot; value=&quot;339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3&quot; value=&quot;-1&quot;/&gt;&lt;property id=&quot;20307&quot; value=&quot;342&quot;/&gt;&lt;property id=&quot;20309&quot; value=&quot;-1&quot;/&gt;&lt;/object&gt;&lt;object type=&quot;3&quot; unique_id=&quot;10009&quot;&gt;&lt;property id=&quot;20148&quot; value=&quot;5&quot;/&gt;&lt;property id=&quot;20300&quot; value=&quot;Slide 4&quot;/&gt;&lt;property id=&quot;20303&quot; value=&quot;-1&quot;/&gt;&lt;property id=&quot;20307&quot; value=&quot;295&quot;/&gt;&lt;property id=&quot;20309&quot; value=&quot;-1&quot;/&gt;&lt;/object&gt;&lt;object type=&quot;3&quot; unique_id=&quot;10010&quot;&gt;&lt;property id=&quot;20148&quot; value=&quot;5&quot;/&gt;&lt;property id=&quot;20300&quot; value=&quot;Slide 5&quot;/&gt;&lt;property id=&quot;20303&quot; value=&quot;-1&quot;/&gt;&lt;property id=&quot;20307&quot; value=&quot;345&quot;/&gt;&lt;property id=&quot;20309&quot; value=&quot;-1&quot;/&gt;&lt;/object&gt;&lt;object type=&quot;3&quot; unique_id=&quot;10011&quot;&gt;&lt;property id=&quot;20148&quot; value=&quot;5&quot;/&gt;&lt;property id=&quot;20300&quot; value=&quot;Slide 6&quot;/&gt;&lt;property id=&quot;20303&quot; value=&quot;-1&quot;/&gt;&lt;property id=&quot;20307&quot; value=&quot;258&quot;/&gt;&lt;property id=&quot;20309&quot; value=&quot;-1&quot;/&gt;&lt;/object&gt;&lt;object type=&quot;3&quot; unique_id=&quot;10012&quot;&gt;&lt;property id=&quot;20148&quot; value=&quot;5&quot;/&gt;&lt;property id=&quot;20300&quot; value=&quot;Slide 7&quot;/&gt;&lt;property id=&quot;20303&quot; value=&quot;-1&quot;/&gt;&lt;property id=&quot;20307&quot; value=&quot;341&quot;/&gt;&lt;property id=&quot;20309&quot; value=&quot;-1&quot;/&gt;&lt;/object&gt;&lt;object type=&quot;3&quot; unique_id=&quot;10013&quot;&gt;&lt;property id=&quot;20148&quot; value=&quot;5&quot;/&gt;&lt;property id=&quot;20300&quot; value=&quot;Slide 8&quot;/&gt;&lt;property id=&quot;20303&quot; value=&quot;-1&quot;/&gt;&lt;property id=&quot;20307&quot; value=&quot;304&quot;/&gt;&lt;property id=&quot;20309&quot; value=&quot;-1&quot;/&gt;&lt;/object&gt;&lt;object type=&quot;3&quot; unique_id=&quot;10014&quot;&gt;&lt;property id=&quot;20148&quot; value=&quot;5&quot;/&gt;&lt;property id=&quot;20300&quot; value=&quot;Slide 9&quot;/&gt;&lt;property id=&quot;20303&quot; value=&quot;-1&quot;/&gt;&lt;property id=&quot;20307&quot; value=&quot;359&quot;/&gt;&lt;property id=&quot;20309&quot; value=&quot;-1&quot;/&gt;&lt;/object&gt;&lt;object type=&quot;3&quot; unique_id=&quot;10015&quot;&gt;&lt;property id=&quot;20148&quot; value=&quot;5&quot;/&gt;&lt;property id=&quot;20300&quot; value=&quot;Slide 10&quot;/&gt;&lt;property id=&quot;20303&quot; value=&quot;-1&quot;/&gt;&lt;property id=&quot;20307&quot; value=&quot;355&quot;/&gt;&lt;property id=&quot;20309&quot; value=&quot;-1&quot;/&gt;&lt;/object&gt;&lt;object type=&quot;3&quot; unique_id=&quot;10016&quot;&gt;&lt;property id=&quot;20148&quot; value=&quot;5&quot;/&gt;&lt;property id=&quot;20300&quot; value=&quot;Slide 11&quot;/&gt;&lt;property id=&quot;20303&quot; value=&quot;-1&quot;/&gt;&lt;property id=&quot;20307&quot; value=&quot;356&quot;/&gt;&lt;property id=&quot;20309&quot; value=&quot;-1&quot;/&gt;&lt;/object&gt;&lt;object type=&quot;3&quot; unique_id=&quot;10017&quot;&gt;&lt;property id=&quot;20148&quot; value=&quot;5&quot;/&gt;&lt;property id=&quot;20300&quot; value=&quot;Slide 12&quot;/&gt;&lt;property id=&quot;20303&quot; value=&quot;-1&quot;/&gt;&lt;property id=&quot;20307&quot; value=&quot;357&quot;/&gt;&lt;property id=&quot;20309&quot; value=&quot;-1&quot;/&gt;&lt;/object&gt;&lt;object type=&quot;3&quot; unique_id=&quot;10018&quot;&gt;&lt;property id=&quot;20148&quot; value=&quot;5&quot;/&gt;&lt;property id=&quot;20300&quot; value=&quot;Slide 13&quot;/&gt;&lt;property id=&quot;20303&quot; value=&quot;-1&quot;/&gt;&lt;property id=&quot;20307&quot; value=&quot;358&quot;/&gt;&lt;property id=&quot;20309&quot; value=&quot;-1&quot;/&gt;&lt;/object&gt;&lt;object type=&quot;3&quot; unique_id=&quot;10019&quot;&gt;&lt;property id=&quot;20148&quot; value=&quot;5&quot;/&gt;&lt;property id=&quot;20300&quot; value=&quot;Slide 14&quot;/&gt;&lt;property id=&quot;20303&quot; value=&quot;-1&quot;/&gt;&lt;property id=&quot;20307&quot; value=&quot;348&quot;/&gt;&lt;property id=&quot;20309&quot; value=&quot;-1&quot;/&gt;&lt;/object&gt;&lt;object type=&quot;3&quot; unique_id=&quot;10020&quot;&gt;&lt;property id=&quot;20148&quot; value=&quot;5&quot;/&gt;&lt;property id=&quot;20300&quot; value=&quot;Slide 15&quot;/&gt;&lt;property id=&quot;20303&quot; value=&quot;-1&quot;/&gt;&lt;property id=&quot;20307&quot; value=&quot;326&quot;/&gt;&lt;property id=&quot;20309&quot; value=&quot;-1&quot;/&gt;&lt;/object&gt;&lt;object type=&quot;3&quot; unique_id=&quot;10021&quot;&gt;&lt;property id=&quot;20148&quot; value=&quot;5&quot;/&gt;&lt;property id=&quot;20300&quot; value=&quot;Slide 16&quot;/&gt;&lt;property id=&quot;20303&quot; value=&quot;-1&quot;/&gt;&lt;property id=&quot;20307&quot; value=&quot;270&quot;/&gt;&lt;property id=&quot;20309&quot; value=&quot;-1&quot;/&gt;&lt;/object&gt;&lt;object type=&quot;3&quot; unique_id=&quot;10022&quot;&gt;&lt;property id=&quot;20148&quot; value=&quot;5&quot;/&gt;&lt;property id=&quot;20300&quot; value=&quot;Slide 17&quot;/&gt;&lt;property id=&quot;20303&quot; value=&quot;-1&quot;/&gt;&lt;property id=&quot;20307&quot; value=&quot;282&quot;/&gt;&lt;property id=&quot;20309&quot; value=&quot;-1&quot;/&gt;&lt;/object&gt;&lt;object type=&quot;3&quot; unique_id=&quot;10023&quot;&gt;&lt;property id=&quot;20148&quot; value=&quot;5&quot;/&gt;&lt;property id=&quot;20300&quot; value=&quot;Slide 18&quot;/&gt;&lt;property id=&quot;20303&quot; value=&quot;-1&quot;/&gt;&lt;property id=&quot;20307&quot; value=&quot;274&quot;/&gt;&lt;property id=&quot;20309&quot; value=&quot;-1&quot;/&gt;&lt;/object&gt;&lt;object type=&quot;3&quot; unique_id=&quot;10024&quot;&gt;&lt;property id=&quot;20148&quot; value=&quot;5&quot;/&gt;&lt;property id=&quot;20300&quot; value=&quot;Slide 19&quot;/&gt;&lt;property id=&quot;20303&quot; value=&quot;-1&quot;/&gt;&lt;property id=&quot;20307&quot; value=&quot;313&quot;/&gt;&lt;property id=&quot;20309&quot; value=&quot;-1&quot;/&gt;&lt;/object&gt;&lt;object type=&quot;3&quot; unique_id=&quot;10026&quot;&gt;&lt;property id=&quot;20148&quot; value=&quot;5&quot;/&gt;&lt;property id=&quot;20300&quot; value=&quot;Slide 21&quot;/&gt;&lt;property id=&quot;20303&quot; value=&quot;-1&quot;/&gt;&lt;property id=&quot;20307&quot; value=&quot;352&quot;/&gt;&lt;property id=&quot;20309&quot; value=&quot;-1&quot;/&gt;&lt;/object&gt;&lt;object type=&quot;3&quot; unique_id=&quot;10027&quot;&gt;&lt;property id=&quot;20148&quot; value=&quot;5&quot;/&gt;&lt;property id=&quot;20300&quot; value=&quot;Slide 22 - &amp;quot;   &amp;quot;&quot;/&gt;&lt;property id=&quot;20303&quot; value=&quot;-1&quot;/&gt;&lt;property id=&quot;20307&quot; value=&quot;353&quot;/&gt;&lt;property id=&quot;20309&quot; value=&quot;-1&quot;/&gt;&lt;/object&gt;&lt;object type=&quot;3&quot; unique_id=&quot;10028&quot;&gt;&lt;property id=&quot;20148&quot; value=&quot;5&quot;/&gt;&lt;property id=&quot;20300&quot; value=&quot;Slide 23&quot;/&gt;&lt;property id=&quot;20303&quot; value=&quot;-1&quot;/&gt;&lt;property id=&quot;20307&quot; value=&quot;354&quot;/&gt;&lt;property id=&quot;20309&quot; value=&quot;-1&quot;/&gt;&lt;/object&gt;&lt;object type=&quot;3&quot; unique_id=&quot;10029&quot;&gt;&lt;property id=&quot;20148&quot; value=&quot;5&quot;/&gt;&lt;property id=&quot;20300&quot; value=&quot;Slide 24&quot;/&gt;&lt;property id=&quot;20303&quot; value=&quot;-1&quot;/&gt;&lt;property id=&quot;20307&quot; value=&quot;349&quot;/&gt;&lt;property id=&quot;20309&quot; value=&quot;-1&quot;/&gt;&lt;/object&gt;&lt;object type=&quot;3&quot; unique_id=&quot;10030&quot;&gt;&lt;property id=&quot;20148&quot; value=&quot;5&quot;/&gt;&lt;property id=&quot;20300&quot; value=&quot;Slide 26&quot;/&gt;&lt;property id=&quot;20303&quot; value=&quot;-1&quot;/&gt;&lt;property id=&quot;20307&quot; value=&quot;350&quot;/&gt;&lt;property id=&quot;20309&quot; value=&quot;-1&quot;/&gt;&lt;/object&gt;&lt;object type=&quot;3&quot; unique_id=&quot;10031&quot;&gt;&lt;property id=&quot;20148&quot; value=&quot;5&quot;/&gt;&lt;property id=&quot;20300&quot; value=&quot;Slide 27&quot;/&gt;&lt;property id=&quot;20303&quot; value=&quot;-1&quot;/&gt;&lt;property id=&quot;20307&quot; value=&quot;351&quot;/&gt;&lt;property id=&quot;20309&quot; value=&quot;-1&quot;/&gt;&lt;/object&gt;&lt;object type=&quot;3&quot; unique_id=&quot;10032&quot;&gt;&lt;property id=&quot;20148&quot; value=&quot;5&quot;/&gt;&lt;property id=&quot;20300&quot; value=&quot;Slide 28&quot;/&gt;&lt;property id=&quot;20303&quot; value=&quot;-1&quot;/&gt;&lt;property id=&quot;20307&quot; value=&quot;315&quot;/&gt;&lt;property id=&quot;20309&quot; value=&quot;-1&quot;/&gt;&lt;/object&gt;&lt;object type=&quot;3&quot; unique_id=&quot;10033&quot;&gt;&lt;property id=&quot;20148&quot; value=&quot;5&quot;/&gt;&lt;property id=&quot;20300&quot; value=&quot;Slide 29&quot;/&gt;&lt;property id=&quot;20303&quot; value=&quot;-1&quot;/&gt;&lt;property id=&quot;20307&quot; value=&quot;335&quot;/&gt;&lt;property id=&quot;20309&quot; value=&quot;-1&quot;/&gt;&lt;/object&gt;&lt;object type=&quot;3&quot; unique_id=&quot;10034&quot;&gt;&lt;property id=&quot;20148&quot; value=&quot;5&quot;/&gt;&lt;property id=&quot;20300&quot; value=&quot;Slide 30&quot;/&gt;&lt;property id=&quot;20303&quot; value=&quot;-1&quot;/&gt;&lt;property id=&quot;20307&quot; value=&quot;314&quot;/&gt;&lt;property id=&quot;20309&quot; value=&quot;-1&quot;/&gt;&lt;/object&gt;&lt;object type=&quot;3&quot; unique_id=&quot;10322&quot;&gt;&lt;property id=&quot;20148&quot; value=&quot;5&quot;/&gt;&lt;property id=&quot;20300&quot; value=&quot;Slide 20 - &amp;quot;Hãy chọn những câu trả lời đúng&amp;quot;&quot;/&gt;&lt;property id=&quot;20303&quot; value=&quot;-1&quot;/&gt;&lt;property id=&quot;20307&quot; value=&quot;360&quot;/&gt;&lt;property id=&quot;20309&quot; value=&quot;-1&quot;/&gt;&lt;/object&gt;&lt;object type=&quot;3&quot; unique_id=&quot;10362&quot;&gt;&lt;property id=&quot;20148&quot; value=&quot;5&quot;/&gt;&lt;property id=&quot;20300&quot; value=&quot;Slide 25&quot;/&gt;&lt;property id=&quot;20303&quot; value=&quot;-1&quot;/&gt;&lt;property id=&quot;20307&quot; value=&quot;361&quot;/&gt;&lt;property id=&quot;20309&quot; value=&quot;-1&quot;/&gt;&lt;/object&gt;&lt;object type=&quot;3&quot; unique_id=&quot;10587&quot;&gt;&lt;property id=&quot;20148&quot; value=&quot;5&quot;/&gt;&lt;property id=&quot;20300&quot; value=&quot;Slide 31&quot;/&gt;&lt;property id=&quot;20303&quot; value=&quot;-1&quot;/&gt;&lt;property id=&quot;20307&quot; value=&quot;362&quot;/&gt;&lt;property id=&quot;20309&quot; value=&quot;-1&quot;/&gt;&lt;/object&gt;&lt;/object&gt;&lt;object type=&quot;8&quot; unique_id=&quot;10036&quot;&gt;&lt;object type=&quot;9&quot; unique_id=&quot;10815&quot;&gt;&lt;property id=&quot;20000&quot; value=&quot;0&quot;/&gt;&lt;property id=&quot;20400&quot; value=&quot;Nguyễn Ngọc Sửu&quot;/&gt;&lt;property id=&quot;20401&quot; value=&quot;Picture1.png&quot;/&gt;&lt;property id=&quot;20402&quot; value=&quot;0&quot;/&gt;&lt;property id=&quot;20404&quot; value=&quot;327621&quot;/&gt;&lt;property id=&quot;20405&quot; value=&quot;0&quot;/&gt;&lt;/object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term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Waterm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Tiet 12_Hinh Binh Hanh_THCS EaTrul</Template>
  <TotalTime>619</TotalTime>
  <Words>1596</Words>
  <Application>Microsoft Office PowerPoint</Application>
  <PresentationFormat>Widescreen</PresentationFormat>
  <Paragraphs>277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9" baseType="lpstr">
      <vt:lpstr>.VnTime</vt:lpstr>
      <vt:lpstr>.VnTimeH</vt:lpstr>
      <vt:lpstr>.VnVogue</vt:lpstr>
      <vt:lpstr>Arial</vt:lpstr>
      <vt:lpstr>Calibri</vt:lpstr>
      <vt:lpstr>Calibri Light</vt:lpstr>
      <vt:lpstr>Lucida Calligraphy</vt:lpstr>
      <vt:lpstr>Times New Roman</vt:lpstr>
      <vt:lpstr>Trebuchet MS</vt:lpstr>
      <vt:lpstr>Verdana</vt:lpstr>
      <vt:lpstr>Wingdings</vt:lpstr>
      <vt:lpstr>Wingdings 3</vt:lpstr>
      <vt:lpstr>Default Design</vt:lpstr>
      <vt:lpstr>Watermark</vt:lpstr>
      <vt:lpstr>Facet</vt:lpstr>
      <vt:lpstr>1_Default Design</vt:lpstr>
      <vt:lpstr>2_Default Design</vt:lpstr>
      <vt:lpstr>3_Default Design</vt:lpstr>
      <vt:lpstr>4_Default Design</vt:lpstr>
      <vt:lpstr>1_Watermark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giải bài tập 47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</dc:creator>
  <cp:lastModifiedBy>Hùng Cường Mai</cp:lastModifiedBy>
  <cp:revision>109</cp:revision>
  <cp:lastPrinted>2018-10-05T08:33:58Z</cp:lastPrinted>
  <dcterms:created xsi:type="dcterms:W3CDTF">2009-11-19T05:33:28Z</dcterms:created>
  <dcterms:modified xsi:type="dcterms:W3CDTF">2022-10-05T16:25:12Z</dcterms:modified>
</cp:coreProperties>
</file>