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8" r:id="rId1"/>
  </p:sldMasterIdLst>
  <p:notesMasterIdLst>
    <p:notesMasterId r:id="rId6"/>
  </p:notesMasterIdLst>
  <p:sldIdLst>
    <p:sldId id="510" r:id="rId2"/>
    <p:sldId id="521" r:id="rId3"/>
    <p:sldId id="522" r:id="rId4"/>
    <p:sldId id="551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D44B"/>
    <a:srgbClr val="FFF1C5"/>
    <a:srgbClr val="FFEAA7"/>
    <a:srgbClr val="663300"/>
    <a:srgbClr val="000000"/>
    <a:srgbClr val="FF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88" autoAdjust="0"/>
    <p:restoredTop sz="93743" autoAdjust="0"/>
  </p:normalViewPr>
  <p:slideViewPr>
    <p:cSldViewPr>
      <p:cViewPr varScale="1">
        <p:scale>
          <a:sx n="97" d="100"/>
          <a:sy n="97" d="100"/>
        </p:scale>
        <p:origin x="1696" y="192"/>
      </p:cViewPr>
      <p:guideLst>
        <p:guide orient="horz" pos="4224"/>
        <p:guide pos="144"/>
      </p:guideLst>
    </p:cSldViewPr>
  </p:slideViewPr>
  <p:outlineViewPr>
    <p:cViewPr>
      <p:scale>
        <a:sx n="33" d="100"/>
        <a:sy n="33" d="100"/>
      </p:scale>
      <p:origin x="0" y="44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875DD30-955A-4B97-8804-83C7E520D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14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BF928-C957-43A8-8B25-1CD184959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61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FB494-2689-430B-9250-774BF1C76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0936"/>
      </p:ext>
    </p:extLst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4CBB7-AE11-43AB-A1E7-5AD31696E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03205"/>
      </p:ext>
    </p:extLst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 userDrawn="1"/>
        </p:nvSpPr>
        <p:spPr bwMode="auto">
          <a:xfrm>
            <a:off x="152400" y="6500813"/>
            <a:ext cx="2057400" cy="20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FC141-5A7F-4D37-A4BE-5622A3F57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02047"/>
      </p:ext>
    </p:extLst>
  </p:cSld>
  <p:clrMapOvr>
    <a:masterClrMapping/>
  </p:clrMapOvr>
  <p:transition spd="med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71C5-A508-4128-B40D-D5A1C625C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87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57914-BB9F-4F87-BA99-0C1A9F123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62897"/>
      </p:ext>
    </p:extLst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69ED7-56A1-46E1-BEAF-131F25544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42706"/>
      </p:ext>
    </p:extLst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3A12E-5EFB-40A0-9FD1-0ED6E122E4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80414"/>
      </p:ext>
    </p:extLst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F0D9C-3EAD-41B9-8817-D3B0B709D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20552"/>
      </p:ext>
    </p:extLst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CC1E5-293A-446A-A12F-F181DC6F4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75348"/>
      </p:ext>
    </p:extLst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9F2DA-4CF7-42E5-9C3E-809A8A4B7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432922"/>
      </p:ext>
    </p:extLst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076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7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B1EC910-7DC9-4894-A17E-6CC920E96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3081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2" name="Freeform 26"/>
          <p:cNvSpPr>
            <a:spLocks/>
          </p:cNvSpPr>
          <p:nvPr userDrawn="1"/>
        </p:nvSpPr>
        <p:spPr bwMode="gray">
          <a:xfrm>
            <a:off x="95250" y="6491288"/>
            <a:ext cx="8975725" cy="279400"/>
          </a:xfrm>
          <a:custGeom>
            <a:avLst/>
            <a:gdLst>
              <a:gd name="T0" fmla="*/ 0 w 5650"/>
              <a:gd name="T1" fmla="*/ 2147483647 h 176"/>
              <a:gd name="T2" fmla="*/ 2147483647 w 5650"/>
              <a:gd name="T3" fmla="*/ 2147483647 h 176"/>
              <a:gd name="T4" fmla="*/ 2147483647 w 5650"/>
              <a:gd name="T5" fmla="*/ 2147483647 h 176"/>
              <a:gd name="T6" fmla="*/ 2147483647 w 5650"/>
              <a:gd name="T7" fmla="*/ 2147483647 h 176"/>
              <a:gd name="T8" fmla="*/ 2147483647 w 5650"/>
              <a:gd name="T9" fmla="*/ 2147483647 h 176"/>
              <a:gd name="T10" fmla="*/ 0 w 5650"/>
              <a:gd name="T11" fmla="*/ 0 h 176"/>
              <a:gd name="T12" fmla="*/ 0 w 5650"/>
              <a:gd name="T13" fmla="*/ 2147483647 h 1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 Box 37"/>
          <p:cNvSpPr txBox="1">
            <a:spLocks noChangeArrowheads="1"/>
          </p:cNvSpPr>
          <p:nvPr userDrawn="1"/>
        </p:nvSpPr>
        <p:spPr bwMode="gray">
          <a:xfrm>
            <a:off x="144463" y="6429375"/>
            <a:ext cx="641350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300" b="1" i="1">
                <a:solidFill>
                  <a:srgbClr val="FFFF00"/>
                </a:solidFill>
                <a:latin typeface="Times New Roman" pitchFamily="18" charset="0"/>
              </a:rPr>
              <a:t>SREM</a:t>
            </a:r>
          </a:p>
        </p:txBody>
      </p:sp>
      <p:sp>
        <p:nvSpPr>
          <p:cNvPr id="3084" name="Rectangle 35"/>
          <p:cNvSpPr>
            <a:spLocks noChangeArrowheads="1"/>
          </p:cNvSpPr>
          <p:nvPr userDrawn="1"/>
        </p:nvSpPr>
        <p:spPr bwMode="auto">
          <a:xfrm>
            <a:off x="152400" y="6500813"/>
            <a:ext cx="2057400" cy="2047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30" r:id="rId1"/>
    <p:sldLayoutId id="2147485731" r:id="rId2"/>
    <p:sldLayoutId id="2147485732" r:id="rId3"/>
    <p:sldLayoutId id="2147485724" r:id="rId4"/>
    <p:sldLayoutId id="2147485723" r:id="rId5"/>
    <p:sldLayoutId id="2147485722" r:id="rId6"/>
    <p:sldLayoutId id="2147485721" r:id="rId7"/>
    <p:sldLayoutId id="2147485720" r:id="rId8"/>
    <p:sldLayoutId id="2147485733" r:id="rId9"/>
    <p:sldLayoutId id="2147485719" r:id="rId10"/>
    <p:sldLayoutId id="2147485718" r:id="rId11"/>
  </p:sldLayoutIdLst>
  <p:transition spd="med">
    <p:pull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271552"/>
            <a:ext cx="914400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I: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QUẢ THI VÀO 10 THPT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 </a:t>
            </a:r>
            <a:r>
              <a:rPr lang="en-US" sz="35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HỌC 2022-2023</a:t>
            </a:r>
            <a:endParaRPr lang="en-US" sz="3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133600"/>
            <a:ext cx="9143999" cy="1685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lnSpc>
                <a:spcPct val="150000"/>
              </a:lnSpc>
              <a:spcBef>
                <a:spcPts val="600"/>
              </a:spcBef>
              <a:buAutoNum type="arabicPeriod"/>
            </a:pP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dự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/</a:t>
            </a:r>
            <a:r>
              <a:rPr lang="en-US" sz="3500" b="1" dirty="0" err="1"/>
              <a:t>Tổng</a:t>
            </a:r>
            <a:r>
              <a:rPr lang="en-US" sz="3500" b="1" dirty="0"/>
              <a:t>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tốt</a:t>
            </a:r>
            <a:r>
              <a:rPr lang="en-US" sz="3500" b="1" dirty="0"/>
              <a:t> </a:t>
            </a:r>
            <a:r>
              <a:rPr lang="en-US" sz="3500" b="1" dirty="0" err="1"/>
              <a:t>nghiệp</a:t>
            </a:r>
            <a:r>
              <a:rPr lang="en-US" sz="3500" b="1" dirty="0"/>
              <a:t>: 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500" b="1" dirty="0">
                <a:solidFill>
                  <a:srgbClr val="C00000"/>
                </a:solidFill>
              </a:rPr>
              <a:t>98</a:t>
            </a:r>
            <a:r>
              <a:rPr lang="en-US" sz="3500" b="1" dirty="0"/>
              <a:t>/129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i="1" dirty="0"/>
              <a:t>(75,97%)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895" y="3741925"/>
            <a:ext cx="8888104" cy="1608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sz="3500" b="1" dirty="0"/>
              <a:t>2.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trúng</a:t>
            </a:r>
            <a:r>
              <a:rPr lang="en-US" sz="3500" b="1" dirty="0"/>
              <a:t> </a:t>
            </a:r>
            <a:r>
              <a:rPr lang="en-US" sz="3500" b="1" dirty="0" err="1"/>
              <a:t>tuyển</a:t>
            </a:r>
            <a:r>
              <a:rPr lang="en-US" sz="3500" b="1" dirty="0"/>
              <a:t> / </a:t>
            </a:r>
            <a:r>
              <a:rPr lang="en-US" sz="3500" b="1" dirty="0" err="1"/>
              <a:t>Số</a:t>
            </a:r>
            <a:r>
              <a:rPr lang="en-US" sz="3500" b="1" dirty="0"/>
              <a:t> HS </a:t>
            </a:r>
            <a:r>
              <a:rPr lang="en-US" sz="3500" b="1" dirty="0" err="1"/>
              <a:t>dự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90</a:t>
            </a:r>
            <a:r>
              <a:rPr lang="en-US" sz="3500" b="1" dirty="0"/>
              <a:t>/98</a:t>
            </a:r>
            <a:r>
              <a:rPr lang="en-US" sz="3500" dirty="0"/>
              <a:t> </a:t>
            </a:r>
            <a:r>
              <a:rPr lang="en-US" sz="3500" i="1" dirty="0"/>
              <a:t>(91,84%). </a:t>
            </a:r>
          </a:p>
        </p:txBody>
      </p:sp>
    </p:spTree>
    <p:extLst>
      <p:ext uri="{BB962C8B-B14F-4D97-AF65-F5344CB8AC3E}">
        <p14:creationId xmlns:p14="http://schemas.microsoft.com/office/powerpoint/2010/main" val="330965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DD0CF09-682A-8B4E-BD2B-BCCD92281323}"/>
              </a:ext>
            </a:extLst>
          </p:cNvPr>
          <p:cNvSpPr txBox="1"/>
          <p:nvPr/>
        </p:nvSpPr>
        <p:spPr>
          <a:xfrm>
            <a:off x="0" y="1082963"/>
            <a:ext cx="914400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500" b="1" dirty="0"/>
              <a:t>3. </a:t>
            </a:r>
            <a:r>
              <a:rPr lang="en-US" sz="2500" b="1" dirty="0" err="1"/>
              <a:t>Chất</a:t>
            </a:r>
            <a:r>
              <a:rPr lang="en-US" sz="2500" b="1" dirty="0"/>
              <a:t> </a:t>
            </a:r>
            <a:r>
              <a:rPr lang="en-US" sz="2500" b="1" dirty="0" err="1"/>
              <a:t>lượng</a:t>
            </a:r>
            <a:r>
              <a:rPr lang="en-US" sz="2500" b="1" dirty="0"/>
              <a:t> </a:t>
            </a:r>
            <a:r>
              <a:rPr lang="en-US" sz="2500" b="1" dirty="0" err="1"/>
              <a:t>điểm</a:t>
            </a:r>
            <a:r>
              <a:rPr lang="en-US" sz="2500" b="1" dirty="0"/>
              <a:t> </a:t>
            </a:r>
            <a:r>
              <a:rPr lang="en-US" sz="2500" b="1" dirty="0" err="1"/>
              <a:t>thi</a:t>
            </a:r>
            <a:r>
              <a:rPr lang="en-US" sz="2500" b="1" dirty="0"/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Ngữ</a:t>
            </a:r>
            <a:r>
              <a:rPr lang="en-US" sz="3500" i="1" dirty="0"/>
              <a:t> </a:t>
            </a:r>
            <a:r>
              <a:rPr lang="en-US" sz="3500" i="1" dirty="0" err="1"/>
              <a:t>văn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7,26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6/</a:t>
            </a:r>
            <a:r>
              <a:rPr lang="en-US" sz="3500" dirty="0"/>
              <a:t>35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huyện</a:t>
            </a:r>
            <a:r>
              <a:rPr lang="en-US" sz="3500" dirty="0"/>
              <a:t>; 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Toán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6,69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7/</a:t>
            </a:r>
            <a:r>
              <a:rPr lang="en-US" sz="3500" dirty="0"/>
              <a:t>35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huyện</a:t>
            </a:r>
            <a:r>
              <a:rPr lang="en-US" sz="3500" dirty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3500" dirty="0" err="1"/>
              <a:t>Điểm</a:t>
            </a:r>
            <a:r>
              <a:rPr lang="en-US" sz="3500" dirty="0"/>
              <a:t> </a:t>
            </a:r>
            <a:r>
              <a:rPr lang="en-US" sz="3500" dirty="0" err="1"/>
              <a:t>trung</a:t>
            </a:r>
            <a:r>
              <a:rPr lang="en-US" sz="3500" dirty="0"/>
              <a:t> </a:t>
            </a:r>
            <a:r>
              <a:rPr lang="en-US" sz="3500" dirty="0" err="1"/>
              <a:t>bình</a:t>
            </a:r>
            <a:r>
              <a:rPr lang="en-US" sz="3500" dirty="0"/>
              <a:t> </a:t>
            </a:r>
            <a:r>
              <a:rPr lang="en-US" sz="3500" dirty="0" err="1"/>
              <a:t>môn</a:t>
            </a:r>
            <a:r>
              <a:rPr lang="en-US" sz="3500" dirty="0"/>
              <a:t> </a:t>
            </a:r>
            <a:r>
              <a:rPr lang="en-US" sz="3500" i="1" dirty="0" err="1"/>
              <a:t>Tiếng</a:t>
            </a:r>
            <a:r>
              <a:rPr lang="en-US" sz="3500" i="1" dirty="0"/>
              <a:t> Anh</a:t>
            </a:r>
            <a:r>
              <a:rPr lang="en-US" sz="3500" dirty="0"/>
              <a:t>: </a:t>
            </a:r>
            <a:r>
              <a:rPr lang="en-US" sz="3500" b="1" dirty="0">
                <a:solidFill>
                  <a:srgbClr val="C00000"/>
                </a:solidFill>
              </a:rPr>
              <a:t>8,55</a:t>
            </a:r>
            <a:r>
              <a:rPr lang="en-US" sz="3500" dirty="0"/>
              <a:t>; </a:t>
            </a:r>
            <a:r>
              <a:rPr lang="en-US" sz="3500" dirty="0" err="1"/>
              <a:t>xếp</a:t>
            </a:r>
            <a:r>
              <a:rPr lang="en-US" sz="3500" dirty="0"/>
              <a:t> </a:t>
            </a:r>
            <a:r>
              <a:rPr lang="en-US" sz="3500" dirty="0" err="1"/>
              <a:t>thứ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C00000"/>
                </a:solidFill>
              </a:rPr>
              <a:t>1/</a:t>
            </a:r>
            <a:r>
              <a:rPr lang="en-US" sz="3500" dirty="0"/>
              <a:t>35 </a:t>
            </a:r>
            <a:r>
              <a:rPr lang="en-US" sz="3500" dirty="0" err="1"/>
              <a:t>trường</a:t>
            </a:r>
            <a:r>
              <a:rPr lang="en-US" sz="3500" dirty="0"/>
              <a:t> </a:t>
            </a:r>
            <a:r>
              <a:rPr lang="en-US" sz="3500" dirty="0" err="1"/>
              <a:t>toàn</a:t>
            </a:r>
            <a:r>
              <a:rPr lang="en-US" sz="3500" dirty="0"/>
              <a:t> </a:t>
            </a:r>
            <a:r>
              <a:rPr lang="en-US" sz="3500" dirty="0" err="1"/>
              <a:t>huyện</a:t>
            </a:r>
            <a:r>
              <a:rPr lang="en-US" sz="35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8869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86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PHẦN I: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KẾT QUẢ THI VÀO 10 THPT 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 HỌC 2021-2022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D0CF09-682A-8B4E-BD2B-BCCD92281323}"/>
              </a:ext>
            </a:extLst>
          </p:cNvPr>
          <p:cNvSpPr txBox="1"/>
          <p:nvPr/>
        </p:nvSpPr>
        <p:spPr>
          <a:xfrm>
            <a:off x="152400" y="1789421"/>
            <a:ext cx="8991600" cy="4032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500" b="1" dirty="0"/>
              <a:t>3. </a:t>
            </a:r>
            <a:r>
              <a:rPr lang="en-US" sz="3500" b="1" dirty="0" err="1"/>
              <a:t>Chất</a:t>
            </a:r>
            <a:r>
              <a:rPr lang="en-US" sz="3500" b="1" dirty="0"/>
              <a:t> </a:t>
            </a:r>
            <a:r>
              <a:rPr lang="en-US" sz="3500" b="1" dirty="0" err="1"/>
              <a:t>lượng</a:t>
            </a:r>
            <a:r>
              <a:rPr lang="en-US" sz="3500" b="1" dirty="0"/>
              <a:t> </a:t>
            </a:r>
            <a:r>
              <a:rPr lang="en-US" sz="3500" b="1" dirty="0" err="1"/>
              <a:t>điểm</a:t>
            </a:r>
            <a:r>
              <a:rPr lang="en-US" sz="3500" b="1" dirty="0"/>
              <a:t> </a:t>
            </a:r>
            <a:r>
              <a:rPr lang="en-US" sz="3500" b="1" dirty="0" err="1"/>
              <a:t>thi</a:t>
            </a:r>
            <a:r>
              <a:rPr lang="en-US" sz="3500" b="1" dirty="0"/>
              <a:t>:</a:t>
            </a:r>
          </a:p>
          <a:p>
            <a:pPr>
              <a:lnSpc>
                <a:spcPct val="150000"/>
              </a:lnSpc>
            </a:pPr>
            <a:r>
              <a:rPr lang="en-US" sz="3500" b="1" i="1" dirty="0" err="1"/>
              <a:t>Vị</a:t>
            </a:r>
            <a:r>
              <a:rPr lang="en-US" sz="3500" b="1" i="1" dirty="0"/>
              <a:t> </a:t>
            </a:r>
            <a:r>
              <a:rPr lang="en-US" sz="3500" b="1" i="1" dirty="0" err="1"/>
              <a:t>thứ</a:t>
            </a:r>
            <a:r>
              <a:rPr lang="en-US" sz="3500" b="1" i="1" dirty="0"/>
              <a:t> </a:t>
            </a:r>
            <a:r>
              <a:rPr lang="en-US" sz="3500" b="1" i="1" dirty="0" err="1"/>
              <a:t>chung</a:t>
            </a:r>
            <a:endParaRPr lang="en-US" sz="3500" b="1" i="1" dirty="0"/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500" b="1" dirty="0">
                <a:solidFill>
                  <a:srgbClr val="C00000"/>
                </a:solidFill>
              </a:rPr>
              <a:t>2</a:t>
            </a:r>
            <a:r>
              <a:rPr lang="en-US" sz="3500" b="1" dirty="0"/>
              <a:t>/35 </a:t>
            </a:r>
            <a:r>
              <a:rPr lang="en-US" sz="3500" b="1" dirty="0" err="1"/>
              <a:t>trường</a:t>
            </a:r>
            <a:r>
              <a:rPr lang="en-US" sz="3500" b="1" dirty="0"/>
              <a:t> THCS </a:t>
            </a:r>
            <a:r>
              <a:rPr lang="en-US" sz="3500" b="1" dirty="0" err="1"/>
              <a:t>toàn</a:t>
            </a:r>
            <a:r>
              <a:rPr lang="en-US" sz="3500" b="1" dirty="0"/>
              <a:t> </a:t>
            </a:r>
            <a:r>
              <a:rPr lang="en-US" sz="3500" b="1" dirty="0" err="1"/>
              <a:t>huyện</a:t>
            </a:r>
            <a:r>
              <a:rPr lang="en-US" sz="3500" b="1" dirty="0"/>
              <a:t>;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500" b="1" dirty="0">
                <a:solidFill>
                  <a:srgbClr val="C00000"/>
                </a:solidFill>
              </a:rPr>
              <a:t>40</a:t>
            </a:r>
            <a:r>
              <a:rPr lang="en-US" sz="3500" b="1" dirty="0"/>
              <a:t>/195 </a:t>
            </a:r>
            <a:r>
              <a:rPr lang="en-US" sz="3500" b="1" dirty="0" err="1"/>
              <a:t>trường</a:t>
            </a:r>
            <a:r>
              <a:rPr lang="en-US" sz="3500" b="1" dirty="0"/>
              <a:t> THCS </a:t>
            </a:r>
            <a:r>
              <a:rPr lang="en-US" sz="3500" b="1" dirty="0" err="1"/>
              <a:t>toàn</a:t>
            </a:r>
            <a:r>
              <a:rPr lang="en-US" sz="3500" b="1" dirty="0"/>
              <a:t> </a:t>
            </a:r>
            <a:r>
              <a:rPr lang="en-US" sz="3500" b="1" dirty="0" err="1"/>
              <a:t>Thành</a:t>
            </a:r>
            <a:r>
              <a:rPr lang="en-US" sz="3500" b="1" dirty="0"/>
              <a:t> </a:t>
            </a:r>
            <a:r>
              <a:rPr lang="en-US" sz="3500" b="1" dirty="0" err="1"/>
              <a:t>phố</a:t>
            </a:r>
            <a:r>
              <a:rPr lang="en-US" sz="3500" b="1" dirty="0"/>
              <a:t>; </a:t>
            </a:r>
            <a:r>
              <a:rPr lang="en-US" sz="3500" b="1" i="1" dirty="0"/>
              <a:t>(</a:t>
            </a:r>
            <a:r>
              <a:rPr lang="en-US" sz="3500" b="1" i="1" dirty="0" err="1"/>
              <a:t>môn</a:t>
            </a:r>
            <a:r>
              <a:rPr lang="en-US" sz="3500" b="1" i="1" dirty="0"/>
              <a:t> </a:t>
            </a:r>
            <a:r>
              <a:rPr lang="en-US" sz="3500" b="1" i="1" dirty="0" err="1"/>
              <a:t>tiếng</a:t>
            </a:r>
            <a:r>
              <a:rPr lang="en-US" sz="3500" b="1" i="1" dirty="0"/>
              <a:t> Anh </a:t>
            </a:r>
            <a:r>
              <a:rPr lang="en-US" sz="3500" b="1" i="1" dirty="0" err="1"/>
              <a:t>đứng</a:t>
            </a:r>
            <a:r>
              <a:rPr lang="en-US" sz="3500" b="1" i="1" dirty="0"/>
              <a:t> </a:t>
            </a:r>
            <a:r>
              <a:rPr lang="en-US" sz="3500" b="1" i="1" dirty="0" err="1"/>
              <a:t>thứ</a:t>
            </a:r>
            <a:r>
              <a:rPr lang="en-US" sz="3500" b="1" i="1" dirty="0"/>
              <a:t> </a:t>
            </a:r>
            <a:r>
              <a:rPr lang="en-US" sz="3500" b="1" i="1" dirty="0">
                <a:solidFill>
                  <a:srgbClr val="C00000"/>
                </a:solidFill>
              </a:rPr>
              <a:t>5</a:t>
            </a:r>
            <a:r>
              <a:rPr lang="en-US" sz="3500" b="1" i="1" dirty="0"/>
              <a:t>/195)</a:t>
            </a:r>
          </a:p>
        </p:txBody>
      </p:sp>
    </p:spTree>
    <p:extLst>
      <p:ext uri="{BB962C8B-B14F-4D97-AF65-F5344CB8AC3E}">
        <p14:creationId xmlns:p14="http://schemas.microsoft.com/office/powerpoint/2010/main" val="365467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23AEE3-ADE7-7F44-941A-22785069A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1FC141-5A7F-4D37-A4BE-5622A3F5799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DF8AE0-D4BE-E041-9B8D-406C64DE9C1E}"/>
              </a:ext>
            </a:extLst>
          </p:cNvPr>
          <p:cNvSpPr txBox="1"/>
          <p:nvPr/>
        </p:nvSpPr>
        <p:spPr>
          <a:xfrm>
            <a:off x="0" y="1447800"/>
            <a:ext cx="9067800" cy="2416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500" b="1" dirty="0">
                <a:solidFill>
                  <a:srgbClr val="FF0000"/>
                </a:solidFill>
              </a:rPr>
              <a:t>Năm </a:t>
            </a:r>
            <a:r>
              <a:rPr lang="en-US" sz="3500" b="1" dirty="0" err="1">
                <a:solidFill>
                  <a:srgbClr val="FF0000"/>
                </a:solidFill>
              </a:rPr>
              <a:t>thứ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tư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liên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tiếp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trường</a:t>
            </a:r>
            <a:r>
              <a:rPr lang="en-US" sz="3500" b="1" dirty="0">
                <a:solidFill>
                  <a:srgbClr val="FF0000"/>
                </a:solidFill>
              </a:rPr>
              <a:t> THCS </a:t>
            </a:r>
          </a:p>
          <a:p>
            <a:pPr algn="ctr">
              <a:lnSpc>
                <a:spcPct val="150000"/>
              </a:lnSpc>
            </a:pPr>
            <a:r>
              <a:rPr lang="en-US" sz="3500" b="1" dirty="0">
                <a:solidFill>
                  <a:srgbClr val="FF0000"/>
                </a:solidFill>
              </a:rPr>
              <a:t>Minh </a:t>
            </a:r>
            <a:r>
              <a:rPr lang="en-US" sz="3500" b="1" dirty="0" err="1">
                <a:solidFill>
                  <a:srgbClr val="FF0000"/>
                </a:solidFill>
              </a:rPr>
              <a:t>Tân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thuộc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/>
              <a:t>tốp</a:t>
            </a:r>
            <a:r>
              <a:rPr lang="en-US" sz="3500" b="1" dirty="0"/>
              <a:t> 4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toàn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huyện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và</a:t>
            </a:r>
            <a:endParaRPr lang="en-US" sz="3500" b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trung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bình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trong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/>
              <a:t>tốp</a:t>
            </a:r>
            <a:r>
              <a:rPr lang="en-US" sz="3500" b="1" dirty="0"/>
              <a:t> 35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toàn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Thành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phố</a:t>
            </a:r>
            <a:r>
              <a:rPr lang="en-US" sz="3500" b="1" dirty="0">
                <a:solidFill>
                  <a:srgbClr val="FF0000"/>
                </a:solidFill>
              </a:rPr>
              <a:t>;</a:t>
            </a:r>
            <a:endParaRPr lang="en-US" sz="35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455738"/>
      </p:ext>
    </p:extLst>
  </p:cSld>
  <p:clrMapOvr>
    <a:masterClrMapping/>
  </p:clrMapOvr>
  <p:transition spd="med">
    <p:pull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Effective School Management &amp;#x0D;&amp;#x0A;– Fourth edition&amp;quot;&quot;/&gt;&lt;property id=&quot;20307&quot; value=&quot;256&quot;/&gt;&lt;/object&gt;&lt;object type=&quot;3&quot; unique_id=&quot;10005&quot;&gt;&lt;property id=&quot;20148&quot; value=&quot;5&quot;/&gt;&lt;property id=&quot;20300&quot; value=&quot;Slide 3 - &amp;quot;Thông tin chung&amp;quot;&quot;/&gt;&lt;property id=&quot;20307&quot; value=&quot;287&quot;/&gt;&lt;/object&gt;&lt;object type=&quot;3&quot; unique_id=&quot;11039&quot;&gt;&lt;property id=&quot;20148&quot; value=&quot;5&quot;/&gt;&lt;property id=&quot;20300&quot; value=&quot;Slide 1&quot;/&gt;&lt;property id=&quot;20307&quot; value=&quot;308&quot;/&gt;&lt;/object&gt;&lt;object type=&quot;3&quot; unique_id=&quot;11040&quot;&gt;&lt;property id=&quot;20148&quot; value=&quot;5&quot;/&gt;&lt;property id=&quot;20300&quot; value=&quot;Slide 4 - &amp;quot;Về tác giả&amp;quot;&quot;/&gt;&lt;property id=&quot;20307&quot; value=&quot;306&quot;/&gt;&lt;/object&gt;&lt;object type=&quot;3&quot; unique_id=&quot;11041&quot;&gt;&lt;property id=&quot;20148&quot; value=&quot;5&quot;/&gt;&lt;property id=&quot;20300&quot; value=&quot;Slide 5 - &amp;quot;Điểm đặc biệt&amp;quot;&quot;/&gt;&lt;property id=&quot;20307&quot; value=&quot;309&quot;/&gt;&lt;/object&gt;&lt;object type=&quot;3&quot; unique_id=&quot;11042&quot;&gt;&lt;property id=&quot;20148&quot; value=&quot;5&quot;/&gt;&lt;property id=&quot;20300&quot; value=&quot;Slide 11 - &amp;quot;Nội dung chính của cuốn sách&amp;quot;&quot;/&gt;&lt;property id=&quot;20307&quot; value=&quot;334&quot;/&gt;&lt;/object&gt;&lt;object type=&quot;3&quot; unique_id=&quot;11043&quot;&gt;&lt;property id=&quot;20148&quot; value=&quot;5&quot;/&gt;&lt;property id=&quot;20300&quot; value=&quot;Slide 12 - &amp;quot;Nội dung chính của cuốn sách&amp;quot;&quot;/&gt;&lt;property id=&quot;20307&quot; value=&quot;335&quot;/&gt;&lt;/object&gt;&lt;object type=&quot;3&quot; unique_id=&quot;11067&quot;&gt;&lt;property id=&quot;20148&quot; value=&quot;5&quot;/&gt;&lt;property id=&quot;20300&quot; value=&quot;Slide 70 - &amp;quot;Xin cảm ơn!&amp;quot;&quot;/&gt;&lt;property id=&quot;20307&quot; value=&quot;324&quot;/&gt;&lt;/object&gt;&lt;object type=&quot;3&quot; unique_id=&quot;11286&quot;&gt;&lt;property id=&quot;20148&quot; value=&quot;5&quot;/&gt;&lt;property id=&quot;20300&quot; value=&quot;Slide 7 - &amp;quot;                  Dùng để …&amp;quot;&quot;/&gt;&lt;property id=&quot;20307&quot; value=&quot;336&quot;/&gt;&lt;/object&gt;&lt;object type=&quot;3&quot; unique_id=&quot;11288&quot;&gt;&lt;property id=&quot;20148&quot; value=&quot;5&quot;/&gt;&lt;property id=&quot;20300&quot; value=&quot;Slide 9 - &amp;quot;Bản đồ chức năng quản lý và lãnh đạo&amp;#x0D;&amp;#x0A;- Căn cứ để xây dựng “Các tiêu chuẩn về quản lý và lãnh đạo”&amp;quot;&quot;/&gt;&lt;property id=&quot;20307&quot; value=&quot;337&quot;/&gt;&lt;/object&gt;&lt;object type=&quot;3&quot; unique_id=&quot;11546&quot;&gt;&lt;property id=&quot;20148&quot; value=&quot;5&quot;/&gt;&lt;property id=&quot;20300&quot; value=&quot;Slide 6 - &amp;quot;Cấu trúc chung&amp;quot;&quot;/&gt;&lt;property id=&quot;20307&quot; value=&quot;338&quot;/&gt;&lt;/object&gt;&lt;object type=&quot;3&quot; unique_id=&quot;11800&quot;&gt;&lt;property id=&quot;20148&quot; value=&quot;5&quot;/&gt;&lt;property id=&quot;20300&quot; value=&quot;Slide 10 - &amp;quot;1 - Giới thiệu&amp;quot;&quot;/&gt;&lt;property id=&quot;20307&quot; value=&quot;339&quot;/&gt;&lt;/object&gt;&lt;object type=&quot;3&quot; unique_id=&quot;11844&quot;&gt;&lt;property id=&quot;20148&quot; value=&quot;5&quot;/&gt;&lt;property id=&quot;20300&quot; value=&quot;Slide 8 - &amp;quot;Những vấn đề lý luận &amp;quot;&quot;/&gt;&lt;property id=&quot;20307&quot; value=&quot;340&quot;/&gt;&lt;/object&gt;&lt;object type=&quot;3&quot; unique_id=&quot;12153&quot;&gt;&lt;property id=&quot;20148&quot; value=&quot;5&quot;/&gt;&lt;property id=&quot;20300&quot; value=&quot;Slide 13 - &amp;quot;I - Quản lý con người&amp;#x0D;&amp;#x0A;        1- Quản lý là nhà lãnh đạo&amp;quot;&quot;/&gt;&lt;property id=&quot;20307&quot; value=&quot;341&quot;/&gt;&lt;/object&gt;&lt;object type=&quot;3&quot; unique_id=&quot;12154&quot;&gt;&lt;property id=&quot;20148&quot; value=&quot;5&quot;/&gt;&lt;property id=&quot;20300&quot; value=&quot;Slide 15 - &amp;quot;I - Quản lý con người&amp;#x0D;&amp;#x0A;            2- Quản lý là nhà lãnh đạo&amp;quot;&quot;/&gt;&lt;property id=&quot;20307&quot; value=&quot;342&quot;/&gt;&lt;/object&gt;&lt;object type=&quot;3&quot; unique_id=&quot;12155&quot;&gt;&lt;property id=&quot;20148&quot; value=&quot;5&quot;/&gt;&lt;property id=&quot;20300&quot; value=&quot;Slide 16 - &amp;quot;I - Quản lý con người&amp;#x0D;&amp;#x0A;              3 - Động viên con người&amp;quot;&quot;/&gt;&lt;property id=&quot;20307&quot; value=&quot;343&quot;/&gt;&lt;/object&gt;&lt;object type=&quot;3&quot; unique_id=&quot;12156&quot;&gt;&lt;property id=&quot;20148&quot; value=&quot;5&quot;/&gt;&lt;property id=&quot;20300&quot; value=&quot;Slide 17 - &amp;quot;I - Quản lý con người&amp;#x0D;&amp;#x0A;              3 - Động viên con người&amp;quot;&quot;/&gt;&lt;property id=&quot;20307&quot; value=&quot;344&quot;/&gt;&lt;/object&gt;&lt;object type=&quot;3&quot; unique_id=&quot;12829&quot;&gt;&lt;property id=&quot;20148&quot; value=&quot;5&quot;/&gt;&lt;property id=&quot;20300&quot; value=&quot;Slide 18 - &amp;quot;I - Quản lý con người&amp;#x0D;&amp;#x0A;              3 - Động viên con người&amp;quot;&quot;/&gt;&lt;property id=&quot;20307&quot; value=&quot;345&quot;/&gt;&lt;/object&gt;&lt;object type=&quot;3&quot; unique_id=&quot;12830&quot;&gt;&lt;property id=&quot;20148&quot; value=&quot;5&quot;/&gt;&lt;property id=&quot;20300&quot; value=&quot;Slide 19 - &amp;quot;I - Quản lý con người&amp;#x0D;&amp;#x0A;              3 - Động viên con người&amp;quot;&quot;/&gt;&lt;property id=&quot;20307&quot; value=&quot;346&quot;/&gt;&lt;/object&gt;&lt;object type=&quot;3&quot; unique_id=&quot;12831&quot;&gt;&lt;property id=&quot;20148&quot; value=&quot;5&quot;/&gt;&lt;property id=&quot;20300&quot; value=&quot;Slide 20 - &amp;quot;I - Quản lý con người&amp;#x0D;&amp;#x0A;              3 - Động viên con người&amp;quot;&quot;/&gt;&lt;property id=&quot;20307&quot; value=&quot;347&quot;/&gt;&lt;/object&gt;&lt;object type=&quot;3&quot; unique_id=&quot;12832&quot;&gt;&lt;property id=&quot;20148&quot; value=&quot;5&quot;/&gt;&lt;property id=&quot;20300&quot; value=&quot;Slide 21 - &amp;quot;I - Quản lý con người&amp;#x0D;&amp;#x0A;              3 - Động viên con người&amp;quot;&quot;/&gt;&lt;property id=&quot;20307&quot; value=&quot;348&quot;/&gt;&lt;/object&gt;&lt;object type=&quot;3&quot; unique_id=&quot;12833&quot;&gt;&lt;property id=&quot;20148&quot; value=&quot;5&quot;/&gt;&lt;property id=&quot;20300&quot; value=&quot;Slide 22 - &amp;quot;I - Quản lý con người&amp;#x0D;&amp;#x0A;              3 - Động viên con người&amp;quot;&quot;/&gt;&lt;property id=&quot;20307&quot; value=&quot;349&quot;/&gt;&lt;/object&gt;&lt;object type=&quot;3&quot; unique_id=&quot;12834&quot;&gt;&lt;property id=&quot;20148&quot; value=&quot;5&quot;/&gt;&lt;property id=&quot;20300&quot; value=&quot;Slide 23 - &amp;quot;I - Quản lý con người&amp;#x0D;&amp;#x0A;               4 - Tiếp nhận và thực hiện quyết định&amp;quot;&quot;/&gt;&lt;property id=&quot;20307&quot; value=&quot;350&quot;/&gt;&lt;/object&gt;&lt;object type=&quot;3&quot; unique_id=&quot;12835&quot;&gt;&lt;property id=&quot;20148&quot; value=&quot;5&quot;/&gt;&lt;property id=&quot;20300&quot; value=&quot;Slide 24 - &amp;quot;I - Quản lý con người&amp;#x0D;&amp;#x0A;       4 - Tiếp nhận và thực hiện quyết định&amp;quot;&quot;/&gt;&lt;property id=&quot;20307&quot; value=&quot;351&quot;/&gt;&lt;/object&gt;&lt;object type=&quot;3&quot; unique_id=&quot;12836&quot;&gt;&lt;property id=&quot;20148&quot; value=&quot;5&quot;/&gt;&lt;property id=&quot;20300&quot; value=&quot;Slide 25 - &amp;quot;I - Quản lý con người&amp;#x0D;&amp;#x0A;       4 - Tiếp nhận và thực hiện quyết định&amp;quot;&quot;/&gt;&lt;property id=&quot;20307&quot; value=&quot;352&quot;/&gt;&lt;/object&gt;&lt;object type=&quot;3&quot; unique_id=&quot;12837&quot;&gt;&lt;property id=&quot;20148&quot; value=&quot;5&quot;/&gt;&lt;property id=&quot;20300&quot; value=&quot;Slide 26 - &amp;quot;I - Quản lý con người&amp;#x0D;&amp;#x0A;         4 - Tiếp nhận và thực hiện quyết định&amp;quot;&quot;/&gt;&lt;property id=&quot;20307&quot; value=&quot;353&quot;/&gt;&lt;/object&gt;&lt;object type=&quot;3&quot; unique_id=&quot;13066&quot;&gt;&lt;property id=&quot;20148&quot; value=&quot;5&quot;/&gt;&lt;property id=&quot;20300&quot; value=&quot;Slide 27 - &amp;quot;I - Quản lý con người&amp;#x0D;&amp;#x0A;                              5 - Quản lý các cuộc họp&amp;quot;&quot;/&gt;&lt;property id=&quot;20307&quot; value=&quot;354&quot;/&gt;&lt;/object&gt;&lt;object type=&quot;3&quot; unique_id=&quot;13067&quot;&gt;&lt;property id=&quot;20148&quot; value=&quot;5&quot;/&gt;&lt;property id=&quot;20300&quot; value=&quot;Slide 28 - &amp;quot;I - Quản lý con người&amp;#x0D;&amp;#x0A;                              5 - Quản lý các cuộc họp&amp;quot;&quot;/&gt;&lt;property id=&quot;20307&quot; value=&quot;355&quot;/&gt;&lt;/object&gt;&lt;object type=&quot;3&quot; unique_id=&quot;13717&quot;&gt;&lt;property id=&quot;20148&quot; value=&quot;5&quot;/&gt;&lt;property id=&quot;20300&quot; value=&quot;Slide 29 - &amp;quot;I - Quản lý con người&amp;#x0D;&amp;#x0A;                              5 - Quản lý các cuộc họp&amp;quot;&quot;/&gt;&lt;property id=&quot;20307&quot; value=&quot;356&quot;/&gt;&lt;/object&gt;&lt;object type=&quot;3&quot; unique_id=&quot;13718&quot;&gt;&lt;property id=&quot;20148&quot; value=&quot;5&quot;/&gt;&lt;property id=&quot;20300&quot; value=&quot;Slide 30 - &amp;quot;I - Quản lý con người&amp;#x0D;&amp;#x0A;6 - Tuyển dụng, sử dụng, thẩm định, phát triển và sa thải cán bộ&amp;quot;&quot;/&gt;&lt;property id=&quot;20307&quot; value=&quot;357&quot;/&gt;&lt;/object&gt;&lt;object type=&quot;3&quot; unique_id=&quot;13719&quot;&gt;&lt;property id=&quot;20148&quot; value=&quot;5&quot;/&gt;&lt;property id=&quot;20300&quot; value=&quot;Slide 31 - &amp;quot;I - Quản lý con người&amp;#x0D;&amp;#x0A;6 - Tuyển dụng, sử dụng, thẩm định, phát triển và sa thải cán bộ&amp;quot;&quot;/&gt;&lt;property id=&quot;20307&quot; value=&quot;358&quot;/&gt;&lt;/object&gt;&lt;object type=&quot;3&quot; unique_id=&quot;13720&quot;&gt;&lt;property id=&quot;20148&quot; value=&quot;5&quot;/&gt;&lt;property id=&quot;20300&quot; value=&quot;Slide 32 - &amp;quot;I - Quản lý con người&amp;#x0D;&amp;#x0A;                                     7 - Quản lý xung đột&amp;quot;&quot;/&gt;&lt;property id=&quot;20307&quot; value=&quot;359&quot;/&gt;&lt;/object&gt;&lt;object type=&quot;3&quot; unique_id=&quot;13721&quot;&gt;&lt;property id=&quot;20148&quot; value=&quot;5&quot;/&gt;&lt;property id=&quot;20300&quot; value=&quot;Slide 33 - &amp;quot;I - Quản lý con người&amp;#x0D;&amp;#x0A;                                     7 - Quản lý xung đột&amp;quot;&quot;/&gt;&lt;property id=&quot;20307&quot; value=&quot;360&quot;/&gt;&lt;/object&gt;&lt;object type=&quot;3&quot; unique_id=&quot;13722&quot;&gt;&lt;property id=&quot;20148&quot; value=&quot;5&quot;/&gt;&lt;property id=&quot;20300&quot; value=&quot;Slide 34 - &amp;quot;I - Quản lý con người&amp;#x0D;&amp;#x0A;                                     7 - Quản lý xung đột&amp;quot;&quot;/&gt;&lt;property id=&quot;20307&quot; value=&quot;361&quot;/&gt;&lt;/object&gt;&lt;object type=&quot;3&quot; unique_id=&quot;13723&quot;&gt;&lt;property id=&quot;20148&quot; value=&quot;5&quot;/&gt;&lt;property id=&quot;20300&quot; value=&quot;Slide 35 - &amp;quot;I - Quản lý con người&amp;#x0D;&amp;#x0A;                                     8 - Quản lý bản thân&amp;quot;&quot;/&gt;&lt;property id=&quot;20307&quot; value=&quot;362&quot;/&gt;&lt;/object&gt;&lt;object type=&quot;3&quot; unique_id=&quot;13724&quot;&gt;&lt;property id=&quot;20148&quot; value=&quot;5&quot;/&gt;&lt;property id=&quot;20300&quot; value=&quot;Slide 36 - &amp;quot;Nội dung chính của cuốn sách&amp;quot;&quot;/&gt;&lt;property id=&quot;20307&quot; value=&quot;363&quot;/&gt;&lt;/object&gt;&lt;object type=&quot;3&quot; unique_id=&quot;13725&quot;&gt;&lt;property id=&quot;20148&quot; value=&quot;5&quot;/&gt;&lt;property id=&quot;20300&quot; value=&quot;Slide 37 - &amp;quot;II - Quản lý tổ chức&amp;#x0D;&amp;#x0A;                                     9 – Tổ chức&amp;quot;&quot;/&gt;&lt;property id=&quot;20307&quot; value=&quot;364&quot;/&gt;&lt;/object&gt;&lt;object type=&quot;3&quot; unique_id=&quot;14270&quot;&gt;&lt;property id=&quot;20148&quot; value=&quot;5&quot;/&gt;&lt;property id=&quot;20300&quot; value=&quot;Slide 38 - &amp;quot;II - Quản lý tổ chức&amp;#x0D;&amp;#x0A;                                     9 – Tổ chức&amp;quot;&quot;/&gt;&lt;property id=&quot;20307&quot; value=&quot;365&quot;/&gt;&lt;/object&gt;&lt;object type=&quot;3&quot; unique_id=&quot;14271&quot;&gt;&lt;property id=&quot;20148&quot; value=&quot;5&quot;/&gt;&lt;property id=&quot;20300&quot; value=&quot;Slide 39 - &amp;quot;II - Quản lý tổ chức&amp;#x0D;&amp;#x0A;                                     9 – Tổ chức&amp;quot;&quot;/&gt;&lt;property id=&quot;20307&quot; value=&quot;366&quot;/&gt;&lt;/object&gt;&lt;object type=&quot;3&quot; unique_id=&quot;14622&quot;&gt;&lt;property id=&quot;20148&quot; value=&quot;5&quot;/&gt;&lt;property id=&quot;20300&quot; value=&quot;Slide 40 - &amp;quot;II - Quản lý tổ chức&amp;#x0D;&amp;#x0A;                                     9 – Tổ chức&amp;quot;&quot;/&gt;&lt;property id=&quot;20307&quot; value=&quot;367&quot;/&gt;&lt;/object&gt;&lt;object type=&quot;3&quot; unique_id=&quot;14623&quot;&gt;&lt;property id=&quot;20148&quot; value=&quot;5&quot;/&gt;&lt;property id=&quot;20300&quot; value=&quot;Slide 41 - &amp;quot;II - Quản lý tổ chức&amp;#x0D;&amp;#x0A;                                     9 – Tổ chức&amp;quot;&quot;/&gt;&lt;property id=&quot;20307&quot; value=&quot;368&quot;/&gt;&lt;/object&gt;&lt;object type=&quot;3&quot; unique_id=&quot;14624&quot;&gt;&lt;property id=&quot;20148&quot; value=&quot;5&quot;/&gt;&lt;property id=&quot;20300&quot; value=&quot;Slide 42 - &amp;quot;II - Quản lý tổ chức&amp;#x0D;&amp;#x0A;                                     9 – Tổ chức&amp;quot;&quot;/&gt;&lt;property id=&quot;20307&quot; value=&quot;369&quot;/&gt;&lt;/object&gt;&lt;object type=&quot;3&quot; unique_id=&quot;15432&quot;&gt;&lt;property id=&quot;20148&quot; value=&quot;5&quot;/&gt;&lt;property id=&quot;20300&quot; value=&quot;Slide 43 - &amp;quot;II - Quản lý tổ chức&amp;#x0D;&amp;#x0A;                                     10 – Các nhóm&amp;quot;&quot;/&gt;&lt;property id=&quot;20307&quot; value=&quot;370&quot;/&gt;&lt;/object&gt;&lt;object type=&quot;3&quot; unique_id=&quot;15433&quot;&gt;&lt;property id=&quot;20148&quot; value=&quot;5&quot;/&gt;&lt;property id=&quot;20300&quot; value=&quot;Slide 44 - &amp;quot;II - Quản lý tổ chức&amp;#x0D;&amp;#x0A;                                     10 – Các nhóm&amp;quot;&quot;/&gt;&lt;property id=&quot;20307&quot; value=&quot;371&quot;/&gt;&lt;/object&gt;&lt;object type=&quot;3&quot; unique_id=&quot;15434&quot;&gt;&lt;property id=&quot;20148&quot; value=&quot;5&quot;/&gt;&lt;property id=&quot;20300&quot; value=&quot;Slide 45 - &amp;quot;II - Quản lý tổ chức&amp;#x0D;&amp;#x0A;                                     10 – Các nhóm&amp;quot;&quot;/&gt;&lt;property id=&quot;20307&quot; value=&quot;372&quot;/&gt;&lt;/object&gt;&lt;object type=&quot;3&quot; unique_id=&quot;15435&quot;&gt;&lt;property id=&quot;20148&quot; value=&quot;5&quot;/&gt;&lt;property id=&quot;20300&quot; value=&quot;Slide 46 - &amp;quot;II - Quản lý tổ chức&amp;#x0D;&amp;#x0A;             11 – Quản lý và điều chỉnh CTGD&amp;quot;&quot;/&gt;&lt;property id=&quot;20307&quot; value=&quot;373&quot;/&gt;&lt;/object&gt;&lt;object type=&quot;3&quot; unique_id=&quot;15436&quot;&gt;&lt;property id=&quot;20148&quot; value=&quot;5&quot;/&gt;&lt;property id=&quot;20300&quot; value=&quot;Slide 47 - &amp;quot;II - Quản lý tổ chức&amp;#x0D;&amp;#x0A;             11 – Quản lý và điều chỉnh CTGD&amp;quot;&quot;/&gt;&lt;property id=&quot;20307&quot; value=&quot;374&quot;/&gt;&lt;/object&gt;&lt;object type=&quot;3&quot; unique_id=&quot;15437&quot;&gt;&lt;property id=&quot;20148&quot; value=&quot;5&quot;/&gt;&lt;property id=&quot;20300&quot; value=&quot;Slide 48 - &amp;quot;II - Quản lý tổ chức&amp;#x0D;&amp;#x0A;             11 – Quản lý và điều chỉnh CTGD&amp;quot;&quot;/&gt;&lt;property id=&quot;20307&quot; value=&quot;375&quot;/&gt;&lt;/object&gt;&lt;object type=&quot;3&quot; unique_id=&quot;15838&quot;&gt;&lt;property id=&quot;20148&quot; value=&quot;5&quot;/&gt;&lt;property id=&quot;20300&quot; value=&quot;Slide 14 - &amp;quot;I - Quản lý con người&amp;#x0D;&amp;#x0A;        1- Quản lý là nhà lãnh đạo&amp;quot;&quot;/&gt;&lt;property id=&quot;20307&quot; value=&quot;376&quot;/&gt;&lt;/object&gt;&lt;object type=&quot;3&quot; unique_id=&quot;16094&quot;&gt;&lt;property id=&quot;20148&quot; value=&quot;5&quot;/&gt;&lt;property id=&quot;20300&quot; value=&quot;Slide 49 - &amp;quot;II - Quản lý tổ chức&amp;#x0D;&amp;#x0A;             11 – Quản lý và điều chỉnh CTGD&amp;quot;&quot;/&gt;&lt;property id=&quot;20307&quot; value=&quot;377&quot;/&gt;&lt;/object&gt;&lt;object type=&quot;3&quot; unique_id=&quot;16095&quot;&gt;&lt;property id=&quot;20148&quot; value=&quot;5&quot;/&gt;&lt;property id=&quot;20300&quot; value=&quot;Slide 50 - &amp;quot;II - Quản lý tổ chức&amp;#x0D;&amp;#x0A;12 – QLCL, rủi ro, sức khoẻ và sự an toàn&amp;quot;&quot;/&gt;&lt;property id=&quot;20307&quot; value=&quot;378&quot;/&gt;&lt;/object&gt;&lt;object type=&quot;3&quot; unique_id=&quot;16096&quot;&gt;&lt;property id=&quot;20148&quot; value=&quot;5&quot;/&gt;&lt;property id=&quot;20300&quot; value=&quot;Slide 51 - &amp;quot;II - Quản lý tổ chức&amp;#x0D;&amp;#x0A;12 – QLCL, rủi ro, sức khoẻ và sự an toàn&amp;quot;&quot;/&gt;&lt;property id=&quot;20307&quot; value=&quot;379&quot;/&gt;&lt;/object&gt;&lt;object type=&quot;3&quot; unique_id=&quot;16097&quot;&gt;&lt;property id=&quot;20148&quot; value=&quot;5&quot;/&gt;&lt;property id=&quot;20300&quot; value=&quot;Slide 52 - &amp;quot;II - Quản lý tổ chức&amp;#x0D;&amp;#x0A;             13 – Quản lý nguồn lực&amp;quot;&quot;/&gt;&lt;property id=&quot;20307&quot; value=&quot;380&quot;/&gt;&lt;/object&gt;&lt;object type=&quot;3&quot; unique_id=&quot;16098&quot;&gt;&lt;property id=&quot;20148&quot; value=&quot;5&quot;/&gt;&lt;property id=&quot;20300&quot; value=&quot;Slide 53 - &amp;quot;II - Quản lý tổ chức&amp;#x0D;&amp;#x0A;             13 – Quản lý nguồn lực&amp;quot;&quot;/&gt;&lt;property id=&quot;20307&quot; value=&quot;381&quot;/&gt;&lt;/object&gt;&lt;object type=&quot;3&quot; unique_id=&quot;16323&quot;&gt;&lt;property id=&quot;20148&quot; value=&quot;5&quot;/&gt;&lt;property id=&quot;20300&quot; value=&quot;Slide 54 - &amp;quot;II - Quản lý tổ chức&amp;#x0D;&amp;#x0A;             14 – Quản lý môi trường&amp;quot;&quot;/&gt;&lt;property id=&quot;20307&quot; value=&quot;382&quot;/&gt;&lt;/object&gt;&lt;object type=&quot;3&quot; unique_id=&quot;16951&quot;&gt;&lt;property id=&quot;20148&quot; value=&quot;5&quot;/&gt;&lt;property id=&quot;20300&quot; value=&quot;Slide 55 - &amp;quot;Nội dung chính của cuốn sách&amp;quot;&quot;/&gt;&lt;property id=&quot;20307&quot; value=&quot;383&quot;/&gt;&lt;/object&gt;&lt;object type=&quot;3&quot; unique_id=&quot;16952&quot;&gt;&lt;property id=&quot;20148&quot; value=&quot;5&quot;/&gt;&lt;property id=&quot;20300&quot; value=&quot;Slide 56 - &amp;quot;III - Quản lý sự thay đổi             &amp;#x0D;&amp;#x0A;                      15 – Mô tả sự thay đổi&amp;quot;&quot;/&gt;&lt;property id=&quot;20307&quot; value=&quot;384&quot;/&gt;&lt;/object&gt;&lt;object type=&quot;3&quot; unique_id=&quot;16953&quot;&gt;&lt;property id=&quot;20148&quot; value=&quot;5&quot;/&gt;&lt;property id=&quot;20300&quot; value=&quot;Slide 57 - &amp;quot;III - Quản lý sự thay đổi             &amp;#x0D;&amp;#x0A;                      15 – Mô tả sự thay đổi&amp;quot;&quot;/&gt;&lt;property id=&quot;20307&quot; value=&quot;385&quot;/&gt;&lt;/object&gt;&lt;object type=&quot;3&quot; unique_id=&quot;16954&quot;&gt;&lt;property id=&quot;20148&quot; value=&quot;5&quot;/&gt;&lt;property id=&quot;20300&quot; value=&quot;Slide 58 - &amp;quot;III - Quản lý sự thay đổi             &amp;#x0D;&amp;#x0A;                      15 – Mô tả sự thay đổi&amp;quot;&quot;/&gt;&lt;property id=&quot;20307&quot; value=&quot;386&quot;/&gt;&lt;/object&gt;&lt;object type=&quot;3&quot; unique_id=&quot;16955&quot;&gt;&lt;property id=&quot;20148&quot; value=&quot;5&quot;/&gt;&lt;property id=&quot;20300&quot; value=&quot;Slide 59 - &amp;quot;III - Quản lý sự thay đổi             &amp;#x0D;&amp;#x0A;16 – Những tiền lệ của sự thay đổi thành công&amp;quot;&quot;/&gt;&lt;property id=&quot;20307&quot; value=&quot;387&quot;/&gt;&lt;/object&gt;&lt;object type=&quot;3&quot; unique_id=&quot;16956&quot;&gt;&lt;property id=&quot;20148&quot; value=&quot;5&quot;/&gt;&lt;property id=&quot;20300&quot; value=&quot;Slide 60 - &amp;quot;III - Quản lý sự thay đổi             &amp;#x0D;&amp;#x0A; 16 – Những tiền lệ của sự thay đổi thành công&amp;quot;&quot;/&gt;&lt;property id=&quot;20307&quot; value=&quot;388&quot;/&gt;&lt;/object&gt;&lt;object type=&quot;3&quot; unique_id=&quot;17587&quot;&gt;&lt;property id=&quot;20148&quot; value=&quot;5&quot;/&gt;&lt;property id=&quot;20300&quot; value=&quot;Slide 61 - &amp;quot;III - Quản lý sự thay đổi             &amp;#x0D;&amp;#x0A; 16 – Những tiền lệ của sự thay đổi thành công&amp;quot;&quot;/&gt;&lt;property id=&quot;20307&quot; value=&quot;389&quot;/&gt;&lt;/object&gt;&lt;object type=&quot;3&quot; unique_id=&quot;17588&quot;&gt;&lt;property id=&quot;20148&quot; value=&quot;5&quot;/&gt;&lt;property id=&quot;20300&quot; value=&quot;Slide 62 - &amp;quot;III - Quản lý sự thay đổi             &amp;#x0D;&amp;#x0A; 16 – Những tiền lệ của sự thay đổi thành công&amp;quot;&quot;/&gt;&lt;property id=&quot;20307&quot; value=&quot;390&quot;/&gt;&lt;/object&gt;&lt;object type=&quot;3&quot; unique_id=&quot;17589&quot;&gt;&lt;property id=&quot;20148&quot; value=&quot;5&quot;/&gt;&lt;property id=&quot;20300&quot; value=&quot;Slide 63 - &amp;quot;III - Quản lý sự thay đổi             &amp;#x0D;&amp;#x0A; 17–Tiếp cận sự thay đổi một cách hệ thống&amp;quot;&quot;/&gt;&lt;property id=&quot;20307&quot; value=&quot;392&quot;/&gt;&lt;/object&gt;&lt;object type=&quot;3&quot; unique_id=&quot;17590&quot;&gt;&lt;property id=&quot;20148&quot; value=&quot;5&quot;/&gt;&lt;property id=&quot;20300&quot; value=&quot;Slide 64&quot;/&gt;&lt;property id=&quot;20307&quot; value=&quot;393&quot;/&gt;&lt;/object&gt;&lt;object type=&quot;3&quot; unique_id=&quot;17592&quot;&gt;&lt;property id=&quot;20148&quot; value=&quot;5&quot;/&gt;&lt;property id=&quot;20300&quot; value=&quot;Slide 67&quot;/&gt;&lt;property id=&quot;20307&quot; value=&quot;394&quot;/&gt;&lt;/object&gt;&lt;object type=&quot;3&quot; unique_id=&quot;17594&quot;&gt;&lt;property id=&quot;20148&quot; value=&quot;5&quot;/&gt;&lt;property id=&quot;20300&quot; value=&quot;Slide 68 - &amp;quot;III - Quản lý sự thay đổi &amp;#x0D;&amp;#x0A;         18 - Quản lý sự quá độ&amp;quot;&quot;/&gt;&lt;property id=&quot;20307&quot; value=&quot;396&quot;/&gt;&lt;/object&gt;&lt;object type=&quot;3&quot; unique_id=&quot;18234&quot;&gt;&lt;property id=&quot;20148&quot; value=&quot;5&quot;/&gt;&lt;property id=&quot;20300&quot; value=&quot;Slide 65&quot;/&gt;&lt;property id=&quot;20307&quot; value=&quot;397&quot;/&gt;&lt;/object&gt;&lt;object type=&quot;3&quot; unique_id=&quot;18235&quot;&gt;&lt;property id=&quot;20148&quot; value=&quot;5&quot;/&gt;&lt;property id=&quot;20300&quot; value=&quot;Slide 66&quot;/&gt;&lt;property id=&quot;20307&quot; value=&quot;399&quot;/&gt;&lt;/object&gt;&lt;object type=&quot;3&quot; unique_id=&quot;18593&quot;&gt;&lt;property id=&quot;20148&quot; value=&quot;5&quot;/&gt;&lt;property id=&quot;20300&quot; value=&quot;Slide 69&quot;/&gt;&lt;property id=&quot;20307&quot; value=&quot;400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2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7497</TotalTime>
  <Words>166</Words>
  <Application>Microsoft Macintosh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Constantia</vt:lpstr>
      <vt:lpstr>Times New Roman</vt:lpstr>
      <vt:lpstr>Wingdings 2</vt:lpstr>
      <vt:lpstr>2_Flow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 PowerTemplate</dc:title>
  <dc:creator>Nguyen Van Tu - 0912933999;tu@kns.vn</dc:creator>
  <cp:lastModifiedBy>Văn Toàn Cù</cp:lastModifiedBy>
  <cp:revision>687</cp:revision>
  <cp:lastPrinted>2023-04-15T11:20:07Z</cp:lastPrinted>
  <dcterms:created xsi:type="dcterms:W3CDTF">2009-07-08T13:40:35Z</dcterms:created>
  <dcterms:modified xsi:type="dcterms:W3CDTF">2023-10-18T03:49:15Z</dcterms:modified>
</cp:coreProperties>
</file>