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68" r:id="rId2"/>
    <p:sldId id="334" r:id="rId3"/>
    <p:sldId id="335" r:id="rId4"/>
    <p:sldId id="278" r:id="rId5"/>
    <p:sldId id="282" r:id="rId6"/>
    <p:sldId id="336" r:id="rId7"/>
    <p:sldId id="284" r:id="rId8"/>
    <p:sldId id="337" r:id="rId9"/>
    <p:sldId id="281" r:id="rId10"/>
    <p:sldId id="338" r:id="rId11"/>
    <p:sldId id="339" r:id="rId12"/>
    <p:sldId id="340" r:id="rId13"/>
    <p:sldId id="285" r:id="rId14"/>
    <p:sldId id="341" r:id="rId15"/>
    <p:sldId id="309" r:id="rId16"/>
    <p:sldId id="286" r:id="rId17"/>
    <p:sldId id="287" r:id="rId18"/>
    <p:sldId id="288" r:id="rId19"/>
    <p:sldId id="290" r:id="rId20"/>
    <p:sldId id="289" r:id="rId21"/>
    <p:sldId id="342" r:id="rId22"/>
    <p:sldId id="343" r:id="rId23"/>
    <p:sldId id="270" r:id="rId24"/>
    <p:sldId id="256" r:id="rId25"/>
    <p:sldId id="34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6000"/>
    <a:srgbClr val="A9893C"/>
    <a:srgbClr val="852C69"/>
    <a:srgbClr val="F2F2F2"/>
    <a:srgbClr val="008000"/>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649" autoAdjust="0"/>
    <p:restoredTop sz="94660"/>
  </p:normalViewPr>
  <p:slideViewPr>
    <p:cSldViewPr snapToGrid="0">
      <p:cViewPr varScale="1">
        <p:scale>
          <a:sx n="73" d="100"/>
          <a:sy n="73" d="100"/>
        </p:scale>
        <p:origin x="432" y="-1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24A807C-481C-4B1C-A9B0-B953F6E13739}" type="datetimeFigureOut">
              <a:rPr lang="en-US" smtClean="0"/>
              <a:t>9/29/2023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E7B05F5-BE61-45EA-8F9D-276B20E0B6DA}" type="slidenum">
              <a:rPr lang="en-US" smtClean="0"/>
              <a:t>‹#›</a:t>
            </a:fld>
            <a:endParaRPr lang="en-US"/>
          </a:p>
        </p:txBody>
      </p:sp>
    </p:spTree>
    <p:extLst>
      <p:ext uri="{BB962C8B-B14F-4D97-AF65-F5344CB8AC3E}">
        <p14:creationId xmlns:p14="http://schemas.microsoft.com/office/powerpoint/2010/main" val="3093248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altLang="zh-CN" sz="1200" b="0" i="0" u="none" strike="noStrike" cap="none" smtClean="0">
                <a:solidFill>
                  <a:schemeClr val="dk1"/>
                </a:solidFill>
                <a:latin typeface="Arial"/>
                <a:ea typeface="Arial"/>
                <a:cs typeface="Arial"/>
                <a:sym typeface="Arial"/>
              </a:rPr>
              <a:t>2</a:t>
            </a:fld>
            <a:endParaRPr lang="zh-CN" alt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43030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altLang="zh-CN" sz="1200" b="0" i="0" u="none" strike="noStrike" cap="none" smtClean="0">
                <a:solidFill>
                  <a:schemeClr val="dk1"/>
                </a:solidFill>
                <a:latin typeface="Arial"/>
                <a:ea typeface="Arial"/>
                <a:cs typeface="Arial"/>
                <a:sym typeface="Arial"/>
              </a:rPr>
              <a:t>15</a:t>
            </a:fld>
            <a:endParaRPr lang="zh-CN" alt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886914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46C88B9-C7C1-410B-8F28-8E78411F0B55}" type="datetimeFigureOut">
              <a:rPr lang="en-US" smtClean="0"/>
              <a:t>9/29/2023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2C3C63-A1CA-4335-8ACB-AD24364123C2}" type="slidenum">
              <a:rPr lang="en-US" smtClean="0"/>
              <a:t>‹#›</a:t>
            </a:fld>
            <a:endParaRPr lang="en-US"/>
          </a:p>
        </p:txBody>
      </p:sp>
    </p:spTree>
    <p:extLst>
      <p:ext uri="{BB962C8B-B14F-4D97-AF65-F5344CB8AC3E}">
        <p14:creationId xmlns:p14="http://schemas.microsoft.com/office/powerpoint/2010/main" val="39885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6C88B9-C7C1-410B-8F28-8E78411F0B55}" type="datetimeFigureOut">
              <a:rPr lang="en-US" smtClean="0"/>
              <a:t>9/29/2023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2C3C63-A1CA-4335-8ACB-AD24364123C2}" type="slidenum">
              <a:rPr lang="en-US" smtClean="0"/>
              <a:t>‹#›</a:t>
            </a:fld>
            <a:endParaRPr lang="en-US"/>
          </a:p>
        </p:txBody>
      </p:sp>
    </p:spTree>
    <p:extLst>
      <p:ext uri="{BB962C8B-B14F-4D97-AF65-F5344CB8AC3E}">
        <p14:creationId xmlns:p14="http://schemas.microsoft.com/office/powerpoint/2010/main" val="1482678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6C88B9-C7C1-410B-8F28-8E78411F0B55}" type="datetimeFigureOut">
              <a:rPr lang="en-US" smtClean="0"/>
              <a:t>9/29/2023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2C3C63-A1CA-4335-8ACB-AD24364123C2}" type="slidenum">
              <a:rPr lang="en-US" smtClean="0"/>
              <a:t>‹#›</a:t>
            </a:fld>
            <a:endParaRPr lang="en-US"/>
          </a:p>
        </p:txBody>
      </p:sp>
    </p:spTree>
    <p:extLst>
      <p:ext uri="{BB962C8B-B14F-4D97-AF65-F5344CB8AC3E}">
        <p14:creationId xmlns:p14="http://schemas.microsoft.com/office/powerpoint/2010/main" val="30751374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9396273-81CF-4266-8911-40E1445E94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1356" y="-2661356"/>
            <a:ext cx="6869288" cy="12192000"/>
          </a:xfrm>
          <a:prstGeom prst="rect">
            <a:avLst/>
          </a:prstGeom>
        </p:spPr>
      </p:pic>
      <p:grpSp>
        <p:nvGrpSpPr>
          <p:cNvPr id="8" name="组合 7">
            <a:extLst>
              <a:ext uri="{FF2B5EF4-FFF2-40B4-BE49-F238E27FC236}">
                <a16:creationId xmlns:a16="http://schemas.microsoft.com/office/drawing/2014/main" id="{1B386C7E-E9BB-4C24-BF90-2F28FD10B1EC}"/>
              </a:ext>
            </a:extLst>
          </p:cNvPr>
          <p:cNvGrpSpPr/>
          <p:nvPr userDrawn="1"/>
        </p:nvGrpSpPr>
        <p:grpSpPr>
          <a:xfrm>
            <a:off x="-1" y="0"/>
            <a:ext cx="12192001" cy="698500"/>
            <a:chOff x="310412" y="0"/>
            <a:chExt cx="12416520" cy="698500"/>
          </a:xfrm>
        </p:grpSpPr>
        <p:pic>
          <p:nvPicPr>
            <p:cNvPr id="9" name="图片 8">
              <a:extLst>
                <a:ext uri="{FF2B5EF4-FFF2-40B4-BE49-F238E27FC236}">
                  <a16:creationId xmlns:a16="http://schemas.microsoft.com/office/drawing/2014/main" id="{1E9851D5-AA7B-4D31-9DA0-0C5DC30FBE9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15" b="92778"/>
            <a:stretch/>
          </p:blipFill>
          <p:spPr>
            <a:xfrm>
              <a:off x="310412" y="0"/>
              <a:ext cx="6136369" cy="698500"/>
            </a:xfrm>
            <a:prstGeom prst="rect">
              <a:avLst/>
            </a:prstGeom>
          </p:spPr>
        </p:pic>
        <p:pic>
          <p:nvPicPr>
            <p:cNvPr id="10" name="图片 9">
              <a:extLst>
                <a:ext uri="{FF2B5EF4-FFF2-40B4-BE49-F238E27FC236}">
                  <a16:creationId xmlns:a16="http://schemas.microsoft.com/office/drawing/2014/main" id="{40883DC3-B505-4A9F-A095-A2A7923697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92778"/>
            <a:stretch/>
          </p:blipFill>
          <p:spPr>
            <a:xfrm>
              <a:off x="6280149" y="0"/>
              <a:ext cx="6446783" cy="698500"/>
            </a:xfrm>
            <a:prstGeom prst="rect">
              <a:avLst/>
            </a:prstGeom>
          </p:spPr>
        </p:pic>
      </p:grpSp>
      <p:grpSp>
        <p:nvGrpSpPr>
          <p:cNvPr id="11" name="组合 10">
            <a:extLst>
              <a:ext uri="{FF2B5EF4-FFF2-40B4-BE49-F238E27FC236}">
                <a16:creationId xmlns:a16="http://schemas.microsoft.com/office/drawing/2014/main" id="{81A04F3D-EB07-4A50-B5CE-4BEC427AA68D}"/>
              </a:ext>
            </a:extLst>
          </p:cNvPr>
          <p:cNvGrpSpPr/>
          <p:nvPr userDrawn="1"/>
        </p:nvGrpSpPr>
        <p:grpSpPr>
          <a:xfrm flipV="1">
            <a:off x="-2" y="6083299"/>
            <a:ext cx="12192001" cy="774699"/>
            <a:chOff x="310412" y="0"/>
            <a:chExt cx="12416520" cy="698500"/>
          </a:xfrm>
        </p:grpSpPr>
        <p:pic>
          <p:nvPicPr>
            <p:cNvPr id="12" name="图片 11">
              <a:extLst>
                <a:ext uri="{FF2B5EF4-FFF2-40B4-BE49-F238E27FC236}">
                  <a16:creationId xmlns:a16="http://schemas.microsoft.com/office/drawing/2014/main" id="{5A604601-C0B5-48A8-970C-86A8012E5590}"/>
                </a:ext>
              </a:extLst>
            </p:cNvPr>
            <p:cNvPicPr>
              <a:picLocks noChangeAspect="1"/>
            </p:cNvPicPr>
            <p:nvPr/>
          </p:nvPicPr>
          <p:blipFill rotWithShape="1">
            <a:blip r:embed="rId4">
              <a:extLst>
                <a:ext uri="{28A0092B-C50C-407E-A947-70E740481C1C}">
                  <a14:useLocalDpi xmlns:a14="http://schemas.microsoft.com/office/drawing/2010/main" val="0"/>
                </a:ext>
              </a:extLst>
            </a:blip>
            <a:srcRect l="4815" b="92778"/>
            <a:stretch/>
          </p:blipFill>
          <p:spPr>
            <a:xfrm>
              <a:off x="310412" y="0"/>
              <a:ext cx="6136369" cy="698500"/>
            </a:xfrm>
            <a:prstGeom prst="rect">
              <a:avLst/>
            </a:prstGeom>
          </p:spPr>
        </p:pic>
        <p:pic>
          <p:nvPicPr>
            <p:cNvPr id="13" name="图片 12">
              <a:extLst>
                <a:ext uri="{FF2B5EF4-FFF2-40B4-BE49-F238E27FC236}">
                  <a16:creationId xmlns:a16="http://schemas.microsoft.com/office/drawing/2014/main" id="{627FAD3B-4EB6-4C39-BF2F-30BB8C1BCCFE}"/>
                </a:ext>
              </a:extLst>
            </p:cNvPr>
            <p:cNvPicPr>
              <a:picLocks noChangeAspect="1"/>
            </p:cNvPicPr>
            <p:nvPr/>
          </p:nvPicPr>
          <p:blipFill rotWithShape="1">
            <a:blip r:embed="rId4">
              <a:extLst>
                <a:ext uri="{28A0092B-C50C-407E-A947-70E740481C1C}">
                  <a14:useLocalDpi xmlns:a14="http://schemas.microsoft.com/office/drawing/2010/main" val="0"/>
                </a:ext>
              </a:extLst>
            </a:blip>
            <a:srcRect b="92778"/>
            <a:stretch/>
          </p:blipFill>
          <p:spPr>
            <a:xfrm>
              <a:off x="6280149" y="0"/>
              <a:ext cx="6446783" cy="698500"/>
            </a:xfrm>
            <a:prstGeom prst="rect">
              <a:avLst/>
            </a:prstGeom>
          </p:spPr>
        </p:pic>
      </p:grpSp>
    </p:spTree>
    <p:extLst>
      <p:ext uri="{BB962C8B-B14F-4D97-AF65-F5344CB8AC3E}">
        <p14:creationId xmlns:p14="http://schemas.microsoft.com/office/powerpoint/2010/main" val="365124757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2023/9/29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928018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6C88B9-C7C1-410B-8F28-8E78411F0B55}" type="datetimeFigureOut">
              <a:rPr lang="en-US" smtClean="0"/>
              <a:t>9/29/2023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2C3C63-A1CA-4335-8ACB-AD24364123C2}" type="slidenum">
              <a:rPr lang="en-US" smtClean="0"/>
              <a:t>‹#›</a:t>
            </a:fld>
            <a:endParaRPr lang="en-US"/>
          </a:p>
        </p:txBody>
      </p:sp>
    </p:spTree>
    <p:extLst>
      <p:ext uri="{BB962C8B-B14F-4D97-AF65-F5344CB8AC3E}">
        <p14:creationId xmlns:p14="http://schemas.microsoft.com/office/powerpoint/2010/main" val="3751845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6C88B9-C7C1-410B-8F28-8E78411F0B55}" type="datetimeFigureOut">
              <a:rPr lang="en-US" smtClean="0"/>
              <a:t>9/29/2023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2C3C63-A1CA-4335-8ACB-AD24364123C2}" type="slidenum">
              <a:rPr lang="en-US" smtClean="0"/>
              <a:t>‹#›</a:t>
            </a:fld>
            <a:endParaRPr lang="en-US"/>
          </a:p>
        </p:txBody>
      </p:sp>
    </p:spTree>
    <p:extLst>
      <p:ext uri="{BB962C8B-B14F-4D97-AF65-F5344CB8AC3E}">
        <p14:creationId xmlns:p14="http://schemas.microsoft.com/office/powerpoint/2010/main" val="1927220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46C88B9-C7C1-410B-8F28-8E78411F0B55}" type="datetimeFigureOut">
              <a:rPr lang="en-US" smtClean="0"/>
              <a:t>9/29/2023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2C3C63-A1CA-4335-8ACB-AD24364123C2}" type="slidenum">
              <a:rPr lang="en-US" smtClean="0"/>
              <a:t>‹#›</a:t>
            </a:fld>
            <a:endParaRPr lang="en-US"/>
          </a:p>
        </p:txBody>
      </p:sp>
    </p:spTree>
    <p:extLst>
      <p:ext uri="{BB962C8B-B14F-4D97-AF65-F5344CB8AC3E}">
        <p14:creationId xmlns:p14="http://schemas.microsoft.com/office/powerpoint/2010/main" val="656651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46C88B9-C7C1-410B-8F28-8E78411F0B55}" type="datetimeFigureOut">
              <a:rPr lang="en-US" smtClean="0"/>
              <a:t>9/29/2023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2C3C63-A1CA-4335-8ACB-AD24364123C2}" type="slidenum">
              <a:rPr lang="en-US" smtClean="0"/>
              <a:t>‹#›</a:t>
            </a:fld>
            <a:endParaRPr lang="en-US"/>
          </a:p>
        </p:txBody>
      </p:sp>
    </p:spTree>
    <p:extLst>
      <p:ext uri="{BB962C8B-B14F-4D97-AF65-F5344CB8AC3E}">
        <p14:creationId xmlns:p14="http://schemas.microsoft.com/office/powerpoint/2010/main" val="1986448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6C88B9-C7C1-410B-8F28-8E78411F0B55}" type="datetimeFigureOut">
              <a:rPr lang="en-US" smtClean="0"/>
              <a:t>9/29/2023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2C3C63-A1CA-4335-8ACB-AD24364123C2}" type="slidenum">
              <a:rPr lang="en-US" smtClean="0"/>
              <a:t>‹#›</a:t>
            </a:fld>
            <a:endParaRPr lang="en-US"/>
          </a:p>
        </p:txBody>
      </p:sp>
    </p:spTree>
    <p:extLst>
      <p:ext uri="{BB962C8B-B14F-4D97-AF65-F5344CB8AC3E}">
        <p14:creationId xmlns:p14="http://schemas.microsoft.com/office/powerpoint/2010/main" val="15656158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6C88B9-C7C1-410B-8F28-8E78411F0B55}" type="datetimeFigureOut">
              <a:rPr lang="en-US" smtClean="0"/>
              <a:t>9/29/2023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2C3C63-A1CA-4335-8ACB-AD24364123C2}" type="slidenum">
              <a:rPr lang="en-US" smtClean="0"/>
              <a:t>‹#›</a:t>
            </a:fld>
            <a:endParaRPr lang="en-US"/>
          </a:p>
        </p:txBody>
      </p:sp>
    </p:spTree>
    <p:extLst>
      <p:ext uri="{BB962C8B-B14F-4D97-AF65-F5344CB8AC3E}">
        <p14:creationId xmlns:p14="http://schemas.microsoft.com/office/powerpoint/2010/main" val="387972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46C88B9-C7C1-410B-8F28-8E78411F0B55}" type="datetimeFigureOut">
              <a:rPr lang="en-US" smtClean="0"/>
              <a:t>9/29/2023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2C3C63-A1CA-4335-8ACB-AD24364123C2}" type="slidenum">
              <a:rPr lang="en-US" smtClean="0"/>
              <a:t>‹#›</a:t>
            </a:fld>
            <a:endParaRPr lang="en-US"/>
          </a:p>
        </p:txBody>
      </p:sp>
    </p:spTree>
    <p:extLst>
      <p:ext uri="{BB962C8B-B14F-4D97-AF65-F5344CB8AC3E}">
        <p14:creationId xmlns:p14="http://schemas.microsoft.com/office/powerpoint/2010/main" val="942739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46C88B9-C7C1-410B-8F28-8E78411F0B55}" type="datetimeFigureOut">
              <a:rPr lang="en-US" smtClean="0"/>
              <a:t>9/29/2023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2C3C63-A1CA-4335-8ACB-AD24364123C2}" type="slidenum">
              <a:rPr lang="en-US" smtClean="0"/>
              <a:t>‹#›</a:t>
            </a:fld>
            <a:endParaRPr lang="en-US"/>
          </a:p>
        </p:txBody>
      </p:sp>
    </p:spTree>
    <p:extLst>
      <p:ext uri="{BB962C8B-B14F-4D97-AF65-F5344CB8AC3E}">
        <p14:creationId xmlns:p14="http://schemas.microsoft.com/office/powerpoint/2010/main" val="2343159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6C88B9-C7C1-410B-8F28-8E78411F0B55}" type="datetimeFigureOut">
              <a:rPr lang="en-US" smtClean="0"/>
              <a:t>9/29/2023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2C3C63-A1CA-4335-8ACB-AD24364123C2}" type="slidenum">
              <a:rPr lang="en-US" smtClean="0"/>
              <a:t>‹#›</a:t>
            </a:fld>
            <a:endParaRPr lang="en-US"/>
          </a:p>
        </p:txBody>
      </p:sp>
    </p:spTree>
    <p:extLst>
      <p:ext uri="{BB962C8B-B14F-4D97-AF65-F5344CB8AC3E}">
        <p14:creationId xmlns:p14="http://schemas.microsoft.com/office/powerpoint/2010/main" val="30601995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1.xml"/><Relationship Id="rId5" Type="http://schemas.microsoft.com/office/2007/relationships/hdphoto" Target="../media/hdphoto17.wdp"/><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7" Type="http://schemas.microsoft.com/office/2007/relationships/hdphoto" Target="../media/hdphoto18.wdp"/><Relationship Id="rId2" Type="http://schemas.openxmlformats.org/officeDocument/2006/relationships/image" Target="../media/image18.jpe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51.jp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g"/><Relationship Id="rId7" Type="http://schemas.openxmlformats.org/officeDocument/2006/relationships/image" Target="../media/image54.png"/><Relationship Id="rId2" Type="http://schemas.openxmlformats.org/officeDocument/2006/relationships/image" Target="../media/image18.jpeg"/><Relationship Id="rId1" Type="http://schemas.openxmlformats.org/officeDocument/2006/relationships/slideLayout" Target="../slideLayouts/slideLayout1.xml"/><Relationship Id="rId6" Type="http://schemas.openxmlformats.org/officeDocument/2006/relationships/image" Target="../media/image53.jpeg"/><Relationship Id="rId5" Type="http://schemas.openxmlformats.org/officeDocument/2006/relationships/image" Target="../media/image23.png"/><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1.xml"/><Relationship Id="rId5" Type="http://schemas.openxmlformats.org/officeDocument/2006/relationships/image" Target="../media/image56.jpg"/><Relationship Id="rId4" Type="http://schemas.openxmlformats.org/officeDocument/2006/relationships/image" Target="../media/image55.jp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3.png"/><Relationship Id="rId10"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slide" Target="slide23.xml"/><Relationship Id="rId13" Type="http://schemas.openxmlformats.org/officeDocument/2006/relationships/image" Target="../media/image64.png"/><Relationship Id="rId18" Type="http://schemas.openxmlformats.org/officeDocument/2006/relationships/slide" Target="slide18.xml"/><Relationship Id="rId26" Type="http://schemas.openxmlformats.org/officeDocument/2006/relationships/image" Target="../media/image73.svg"/><Relationship Id="rId3" Type="http://schemas.openxmlformats.org/officeDocument/2006/relationships/image" Target="../media/image16.png"/><Relationship Id="rId21" Type="http://schemas.openxmlformats.org/officeDocument/2006/relationships/slide" Target="slide19.xml"/><Relationship Id="rId7" Type="http://schemas.openxmlformats.org/officeDocument/2006/relationships/image" Target="../media/image60.png"/><Relationship Id="rId12" Type="http://schemas.openxmlformats.org/officeDocument/2006/relationships/slide" Target="slide17.xml"/><Relationship Id="rId17" Type="http://schemas.openxmlformats.org/officeDocument/2006/relationships/image" Target="../media/image67.svg"/><Relationship Id="rId25" Type="http://schemas.openxmlformats.org/officeDocument/2006/relationships/image" Target="../media/image68.png"/><Relationship Id="rId2" Type="http://schemas.openxmlformats.org/officeDocument/2006/relationships/image" Target="../media/image57.jpeg"/><Relationship Id="rId16" Type="http://schemas.openxmlformats.org/officeDocument/2006/relationships/image" Target="../media/image65.png"/><Relationship Id="rId20" Type="http://schemas.openxmlformats.org/officeDocument/2006/relationships/image" Target="../media/image69.svg"/><Relationship Id="rId29" Type="http://schemas.openxmlformats.org/officeDocument/2006/relationships/image" Target="../media/image75.svg"/><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63.png"/><Relationship Id="rId24" Type="http://schemas.openxmlformats.org/officeDocument/2006/relationships/slide" Target="slide21.xml"/><Relationship Id="rId5" Type="http://schemas.openxmlformats.org/officeDocument/2006/relationships/image" Target="../media/image58.png"/><Relationship Id="rId15" Type="http://schemas.openxmlformats.org/officeDocument/2006/relationships/slide" Target="slide20.xml"/><Relationship Id="rId23" Type="http://schemas.openxmlformats.org/officeDocument/2006/relationships/image" Target="../media/image71.svg"/><Relationship Id="rId28" Type="http://schemas.openxmlformats.org/officeDocument/2006/relationships/image" Target="../media/image69.png"/><Relationship Id="rId10" Type="http://schemas.openxmlformats.org/officeDocument/2006/relationships/image" Target="../media/image62.png"/><Relationship Id="rId19" Type="http://schemas.openxmlformats.org/officeDocument/2006/relationships/image" Target="../media/image66.png"/><Relationship Id="rId4" Type="http://schemas.openxmlformats.org/officeDocument/2006/relationships/image" Target="../media/image17.png"/><Relationship Id="rId9" Type="http://schemas.openxmlformats.org/officeDocument/2006/relationships/image" Target="../media/image61.png"/><Relationship Id="rId14" Type="http://schemas.openxmlformats.org/officeDocument/2006/relationships/image" Target="../media/image65.svg"/><Relationship Id="rId22" Type="http://schemas.openxmlformats.org/officeDocument/2006/relationships/image" Target="../media/image67.png"/><Relationship Id="rId27" Type="http://schemas.openxmlformats.org/officeDocument/2006/relationships/slide" Target="slide22.xml"/></Relationships>
</file>

<file path=ppt/slides/_rels/slide17.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1.png"/><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slide" Target="slide24.xml"/><Relationship Id="rId5" Type="http://schemas.openxmlformats.org/officeDocument/2006/relationships/image" Target="../media/image16.png"/><Relationship Id="rId4" Type="http://schemas.openxmlformats.org/officeDocument/2006/relationships/slide" Target="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57.jpe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slide" Target="slide16.xml"/></Relationships>
</file>

<file path=ppt/slides/_rels/slide1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slide" Target="slide16.xml"/><Relationship Id="rId4" Type="http://schemas.openxmlformats.org/officeDocument/2006/relationships/image" Target="../media/image72.gif"/></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3.png"/><Relationship Id="rId10"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57.jpe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slide" Target="slide16.xml"/></Relationships>
</file>

<file path=ppt/slides/_rels/slide2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57.jpe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slide" Target="slide16.xml"/></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57.jpe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slide" Target="slide16.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72.gif"/><Relationship Id="rId7"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63.png"/><Relationship Id="rId5" Type="http://schemas.openxmlformats.org/officeDocument/2006/relationships/image" Target="../media/image16.png"/><Relationship Id="rId10" Type="http://schemas.openxmlformats.org/officeDocument/2006/relationships/image" Target="../media/image62.png"/><Relationship Id="rId4" Type="http://schemas.openxmlformats.org/officeDocument/2006/relationships/image" Target="../media/image75.gif"/><Relationship Id="rId9"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xml"/><Relationship Id="rId7" Type="http://schemas.microsoft.com/office/2007/relationships/hdphoto" Target="../media/hdphoto1.wdp"/><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g"/><Relationship Id="rId7" Type="http://schemas.openxmlformats.org/officeDocument/2006/relationships/image" Target="../media/image23.png"/><Relationship Id="rId2" Type="http://schemas.openxmlformats.org/officeDocument/2006/relationships/image" Target="../media/image18.jpe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jp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1.xml"/><Relationship Id="rId5" Type="http://schemas.openxmlformats.org/officeDocument/2006/relationships/image" Target="../media/image26.jpg"/><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13" Type="http://schemas.microsoft.com/office/2007/relationships/hdphoto" Target="../media/hdphoto5.wdp"/><Relationship Id="rId18" Type="http://schemas.openxmlformats.org/officeDocument/2006/relationships/image" Target="../media/image34.png"/><Relationship Id="rId26" Type="http://schemas.openxmlformats.org/officeDocument/2006/relationships/image" Target="../media/image38.png"/><Relationship Id="rId3" Type="http://schemas.openxmlformats.org/officeDocument/2006/relationships/image" Target="../media/image19.jpg"/><Relationship Id="rId21" Type="http://schemas.microsoft.com/office/2007/relationships/hdphoto" Target="../media/hdphoto9.wdp"/><Relationship Id="rId34" Type="http://schemas.openxmlformats.org/officeDocument/2006/relationships/image" Target="../media/image43.png"/><Relationship Id="rId7" Type="http://schemas.openxmlformats.org/officeDocument/2006/relationships/image" Target="../media/image28.png"/><Relationship Id="rId12" Type="http://schemas.openxmlformats.org/officeDocument/2006/relationships/image" Target="../media/image31.png"/><Relationship Id="rId17" Type="http://schemas.microsoft.com/office/2007/relationships/hdphoto" Target="../media/hdphoto7.wdp"/><Relationship Id="rId25" Type="http://schemas.microsoft.com/office/2007/relationships/hdphoto" Target="../media/hdphoto11.wdp"/><Relationship Id="rId33" Type="http://schemas.openxmlformats.org/officeDocument/2006/relationships/image" Target="../media/image42.png"/><Relationship Id="rId2" Type="http://schemas.openxmlformats.org/officeDocument/2006/relationships/image" Target="../media/image18.jpeg"/><Relationship Id="rId16" Type="http://schemas.openxmlformats.org/officeDocument/2006/relationships/image" Target="../media/image33.png"/><Relationship Id="rId20" Type="http://schemas.openxmlformats.org/officeDocument/2006/relationships/image" Target="../media/image35.png"/><Relationship Id="rId29" Type="http://schemas.microsoft.com/office/2007/relationships/hdphoto" Target="../media/hdphoto13.wdp"/><Relationship Id="rId1" Type="http://schemas.openxmlformats.org/officeDocument/2006/relationships/slideLayout" Target="../slideLayouts/slideLayout1.xml"/><Relationship Id="rId6" Type="http://schemas.microsoft.com/office/2007/relationships/hdphoto" Target="../media/hdphoto2.wdp"/><Relationship Id="rId11" Type="http://schemas.microsoft.com/office/2007/relationships/hdphoto" Target="../media/hdphoto4.wdp"/><Relationship Id="rId24" Type="http://schemas.openxmlformats.org/officeDocument/2006/relationships/image" Target="../media/image37.png"/><Relationship Id="rId32" Type="http://schemas.openxmlformats.org/officeDocument/2006/relationships/image" Target="../media/image41.png"/><Relationship Id="rId5" Type="http://schemas.openxmlformats.org/officeDocument/2006/relationships/image" Target="../media/image27.png"/><Relationship Id="rId15" Type="http://schemas.microsoft.com/office/2007/relationships/hdphoto" Target="../media/hdphoto6.wdp"/><Relationship Id="rId23" Type="http://schemas.microsoft.com/office/2007/relationships/hdphoto" Target="../media/hdphoto10.wdp"/><Relationship Id="rId28" Type="http://schemas.openxmlformats.org/officeDocument/2006/relationships/image" Target="../media/image39.png"/><Relationship Id="rId10" Type="http://schemas.openxmlformats.org/officeDocument/2006/relationships/image" Target="../media/image30.png"/><Relationship Id="rId19" Type="http://schemas.microsoft.com/office/2007/relationships/hdphoto" Target="../media/hdphoto8.wdp"/><Relationship Id="rId31" Type="http://schemas.microsoft.com/office/2007/relationships/hdphoto" Target="../media/hdphoto14.wdp"/><Relationship Id="rId4" Type="http://schemas.openxmlformats.org/officeDocument/2006/relationships/image" Target="../media/image24.png"/><Relationship Id="rId9" Type="http://schemas.microsoft.com/office/2007/relationships/hdphoto" Target="../media/hdphoto3.wdp"/><Relationship Id="rId14" Type="http://schemas.openxmlformats.org/officeDocument/2006/relationships/image" Target="../media/image32.png"/><Relationship Id="rId22" Type="http://schemas.openxmlformats.org/officeDocument/2006/relationships/image" Target="../media/image36.png"/><Relationship Id="rId27" Type="http://schemas.microsoft.com/office/2007/relationships/hdphoto" Target="../media/hdphoto12.wdp"/><Relationship Id="rId30" Type="http://schemas.openxmlformats.org/officeDocument/2006/relationships/image" Target="../media/image40.png"/><Relationship Id="rId8"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1.xml"/><Relationship Id="rId5" Type="http://schemas.microsoft.com/office/2007/relationships/hdphoto" Target="../media/hdphoto15.wdp"/><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47.png"/><Relationship Id="rId2" Type="http://schemas.openxmlformats.org/officeDocument/2006/relationships/image" Target="../media/image18.jpeg"/><Relationship Id="rId1" Type="http://schemas.openxmlformats.org/officeDocument/2006/relationships/slideLayout" Target="../slideLayouts/slideLayout1.xml"/><Relationship Id="rId6" Type="http://schemas.microsoft.com/office/2007/relationships/hdphoto" Target="../media/hdphoto16.wdp"/><Relationship Id="rId5" Type="http://schemas.openxmlformats.org/officeDocument/2006/relationships/image" Target="../media/image46.png"/><Relationship Id="rId4" Type="http://schemas.openxmlformats.org/officeDocument/2006/relationships/image" Target="../media/image4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5">
            <a:extLst>
              <a:ext uri="{FF2B5EF4-FFF2-40B4-BE49-F238E27FC236}">
                <a16:creationId xmlns:a16="http://schemas.microsoft.com/office/drawing/2014/main" id="{4F734E4F-A731-B600-CEA9-13379F7331E5}"/>
              </a:ext>
            </a:extLst>
          </p:cNvPr>
          <p:cNvPicPr>
            <a:picLocks noChangeAspect="1"/>
          </p:cNvPicPr>
          <p:nvPr/>
        </p:nvPicPr>
        <p:blipFill>
          <a:blip r:embed="rId2"/>
          <a:stretch>
            <a:fillRect/>
          </a:stretch>
        </p:blipFill>
        <p:spPr>
          <a:xfrm>
            <a:off x="0" y="-88387"/>
            <a:ext cx="12192000" cy="6854653"/>
          </a:xfrm>
          <a:prstGeom prst="rect">
            <a:avLst/>
          </a:prstGeom>
        </p:spPr>
      </p:pic>
      <p:sp>
        <p:nvSpPr>
          <p:cNvPr id="7" name="TextBox 1">
            <a:extLst>
              <a:ext uri="{FF2B5EF4-FFF2-40B4-BE49-F238E27FC236}">
                <a16:creationId xmlns:a16="http://schemas.microsoft.com/office/drawing/2014/main" id="{05B1BF63-D56B-AF1F-A145-B44EE0334B87}"/>
              </a:ext>
            </a:extLst>
          </p:cNvPr>
          <p:cNvSpPr txBox="1"/>
          <p:nvPr/>
        </p:nvSpPr>
        <p:spPr>
          <a:xfrm>
            <a:off x="3603006" y="91734"/>
            <a:ext cx="5208577" cy="523220"/>
          </a:xfrm>
          <a:prstGeom prst="rect">
            <a:avLst/>
          </a:prstGeom>
          <a:noFill/>
        </p:spPr>
        <p:txBody>
          <a:bodyPr wrap="square" rtlCol="0">
            <a:spAutoFit/>
          </a:bodyPr>
          <a:lstStyle/>
          <a:p>
            <a:pPr algn="ctr"/>
            <a:r>
              <a:rPr lang="en-US" sz="2800" dirty="0" err="1" smtClean="0">
                <a:solidFill>
                  <a:srgbClr val="A9893C"/>
                </a:solidFill>
                <a:latin typeface="#9Slide03 AmpleSoft Bold" panose="02000000000000000000" pitchFamily="2" charset="0"/>
                <a:cs typeface="Mongolian Baiti" panose="03000500000000000000" pitchFamily="66" charset="0"/>
              </a:rPr>
              <a:t>Lớp</a:t>
            </a:r>
            <a:r>
              <a:rPr lang="en-US" sz="2800" dirty="0" smtClean="0">
                <a:solidFill>
                  <a:srgbClr val="A9893C"/>
                </a:solidFill>
                <a:latin typeface="#9Slide03 AmpleSoft Bold" panose="02000000000000000000" pitchFamily="2" charset="0"/>
                <a:cs typeface="Mongolian Baiti" panose="03000500000000000000" pitchFamily="66" charset="0"/>
              </a:rPr>
              <a:t> 9A </a:t>
            </a:r>
            <a:r>
              <a:rPr lang="en-US" sz="2800" dirty="0" err="1" smtClean="0">
                <a:solidFill>
                  <a:srgbClr val="A9893C"/>
                </a:solidFill>
                <a:latin typeface="#9Slide03 AmpleSoft Bold" panose="02000000000000000000" pitchFamily="2" charset="0"/>
                <a:cs typeface="Mongolian Baiti" panose="03000500000000000000" pitchFamily="66" charset="0"/>
              </a:rPr>
              <a:t>pTRƯỜNG</a:t>
            </a:r>
            <a:r>
              <a:rPr lang="en-US" sz="2800" dirty="0" smtClean="0">
                <a:solidFill>
                  <a:srgbClr val="A9893C"/>
                </a:solidFill>
                <a:latin typeface="#9Slide03 AmpleSoft Bold" panose="02000000000000000000" pitchFamily="2" charset="0"/>
                <a:cs typeface="Mongolian Baiti" panose="03000500000000000000" pitchFamily="66" charset="0"/>
              </a:rPr>
              <a:t> THCS </a:t>
            </a:r>
            <a:r>
              <a:rPr lang="en-US" sz="2800" dirty="0" err="1" smtClean="0">
                <a:solidFill>
                  <a:srgbClr val="A9893C"/>
                </a:solidFill>
                <a:latin typeface="#9Slide03 AmpleSoft Bold" panose="02000000000000000000" pitchFamily="2" charset="0"/>
                <a:cs typeface="Mongolian Baiti" panose="03000500000000000000" pitchFamily="66" charset="0"/>
              </a:rPr>
              <a:t>Mỹ</a:t>
            </a:r>
            <a:r>
              <a:rPr lang="en-US" sz="2800" dirty="0" smtClean="0">
                <a:solidFill>
                  <a:srgbClr val="A9893C"/>
                </a:solidFill>
                <a:latin typeface="#9Slide03 AmpleSoft Bold" panose="02000000000000000000" pitchFamily="2" charset="0"/>
                <a:cs typeface="Mongolian Baiti" panose="03000500000000000000" pitchFamily="66" charset="0"/>
              </a:rPr>
              <a:t> ĐỨCÀ</a:t>
            </a:r>
            <a:endParaRPr lang="en-US" sz="2800" dirty="0">
              <a:solidFill>
                <a:srgbClr val="A9893C"/>
              </a:solidFill>
              <a:latin typeface="#9Slide03 AmpleSoft Bold" panose="02000000000000000000" pitchFamily="2" charset="0"/>
              <a:cs typeface="Mongolian Baiti" panose="03000500000000000000" pitchFamily="66" charset="0"/>
            </a:endParaRPr>
          </a:p>
        </p:txBody>
      </p:sp>
      <p:sp>
        <p:nvSpPr>
          <p:cNvPr id="11" name="TextBox 10">
            <a:extLst>
              <a:ext uri="{FF2B5EF4-FFF2-40B4-BE49-F238E27FC236}">
                <a16:creationId xmlns:a16="http://schemas.microsoft.com/office/drawing/2014/main" id="{2A299890-DEEF-1D59-247E-606DF99D50A5}"/>
              </a:ext>
            </a:extLst>
          </p:cNvPr>
          <p:cNvSpPr txBox="1"/>
          <p:nvPr/>
        </p:nvSpPr>
        <p:spPr>
          <a:xfrm>
            <a:off x="3003133" y="6243046"/>
            <a:ext cx="8288595" cy="523220"/>
          </a:xfrm>
          <a:prstGeom prst="rect">
            <a:avLst/>
          </a:prstGeom>
          <a:noFill/>
        </p:spPr>
        <p:txBody>
          <a:bodyPr wrap="square" rtlCol="0">
            <a:spAutoFit/>
          </a:bodyPr>
          <a:lstStyle/>
          <a:p>
            <a:r>
              <a:rPr lang="en-US" sz="2800" b="1" i="1" dirty="0" err="1" smtClean="0">
                <a:solidFill>
                  <a:schemeClr val="accent4">
                    <a:lumMod val="50000"/>
                  </a:schemeClr>
                </a:solidFill>
                <a:latin typeface="Trebuchet MS" panose="020B0603020202020204" pitchFamily="34" charset="0"/>
                <a:cs typeface="Times New Roman" pitchFamily="18" charset="0"/>
              </a:rPr>
              <a:t>Mỹ</a:t>
            </a:r>
            <a:r>
              <a:rPr lang="en-US" sz="2800" b="1" i="1" dirty="0" smtClean="0">
                <a:solidFill>
                  <a:schemeClr val="accent4">
                    <a:lumMod val="50000"/>
                  </a:schemeClr>
                </a:solidFill>
                <a:latin typeface="Trebuchet MS" panose="020B0603020202020204" pitchFamily="34" charset="0"/>
                <a:cs typeface="Times New Roman" pitchFamily="18" charset="0"/>
              </a:rPr>
              <a:t> </a:t>
            </a:r>
            <a:r>
              <a:rPr lang="en-US" sz="2800" b="1" i="1" dirty="0" err="1" smtClean="0">
                <a:solidFill>
                  <a:schemeClr val="accent4">
                    <a:lumMod val="50000"/>
                  </a:schemeClr>
                </a:solidFill>
                <a:latin typeface="Trebuchet MS" panose="020B0603020202020204" pitchFamily="34" charset="0"/>
                <a:cs typeface="Times New Roman" pitchFamily="18" charset="0"/>
              </a:rPr>
              <a:t>Đức</a:t>
            </a:r>
            <a:r>
              <a:rPr lang="en-US" sz="2800" b="1" i="1" dirty="0" smtClean="0">
                <a:solidFill>
                  <a:schemeClr val="accent4">
                    <a:lumMod val="50000"/>
                  </a:schemeClr>
                </a:solidFill>
                <a:latin typeface="Trebuchet MS" panose="020B0603020202020204" pitchFamily="34" charset="0"/>
                <a:cs typeface="Times New Roman" pitchFamily="18" charset="0"/>
              </a:rPr>
              <a:t>, </a:t>
            </a:r>
            <a:r>
              <a:rPr lang="en-US" sz="2800" b="1" i="1" dirty="0" err="1">
                <a:solidFill>
                  <a:schemeClr val="accent4">
                    <a:lumMod val="50000"/>
                  </a:schemeClr>
                </a:solidFill>
                <a:latin typeface="Trebuchet MS" panose="020B0603020202020204" pitchFamily="34" charset="0"/>
                <a:cs typeface="Times New Roman" pitchFamily="18" charset="0"/>
              </a:rPr>
              <a:t>ngày</a:t>
            </a:r>
            <a:r>
              <a:rPr lang="en-US" sz="2800" b="1" i="1" dirty="0">
                <a:solidFill>
                  <a:schemeClr val="accent4">
                    <a:lumMod val="50000"/>
                  </a:schemeClr>
                </a:solidFill>
                <a:latin typeface="Trebuchet MS" panose="020B0603020202020204" pitchFamily="34" charset="0"/>
                <a:cs typeface="Times New Roman" pitchFamily="18" charset="0"/>
              </a:rPr>
              <a:t> </a:t>
            </a:r>
            <a:r>
              <a:rPr lang="en-US" sz="2800" b="1" i="1" dirty="0" smtClean="0">
                <a:solidFill>
                  <a:schemeClr val="accent4">
                    <a:lumMod val="50000"/>
                  </a:schemeClr>
                </a:solidFill>
                <a:latin typeface="Trebuchet MS" panose="020B0603020202020204" pitchFamily="34" charset="0"/>
                <a:cs typeface="Times New Roman" pitchFamily="18" charset="0"/>
              </a:rPr>
              <a:t>29 </a:t>
            </a:r>
            <a:r>
              <a:rPr lang="en-US" sz="2800" b="1" i="1" dirty="0">
                <a:solidFill>
                  <a:schemeClr val="accent4">
                    <a:lumMod val="50000"/>
                  </a:schemeClr>
                </a:solidFill>
                <a:latin typeface="Trebuchet MS" panose="020B0603020202020204" pitchFamily="34" charset="0"/>
                <a:cs typeface="Times New Roman" pitchFamily="18" charset="0"/>
              </a:rPr>
              <a:t>tháng 9 </a:t>
            </a:r>
            <a:r>
              <a:rPr lang="en-US" sz="2800" b="1" i="1" dirty="0" err="1">
                <a:solidFill>
                  <a:schemeClr val="accent4">
                    <a:lumMod val="50000"/>
                  </a:schemeClr>
                </a:solidFill>
                <a:latin typeface="Trebuchet MS" panose="020B0603020202020204" pitchFamily="34" charset="0"/>
                <a:cs typeface="Times New Roman" pitchFamily="18" charset="0"/>
              </a:rPr>
              <a:t>năm</a:t>
            </a:r>
            <a:r>
              <a:rPr lang="en-US" sz="2800" b="1" i="1" dirty="0">
                <a:solidFill>
                  <a:schemeClr val="accent4">
                    <a:lumMod val="50000"/>
                  </a:schemeClr>
                </a:solidFill>
                <a:latin typeface="Trebuchet MS" panose="020B0603020202020204" pitchFamily="34" charset="0"/>
                <a:cs typeface="Times New Roman" pitchFamily="18" charset="0"/>
              </a:rPr>
              <a:t> 2023</a:t>
            </a:r>
          </a:p>
        </p:txBody>
      </p:sp>
      <p:cxnSp>
        <p:nvCxnSpPr>
          <p:cNvPr id="12" name="Đường nối Thẳng 11">
            <a:extLst>
              <a:ext uri="{FF2B5EF4-FFF2-40B4-BE49-F238E27FC236}">
                <a16:creationId xmlns:a16="http://schemas.microsoft.com/office/drawing/2014/main" id="{D46F97D1-CEF1-E8BC-4CE0-C6E93DDE2EDA}"/>
              </a:ext>
            </a:extLst>
          </p:cNvPr>
          <p:cNvCxnSpPr>
            <a:cxnSpLocks/>
          </p:cNvCxnSpPr>
          <p:nvPr/>
        </p:nvCxnSpPr>
        <p:spPr>
          <a:xfrm>
            <a:off x="4676775" y="647934"/>
            <a:ext cx="3143392" cy="0"/>
          </a:xfrm>
          <a:prstGeom prst="line">
            <a:avLst/>
          </a:prstGeom>
          <a:ln>
            <a:solidFill>
              <a:srgbClr val="7F6000"/>
            </a:solidFill>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8746660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4" descr="Middle Autumn Festival - Ngày tết trung thu trong tiếng Anh">
            <a:extLst>
              <a:ext uri="{FF2B5EF4-FFF2-40B4-BE49-F238E27FC236}">
                <a16:creationId xmlns:a16="http://schemas.microsoft.com/office/drawing/2014/main" id="{954E49D1-9047-FF4E-634B-292EDF010D88}"/>
              </a:ext>
            </a:extLst>
          </p:cNvPr>
          <p:cNvPicPr>
            <a:picLocks noChangeAspect="1" noChangeArrowheads="1"/>
          </p:cNvPicPr>
          <p:nvPr/>
        </p:nvPicPr>
        <p:blipFill>
          <a:blip r:embed="rId2">
            <a:alphaModFix amt="85000"/>
            <a:extLst>
              <a:ext uri="{28A0092B-C50C-407E-A947-70E740481C1C}">
                <a14:useLocalDpi xmlns:a14="http://schemas.microsoft.com/office/drawing/2010/main" val="0"/>
              </a:ext>
            </a:extLst>
          </a:blip>
          <a:srcRect/>
          <a:stretch>
            <a:fillRect/>
          </a:stretch>
        </p:blipFill>
        <p:spPr bwMode="auto">
          <a:xfrm>
            <a:off x="0" y="-647700"/>
            <a:ext cx="12192000" cy="7505701"/>
          </a:xfrm>
          <a:prstGeom prst="rect">
            <a:avLst/>
          </a:prstGeom>
          <a:noFill/>
          <a:extLst>
            <a:ext uri="{909E8E84-426E-40DD-AFC4-6F175D3DCCD1}">
              <a14:hiddenFill xmlns:a14="http://schemas.microsoft.com/office/drawing/2010/main">
                <a:solidFill>
                  <a:srgbClr val="FFFFFF"/>
                </a:solidFill>
              </a14:hiddenFill>
            </a:ext>
          </a:extLst>
        </p:spPr>
      </p:pic>
      <p:sp>
        <p:nvSpPr>
          <p:cNvPr id="27" name="Hình chữ nhật: Góc Tròn 26">
            <a:extLst>
              <a:ext uri="{FF2B5EF4-FFF2-40B4-BE49-F238E27FC236}">
                <a16:creationId xmlns:a16="http://schemas.microsoft.com/office/drawing/2014/main" id="{1F2E25CF-0AC5-EE27-454C-43CDA4867C0F}"/>
              </a:ext>
            </a:extLst>
          </p:cNvPr>
          <p:cNvSpPr/>
          <p:nvPr/>
        </p:nvSpPr>
        <p:spPr>
          <a:xfrm>
            <a:off x="1074275" y="3713863"/>
            <a:ext cx="10649123" cy="2751077"/>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8" name="Hình chữ nhật: Góc Tròn 27">
            <a:extLst>
              <a:ext uri="{FF2B5EF4-FFF2-40B4-BE49-F238E27FC236}">
                <a16:creationId xmlns:a16="http://schemas.microsoft.com/office/drawing/2014/main" id="{B5C23B05-7CC1-E58D-0E4F-CA413700D0D1}"/>
              </a:ext>
            </a:extLst>
          </p:cNvPr>
          <p:cNvSpPr/>
          <p:nvPr/>
        </p:nvSpPr>
        <p:spPr>
          <a:xfrm>
            <a:off x="1266092" y="4149971"/>
            <a:ext cx="10028795" cy="2320490"/>
          </a:xfrm>
          <a:prstGeom prst="roundRect">
            <a:avLst/>
          </a:prstGeom>
          <a:noFill/>
          <a:ln w="381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7" name="Hình ảnh 16" descr="Ảnh có chứa Hình chữ nhật, khung, khung ảnh, văn bản&#10;&#10;Mô tả được tạo tự động">
            <a:extLst>
              <a:ext uri="{FF2B5EF4-FFF2-40B4-BE49-F238E27FC236}">
                <a16:creationId xmlns:a16="http://schemas.microsoft.com/office/drawing/2014/main" id="{CCDCD220-EDAC-B2C3-B36F-366ED85D1430}"/>
              </a:ext>
            </a:extLst>
          </p:cNvPr>
          <p:cNvPicPr>
            <a:picLocks noChangeAspect="1"/>
          </p:cNvPicPr>
          <p:nvPr/>
        </p:nvPicPr>
        <p:blipFill rotWithShape="1">
          <a:blip r:embed="rId3">
            <a:extLst>
              <a:ext uri="{28A0092B-C50C-407E-A947-70E740481C1C}">
                <a14:useLocalDpi xmlns:a14="http://schemas.microsoft.com/office/drawing/2010/main" val="0"/>
              </a:ext>
            </a:extLst>
          </a:blip>
          <a:srcRect l="13950" t="12865" r="14703" b="13435"/>
          <a:stretch/>
        </p:blipFill>
        <p:spPr>
          <a:xfrm>
            <a:off x="3421175" y="-647700"/>
            <a:ext cx="5955324" cy="40929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6" name="Hộp Văn bản 25">
            <a:extLst>
              <a:ext uri="{FF2B5EF4-FFF2-40B4-BE49-F238E27FC236}">
                <a16:creationId xmlns:a16="http://schemas.microsoft.com/office/drawing/2014/main" id="{7BA6FC94-23A7-884C-721A-5B3406BC4215}"/>
              </a:ext>
            </a:extLst>
          </p:cNvPr>
          <p:cNvSpPr txBox="1"/>
          <p:nvPr/>
        </p:nvSpPr>
        <p:spPr>
          <a:xfrm>
            <a:off x="1379845" y="4218171"/>
            <a:ext cx="9683658" cy="2246769"/>
          </a:xfrm>
          <a:prstGeom prst="rect">
            <a:avLst/>
          </a:prstGeom>
          <a:noFill/>
        </p:spPr>
        <p:txBody>
          <a:bodyPr wrap="square" rtlCol="0">
            <a:spAutoFit/>
          </a:bodyPr>
          <a:lstStyle/>
          <a:p>
            <a:pPr algn="just"/>
            <a:r>
              <a:rPr lang="vi-VN" sz="2800" b="1">
                <a:solidFill>
                  <a:schemeClr val="accent4">
                    <a:lumMod val="50000"/>
                  </a:schemeClr>
                </a:solidFill>
                <a:latin typeface="Times New Roman" panose="02020603050405020304" pitchFamily="18" charset="0"/>
                <a:cs typeface="Times New Roman" panose="02020603050405020304" pitchFamily="18" charset="0"/>
              </a:rPr>
              <a:t>Chú Cuội</a:t>
            </a:r>
            <a:r>
              <a:rPr lang="vi-VN" sz="2800">
                <a:solidFill>
                  <a:schemeClr val="accent4">
                    <a:lumMod val="50000"/>
                  </a:schemeClr>
                </a:solidFill>
                <a:latin typeface="Times New Roman" panose="02020603050405020304" pitchFamily="18" charset="0"/>
                <a:cs typeface="Times New Roman" panose="02020603050405020304" pitchFamily="18" charset="0"/>
              </a:rPr>
              <a:t> </a:t>
            </a:r>
            <a:r>
              <a:rPr lang="vi-VN" sz="2800">
                <a:solidFill>
                  <a:schemeClr val="accent5">
                    <a:lumMod val="50000"/>
                  </a:schemeClr>
                </a:solidFill>
                <a:latin typeface="Times New Roman" panose="02020603050405020304" pitchFamily="18" charset="0"/>
                <a:cs typeface="Times New Roman" panose="02020603050405020304" pitchFamily="18" charset="0"/>
              </a:rPr>
              <a:t>là một </a:t>
            </a:r>
            <a:r>
              <a:rPr lang="en-US" sz="2800">
                <a:solidFill>
                  <a:schemeClr val="accent5">
                    <a:lumMod val="50000"/>
                  </a:schemeClr>
                </a:solidFill>
                <a:latin typeface="Times New Roman" panose="02020603050405020304" pitchFamily="18" charset="0"/>
                <a:cs typeface="Times New Roman" panose="02020603050405020304" pitchFamily="18" charset="0"/>
              </a:rPr>
              <a:t>nhân vật trong “</a:t>
            </a:r>
            <a:r>
              <a:rPr lang="vi-VN" sz="2800">
                <a:solidFill>
                  <a:schemeClr val="accent5">
                    <a:lumMod val="50000"/>
                  </a:schemeClr>
                </a:solidFill>
                <a:latin typeface="Times New Roman" panose="02020603050405020304" pitchFamily="18" charset="0"/>
                <a:cs typeface="Times New Roman" panose="02020603050405020304" pitchFamily="18" charset="0"/>
              </a:rPr>
              <a:t>Sự tích chú Cuội cung trăng</a:t>
            </a:r>
            <a:r>
              <a:rPr lang="en-US" sz="2800">
                <a:solidFill>
                  <a:schemeClr val="accent5">
                    <a:lumMod val="50000"/>
                  </a:schemeClr>
                </a:solidFill>
                <a:latin typeface="Times New Roman" panose="02020603050405020304" pitchFamily="18" charset="0"/>
                <a:cs typeface="Times New Roman" panose="02020603050405020304" pitchFamily="18" charset="0"/>
              </a:rPr>
              <a:t>” Đây</a:t>
            </a:r>
            <a:r>
              <a:rPr lang="vi-VN" sz="2800">
                <a:solidFill>
                  <a:schemeClr val="accent5">
                    <a:lumMod val="50000"/>
                  </a:schemeClr>
                </a:solidFill>
                <a:latin typeface="Times New Roman" panose="02020603050405020304" pitchFamily="18" charset="0"/>
                <a:cs typeface="Times New Roman" panose="02020603050405020304" pitchFamily="18" charset="0"/>
              </a:rPr>
              <a:t> là một truyện cổ tích</a:t>
            </a:r>
            <a:r>
              <a:rPr lang="en-US" sz="2800">
                <a:solidFill>
                  <a:schemeClr val="accent5">
                    <a:lumMod val="50000"/>
                  </a:schemeClr>
                </a:solidFill>
                <a:latin typeface="Times New Roman" panose="02020603050405020304" pitchFamily="18" charset="0"/>
                <a:cs typeface="Times New Roman" panose="02020603050405020304" pitchFamily="18" charset="0"/>
              </a:rPr>
              <a:t> </a:t>
            </a:r>
            <a:r>
              <a:rPr lang="vi-VN" sz="2800">
                <a:solidFill>
                  <a:schemeClr val="accent5">
                    <a:lumMod val="50000"/>
                  </a:schemeClr>
                </a:solidFill>
                <a:latin typeface="Times New Roman" panose="02020603050405020304" pitchFamily="18" charset="0"/>
                <a:cs typeface="Times New Roman" panose="02020603050405020304" pitchFamily="18" charset="0"/>
              </a:rPr>
              <a:t>do người xưa nghĩ ra để giải thích hiện tượng vào những ngày rằm, những chỗ lõm của mặt trăng được nhìn thấy có hình dạng nối liền giống như một cây đa và một chú Cuội ngồi trên đó.</a:t>
            </a:r>
            <a:endParaRPr lang="en-US" sz="2800" dirty="0">
              <a:solidFill>
                <a:schemeClr val="accent5">
                  <a:lumMod val="50000"/>
                </a:schemeClr>
              </a:solidFill>
              <a:latin typeface="Times New Roman" panose="02020603050405020304" pitchFamily="18" charset="0"/>
              <a:cs typeface="Times New Roman" panose="02020603050405020304" pitchFamily="18" charset="0"/>
            </a:endParaRPr>
          </a:p>
        </p:txBody>
      </p:sp>
      <p:pic>
        <p:nvPicPr>
          <p:cNvPr id="3" name="Picture 1">
            <a:extLst>
              <a:ext uri="{FF2B5EF4-FFF2-40B4-BE49-F238E27FC236}">
                <a16:creationId xmlns:a16="http://schemas.microsoft.com/office/drawing/2014/main" id="{D07D5781-189B-5067-DF5A-9B764B5AC864}"/>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3906087" y="0"/>
            <a:ext cx="5272883" cy="3354458"/>
          </a:xfrm>
          <a:prstGeom prst="rect">
            <a:avLst/>
          </a:prstGeom>
        </p:spPr>
      </p:pic>
    </p:spTree>
    <p:extLst>
      <p:ext uri="{BB962C8B-B14F-4D97-AF65-F5344CB8AC3E}">
        <p14:creationId xmlns:p14="http://schemas.microsoft.com/office/powerpoint/2010/main" val="9554119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Middle Autumn Festival - Ngày tết trung thu trong tiếng Anh">
            <a:extLst>
              <a:ext uri="{FF2B5EF4-FFF2-40B4-BE49-F238E27FC236}">
                <a16:creationId xmlns:a16="http://schemas.microsoft.com/office/drawing/2014/main" id="{DE87E32B-5C18-B7F0-8D47-F535C9BC2B13}"/>
              </a:ext>
            </a:extLst>
          </p:cNvPr>
          <p:cNvPicPr>
            <a:picLocks noChangeAspect="1" noChangeArrowheads="1"/>
          </p:cNvPicPr>
          <p:nvPr/>
        </p:nvPicPr>
        <p:blipFill>
          <a:blip r:embed="rId2">
            <a:alphaModFix amt="85000"/>
            <a:extLst>
              <a:ext uri="{28A0092B-C50C-407E-A947-70E740481C1C}">
                <a14:useLocalDpi xmlns:a14="http://schemas.microsoft.com/office/drawing/2010/main" val="0"/>
              </a:ext>
            </a:extLst>
          </a:blip>
          <a:srcRect/>
          <a:stretch>
            <a:fillRect/>
          </a:stretch>
        </p:blipFill>
        <p:spPr bwMode="auto">
          <a:xfrm>
            <a:off x="0" y="-647700"/>
            <a:ext cx="12192000" cy="7505701"/>
          </a:xfrm>
          <a:prstGeom prst="rect">
            <a:avLst/>
          </a:prstGeom>
          <a:noFill/>
          <a:extLst>
            <a:ext uri="{909E8E84-426E-40DD-AFC4-6F175D3DCCD1}">
              <a14:hiddenFill xmlns:a14="http://schemas.microsoft.com/office/drawing/2010/main">
                <a:solidFill>
                  <a:srgbClr val="FFFFFF"/>
                </a:solidFill>
              </a14:hiddenFill>
            </a:ext>
          </a:extLst>
        </p:spPr>
      </p:pic>
      <p:sp>
        <p:nvSpPr>
          <p:cNvPr id="11" name="Hình chữ nhật: Góc Tròn 10">
            <a:extLst>
              <a:ext uri="{FF2B5EF4-FFF2-40B4-BE49-F238E27FC236}">
                <a16:creationId xmlns:a16="http://schemas.microsoft.com/office/drawing/2014/main" id="{C834CF8B-912D-FD8D-9DA8-CFB8D3096BD8}"/>
              </a:ext>
            </a:extLst>
          </p:cNvPr>
          <p:cNvSpPr/>
          <p:nvPr/>
        </p:nvSpPr>
        <p:spPr>
          <a:xfrm>
            <a:off x="2114550" y="5543550"/>
            <a:ext cx="8229600" cy="1137925"/>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Hình chữ nhật: Góc Tròn 11">
            <a:extLst>
              <a:ext uri="{FF2B5EF4-FFF2-40B4-BE49-F238E27FC236}">
                <a16:creationId xmlns:a16="http://schemas.microsoft.com/office/drawing/2014/main" id="{11350D9E-7B1F-1369-F836-864DAA3C3504}"/>
              </a:ext>
            </a:extLst>
          </p:cNvPr>
          <p:cNvSpPr/>
          <p:nvPr/>
        </p:nvSpPr>
        <p:spPr>
          <a:xfrm>
            <a:off x="2209800" y="5645906"/>
            <a:ext cx="8001000" cy="968234"/>
          </a:xfrm>
          <a:prstGeom prst="roundRect">
            <a:avLst/>
          </a:prstGeom>
          <a:noFill/>
          <a:ln w="381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 name="Hình ảnh 7" descr="Ảnh có chứa Hình chữ nhật, khung, khung ảnh, văn bản&#10;&#10;Mô tả được tạo tự động">
            <a:extLst>
              <a:ext uri="{FF2B5EF4-FFF2-40B4-BE49-F238E27FC236}">
                <a16:creationId xmlns:a16="http://schemas.microsoft.com/office/drawing/2014/main" id="{7F976B64-17EC-8F0A-3657-A6DDBA20A6CA}"/>
              </a:ext>
            </a:extLst>
          </p:cNvPr>
          <p:cNvPicPr>
            <a:picLocks noChangeAspect="1"/>
          </p:cNvPicPr>
          <p:nvPr/>
        </p:nvPicPr>
        <p:blipFill rotWithShape="1">
          <a:blip r:embed="rId3">
            <a:extLst>
              <a:ext uri="{28A0092B-C50C-407E-A947-70E740481C1C}">
                <a14:useLocalDpi xmlns:a14="http://schemas.microsoft.com/office/drawing/2010/main" val="0"/>
              </a:ext>
            </a:extLst>
          </a:blip>
          <a:srcRect l="13950" t="12865" r="14703" b="13435"/>
          <a:stretch/>
        </p:blipFill>
        <p:spPr>
          <a:xfrm>
            <a:off x="6501481" y="276545"/>
            <a:ext cx="4455370" cy="46810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Hình ảnh 3" descr="Ảnh có chứa Hình chữ nhật, khung, khung ảnh, văn bản&#10;&#10;Mô tả được tạo tự động">
            <a:extLst>
              <a:ext uri="{FF2B5EF4-FFF2-40B4-BE49-F238E27FC236}">
                <a16:creationId xmlns:a16="http://schemas.microsoft.com/office/drawing/2014/main" id="{429B3A72-D057-DA10-5D50-4B0D851C1B43}"/>
              </a:ext>
            </a:extLst>
          </p:cNvPr>
          <p:cNvPicPr>
            <a:picLocks noChangeAspect="1"/>
          </p:cNvPicPr>
          <p:nvPr/>
        </p:nvPicPr>
        <p:blipFill rotWithShape="1">
          <a:blip r:embed="rId3">
            <a:extLst>
              <a:ext uri="{28A0092B-C50C-407E-A947-70E740481C1C}">
                <a14:useLocalDpi xmlns:a14="http://schemas.microsoft.com/office/drawing/2010/main" val="0"/>
              </a:ext>
            </a:extLst>
          </a:blip>
          <a:srcRect l="13950" t="12865" r="14703" b="13435"/>
          <a:stretch/>
        </p:blipFill>
        <p:spPr>
          <a:xfrm>
            <a:off x="1131856" y="276545"/>
            <a:ext cx="4455371" cy="46810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Hình ảnh 8" descr="Ảnh có chứa biểu tượng&#10;&#10;Mô tả được tạo tự động">
            <a:extLst>
              <a:ext uri="{FF2B5EF4-FFF2-40B4-BE49-F238E27FC236}">
                <a16:creationId xmlns:a16="http://schemas.microsoft.com/office/drawing/2014/main" id="{B96F4A66-9CA9-F971-2C52-72A17473D8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23987" y="2212479"/>
            <a:ext cx="1345501" cy="1345501"/>
          </a:xfrm>
          <a:prstGeom prst="rect">
            <a:avLst/>
          </a:prstGeom>
        </p:spPr>
      </p:pic>
      <p:sp>
        <p:nvSpPr>
          <p:cNvPr id="10" name="Hộp Văn bản 9">
            <a:extLst>
              <a:ext uri="{FF2B5EF4-FFF2-40B4-BE49-F238E27FC236}">
                <a16:creationId xmlns:a16="http://schemas.microsoft.com/office/drawing/2014/main" id="{6D535ABA-767C-6C01-0665-CBC6DE61DE92}"/>
              </a:ext>
            </a:extLst>
          </p:cNvPr>
          <p:cNvSpPr txBox="1"/>
          <p:nvPr/>
        </p:nvSpPr>
        <p:spPr>
          <a:xfrm>
            <a:off x="1950632" y="5754684"/>
            <a:ext cx="8126818" cy="954107"/>
          </a:xfrm>
          <a:prstGeom prst="rect">
            <a:avLst/>
          </a:prstGeom>
          <a:noFill/>
        </p:spPr>
        <p:txBody>
          <a:bodyPr wrap="square" rtlCol="0">
            <a:spAutoFit/>
          </a:bodyPr>
          <a:lstStyle/>
          <a:p>
            <a:pPr algn="ctr"/>
            <a:r>
              <a:rPr lang="en-US" sz="5600" b="1">
                <a:ln w="28575">
                  <a:solidFill>
                    <a:schemeClr val="accent2">
                      <a:lumMod val="20000"/>
                      <a:lumOff val="80000"/>
                    </a:schemeClr>
                  </a:solidFill>
                  <a:prstDash val="solid"/>
                </a:ln>
                <a:solidFill>
                  <a:schemeClr val="accent2">
                    <a:lumMod val="75000"/>
                  </a:schemeClr>
                </a:solidFill>
                <a:effectLst>
                  <a:outerShdw dist="38100" dir="2700000" algn="tl" rotWithShape="0">
                    <a:schemeClr val="accent2"/>
                  </a:outerShdw>
                </a:effectLst>
                <a:latin typeface="#9Slide03 IcielPanton Black" panose="00000A00000000000000" pitchFamily="2" charset="0"/>
              </a:rPr>
              <a:t>MÚA LÂN</a:t>
            </a:r>
            <a:endParaRPr lang="vi-VN" sz="5600" b="1">
              <a:ln w="28575">
                <a:solidFill>
                  <a:schemeClr val="accent2">
                    <a:lumMod val="20000"/>
                    <a:lumOff val="80000"/>
                  </a:schemeClr>
                </a:solidFill>
                <a:prstDash val="solid"/>
              </a:ln>
              <a:solidFill>
                <a:schemeClr val="accent2">
                  <a:lumMod val="75000"/>
                </a:schemeClr>
              </a:solidFill>
              <a:effectLst>
                <a:outerShdw dist="38100" dir="2700000" algn="tl" rotWithShape="0">
                  <a:schemeClr val="accent2"/>
                </a:outerShdw>
              </a:effectLst>
              <a:latin typeface="#9Slide03 IcielPanton Black" panose="00000A00000000000000" pitchFamily="2" charset="0"/>
            </a:endParaRPr>
          </a:p>
        </p:txBody>
      </p:sp>
      <p:pic>
        <p:nvPicPr>
          <p:cNvPr id="3" name="Picture 2">
            <a:extLst>
              <a:ext uri="{FF2B5EF4-FFF2-40B4-BE49-F238E27FC236}">
                <a16:creationId xmlns:a16="http://schemas.microsoft.com/office/drawing/2014/main" id="{7EA38563-EA87-4B33-B0B3-01FD19B508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8753" y="756867"/>
            <a:ext cx="2685261" cy="3844069"/>
          </a:xfrm>
          <a:prstGeom prst="rect">
            <a:avLst/>
          </a:prstGeom>
        </p:spPr>
      </p:pic>
      <p:pic>
        <p:nvPicPr>
          <p:cNvPr id="5" name="Picture 4">
            <a:extLst>
              <a:ext uri="{FF2B5EF4-FFF2-40B4-BE49-F238E27FC236}">
                <a16:creationId xmlns:a16="http://schemas.microsoft.com/office/drawing/2014/main" id="{161B2B15-C926-989C-D17B-C84564EDD5B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048" b="99659" l="846" r="100000">
                        <a14:backgroundMark x1="38055" y1="55631" x2="38055" y2="55631"/>
                      </a14:backgroundRemoval>
                    </a14:imgEffect>
                  </a14:imgLayer>
                </a14:imgProps>
              </a:ext>
              <a:ext uri="{28A0092B-C50C-407E-A947-70E740481C1C}">
                <a14:useLocalDpi xmlns:a14="http://schemas.microsoft.com/office/drawing/2010/main" val="0"/>
              </a:ext>
            </a:extLst>
          </a:blip>
          <a:stretch>
            <a:fillRect/>
          </a:stretch>
        </p:blipFill>
        <p:spPr>
          <a:xfrm>
            <a:off x="7827314" y="846837"/>
            <a:ext cx="1971710" cy="3664128"/>
          </a:xfrm>
          <a:prstGeom prst="rect">
            <a:avLst/>
          </a:prstGeom>
        </p:spPr>
      </p:pic>
    </p:spTree>
    <p:extLst>
      <p:ext uri="{BB962C8B-B14F-4D97-AF65-F5344CB8AC3E}">
        <p14:creationId xmlns:p14="http://schemas.microsoft.com/office/powerpoint/2010/main" val="36904103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4" descr="Middle Autumn Festival - Ngày tết trung thu trong tiếng Anh">
            <a:extLst>
              <a:ext uri="{FF2B5EF4-FFF2-40B4-BE49-F238E27FC236}">
                <a16:creationId xmlns:a16="http://schemas.microsoft.com/office/drawing/2014/main" id="{954E49D1-9047-FF4E-634B-292EDF010D88}"/>
              </a:ext>
            </a:extLst>
          </p:cNvPr>
          <p:cNvPicPr>
            <a:picLocks noChangeAspect="1" noChangeArrowheads="1"/>
          </p:cNvPicPr>
          <p:nvPr/>
        </p:nvPicPr>
        <p:blipFill>
          <a:blip r:embed="rId2">
            <a:alphaModFix amt="85000"/>
            <a:extLst>
              <a:ext uri="{28A0092B-C50C-407E-A947-70E740481C1C}">
                <a14:useLocalDpi xmlns:a14="http://schemas.microsoft.com/office/drawing/2010/main" val="0"/>
              </a:ext>
            </a:extLst>
          </a:blip>
          <a:srcRect/>
          <a:stretch>
            <a:fillRect/>
          </a:stretch>
        </p:blipFill>
        <p:spPr bwMode="auto">
          <a:xfrm>
            <a:off x="0" y="-647700"/>
            <a:ext cx="12192000" cy="7505701"/>
          </a:xfrm>
          <a:prstGeom prst="rect">
            <a:avLst/>
          </a:prstGeom>
          <a:noFill/>
          <a:extLst>
            <a:ext uri="{909E8E84-426E-40DD-AFC4-6F175D3DCCD1}">
              <a14:hiddenFill xmlns:a14="http://schemas.microsoft.com/office/drawing/2010/main">
                <a:solidFill>
                  <a:srgbClr val="FFFFFF"/>
                </a:solidFill>
              </a14:hiddenFill>
            </a:ext>
          </a:extLst>
        </p:spPr>
      </p:pic>
      <p:sp>
        <p:nvSpPr>
          <p:cNvPr id="27" name="Hình chữ nhật: Góc Tròn 26">
            <a:extLst>
              <a:ext uri="{FF2B5EF4-FFF2-40B4-BE49-F238E27FC236}">
                <a16:creationId xmlns:a16="http://schemas.microsoft.com/office/drawing/2014/main" id="{1F2E25CF-0AC5-EE27-454C-43CDA4867C0F}"/>
              </a:ext>
            </a:extLst>
          </p:cNvPr>
          <p:cNvSpPr/>
          <p:nvPr/>
        </p:nvSpPr>
        <p:spPr>
          <a:xfrm>
            <a:off x="897113" y="4487881"/>
            <a:ext cx="10649123" cy="2193594"/>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8" name="Hình chữ nhật: Góc Tròn 27">
            <a:extLst>
              <a:ext uri="{FF2B5EF4-FFF2-40B4-BE49-F238E27FC236}">
                <a16:creationId xmlns:a16="http://schemas.microsoft.com/office/drawing/2014/main" id="{B5C23B05-7CC1-E58D-0E4F-CA413700D0D1}"/>
              </a:ext>
            </a:extLst>
          </p:cNvPr>
          <p:cNvSpPr/>
          <p:nvPr/>
        </p:nvSpPr>
        <p:spPr>
          <a:xfrm>
            <a:off x="1266092" y="4730461"/>
            <a:ext cx="10028795" cy="1739999"/>
          </a:xfrm>
          <a:prstGeom prst="roundRect">
            <a:avLst/>
          </a:prstGeom>
          <a:noFill/>
          <a:ln w="381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7" name="Hình ảnh 16" descr="Ảnh có chứa Hình chữ nhật, khung, khung ảnh, văn bản&#10;&#10;Mô tả được tạo tự động">
            <a:extLst>
              <a:ext uri="{FF2B5EF4-FFF2-40B4-BE49-F238E27FC236}">
                <a16:creationId xmlns:a16="http://schemas.microsoft.com/office/drawing/2014/main" id="{CCDCD220-EDAC-B2C3-B36F-366ED85D1430}"/>
              </a:ext>
            </a:extLst>
          </p:cNvPr>
          <p:cNvPicPr>
            <a:picLocks noChangeAspect="1"/>
          </p:cNvPicPr>
          <p:nvPr/>
        </p:nvPicPr>
        <p:blipFill rotWithShape="1">
          <a:blip r:embed="rId3">
            <a:extLst>
              <a:ext uri="{28A0092B-C50C-407E-A947-70E740481C1C}">
                <a14:useLocalDpi xmlns:a14="http://schemas.microsoft.com/office/drawing/2010/main" val="0"/>
              </a:ext>
            </a:extLst>
          </a:blip>
          <a:srcRect l="13950" t="12865" r="14703" b="13435"/>
          <a:stretch/>
        </p:blipFill>
        <p:spPr>
          <a:xfrm>
            <a:off x="2532184" y="-504534"/>
            <a:ext cx="7127631" cy="48986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6" name="Hộp Văn bản 25">
            <a:extLst>
              <a:ext uri="{FF2B5EF4-FFF2-40B4-BE49-F238E27FC236}">
                <a16:creationId xmlns:a16="http://schemas.microsoft.com/office/drawing/2014/main" id="{7BA6FC94-23A7-884C-721A-5B3406BC4215}"/>
              </a:ext>
            </a:extLst>
          </p:cNvPr>
          <p:cNvSpPr txBox="1"/>
          <p:nvPr/>
        </p:nvSpPr>
        <p:spPr>
          <a:xfrm>
            <a:off x="1438660" y="4894790"/>
            <a:ext cx="9683658" cy="1384995"/>
          </a:xfrm>
          <a:prstGeom prst="rect">
            <a:avLst/>
          </a:prstGeom>
          <a:noFill/>
        </p:spPr>
        <p:txBody>
          <a:bodyPr wrap="square" rtlCol="0">
            <a:spAutoFit/>
          </a:bodyPr>
          <a:lstStyle/>
          <a:p>
            <a:pPr algn="just"/>
            <a:r>
              <a:rPr lang="en-US" sz="2800" b="1">
                <a:solidFill>
                  <a:schemeClr val="accent4">
                    <a:lumMod val="50000"/>
                  </a:schemeClr>
                </a:solidFill>
                <a:latin typeface="Times New Roman" panose="02020603050405020304" pitchFamily="18" charset="0"/>
                <a:cs typeface="Times New Roman" panose="02020603050405020304" pitchFamily="18" charset="0"/>
              </a:rPr>
              <a:t>Múa lân </a:t>
            </a:r>
            <a:r>
              <a:rPr lang="en-US" sz="2800">
                <a:solidFill>
                  <a:schemeClr val="accent5">
                    <a:lumMod val="50000"/>
                  </a:schemeClr>
                </a:solidFill>
                <a:latin typeface="Times New Roman" panose="02020603050405020304" pitchFamily="18" charset="0"/>
                <a:cs typeface="Times New Roman" panose="02020603050405020304" pitchFamily="18" charset="0"/>
              </a:rPr>
              <a:t>là</a:t>
            </a:r>
            <a:r>
              <a:rPr lang="vi-VN" sz="2800">
                <a:solidFill>
                  <a:schemeClr val="accent5">
                    <a:lumMod val="50000"/>
                  </a:schemeClr>
                </a:solidFill>
                <a:latin typeface="Times New Roman" panose="02020603050405020304" pitchFamily="18" charset="0"/>
                <a:cs typeface="Times New Roman" panose="02020603050405020304" pitchFamily="18" charset="0"/>
              </a:rPr>
              <a:t> một môn nghệ thuật</a:t>
            </a:r>
            <a:r>
              <a:rPr lang="en-US" sz="2800">
                <a:solidFill>
                  <a:schemeClr val="accent5">
                    <a:lumMod val="50000"/>
                  </a:schemeClr>
                </a:solidFill>
                <a:latin typeface="Times New Roman" panose="02020603050405020304" pitchFamily="18" charset="0"/>
                <a:cs typeface="Times New Roman" panose="02020603050405020304" pitchFamily="18" charset="0"/>
              </a:rPr>
              <a:t> múa</a:t>
            </a:r>
            <a:r>
              <a:rPr lang="vi-VN" sz="2800">
                <a:solidFill>
                  <a:schemeClr val="accent5">
                    <a:lumMod val="50000"/>
                  </a:schemeClr>
                </a:solidFill>
                <a:latin typeface="Times New Roman" panose="02020603050405020304" pitchFamily="18" charset="0"/>
                <a:cs typeface="Times New Roman" panose="02020603050405020304" pitchFamily="18" charset="0"/>
              </a:rPr>
              <a:t> dân gian đường phố, thường được biểu diễn trong các dịp lễ hội, đặc biệt</a:t>
            </a:r>
            <a:r>
              <a:rPr lang="en-US" sz="2800">
                <a:solidFill>
                  <a:schemeClr val="accent5">
                    <a:lumMod val="50000"/>
                  </a:schemeClr>
                </a:solidFill>
                <a:latin typeface="Times New Roman" panose="02020603050405020304" pitchFamily="18" charset="0"/>
                <a:cs typeface="Times New Roman" panose="02020603050405020304" pitchFamily="18" charset="0"/>
              </a:rPr>
              <a:t> là</a:t>
            </a:r>
            <a:r>
              <a:rPr lang="vi-VN" sz="2800">
                <a:solidFill>
                  <a:schemeClr val="accent5">
                    <a:lumMod val="50000"/>
                  </a:schemeClr>
                </a:solidFill>
                <a:latin typeface="Times New Roman" panose="02020603050405020304" pitchFamily="18" charset="0"/>
                <a:cs typeface="Times New Roman" panose="02020603050405020304" pitchFamily="18" charset="0"/>
              </a:rPr>
              <a:t> Tết Nguyên Đán và Tế</a:t>
            </a:r>
            <a:r>
              <a:rPr lang="en-US" sz="2800">
                <a:solidFill>
                  <a:schemeClr val="accent5">
                    <a:lumMod val="50000"/>
                  </a:schemeClr>
                </a:solidFill>
                <a:latin typeface="Times New Roman" panose="02020603050405020304" pitchFamily="18" charset="0"/>
                <a:cs typeface="Times New Roman" panose="02020603050405020304" pitchFamily="18" charset="0"/>
              </a:rPr>
              <a:t>t Trung Thu</a:t>
            </a:r>
            <a:r>
              <a:rPr lang="vi-VN" sz="2800">
                <a:solidFill>
                  <a:schemeClr val="accent5">
                    <a:lumMod val="50000"/>
                  </a:schemeClr>
                </a:solidFill>
                <a:latin typeface="Times New Roman" panose="02020603050405020304" pitchFamily="18" charset="0"/>
                <a:cs typeface="Times New Roman" panose="02020603050405020304" pitchFamily="18" charset="0"/>
              </a:rPr>
              <a:t>, vì </a:t>
            </a:r>
            <a:r>
              <a:rPr lang="en-US" sz="2800">
                <a:solidFill>
                  <a:schemeClr val="accent5">
                    <a:lumMod val="50000"/>
                  </a:schemeClr>
                </a:solidFill>
                <a:latin typeface="Times New Roman" panose="02020603050405020304" pitchFamily="18" charset="0"/>
                <a:cs typeface="Times New Roman" panose="02020603050405020304" pitchFamily="18" charset="0"/>
              </a:rPr>
              <a:t>lân</a:t>
            </a:r>
            <a:r>
              <a:rPr lang="vi-VN" sz="2800">
                <a:solidFill>
                  <a:schemeClr val="accent5">
                    <a:lumMod val="50000"/>
                  </a:schemeClr>
                </a:solidFill>
                <a:latin typeface="Times New Roman" panose="02020603050405020304" pitchFamily="18" charset="0"/>
                <a:cs typeface="Times New Roman" panose="02020603050405020304" pitchFamily="18" charset="0"/>
              </a:rPr>
              <a:t> tượng</a:t>
            </a:r>
            <a:r>
              <a:rPr lang="en-US" sz="2800">
                <a:solidFill>
                  <a:schemeClr val="accent5">
                    <a:lumMod val="50000"/>
                  </a:schemeClr>
                </a:solidFill>
                <a:latin typeface="Times New Roman" panose="02020603050405020304" pitchFamily="18" charset="0"/>
                <a:cs typeface="Times New Roman" panose="02020603050405020304" pitchFamily="18" charset="0"/>
              </a:rPr>
              <a:t> trưng</a:t>
            </a:r>
            <a:r>
              <a:rPr lang="vi-VN" sz="2800">
                <a:solidFill>
                  <a:schemeClr val="accent5">
                    <a:lumMod val="50000"/>
                  </a:schemeClr>
                </a:solidFill>
                <a:latin typeface="Times New Roman" panose="02020603050405020304" pitchFamily="18" charset="0"/>
                <a:cs typeface="Times New Roman" panose="02020603050405020304" pitchFamily="18" charset="0"/>
              </a:rPr>
              <a:t> cho</a:t>
            </a:r>
            <a:r>
              <a:rPr lang="en-US" sz="2800">
                <a:solidFill>
                  <a:schemeClr val="accent5">
                    <a:lumMod val="50000"/>
                  </a:schemeClr>
                </a:solidFill>
                <a:latin typeface="Times New Roman" panose="02020603050405020304" pitchFamily="18" charset="0"/>
                <a:cs typeface="Times New Roman" panose="02020603050405020304" pitchFamily="18" charset="0"/>
              </a:rPr>
              <a:t> sự</a:t>
            </a:r>
            <a:r>
              <a:rPr lang="vi-VN" sz="2800">
                <a:solidFill>
                  <a:schemeClr val="accent5">
                    <a:lumMod val="50000"/>
                  </a:schemeClr>
                </a:solidFill>
                <a:latin typeface="Times New Roman" panose="02020603050405020304" pitchFamily="18" charset="0"/>
                <a:cs typeface="Times New Roman" panose="02020603050405020304" pitchFamily="18" charset="0"/>
              </a:rPr>
              <a:t> thịnh vượng</a:t>
            </a:r>
            <a:r>
              <a:rPr lang="en-US" sz="2800">
                <a:solidFill>
                  <a:schemeClr val="accent5">
                    <a:lumMod val="50000"/>
                  </a:schemeClr>
                </a:solidFill>
                <a:latin typeface="Times New Roman" panose="02020603050405020304" pitchFamily="18" charset="0"/>
                <a:cs typeface="Times New Roman" panose="02020603050405020304" pitchFamily="18" charset="0"/>
              </a:rPr>
              <a:t>.</a:t>
            </a:r>
            <a:endParaRPr lang="en-US" sz="2800" dirty="0">
              <a:solidFill>
                <a:schemeClr val="accent5">
                  <a:lumMod val="50000"/>
                </a:schemeClr>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FB08DE0F-037D-DD29-72D3-5CE1F27A818E}"/>
              </a:ext>
            </a:extLst>
          </p:cNvPr>
          <p:cNvPicPr>
            <a:picLocks noChangeAspect="1"/>
          </p:cNvPicPr>
          <p:nvPr/>
        </p:nvPicPr>
        <p:blipFill rotWithShape="1">
          <a:blip r:embed="rId4">
            <a:extLst>
              <a:ext uri="{28A0092B-C50C-407E-A947-70E740481C1C}">
                <a14:useLocalDpi xmlns:a14="http://schemas.microsoft.com/office/drawing/2010/main" val="0"/>
              </a:ext>
            </a:extLst>
          </a:blip>
          <a:srcRect t="10400"/>
          <a:stretch/>
        </p:blipFill>
        <p:spPr>
          <a:xfrm>
            <a:off x="2839553" y="-6797"/>
            <a:ext cx="6527107" cy="3898859"/>
          </a:xfrm>
          <a:prstGeom prst="rect">
            <a:avLst/>
          </a:prstGeom>
          <a:ln>
            <a:noFill/>
          </a:ln>
          <a:effectLst>
            <a:softEdge rad="112500"/>
          </a:effectLst>
        </p:spPr>
      </p:pic>
    </p:spTree>
    <p:extLst>
      <p:ext uri="{BB962C8B-B14F-4D97-AF65-F5344CB8AC3E}">
        <p14:creationId xmlns:p14="http://schemas.microsoft.com/office/powerpoint/2010/main" val="22408424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Middle Autumn Festival - Ngày tết trung thu trong tiếng Anh">
            <a:extLst>
              <a:ext uri="{FF2B5EF4-FFF2-40B4-BE49-F238E27FC236}">
                <a16:creationId xmlns:a16="http://schemas.microsoft.com/office/drawing/2014/main" id="{08D3F406-C866-A1A0-1ACD-F397629A9A97}"/>
              </a:ext>
            </a:extLst>
          </p:cNvPr>
          <p:cNvPicPr>
            <a:picLocks noChangeAspect="1" noChangeArrowheads="1"/>
          </p:cNvPicPr>
          <p:nvPr/>
        </p:nvPicPr>
        <p:blipFill>
          <a:blip r:embed="rId2">
            <a:alphaModFix amt="85000"/>
            <a:extLst>
              <a:ext uri="{28A0092B-C50C-407E-A947-70E740481C1C}">
                <a14:useLocalDpi xmlns:a14="http://schemas.microsoft.com/office/drawing/2010/main" val="0"/>
              </a:ext>
            </a:extLst>
          </a:blip>
          <a:srcRect/>
          <a:stretch>
            <a:fillRect/>
          </a:stretch>
        </p:blipFill>
        <p:spPr bwMode="auto">
          <a:xfrm>
            <a:off x="0" y="-647700"/>
            <a:ext cx="12192000" cy="7505701"/>
          </a:xfrm>
          <a:prstGeom prst="rect">
            <a:avLst/>
          </a:prstGeom>
          <a:noFill/>
          <a:extLst>
            <a:ext uri="{909E8E84-426E-40DD-AFC4-6F175D3DCCD1}">
              <a14:hiddenFill xmlns:a14="http://schemas.microsoft.com/office/drawing/2010/main">
                <a:solidFill>
                  <a:srgbClr val="FFFFFF"/>
                </a:solidFill>
              </a14:hiddenFill>
            </a:ext>
          </a:extLst>
        </p:spPr>
      </p:pic>
      <p:sp>
        <p:nvSpPr>
          <p:cNvPr id="15" name="Hình chữ nhật: Góc Tròn 14">
            <a:extLst>
              <a:ext uri="{FF2B5EF4-FFF2-40B4-BE49-F238E27FC236}">
                <a16:creationId xmlns:a16="http://schemas.microsoft.com/office/drawing/2014/main" id="{5622213F-ADCA-762A-3670-4D9B64CBF233}"/>
              </a:ext>
            </a:extLst>
          </p:cNvPr>
          <p:cNvSpPr/>
          <p:nvPr/>
        </p:nvSpPr>
        <p:spPr>
          <a:xfrm>
            <a:off x="2228850" y="5543550"/>
            <a:ext cx="8229600" cy="1137925"/>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 name="Hình ảnh 5" descr="Ảnh có chứa Hình chữ nhật, khung, khung ảnh, văn bản&#10;&#10;Mô tả được tạo tự động">
            <a:extLst>
              <a:ext uri="{FF2B5EF4-FFF2-40B4-BE49-F238E27FC236}">
                <a16:creationId xmlns:a16="http://schemas.microsoft.com/office/drawing/2014/main" id="{A80D3E8D-BC55-BF17-7213-573B60BFC235}"/>
              </a:ext>
            </a:extLst>
          </p:cNvPr>
          <p:cNvPicPr>
            <a:picLocks noChangeAspect="1"/>
          </p:cNvPicPr>
          <p:nvPr/>
        </p:nvPicPr>
        <p:blipFill rotWithShape="1">
          <a:blip r:embed="rId3">
            <a:extLst>
              <a:ext uri="{28A0092B-C50C-407E-A947-70E740481C1C}">
                <a14:useLocalDpi xmlns:a14="http://schemas.microsoft.com/office/drawing/2010/main" val="0"/>
              </a:ext>
            </a:extLst>
          </a:blip>
          <a:srcRect l="13950" t="12865" r="14703" b="13435"/>
          <a:stretch/>
        </p:blipFill>
        <p:spPr>
          <a:xfrm>
            <a:off x="423930" y="422356"/>
            <a:ext cx="3463040" cy="46810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1265" y="1026599"/>
            <a:ext cx="1758203" cy="3500845"/>
          </a:xfrm>
          <a:prstGeom prst="rect">
            <a:avLst/>
          </a:prstGeom>
        </p:spPr>
      </p:pic>
      <p:pic>
        <p:nvPicPr>
          <p:cNvPr id="5" name="Hình ảnh 4" descr="Ảnh có chứa Hình chữ nhật, khung, khung ảnh, văn bản&#10;&#10;Mô tả được tạo tự động">
            <a:extLst>
              <a:ext uri="{FF2B5EF4-FFF2-40B4-BE49-F238E27FC236}">
                <a16:creationId xmlns:a16="http://schemas.microsoft.com/office/drawing/2014/main" id="{B36FA17E-36EE-6206-28E0-F11063547689}"/>
              </a:ext>
            </a:extLst>
          </p:cNvPr>
          <p:cNvPicPr>
            <a:picLocks noChangeAspect="1"/>
          </p:cNvPicPr>
          <p:nvPr/>
        </p:nvPicPr>
        <p:blipFill rotWithShape="1">
          <a:blip r:embed="rId3">
            <a:extLst>
              <a:ext uri="{28A0092B-C50C-407E-A947-70E740481C1C}">
                <a14:useLocalDpi xmlns:a14="http://schemas.microsoft.com/office/drawing/2010/main" val="0"/>
              </a:ext>
            </a:extLst>
          </a:blip>
          <a:srcRect l="13950" t="12865" r="14703" b="13435"/>
          <a:stretch/>
        </p:blipFill>
        <p:spPr>
          <a:xfrm>
            <a:off x="8564881" y="252866"/>
            <a:ext cx="3463039" cy="46375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Hình ảnh 7" descr="Ảnh có chứa Hình chữ nhật, khung, khung ảnh, văn bản&#10;&#10;Mô tả được tạo tự động">
            <a:extLst>
              <a:ext uri="{FF2B5EF4-FFF2-40B4-BE49-F238E27FC236}">
                <a16:creationId xmlns:a16="http://schemas.microsoft.com/office/drawing/2014/main" id="{B6013527-66E2-736B-E103-B0C542274CBE}"/>
              </a:ext>
            </a:extLst>
          </p:cNvPr>
          <p:cNvPicPr>
            <a:picLocks noChangeAspect="1"/>
          </p:cNvPicPr>
          <p:nvPr/>
        </p:nvPicPr>
        <p:blipFill rotWithShape="1">
          <a:blip r:embed="rId3">
            <a:extLst>
              <a:ext uri="{28A0092B-C50C-407E-A947-70E740481C1C}">
                <a14:useLocalDpi xmlns:a14="http://schemas.microsoft.com/office/drawing/2010/main" val="0"/>
              </a:ext>
            </a:extLst>
          </a:blip>
          <a:srcRect l="13950" t="12865" r="14703" b="13435"/>
          <a:stretch/>
        </p:blipFill>
        <p:spPr>
          <a:xfrm>
            <a:off x="4564461" y="431097"/>
            <a:ext cx="3463039" cy="46375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Hình ảnh 8" descr="Ảnh có chứa biểu tượng&#10;&#10;Mô tả được tạo tự động">
            <a:extLst>
              <a:ext uri="{FF2B5EF4-FFF2-40B4-BE49-F238E27FC236}">
                <a16:creationId xmlns:a16="http://schemas.microsoft.com/office/drawing/2014/main" id="{5FD57A7C-3B42-2452-03DC-3DF7C61D03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54039" y="2260242"/>
            <a:ext cx="1340208" cy="1340208"/>
          </a:xfrm>
          <a:prstGeom prst="rect">
            <a:avLst/>
          </a:prstGeom>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26065"/>
          <a:stretch/>
        </p:blipFill>
        <p:spPr>
          <a:xfrm>
            <a:off x="8956956" y="1103539"/>
            <a:ext cx="2811113" cy="3220811"/>
          </a:xfrm>
          <a:prstGeom prst="rect">
            <a:avLst/>
          </a:prstGeom>
          <a:ln>
            <a:noFill/>
          </a:ln>
          <a:effectLst>
            <a:softEdge rad="112500"/>
          </a:effectLst>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01842" y="957737"/>
            <a:ext cx="2548967" cy="3932693"/>
          </a:xfrm>
          <a:prstGeom prst="rect">
            <a:avLst/>
          </a:prstGeom>
        </p:spPr>
      </p:pic>
      <p:pic>
        <p:nvPicPr>
          <p:cNvPr id="13" name="Hình ảnh 12" descr="Ảnh có chứa biểu tượng&#10;&#10;Mô tả được tạo tự động">
            <a:extLst>
              <a:ext uri="{FF2B5EF4-FFF2-40B4-BE49-F238E27FC236}">
                <a16:creationId xmlns:a16="http://schemas.microsoft.com/office/drawing/2014/main" id="{9EE7B4E7-FC92-BB75-0544-C002926DEA7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65955" y="2300944"/>
            <a:ext cx="1345501" cy="1345501"/>
          </a:xfrm>
          <a:prstGeom prst="rect">
            <a:avLst/>
          </a:prstGeom>
        </p:spPr>
      </p:pic>
      <p:sp>
        <p:nvSpPr>
          <p:cNvPr id="14" name="Hộp Văn bản 13">
            <a:extLst>
              <a:ext uri="{FF2B5EF4-FFF2-40B4-BE49-F238E27FC236}">
                <a16:creationId xmlns:a16="http://schemas.microsoft.com/office/drawing/2014/main" id="{20D3D0C6-0B76-9D7C-9EE4-88B0E7D5299F}"/>
              </a:ext>
            </a:extLst>
          </p:cNvPr>
          <p:cNvSpPr txBox="1"/>
          <p:nvPr/>
        </p:nvSpPr>
        <p:spPr>
          <a:xfrm>
            <a:off x="2611422" y="4741902"/>
            <a:ext cx="8126818" cy="1107996"/>
          </a:xfrm>
          <a:prstGeom prst="rect">
            <a:avLst/>
          </a:prstGeom>
          <a:noFill/>
        </p:spPr>
        <p:txBody>
          <a:bodyPr wrap="square" rtlCol="0">
            <a:spAutoFit/>
          </a:bodyPr>
          <a:lstStyle/>
          <a:p>
            <a:pPr algn="ctr"/>
            <a:r>
              <a:rPr lang="en-US" sz="6600" b="1">
                <a:ln w="28575">
                  <a:solidFill>
                    <a:schemeClr val="accent2">
                      <a:lumMod val="20000"/>
                      <a:lumOff val="80000"/>
                    </a:schemeClr>
                  </a:solidFill>
                  <a:prstDash val="solid"/>
                </a:ln>
                <a:solidFill>
                  <a:schemeClr val="accent2">
                    <a:lumMod val="75000"/>
                  </a:schemeClr>
                </a:solidFill>
                <a:effectLst>
                  <a:outerShdw dist="38100" dir="2700000" algn="tl" rotWithShape="0">
                    <a:schemeClr val="accent2"/>
                  </a:outerShdw>
                </a:effectLst>
                <a:latin typeface="#9Slide03 IcielPanton Black" panose="00000A00000000000000" pitchFamily="2" charset="0"/>
              </a:rPr>
              <a:t>ĐÈN ÔNG SAO</a:t>
            </a:r>
            <a:endParaRPr lang="vi-VN" sz="6600" b="1">
              <a:ln w="28575">
                <a:solidFill>
                  <a:schemeClr val="accent2">
                    <a:lumMod val="20000"/>
                    <a:lumOff val="80000"/>
                  </a:schemeClr>
                </a:solidFill>
                <a:prstDash val="solid"/>
              </a:ln>
              <a:solidFill>
                <a:schemeClr val="accent2">
                  <a:lumMod val="75000"/>
                </a:schemeClr>
              </a:solidFill>
              <a:effectLst>
                <a:outerShdw dist="38100" dir="2700000" algn="tl" rotWithShape="0">
                  <a:schemeClr val="accent2"/>
                </a:outerShdw>
              </a:effectLst>
              <a:latin typeface="#9Slide03 IcielPanton Black" panose="00000A00000000000000" pitchFamily="2" charset="0"/>
            </a:endParaRPr>
          </a:p>
        </p:txBody>
      </p:sp>
      <p:sp>
        <p:nvSpPr>
          <p:cNvPr id="16" name="Hình chữ nhật: Góc Tròn 15">
            <a:extLst>
              <a:ext uri="{FF2B5EF4-FFF2-40B4-BE49-F238E27FC236}">
                <a16:creationId xmlns:a16="http://schemas.microsoft.com/office/drawing/2014/main" id="{A42C89AA-8B7A-13F1-6A49-65B57976986F}"/>
              </a:ext>
            </a:extLst>
          </p:cNvPr>
          <p:cNvSpPr/>
          <p:nvPr/>
        </p:nvSpPr>
        <p:spPr>
          <a:xfrm>
            <a:off x="2362200" y="5645906"/>
            <a:ext cx="8001000" cy="968234"/>
          </a:xfrm>
          <a:prstGeom prst="roundRect">
            <a:avLst/>
          </a:prstGeom>
          <a:noFill/>
          <a:ln w="381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5209191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4" descr="Middle Autumn Festival - Ngày tết trung thu trong tiếng Anh">
            <a:extLst>
              <a:ext uri="{FF2B5EF4-FFF2-40B4-BE49-F238E27FC236}">
                <a16:creationId xmlns:a16="http://schemas.microsoft.com/office/drawing/2014/main" id="{954E49D1-9047-FF4E-634B-292EDF010D88}"/>
              </a:ext>
            </a:extLst>
          </p:cNvPr>
          <p:cNvPicPr>
            <a:picLocks noChangeAspect="1" noChangeArrowheads="1"/>
          </p:cNvPicPr>
          <p:nvPr/>
        </p:nvPicPr>
        <p:blipFill>
          <a:blip r:embed="rId2">
            <a:alphaModFix amt="85000"/>
            <a:extLst>
              <a:ext uri="{28A0092B-C50C-407E-A947-70E740481C1C}">
                <a14:useLocalDpi xmlns:a14="http://schemas.microsoft.com/office/drawing/2010/main" val="0"/>
              </a:ext>
            </a:extLst>
          </a:blip>
          <a:srcRect/>
          <a:stretch>
            <a:fillRect/>
          </a:stretch>
        </p:blipFill>
        <p:spPr bwMode="auto">
          <a:xfrm>
            <a:off x="0" y="-647700"/>
            <a:ext cx="12192000" cy="7505701"/>
          </a:xfrm>
          <a:prstGeom prst="rect">
            <a:avLst/>
          </a:prstGeom>
          <a:noFill/>
          <a:extLst>
            <a:ext uri="{909E8E84-426E-40DD-AFC4-6F175D3DCCD1}">
              <a14:hiddenFill xmlns:a14="http://schemas.microsoft.com/office/drawing/2010/main">
                <a:solidFill>
                  <a:srgbClr val="FFFFFF"/>
                </a:solidFill>
              </a14:hiddenFill>
            </a:ext>
          </a:extLst>
        </p:spPr>
      </p:pic>
      <p:sp>
        <p:nvSpPr>
          <p:cNvPr id="27" name="Hình chữ nhật: Góc Tròn 26">
            <a:extLst>
              <a:ext uri="{FF2B5EF4-FFF2-40B4-BE49-F238E27FC236}">
                <a16:creationId xmlns:a16="http://schemas.microsoft.com/office/drawing/2014/main" id="{1F2E25CF-0AC5-EE27-454C-43CDA4867C0F}"/>
              </a:ext>
            </a:extLst>
          </p:cNvPr>
          <p:cNvSpPr/>
          <p:nvPr/>
        </p:nvSpPr>
        <p:spPr>
          <a:xfrm>
            <a:off x="381301" y="4487881"/>
            <a:ext cx="11505902" cy="2193594"/>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8" name="Hình chữ nhật: Góc Tròn 27">
            <a:extLst>
              <a:ext uri="{FF2B5EF4-FFF2-40B4-BE49-F238E27FC236}">
                <a16:creationId xmlns:a16="http://schemas.microsoft.com/office/drawing/2014/main" id="{B5C23B05-7CC1-E58D-0E4F-CA413700D0D1}"/>
              </a:ext>
            </a:extLst>
          </p:cNvPr>
          <p:cNvSpPr/>
          <p:nvPr/>
        </p:nvSpPr>
        <p:spPr>
          <a:xfrm>
            <a:off x="750280" y="4730461"/>
            <a:ext cx="10925908" cy="1739999"/>
          </a:xfrm>
          <a:prstGeom prst="roundRect">
            <a:avLst/>
          </a:prstGeom>
          <a:noFill/>
          <a:ln w="381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7" name="Hình ảnh 16" descr="Ảnh có chứa Hình chữ nhật, khung, khung ảnh, văn bản&#10;&#10;Mô tả được tạo tự động">
            <a:extLst>
              <a:ext uri="{FF2B5EF4-FFF2-40B4-BE49-F238E27FC236}">
                <a16:creationId xmlns:a16="http://schemas.microsoft.com/office/drawing/2014/main" id="{CCDCD220-EDAC-B2C3-B36F-366ED85D1430}"/>
              </a:ext>
            </a:extLst>
          </p:cNvPr>
          <p:cNvPicPr>
            <a:picLocks noChangeAspect="1"/>
          </p:cNvPicPr>
          <p:nvPr/>
        </p:nvPicPr>
        <p:blipFill rotWithShape="1">
          <a:blip r:embed="rId3">
            <a:extLst>
              <a:ext uri="{28A0092B-C50C-407E-A947-70E740481C1C}">
                <a14:useLocalDpi xmlns:a14="http://schemas.microsoft.com/office/drawing/2010/main" val="0"/>
              </a:ext>
            </a:extLst>
          </a:blip>
          <a:srcRect l="13950" t="16595" r="14703" b="17442"/>
          <a:stretch/>
        </p:blipFill>
        <p:spPr>
          <a:xfrm>
            <a:off x="869052" y="-312546"/>
            <a:ext cx="5345724" cy="43844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6" name="Hộp Văn bản 25">
            <a:extLst>
              <a:ext uri="{FF2B5EF4-FFF2-40B4-BE49-F238E27FC236}">
                <a16:creationId xmlns:a16="http://schemas.microsoft.com/office/drawing/2014/main" id="{7BA6FC94-23A7-884C-721A-5B3406BC4215}"/>
              </a:ext>
            </a:extLst>
          </p:cNvPr>
          <p:cNvSpPr txBox="1"/>
          <p:nvPr/>
        </p:nvSpPr>
        <p:spPr>
          <a:xfrm>
            <a:off x="1179613" y="4892180"/>
            <a:ext cx="10067241" cy="1384995"/>
          </a:xfrm>
          <a:prstGeom prst="rect">
            <a:avLst/>
          </a:prstGeom>
          <a:noFill/>
        </p:spPr>
        <p:txBody>
          <a:bodyPr wrap="square" rtlCol="0">
            <a:spAutoFit/>
          </a:bodyPr>
          <a:lstStyle/>
          <a:p>
            <a:pPr algn="just"/>
            <a:r>
              <a:rPr lang="vi-VN" sz="2800">
                <a:solidFill>
                  <a:schemeClr val="accent5">
                    <a:lumMod val="50000"/>
                  </a:schemeClr>
                </a:solidFill>
                <a:latin typeface="Times New Roman" panose="02020603050405020304" pitchFamily="18" charset="0"/>
                <a:cs typeface="Times New Roman" panose="02020603050405020304" pitchFamily="18" charset="0"/>
              </a:rPr>
              <a:t>Trong dịp Trung Thu, </a:t>
            </a:r>
            <a:r>
              <a:rPr lang="vi-VN" sz="2800" b="1">
                <a:solidFill>
                  <a:schemeClr val="accent4">
                    <a:lumMod val="50000"/>
                  </a:schemeClr>
                </a:solidFill>
                <a:latin typeface="Times New Roman" panose="02020603050405020304" pitchFamily="18" charset="0"/>
                <a:cs typeface="Times New Roman" panose="02020603050405020304" pitchFamily="18" charset="0"/>
              </a:rPr>
              <a:t>đèn ông sao </a:t>
            </a:r>
            <a:r>
              <a:rPr lang="vi-VN" sz="2800">
                <a:solidFill>
                  <a:schemeClr val="accent5">
                    <a:lumMod val="50000"/>
                  </a:schemeClr>
                </a:solidFill>
                <a:latin typeface="Times New Roman" panose="02020603050405020304" pitchFamily="18" charset="0"/>
                <a:cs typeface="Times New Roman" panose="02020603050405020304" pitchFamily="18" charset="0"/>
              </a:rPr>
              <a:t>là món đồ chơi dân gian phổ biến nhất của trẻ em Việt Nam. ... Khi chơi, trẻ em cắm nến vào giữa đèn. Ánh đèn chiếu qua giấy bóng tạo ra hình ảnh rực rỡ, đẹp mắt.</a:t>
            </a:r>
            <a:endParaRPr lang="en-US" sz="2800" dirty="0">
              <a:solidFill>
                <a:schemeClr val="accent5">
                  <a:lumMod val="50000"/>
                </a:schemeClr>
              </a:solidFill>
              <a:latin typeface="Times New Roman" panose="02020603050405020304" pitchFamily="18" charset="0"/>
              <a:cs typeface="Times New Roman" panose="02020603050405020304" pitchFamily="18" charset="0"/>
            </a:endParaRPr>
          </a:p>
        </p:txBody>
      </p:sp>
      <p:pic>
        <p:nvPicPr>
          <p:cNvPr id="3" name="Hình ảnh 2" descr="Ảnh có chứa Hình chữ nhật, khung, khung ảnh, văn bản&#10;&#10;Mô tả được tạo tự động">
            <a:extLst>
              <a:ext uri="{FF2B5EF4-FFF2-40B4-BE49-F238E27FC236}">
                <a16:creationId xmlns:a16="http://schemas.microsoft.com/office/drawing/2014/main" id="{2830F8EF-3D3B-EB4D-FEF8-515DBEE29DC9}"/>
              </a:ext>
            </a:extLst>
          </p:cNvPr>
          <p:cNvPicPr>
            <a:picLocks noChangeAspect="1"/>
          </p:cNvPicPr>
          <p:nvPr/>
        </p:nvPicPr>
        <p:blipFill rotWithShape="1">
          <a:blip r:embed="rId3">
            <a:extLst>
              <a:ext uri="{28A0092B-C50C-407E-A947-70E740481C1C}">
                <a14:useLocalDpi xmlns:a14="http://schemas.microsoft.com/office/drawing/2010/main" val="0"/>
              </a:ext>
            </a:extLst>
          </a:blip>
          <a:srcRect l="13950" t="16595" r="14703" b="17442"/>
          <a:stretch/>
        </p:blipFill>
        <p:spPr>
          <a:xfrm>
            <a:off x="6307014" y="-296950"/>
            <a:ext cx="5345724" cy="43844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50B0E046-E976-8B46-B297-B5E428D2F567}"/>
              </a:ext>
            </a:extLst>
          </p:cNvPr>
          <p:cNvPicPr>
            <a:picLocks noChangeAspect="1"/>
          </p:cNvPicPr>
          <p:nvPr/>
        </p:nvPicPr>
        <p:blipFill rotWithShape="1">
          <a:blip r:embed="rId4">
            <a:extLst>
              <a:ext uri="{28A0092B-C50C-407E-A947-70E740481C1C}">
                <a14:useLocalDpi xmlns:a14="http://schemas.microsoft.com/office/drawing/2010/main" val="0"/>
              </a:ext>
            </a:extLst>
          </a:blip>
          <a:srcRect l="26000"/>
          <a:stretch/>
        </p:blipFill>
        <p:spPr>
          <a:xfrm>
            <a:off x="1172306" y="-121947"/>
            <a:ext cx="4784561" cy="3951522"/>
          </a:xfrm>
          <a:prstGeom prst="rect">
            <a:avLst/>
          </a:prstGeom>
          <a:ln>
            <a:noFill/>
          </a:ln>
          <a:effectLst>
            <a:softEdge rad="112500"/>
          </a:effectLst>
        </p:spPr>
      </p:pic>
      <p:pic>
        <p:nvPicPr>
          <p:cNvPr id="5" name="Picture 2">
            <a:extLst>
              <a:ext uri="{FF2B5EF4-FFF2-40B4-BE49-F238E27FC236}">
                <a16:creationId xmlns:a16="http://schemas.microsoft.com/office/drawing/2014/main" id="{FC768E06-BA54-5F06-4B1F-D77C6F3AC2DE}"/>
              </a:ext>
            </a:extLst>
          </p:cNvPr>
          <p:cNvPicPr>
            <a:picLocks noChangeAspect="1"/>
          </p:cNvPicPr>
          <p:nvPr/>
        </p:nvPicPr>
        <p:blipFill rotWithShape="1">
          <a:blip r:embed="rId5">
            <a:extLst>
              <a:ext uri="{28A0092B-C50C-407E-A947-70E740481C1C}">
                <a14:useLocalDpi xmlns:a14="http://schemas.microsoft.com/office/drawing/2010/main" val="0"/>
              </a:ext>
            </a:extLst>
          </a:blip>
          <a:srcRect l="7795" t="11742" r="16602" b="23463"/>
          <a:stretch/>
        </p:blipFill>
        <p:spPr>
          <a:xfrm>
            <a:off x="6446145" y="-106352"/>
            <a:ext cx="5050110" cy="3951522"/>
          </a:xfrm>
          <a:prstGeom prst="rect">
            <a:avLst/>
          </a:prstGeom>
          <a:ln>
            <a:noFill/>
          </a:ln>
          <a:effectLst>
            <a:softEdge rad="112500"/>
          </a:effectLst>
        </p:spPr>
      </p:pic>
    </p:spTree>
    <p:extLst>
      <p:ext uri="{BB962C8B-B14F-4D97-AF65-F5344CB8AC3E}">
        <p14:creationId xmlns:p14="http://schemas.microsoft.com/office/powerpoint/2010/main" val="9567033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8D9C80C0-4488-4F15-B715-C1E541BEAF9E}"/>
              </a:ext>
            </a:extLst>
          </p:cNvPr>
          <p:cNvGrpSpPr/>
          <p:nvPr/>
        </p:nvGrpSpPr>
        <p:grpSpPr>
          <a:xfrm>
            <a:off x="-2" y="0"/>
            <a:ext cx="12192002" cy="6869288"/>
            <a:chOff x="-2" y="0"/>
            <a:chExt cx="12192002" cy="6869288"/>
          </a:xfrm>
        </p:grpSpPr>
        <p:pic>
          <p:nvPicPr>
            <p:cNvPr id="14" name="图片 13">
              <a:extLst>
                <a:ext uri="{FF2B5EF4-FFF2-40B4-BE49-F238E27FC236}">
                  <a16:creationId xmlns:a16="http://schemas.microsoft.com/office/drawing/2014/main" id="{C278B204-46B7-4EC8-801B-750587DFCF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1356" y="-2661356"/>
              <a:ext cx="6869288" cy="12192000"/>
            </a:xfrm>
            <a:prstGeom prst="rect">
              <a:avLst/>
            </a:prstGeom>
          </p:spPr>
        </p:pic>
        <p:grpSp>
          <p:nvGrpSpPr>
            <p:cNvPr id="65" name="组合 64">
              <a:extLst>
                <a:ext uri="{FF2B5EF4-FFF2-40B4-BE49-F238E27FC236}">
                  <a16:creationId xmlns:a16="http://schemas.microsoft.com/office/drawing/2014/main" id="{3A88FDAA-86D9-49C4-82C7-15EFE54081F0}"/>
                </a:ext>
              </a:extLst>
            </p:cNvPr>
            <p:cNvGrpSpPr/>
            <p:nvPr/>
          </p:nvGrpSpPr>
          <p:grpSpPr>
            <a:xfrm>
              <a:off x="-1" y="0"/>
              <a:ext cx="12192001" cy="698500"/>
              <a:chOff x="310412" y="0"/>
              <a:chExt cx="12416520" cy="698500"/>
            </a:xfrm>
          </p:grpSpPr>
          <p:pic>
            <p:nvPicPr>
              <p:cNvPr id="57" name="图片 56">
                <a:extLst>
                  <a:ext uri="{FF2B5EF4-FFF2-40B4-BE49-F238E27FC236}">
                    <a16:creationId xmlns:a16="http://schemas.microsoft.com/office/drawing/2014/main" id="{7FCD11E0-BEEA-4CD4-99CF-C7BF7294B33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815" b="92778"/>
              <a:stretch/>
            </p:blipFill>
            <p:spPr>
              <a:xfrm>
                <a:off x="310412" y="0"/>
                <a:ext cx="6136369" cy="698500"/>
              </a:xfrm>
              <a:prstGeom prst="rect">
                <a:avLst/>
              </a:prstGeom>
            </p:spPr>
          </p:pic>
          <p:pic>
            <p:nvPicPr>
              <p:cNvPr id="64" name="图片 63">
                <a:extLst>
                  <a:ext uri="{FF2B5EF4-FFF2-40B4-BE49-F238E27FC236}">
                    <a16:creationId xmlns:a16="http://schemas.microsoft.com/office/drawing/2014/main" id="{A8DFBBA1-880E-4DF0-B0F9-D6F4D797D7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92778"/>
              <a:stretch/>
            </p:blipFill>
            <p:spPr>
              <a:xfrm>
                <a:off x="6280149" y="0"/>
                <a:ext cx="6446783" cy="698500"/>
              </a:xfrm>
              <a:prstGeom prst="rect">
                <a:avLst/>
              </a:prstGeom>
            </p:spPr>
          </p:pic>
        </p:grpSp>
        <p:grpSp>
          <p:nvGrpSpPr>
            <p:cNvPr id="66" name="组合 65">
              <a:extLst>
                <a:ext uri="{FF2B5EF4-FFF2-40B4-BE49-F238E27FC236}">
                  <a16:creationId xmlns:a16="http://schemas.microsoft.com/office/drawing/2014/main" id="{747895F4-6251-405B-9537-76DE6BE2DF27}"/>
                </a:ext>
              </a:extLst>
            </p:cNvPr>
            <p:cNvGrpSpPr/>
            <p:nvPr/>
          </p:nvGrpSpPr>
          <p:grpSpPr>
            <a:xfrm flipV="1">
              <a:off x="-2" y="6083299"/>
              <a:ext cx="12192001" cy="774699"/>
              <a:chOff x="310412" y="0"/>
              <a:chExt cx="12416520" cy="698500"/>
            </a:xfrm>
          </p:grpSpPr>
          <p:pic>
            <p:nvPicPr>
              <p:cNvPr id="67" name="图片 66">
                <a:extLst>
                  <a:ext uri="{FF2B5EF4-FFF2-40B4-BE49-F238E27FC236}">
                    <a16:creationId xmlns:a16="http://schemas.microsoft.com/office/drawing/2014/main" id="{F800F6BE-CB31-4FBF-8672-4CDA291C853F}"/>
                  </a:ext>
                </a:extLst>
              </p:cNvPr>
              <p:cNvPicPr>
                <a:picLocks noChangeAspect="1"/>
              </p:cNvPicPr>
              <p:nvPr/>
            </p:nvPicPr>
            <p:blipFill rotWithShape="1">
              <a:blip r:embed="rId5">
                <a:extLst>
                  <a:ext uri="{28A0092B-C50C-407E-A947-70E740481C1C}">
                    <a14:useLocalDpi xmlns:a14="http://schemas.microsoft.com/office/drawing/2010/main" val="0"/>
                  </a:ext>
                </a:extLst>
              </a:blip>
              <a:srcRect l="4815" b="92778"/>
              <a:stretch/>
            </p:blipFill>
            <p:spPr>
              <a:xfrm>
                <a:off x="310412" y="0"/>
                <a:ext cx="6136369" cy="698500"/>
              </a:xfrm>
              <a:prstGeom prst="rect">
                <a:avLst/>
              </a:prstGeom>
            </p:spPr>
          </p:pic>
          <p:pic>
            <p:nvPicPr>
              <p:cNvPr id="68" name="图片 67">
                <a:extLst>
                  <a:ext uri="{FF2B5EF4-FFF2-40B4-BE49-F238E27FC236}">
                    <a16:creationId xmlns:a16="http://schemas.microsoft.com/office/drawing/2014/main" id="{4A13D487-2FC7-434F-BEFC-7CC6B97BC4CC}"/>
                  </a:ext>
                </a:extLst>
              </p:cNvPr>
              <p:cNvPicPr>
                <a:picLocks noChangeAspect="1"/>
              </p:cNvPicPr>
              <p:nvPr/>
            </p:nvPicPr>
            <p:blipFill rotWithShape="1">
              <a:blip r:embed="rId5">
                <a:extLst>
                  <a:ext uri="{28A0092B-C50C-407E-A947-70E740481C1C}">
                    <a14:useLocalDpi xmlns:a14="http://schemas.microsoft.com/office/drawing/2010/main" val="0"/>
                  </a:ext>
                </a:extLst>
              </a:blip>
              <a:srcRect b="92778"/>
              <a:stretch/>
            </p:blipFill>
            <p:spPr>
              <a:xfrm>
                <a:off x="6280149" y="0"/>
                <a:ext cx="6446783" cy="698500"/>
              </a:xfrm>
              <a:prstGeom prst="rect">
                <a:avLst/>
              </a:prstGeom>
            </p:spPr>
          </p:pic>
        </p:grpSp>
      </p:grpSp>
      <p:grpSp>
        <p:nvGrpSpPr>
          <p:cNvPr id="5" name="组合 4">
            <a:extLst>
              <a:ext uri="{FF2B5EF4-FFF2-40B4-BE49-F238E27FC236}">
                <a16:creationId xmlns:a16="http://schemas.microsoft.com/office/drawing/2014/main" id="{473D0916-BFF6-4B9E-AC11-A387282F71B2}"/>
              </a:ext>
            </a:extLst>
          </p:cNvPr>
          <p:cNvGrpSpPr/>
          <p:nvPr/>
        </p:nvGrpSpPr>
        <p:grpSpPr>
          <a:xfrm>
            <a:off x="0" y="873895"/>
            <a:ext cx="12191999" cy="5596753"/>
            <a:chOff x="0" y="873895"/>
            <a:chExt cx="12191999" cy="5596753"/>
          </a:xfrm>
        </p:grpSpPr>
        <p:pic>
          <p:nvPicPr>
            <p:cNvPr id="70" name="图片 69">
              <a:extLst>
                <a:ext uri="{FF2B5EF4-FFF2-40B4-BE49-F238E27FC236}">
                  <a16:creationId xmlns:a16="http://schemas.microsoft.com/office/drawing/2014/main" id="{A9AB5301-63BE-4982-B524-AD7CBD64D886}"/>
                </a:ext>
              </a:extLst>
            </p:cNvPr>
            <p:cNvPicPr>
              <a:picLocks noChangeAspect="1"/>
            </p:cNvPicPr>
            <p:nvPr/>
          </p:nvPicPr>
          <p:blipFill rotWithShape="1">
            <a:blip r:embed="rId6">
              <a:extLst>
                <a:ext uri="{28A0092B-C50C-407E-A947-70E740481C1C}">
                  <a14:useLocalDpi xmlns:a14="http://schemas.microsoft.com/office/drawing/2010/main" val="0"/>
                </a:ext>
              </a:extLst>
            </a:blip>
            <a:srcRect t="54259" r="70000" b="29815"/>
            <a:stretch/>
          </p:blipFill>
          <p:spPr>
            <a:xfrm>
              <a:off x="0" y="3953644"/>
              <a:ext cx="3556000" cy="2517004"/>
            </a:xfrm>
            <a:prstGeom prst="rect">
              <a:avLst/>
            </a:prstGeom>
          </p:spPr>
        </p:pic>
        <p:pic>
          <p:nvPicPr>
            <p:cNvPr id="74" name="图片 73">
              <a:extLst>
                <a:ext uri="{FF2B5EF4-FFF2-40B4-BE49-F238E27FC236}">
                  <a16:creationId xmlns:a16="http://schemas.microsoft.com/office/drawing/2014/main" id="{BE515D0E-EC8E-416A-9C25-D50BE67C59D0}"/>
                </a:ext>
              </a:extLst>
            </p:cNvPr>
            <p:cNvPicPr>
              <a:picLocks noChangeAspect="1"/>
            </p:cNvPicPr>
            <p:nvPr/>
          </p:nvPicPr>
          <p:blipFill rotWithShape="1">
            <a:blip r:embed="rId6">
              <a:extLst>
                <a:ext uri="{28A0092B-C50C-407E-A947-70E740481C1C}">
                  <a14:useLocalDpi xmlns:a14="http://schemas.microsoft.com/office/drawing/2010/main" val="0"/>
                </a:ext>
              </a:extLst>
            </a:blip>
            <a:srcRect t="54259" r="70000" b="29815"/>
            <a:stretch/>
          </p:blipFill>
          <p:spPr>
            <a:xfrm flipH="1">
              <a:off x="8216899" y="873895"/>
              <a:ext cx="3975100" cy="2517004"/>
            </a:xfrm>
            <a:prstGeom prst="rect">
              <a:avLst/>
            </a:prstGeom>
          </p:spPr>
        </p:pic>
      </p:grpSp>
      <p:pic>
        <p:nvPicPr>
          <p:cNvPr id="86" name="图片 85">
            <a:extLst>
              <a:ext uri="{FF2B5EF4-FFF2-40B4-BE49-F238E27FC236}">
                <a16:creationId xmlns:a16="http://schemas.microsoft.com/office/drawing/2014/main" id="{322C487E-FA61-4320-823A-95315CA3CF03}"/>
              </a:ext>
            </a:extLst>
          </p:cNvPr>
          <p:cNvPicPr>
            <a:picLocks noChangeAspect="1"/>
          </p:cNvPicPr>
          <p:nvPr/>
        </p:nvPicPr>
        <p:blipFill rotWithShape="1">
          <a:blip r:embed="rId7">
            <a:extLst>
              <a:ext uri="{28A0092B-C50C-407E-A947-70E740481C1C}">
                <a14:useLocalDpi xmlns:a14="http://schemas.microsoft.com/office/drawing/2010/main" val="0"/>
              </a:ext>
            </a:extLst>
          </a:blip>
          <a:srcRect l="49130" t="14387" r="42722" b="70243"/>
          <a:stretch/>
        </p:blipFill>
        <p:spPr>
          <a:xfrm>
            <a:off x="597167" y="-185638"/>
            <a:ext cx="1180833" cy="2969966"/>
          </a:xfrm>
          <a:prstGeom prst="rect">
            <a:avLst/>
          </a:prstGeom>
        </p:spPr>
      </p:pic>
      <p:pic>
        <p:nvPicPr>
          <p:cNvPr id="85" name="图片 84">
            <a:extLst>
              <a:ext uri="{FF2B5EF4-FFF2-40B4-BE49-F238E27FC236}">
                <a16:creationId xmlns:a16="http://schemas.microsoft.com/office/drawing/2014/main" id="{96FCF47F-D045-40E6-B257-0BCD4A950F2D}"/>
              </a:ext>
            </a:extLst>
          </p:cNvPr>
          <p:cNvPicPr>
            <a:picLocks noChangeAspect="1"/>
          </p:cNvPicPr>
          <p:nvPr/>
        </p:nvPicPr>
        <p:blipFill rotWithShape="1">
          <a:blip r:embed="rId8">
            <a:extLst>
              <a:ext uri="{28A0092B-C50C-407E-A947-70E740481C1C}">
                <a14:useLocalDpi xmlns:a14="http://schemas.microsoft.com/office/drawing/2010/main" val="0"/>
              </a:ext>
            </a:extLst>
          </a:blip>
          <a:srcRect l="49130" t="14387" r="42722" b="70243"/>
          <a:stretch/>
        </p:blipFill>
        <p:spPr>
          <a:xfrm>
            <a:off x="1097012" y="-248014"/>
            <a:ext cx="1655955" cy="4164968"/>
          </a:xfrm>
          <a:prstGeom prst="rect">
            <a:avLst/>
          </a:prstGeom>
        </p:spPr>
      </p:pic>
      <p:pic>
        <p:nvPicPr>
          <p:cNvPr id="92" name="图片 91">
            <a:extLst>
              <a:ext uri="{FF2B5EF4-FFF2-40B4-BE49-F238E27FC236}">
                <a16:creationId xmlns:a16="http://schemas.microsoft.com/office/drawing/2014/main" id="{3A2C9699-9A0D-433D-B14D-339EA014CB32}"/>
              </a:ext>
            </a:extLst>
          </p:cNvPr>
          <p:cNvPicPr>
            <a:picLocks noChangeAspect="1"/>
          </p:cNvPicPr>
          <p:nvPr/>
        </p:nvPicPr>
        <p:blipFill rotWithShape="1">
          <a:blip r:embed="rId9">
            <a:extLst>
              <a:ext uri="{28A0092B-C50C-407E-A947-70E740481C1C}">
                <a14:useLocalDpi xmlns:a14="http://schemas.microsoft.com/office/drawing/2010/main" val="0"/>
              </a:ext>
            </a:extLst>
          </a:blip>
          <a:srcRect l="44624" t="11171" r="26025" b="77749"/>
          <a:stretch/>
        </p:blipFill>
        <p:spPr>
          <a:xfrm>
            <a:off x="2375168" y="4208846"/>
            <a:ext cx="3025032" cy="1522569"/>
          </a:xfrm>
          <a:prstGeom prst="rect">
            <a:avLst/>
          </a:prstGeom>
        </p:spPr>
      </p:pic>
      <p:pic>
        <p:nvPicPr>
          <p:cNvPr id="93" name="图片 92">
            <a:extLst>
              <a:ext uri="{FF2B5EF4-FFF2-40B4-BE49-F238E27FC236}">
                <a16:creationId xmlns:a16="http://schemas.microsoft.com/office/drawing/2014/main" id="{3F100E2D-65FB-4BF8-86B2-D9FB91F04D19}"/>
              </a:ext>
            </a:extLst>
          </p:cNvPr>
          <p:cNvPicPr>
            <a:picLocks noChangeAspect="1"/>
          </p:cNvPicPr>
          <p:nvPr/>
        </p:nvPicPr>
        <p:blipFill rotWithShape="1">
          <a:blip r:embed="rId9">
            <a:extLst>
              <a:ext uri="{28A0092B-C50C-407E-A947-70E740481C1C}">
                <a14:useLocalDpi xmlns:a14="http://schemas.microsoft.com/office/drawing/2010/main" val="0"/>
              </a:ext>
            </a:extLst>
          </a:blip>
          <a:srcRect l="44624" t="11171" r="26025" b="77749"/>
          <a:stretch/>
        </p:blipFill>
        <p:spPr>
          <a:xfrm>
            <a:off x="5951905" y="829992"/>
            <a:ext cx="3025032" cy="1522569"/>
          </a:xfrm>
          <a:prstGeom prst="rect">
            <a:avLst/>
          </a:prstGeom>
        </p:spPr>
      </p:pic>
      <p:pic>
        <p:nvPicPr>
          <p:cNvPr id="90" name="图片 89">
            <a:extLst>
              <a:ext uri="{FF2B5EF4-FFF2-40B4-BE49-F238E27FC236}">
                <a16:creationId xmlns:a16="http://schemas.microsoft.com/office/drawing/2014/main" id="{AE12E674-4DC9-4963-8F33-56C654A839D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2401" t="5628" r="27635" b="61389"/>
          <a:stretch/>
        </p:blipFill>
        <p:spPr>
          <a:xfrm>
            <a:off x="2375168" y="225286"/>
            <a:ext cx="2985196" cy="3285060"/>
          </a:xfrm>
          <a:prstGeom prst="rect">
            <a:avLst/>
          </a:prstGeom>
        </p:spPr>
      </p:pic>
      <p:pic>
        <p:nvPicPr>
          <p:cNvPr id="81" name="图片 80">
            <a:extLst>
              <a:ext uri="{FF2B5EF4-FFF2-40B4-BE49-F238E27FC236}">
                <a16:creationId xmlns:a16="http://schemas.microsoft.com/office/drawing/2014/main" id="{8CE68A38-BBFE-4D0F-BFFA-96D1D029E19E}"/>
              </a:ext>
            </a:extLst>
          </p:cNvPr>
          <p:cNvPicPr>
            <a:picLocks noChangeAspect="1"/>
          </p:cNvPicPr>
          <p:nvPr/>
        </p:nvPicPr>
        <p:blipFill rotWithShape="1">
          <a:blip r:embed="rId11">
            <a:extLst>
              <a:ext uri="{28A0092B-C50C-407E-A947-70E740481C1C}">
                <a14:useLocalDpi xmlns:a14="http://schemas.microsoft.com/office/drawing/2010/main" val="0"/>
              </a:ext>
            </a:extLst>
          </a:blip>
          <a:srcRect l="27480" t="30888" r="28920" b="34845"/>
          <a:stretch/>
        </p:blipFill>
        <p:spPr>
          <a:xfrm>
            <a:off x="3350135" y="544079"/>
            <a:ext cx="5839719" cy="6119655"/>
          </a:xfrm>
          <a:prstGeom prst="rect">
            <a:avLst/>
          </a:prstGeom>
        </p:spPr>
      </p:pic>
      <p:pic>
        <p:nvPicPr>
          <p:cNvPr id="88" name="图片 87">
            <a:extLst>
              <a:ext uri="{FF2B5EF4-FFF2-40B4-BE49-F238E27FC236}">
                <a16:creationId xmlns:a16="http://schemas.microsoft.com/office/drawing/2014/main" id="{EBDE9728-F326-45D1-8B31-2C61EC1D877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4388" t="40698" r="16230" b="32080"/>
          <a:stretch/>
        </p:blipFill>
        <p:spPr>
          <a:xfrm rot="20605818">
            <a:off x="6969473" y="4384701"/>
            <a:ext cx="3130857" cy="2301177"/>
          </a:xfrm>
          <a:prstGeom prst="rect">
            <a:avLst/>
          </a:prstGeom>
        </p:spPr>
      </p:pic>
      <p:pic>
        <p:nvPicPr>
          <p:cNvPr id="95" name="图片 94">
            <a:extLst>
              <a:ext uri="{FF2B5EF4-FFF2-40B4-BE49-F238E27FC236}">
                <a16:creationId xmlns:a16="http://schemas.microsoft.com/office/drawing/2014/main" id="{DD9BC20A-1DC6-4567-A9C6-9B7F02713845}"/>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2795" t="27067" r="62447" b="36231"/>
          <a:stretch/>
        </p:blipFill>
        <p:spPr>
          <a:xfrm rot="2369114">
            <a:off x="2760957" y="718046"/>
            <a:ext cx="1625133" cy="2409143"/>
          </a:xfrm>
          <a:prstGeom prst="rect">
            <a:avLst/>
          </a:prstGeom>
        </p:spPr>
      </p:pic>
      <p:pic>
        <p:nvPicPr>
          <p:cNvPr id="96" name="图片 95">
            <a:extLst>
              <a:ext uri="{FF2B5EF4-FFF2-40B4-BE49-F238E27FC236}">
                <a16:creationId xmlns:a16="http://schemas.microsoft.com/office/drawing/2014/main" id="{447D0370-DDF6-46B5-807D-7700E227ED5A}"/>
              </a:ext>
            </a:extLst>
          </p:cNvPr>
          <p:cNvPicPr>
            <a:picLocks noChangeAspect="1"/>
          </p:cNvPicPr>
          <p:nvPr/>
        </p:nvPicPr>
        <p:blipFill rotWithShape="1">
          <a:blip r:embed="rId9">
            <a:extLst>
              <a:ext uri="{28A0092B-C50C-407E-A947-70E740481C1C}">
                <a14:useLocalDpi xmlns:a14="http://schemas.microsoft.com/office/drawing/2010/main" val="0"/>
              </a:ext>
            </a:extLst>
          </a:blip>
          <a:srcRect l="44624" t="11171" r="26025" b="77749"/>
          <a:stretch/>
        </p:blipFill>
        <p:spPr>
          <a:xfrm>
            <a:off x="8731616" y="5230887"/>
            <a:ext cx="3716040" cy="1522569"/>
          </a:xfrm>
          <a:prstGeom prst="rect">
            <a:avLst/>
          </a:prstGeom>
        </p:spPr>
      </p:pic>
      <p:sp>
        <p:nvSpPr>
          <p:cNvPr id="3" name="TextBox 2">
            <a:extLst>
              <a:ext uri="{FF2B5EF4-FFF2-40B4-BE49-F238E27FC236}">
                <a16:creationId xmlns:a16="http://schemas.microsoft.com/office/drawing/2014/main" id="{0C598DCD-CE04-4E81-BA3B-9FD6FFD3E0E6}"/>
              </a:ext>
            </a:extLst>
          </p:cNvPr>
          <p:cNvSpPr txBox="1"/>
          <p:nvPr/>
        </p:nvSpPr>
        <p:spPr>
          <a:xfrm>
            <a:off x="4709042" y="2356120"/>
            <a:ext cx="3364322" cy="830997"/>
          </a:xfrm>
          <a:prstGeom prst="rect">
            <a:avLst/>
          </a:prstGeom>
          <a:noFill/>
        </p:spPr>
        <p:txBody>
          <a:bodyPr wrap="square" rtlCol="0">
            <a:prstTxWarp prst="textArchUp">
              <a:avLst>
                <a:gd name="adj" fmla="val 10954095"/>
              </a:avLst>
            </a:prstTxWarp>
            <a:spAutoFit/>
          </a:bodyPr>
          <a:lstStyle/>
          <a:p>
            <a:r>
              <a:rPr lang="en-US" sz="4800" b="1">
                <a:latin typeface="Times New Roman" panose="02020603050405020304" pitchFamily="18" charset="0"/>
                <a:cs typeface="Times New Roman" panose="02020603050405020304" pitchFamily="18" charset="0"/>
              </a:rPr>
              <a:t>ĐỐ VUI VỀ</a:t>
            </a:r>
          </a:p>
        </p:txBody>
      </p:sp>
      <p:sp>
        <p:nvSpPr>
          <p:cNvPr id="25" name="TextBox 24">
            <a:extLst>
              <a:ext uri="{FF2B5EF4-FFF2-40B4-BE49-F238E27FC236}">
                <a16:creationId xmlns:a16="http://schemas.microsoft.com/office/drawing/2014/main" id="{87B687DB-01B2-4CE8-916B-EE42764204CF}"/>
              </a:ext>
            </a:extLst>
          </p:cNvPr>
          <p:cNvSpPr txBox="1"/>
          <p:nvPr/>
        </p:nvSpPr>
        <p:spPr>
          <a:xfrm>
            <a:off x="2501564" y="3116512"/>
            <a:ext cx="7510005" cy="923330"/>
          </a:xfrm>
          <a:prstGeom prst="rect">
            <a:avLst/>
          </a:prstGeom>
          <a:noFill/>
        </p:spPr>
        <p:txBody>
          <a:bodyPr wrap="square" rtlCol="0">
            <a:spAutoFit/>
          </a:bodyPr>
          <a:lstStyle/>
          <a:p>
            <a:pPr algn="ctr"/>
            <a:r>
              <a:rPr lang="en-US" sz="5400" b="1">
                <a:solidFill>
                  <a:srgbClr val="C00000"/>
                </a:solidFill>
                <a:latin typeface="Times New Roman" panose="02020603050405020304" pitchFamily="18" charset="0"/>
                <a:cs typeface="Times New Roman" panose="02020603050405020304" pitchFamily="18" charset="0"/>
              </a:rPr>
              <a:t>TẾT TRUNG THU</a:t>
            </a:r>
          </a:p>
        </p:txBody>
      </p:sp>
    </p:spTree>
    <p:extLst>
      <p:ext uri="{BB962C8B-B14F-4D97-AF65-F5344CB8AC3E}">
        <p14:creationId xmlns:p14="http://schemas.microsoft.com/office/powerpoint/2010/main" val="359628636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52" presetClass="entr" presetSubtype="0" fill="hold" nodeType="withEffect">
                                      <p:stCondLst>
                                        <p:cond delay="0"/>
                                      </p:stCondLst>
                                      <p:childTnLst>
                                        <p:set>
                                          <p:cBhvr>
                                            <p:cTn id="12" dur="1" fill="hold">
                                              <p:stCondLst>
                                                <p:cond delay="0"/>
                                              </p:stCondLst>
                                            </p:cTn>
                                            <p:tgtEl>
                                              <p:spTgt spid="81"/>
                                            </p:tgtEl>
                                            <p:attrNameLst>
                                              <p:attrName>style.visibility</p:attrName>
                                            </p:attrNameLst>
                                          </p:cBhvr>
                                          <p:to>
                                            <p:strVal val="visible"/>
                                          </p:to>
                                        </p:set>
                                        <p:animScale>
                                          <p:cBhvr>
                                            <p:cTn id="13" dur="1000" decel="50000" fill="hold">
                                              <p:stCondLst>
                                                <p:cond delay="0"/>
                                              </p:stCondLst>
                                            </p:cTn>
                                            <p:tgtEl>
                                              <p:spTgt spid="8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81"/>
                                            </p:tgtEl>
                                            <p:attrNameLst>
                                              <p:attrName>ppt_x</p:attrName>
                                              <p:attrName>ppt_y</p:attrName>
                                            </p:attrNameLst>
                                          </p:cBhvr>
                                        </p:animMotion>
                                        <p:animEffect transition="in" filter="fade">
                                          <p:cBhvr>
                                            <p:cTn id="15" dur="1000"/>
                                            <p:tgtEl>
                                              <p:spTgt spid="81"/>
                                            </p:tgtEl>
                                          </p:cBhvr>
                                        </p:animEffect>
                                      </p:childTnLst>
                                    </p:cTn>
                                  </p:par>
                                  <p:par>
                                    <p:cTn id="16" presetID="30" presetClass="entr" presetSubtype="0" fill="hold" nodeType="withEffect">
                                      <p:stCondLst>
                                        <p:cond delay="0"/>
                                      </p:stCondLst>
                                      <p:childTnLst>
                                        <p:set>
                                          <p:cBhvr>
                                            <p:cTn id="17" dur="1" fill="hold">
                                              <p:stCondLst>
                                                <p:cond delay="0"/>
                                              </p:stCondLst>
                                            </p:cTn>
                                            <p:tgtEl>
                                              <p:spTgt spid="88"/>
                                            </p:tgtEl>
                                            <p:attrNameLst>
                                              <p:attrName>style.visibility</p:attrName>
                                            </p:attrNameLst>
                                          </p:cBhvr>
                                          <p:to>
                                            <p:strVal val="visible"/>
                                          </p:to>
                                        </p:set>
                                        <p:animEffect transition="in" filter="fade">
                                          <p:cBhvr>
                                            <p:cTn id="18" dur="800" decel="100000"/>
                                            <p:tgtEl>
                                              <p:spTgt spid="88"/>
                                            </p:tgtEl>
                                          </p:cBhvr>
                                        </p:animEffect>
                                        <p:anim calcmode="lin" valueType="num">
                                          <p:cBhvr>
                                            <p:cTn id="19" dur="800" decel="100000" fill="hold"/>
                                            <p:tgtEl>
                                              <p:spTgt spid="88"/>
                                            </p:tgtEl>
                                            <p:attrNameLst>
                                              <p:attrName>style.rotation</p:attrName>
                                            </p:attrNameLst>
                                          </p:cBhvr>
                                          <p:tavLst>
                                            <p:tav tm="0">
                                              <p:val>
                                                <p:fltVal val="-90"/>
                                              </p:val>
                                            </p:tav>
                                            <p:tav tm="100000">
                                              <p:val>
                                                <p:fltVal val="0"/>
                                              </p:val>
                                            </p:tav>
                                          </p:tavLst>
                                        </p:anim>
                                        <p:anim calcmode="lin" valueType="num">
                                          <p:cBhvr>
                                            <p:cTn id="20" dur="800" decel="100000" fill="hold"/>
                                            <p:tgtEl>
                                              <p:spTgt spid="88"/>
                                            </p:tgtEl>
                                            <p:attrNameLst>
                                              <p:attrName>ppt_x</p:attrName>
                                            </p:attrNameLst>
                                          </p:cBhvr>
                                          <p:tavLst>
                                            <p:tav tm="0">
                                              <p:val>
                                                <p:strVal val="#ppt_x+0.4"/>
                                              </p:val>
                                            </p:tav>
                                            <p:tav tm="100000">
                                              <p:val>
                                                <p:strVal val="#ppt_x-0.05"/>
                                              </p:val>
                                            </p:tav>
                                          </p:tavLst>
                                        </p:anim>
                                        <p:anim calcmode="lin" valueType="num">
                                          <p:cBhvr>
                                            <p:cTn id="21" dur="800" decel="100000" fill="hold"/>
                                            <p:tgtEl>
                                              <p:spTgt spid="88"/>
                                            </p:tgtEl>
                                            <p:attrNameLst>
                                              <p:attrName>ppt_y</p:attrName>
                                            </p:attrNameLst>
                                          </p:cBhvr>
                                          <p:tavLst>
                                            <p:tav tm="0">
                                              <p:val>
                                                <p:strVal val="#ppt_y-0.4"/>
                                              </p:val>
                                            </p:tav>
                                            <p:tav tm="100000">
                                              <p:val>
                                                <p:strVal val="#ppt_y+0.1"/>
                                              </p:val>
                                            </p:tav>
                                          </p:tavLst>
                                        </p:anim>
                                        <p:anim calcmode="lin" valueType="num">
                                          <p:cBhvr>
                                            <p:cTn id="22" dur="200" accel="100000" fill="hold">
                                              <p:stCondLst>
                                                <p:cond delay="800"/>
                                              </p:stCondLst>
                                            </p:cTn>
                                            <p:tgtEl>
                                              <p:spTgt spid="88"/>
                                            </p:tgtEl>
                                            <p:attrNameLst>
                                              <p:attrName>ppt_x</p:attrName>
                                            </p:attrNameLst>
                                          </p:cBhvr>
                                          <p:tavLst>
                                            <p:tav tm="0">
                                              <p:val>
                                                <p:strVal val="#ppt_x-0.05"/>
                                              </p:val>
                                            </p:tav>
                                            <p:tav tm="100000">
                                              <p:val>
                                                <p:strVal val="#ppt_x"/>
                                              </p:val>
                                            </p:tav>
                                          </p:tavLst>
                                        </p:anim>
                                        <p:anim calcmode="lin" valueType="num">
                                          <p:cBhvr>
                                            <p:cTn id="23" dur="200" accel="100000" fill="hold">
                                              <p:stCondLst>
                                                <p:cond delay="800"/>
                                              </p:stCondLst>
                                            </p:cTn>
                                            <p:tgtEl>
                                              <p:spTgt spid="88"/>
                                            </p:tgtEl>
                                            <p:attrNameLst>
                                              <p:attrName>ppt_y</p:attrName>
                                            </p:attrNameLst>
                                          </p:cBhvr>
                                          <p:tavLst>
                                            <p:tav tm="0">
                                              <p:val>
                                                <p:strVal val="#ppt_y+0.1"/>
                                              </p:val>
                                            </p:tav>
                                            <p:tav tm="100000">
                                              <p:val>
                                                <p:strVal val="#ppt_y"/>
                                              </p:val>
                                            </p:tav>
                                          </p:tavLst>
                                        </p:anim>
                                      </p:childTnLst>
                                    </p:cTn>
                                  </p:par>
                                  <p:par>
                                    <p:cTn id="24" presetID="2" presetClass="entr" presetSubtype="9" fill="hold" nodeType="withEffect" p14:presetBounceEnd="60000">
                                      <p:stCondLst>
                                        <p:cond delay="0"/>
                                      </p:stCondLst>
                                      <p:childTnLst>
                                        <p:set>
                                          <p:cBhvr>
                                            <p:cTn id="25" dur="1" fill="hold">
                                              <p:stCondLst>
                                                <p:cond delay="0"/>
                                              </p:stCondLst>
                                            </p:cTn>
                                            <p:tgtEl>
                                              <p:spTgt spid="95"/>
                                            </p:tgtEl>
                                            <p:attrNameLst>
                                              <p:attrName>style.visibility</p:attrName>
                                            </p:attrNameLst>
                                          </p:cBhvr>
                                          <p:to>
                                            <p:strVal val="visible"/>
                                          </p:to>
                                        </p:set>
                                        <p:anim calcmode="lin" valueType="num" p14:bounceEnd="60000">
                                          <p:cBhvr additive="base">
                                            <p:cTn id="26" dur="500" fill="hold"/>
                                            <p:tgtEl>
                                              <p:spTgt spid="95"/>
                                            </p:tgtEl>
                                            <p:attrNameLst>
                                              <p:attrName>ppt_x</p:attrName>
                                            </p:attrNameLst>
                                          </p:cBhvr>
                                          <p:tavLst>
                                            <p:tav tm="0">
                                              <p:val>
                                                <p:strVal val="0-#ppt_w/2"/>
                                              </p:val>
                                            </p:tav>
                                            <p:tav tm="100000">
                                              <p:val>
                                                <p:strVal val="#ppt_x"/>
                                              </p:val>
                                            </p:tav>
                                          </p:tavLst>
                                        </p:anim>
                                        <p:anim calcmode="lin" valueType="num" p14:bounceEnd="60000">
                                          <p:cBhvr additive="base">
                                            <p:cTn id="27" dur="500" fill="hold"/>
                                            <p:tgtEl>
                                              <p:spTgt spid="95"/>
                                            </p:tgtEl>
                                            <p:attrNameLst>
                                              <p:attrName>ppt_y</p:attrName>
                                            </p:attrNameLst>
                                          </p:cBhvr>
                                          <p:tavLst>
                                            <p:tav tm="0">
                                              <p:val>
                                                <p:strVal val="0-#ppt_h/2"/>
                                              </p:val>
                                            </p:tav>
                                            <p:tav tm="100000">
                                              <p:val>
                                                <p:strVal val="#ppt_y"/>
                                              </p:val>
                                            </p:tav>
                                          </p:tavLst>
                                        </p:anim>
                                      </p:childTnLst>
                                    </p:cTn>
                                  </p:par>
                                  <p:par>
                                    <p:cTn id="28" presetID="21" presetClass="entr" presetSubtype="1" fill="hold" nodeType="withEffect">
                                      <p:stCondLst>
                                        <p:cond delay="0"/>
                                      </p:stCondLst>
                                      <p:childTnLst>
                                        <p:set>
                                          <p:cBhvr>
                                            <p:cTn id="29" dur="1" fill="hold">
                                              <p:stCondLst>
                                                <p:cond delay="0"/>
                                              </p:stCondLst>
                                            </p:cTn>
                                            <p:tgtEl>
                                              <p:spTgt spid="90"/>
                                            </p:tgtEl>
                                            <p:attrNameLst>
                                              <p:attrName>style.visibility</p:attrName>
                                            </p:attrNameLst>
                                          </p:cBhvr>
                                          <p:to>
                                            <p:strVal val="visible"/>
                                          </p:to>
                                        </p:set>
                                        <p:animEffect transition="in" filter="wheel(1)">
                                          <p:cBhvr>
                                            <p:cTn id="30" dur="2000"/>
                                            <p:tgtEl>
                                              <p:spTgt spid="90"/>
                                            </p:tgtEl>
                                          </p:cBhvr>
                                        </p:animEffect>
                                      </p:childTnLst>
                                    </p:cTn>
                                  </p:par>
                                  <p:par>
                                    <p:cTn id="31" presetID="2" presetClass="entr" presetSubtype="1" fill="hold" nodeType="withEffect" p14:presetBounceEnd="60000">
                                      <p:stCondLst>
                                        <p:cond delay="0"/>
                                      </p:stCondLst>
                                      <p:childTnLst>
                                        <p:set>
                                          <p:cBhvr>
                                            <p:cTn id="32" dur="1" fill="hold">
                                              <p:stCondLst>
                                                <p:cond delay="0"/>
                                              </p:stCondLst>
                                            </p:cTn>
                                            <p:tgtEl>
                                              <p:spTgt spid="85"/>
                                            </p:tgtEl>
                                            <p:attrNameLst>
                                              <p:attrName>style.visibility</p:attrName>
                                            </p:attrNameLst>
                                          </p:cBhvr>
                                          <p:to>
                                            <p:strVal val="visible"/>
                                          </p:to>
                                        </p:set>
                                        <p:anim calcmode="lin" valueType="num" p14:bounceEnd="60000">
                                          <p:cBhvr additive="base">
                                            <p:cTn id="33" dur="500" fill="hold"/>
                                            <p:tgtEl>
                                              <p:spTgt spid="85"/>
                                            </p:tgtEl>
                                            <p:attrNameLst>
                                              <p:attrName>ppt_x</p:attrName>
                                            </p:attrNameLst>
                                          </p:cBhvr>
                                          <p:tavLst>
                                            <p:tav tm="0">
                                              <p:val>
                                                <p:strVal val="#ppt_x"/>
                                              </p:val>
                                            </p:tav>
                                            <p:tav tm="100000">
                                              <p:val>
                                                <p:strVal val="#ppt_x"/>
                                              </p:val>
                                            </p:tav>
                                          </p:tavLst>
                                        </p:anim>
                                        <p:anim calcmode="lin" valueType="num" p14:bounceEnd="60000">
                                          <p:cBhvr additive="base">
                                            <p:cTn id="34" dur="500" fill="hold"/>
                                            <p:tgtEl>
                                              <p:spTgt spid="85"/>
                                            </p:tgtEl>
                                            <p:attrNameLst>
                                              <p:attrName>ppt_y</p:attrName>
                                            </p:attrNameLst>
                                          </p:cBhvr>
                                          <p:tavLst>
                                            <p:tav tm="0">
                                              <p:val>
                                                <p:strVal val="0-#ppt_h/2"/>
                                              </p:val>
                                            </p:tav>
                                            <p:tav tm="100000">
                                              <p:val>
                                                <p:strVal val="#ppt_y"/>
                                              </p:val>
                                            </p:tav>
                                          </p:tavLst>
                                        </p:anim>
                                      </p:childTnLst>
                                    </p:cTn>
                                  </p:par>
                                  <p:par>
                                    <p:cTn id="35" presetID="2" presetClass="entr" presetSubtype="1" fill="hold" nodeType="withEffect" p14:presetBounceEnd="60000">
                                      <p:stCondLst>
                                        <p:cond delay="0"/>
                                      </p:stCondLst>
                                      <p:childTnLst>
                                        <p:set>
                                          <p:cBhvr>
                                            <p:cTn id="36" dur="1" fill="hold">
                                              <p:stCondLst>
                                                <p:cond delay="0"/>
                                              </p:stCondLst>
                                            </p:cTn>
                                            <p:tgtEl>
                                              <p:spTgt spid="86"/>
                                            </p:tgtEl>
                                            <p:attrNameLst>
                                              <p:attrName>style.visibility</p:attrName>
                                            </p:attrNameLst>
                                          </p:cBhvr>
                                          <p:to>
                                            <p:strVal val="visible"/>
                                          </p:to>
                                        </p:set>
                                        <p:anim calcmode="lin" valueType="num" p14:bounceEnd="60000">
                                          <p:cBhvr additive="base">
                                            <p:cTn id="37" dur="500" fill="hold"/>
                                            <p:tgtEl>
                                              <p:spTgt spid="86"/>
                                            </p:tgtEl>
                                            <p:attrNameLst>
                                              <p:attrName>ppt_x</p:attrName>
                                            </p:attrNameLst>
                                          </p:cBhvr>
                                          <p:tavLst>
                                            <p:tav tm="0">
                                              <p:val>
                                                <p:strVal val="#ppt_x"/>
                                              </p:val>
                                            </p:tav>
                                            <p:tav tm="100000">
                                              <p:val>
                                                <p:strVal val="#ppt_x"/>
                                              </p:val>
                                            </p:tav>
                                          </p:tavLst>
                                        </p:anim>
                                        <p:anim calcmode="lin" valueType="num" p14:bounceEnd="60000">
                                          <p:cBhvr additive="base">
                                            <p:cTn id="38" dur="500" fill="hold"/>
                                            <p:tgtEl>
                                              <p:spTgt spid="86"/>
                                            </p:tgtEl>
                                            <p:attrNameLst>
                                              <p:attrName>ppt_y</p:attrName>
                                            </p:attrNameLst>
                                          </p:cBhvr>
                                          <p:tavLst>
                                            <p:tav tm="0">
                                              <p:val>
                                                <p:strVal val="0-#ppt_h/2"/>
                                              </p:val>
                                            </p:tav>
                                            <p:tav tm="100000">
                                              <p:val>
                                                <p:strVal val="#ppt_y"/>
                                              </p:val>
                                            </p:tav>
                                          </p:tavLst>
                                        </p:anim>
                                      </p:childTnLst>
                                    </p:cTn>
                                  </p:par>
                                  <p:par>
                                    <p:cTn id="39" presetID="10" presetClass="entr" presetSubtype="0" fill="hold" nodeType="withEffect">
                                      <p:stCondLst>
                                        <p:cond delay="0"/>
                                      </p:stCondLst>
                                      <p:childTnLst>
                                        <p:set>
                                          <p:cBhvr>
                                            <p:cTn id="40" dur="1" fill="hold">
                                              <p:stCondLst>
                                                <p:cond delay="0"/>
                                              </p:stCondLst>
                                            </p:cTn>
                                            <p:tgtEl>
                                              <p:spTgt spid="96"/>
                                            </p:tgtEl>
                                            <p:attrNameLst>
                                              <p:attrName>style.visibility</p:attrName>
                                            </p:attrNameLst>
                                          </p:cBhvr>
                                          <p:to>
                                            <p:strVal val="visible"/>
                                          </p:to>
                                        </p:set>
                                        <p:animEffect transition="in" filter="fade">
                                          <p:cBhvr>
                                            <p:cTn id="41" dur="500"/>
                                            <p:tgtEl>
                                              <p:spTgt spid="96"/>
                                            </p:tgtEl>
                                          </p:cBhvr>
                                        </p:animEffect>
                                      </p:childTnLst>
                                    </p:cTn>
                                  </p:par>
                                  <p:par>
                                    <p:cTn id="42" presetID="10" presetClass="entr" presetSubtype="0" fill="hold" nodeType="withEffect">
                                      <p:stCondLst>
                                        <p:cond delay="0"/>
                                      </p:stCondLst>
                                      <p:childTnLst>
                                        <p:set>
                                          <p:cBhvr>
                                            <p:cTn id="43" dur="1" fill="hold">
                                              <p:stCondLst>
                                                <p:cond delay="0"/>
                                              </p:stCondLst>
                                            </p:cTn>
                                            <p:tgtEl>
                                              <p:spTgt spid="93"/>
                                            </p:tgtEl>
                                            <p:attrNameLst>
                                              <p:attrName>style.visibility</p:attrName>
                                            </p:attrNameLst>
                                          </p:cBhvr>
                                          <p:to>
                                            <p:strVal val="visible"/>
                                          </p:to>
                                        </p:set>
                                        <p:animEffect transition="in" filter="fade">
                                          <p:cBhvr>
                                            <p:cTn id="44" dur="500"/>
                                            <p:tgtEl>
                                              <p:spTgt spid="93"/>
                                            </p:tgtEl>
                                          </p:cBhvr>
                                        </p:animEffect>
                                      </p:childTnLst>
                                    </p:cTn>
                                  </p:par>
                                  <p:par>
                                    <p:cTn id="45" presetID="10" presetClass="entr" presetSubtype="0" fill="hold" nodeType="withEffect">
                                      <p:stCondLst>
                                        <p:cond delay="0"/>
                                      </p:stCondLst>
                                      <p:childTnLst>
                                        <p:set>
                                          <p:cBhvr>
                                            <p:cTn id="46" dur="1" fill="hold">
                                              <p:stCondLst>
                                                <p:cond delay="0"/>
                                              </p:stCondLst>
                                            </p:cTn>
                                            <p:tgtEl>
                                              <p:spTgt spid="92"/>
                                            </p:tgtEl>
                                            <p:attrNameLst>
                                              <p:attrName>style.visibility</p:attrName>
                                            </p:attrNameLst>
                                          </p:cBhvr>
                                          <p:to>
                                            <p:strVal val="visible"/>
                                          </p:to>
                                        </p:set>
                                        <p:animEffect transition="in" filter="fade">
                                          <p:cBhvr>
                                            <p:cTn id="47"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10"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52" presetClass="entr" presetSubtype="0" fill="hold" nodeType="withEffect">
                                      <p:stCondLst>
                                        <p:cond delay="0"/>
                                      </p:stCondLst>
                                      <p:childTnLst>
                                        <p:set>
                                          <p:cBhvr>
                                            <p:cTn id="14" dur="1" fill="hold">
                                              <p:stCondLst>
                                                <p:cond delay="0"/>
                                              </p:stCondLst>
                                            </p:cTn>
                                            <p:tgtEl>
                                              <p:spTgt spid="81"/>
                                            </p:tgtEl>
                                            <p:attrNameLst>
                                              <p:attrName>style.visibility</p:attrName>
                                            </p:attrNameLst>
                                          </p:cBhvr>
                                          <p:to>
                                            <p:strVal val="visible"/>
                                          </p:to>
                                        </p:set>
                                        <p:animScale>
                                          <p:cBhvr>
                                            <p:cTn id="15" dur="1000" decel="50000" fill="hold">
                                              <p:stCondLst>
                                                <p:cond delay="0"/>
                                              </p:stCondLst>
                                            </p:cTn>
                                            <p:tgtEl>
                                              <p:spTgt spid="8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81"/>
                                            </p:tgtEl>
                                            <p:attrNameLst>
                                              <p:attrName>ppt_x</p:attrName>
                                              <p:attrName>ppt_y</p:attrName>
                                            </p:attrNameLst>
                                          </p:cBhvr>
                                        </p:animMotion>
                                        <p:animEffect transition="in" filter="fade">
                                          <p:cBhvr>
                                            <p:cTn id="17" dur="1000"/>
                                            <p:tgtEl>
                                              <p:spTgt spid="81"/>
                                            </p:tgtEl>
                                          </p:cBhvr>
                                        </p:animEffect>
                                      </p:childTnLst>
                                    </p:cTn>
                                  </p:par>
                                  <p:par>
                                    <p:cTn id="18" presetID="30" presetClass="entr" presetSubtype="0" fill="hold" nodeType="withEffect">
                                      <p:stCondLst>
                                        <p:cond delay="0"/>
                                      </p:stCondLst>
                                      <p:childTnLst>
                                        <p:set>
                                          <p:cBhvr>
                                            <p:cTn id="19" dur="1" fill="hold">
                                              <p:stCondLst>
                                                <p:cond delay="0"/>
                                              </p:stCondLst>
                                            </p:cTn>
                                            <p:tgtEl>
                                              <p:spTgt spid="88"/>
                                            </p:tgtEl>
                                            <p:attrNameLst>
                                              <p:attrName>style.visibility</p:attrName>
                                            </p:attrNameLst>
                                          </p:cBhvr>
                                          <p:to>
                                            <p:strVal val="visible"/>
                                          </p:to>
                                        </p:set>
                                        <p:animEffect transition="in" filter="fade">
                                          <p:cBhvr>
                                            <p:cTn id="20" dur="800" decel="100000"/>
                                            <p:tgtEl>
                                              <p:spTgt spid="88"/>
                                            </p:tgtEl>
                                          </p:cBhvr>
                                        </p:animEffect>
                                        <p:anim calcmode="lin" valueType="num">
                                          <p:cBhvr>
                                            <p:cTn id="21" dur="800" decel="100000" fill="hold"/>
                                            <p:tgtEl>
                                              <p:spTgt spid="88"/>
                                            </p:tgtEl>
                                            <p:attrNameLst>
                                              <p:attrName>style.rotation</p:attrName>
                                            </p:attrNameLst>
                                          </p:cBhvr>
                                          <p:tavLst>
                                            <p:tav tm="0">
                                              <p:val>
                                                <p:fltVal val="-90"/>
                                              </p:val>
                                            </p:tav>
                                            <p:tav tm="100000">
                                              <p:val>
                                                <p:fltVal val="0"/>
                                              </p:val>
                                            </p:tav>
                                          </p:tavLst>
                                        </p:anim>
                                        <p:anim calcmode="lin" valueType="num">
                                          <p:cBhvr>
                                            <p:cTn id="22" dur="800" decel="100000" fill="hold"/>
                                            <p:tgtEl>
                                              <p:spTgt spid="88"/>
                                            </p:tgtEl>
                                            <p:attrNameLst>
                                              <p:attrName>ppt_x</p:attrName>
                                            </p:attrNameLst>
                                          </p:cBhvr>
                                          <p:tavLst>
                                            <p:tav tm="0">
                                              <p:val>
                                                <p:strVal val="#ppt_x+0.4"/>
                                              </p:val>
                                            </p:tav>
                                            <p:tav tm="100000">
                                              <p:val>
                                                <p:strVal val="#ppt_x-0.05"/>
                                              </p:val>
                                            </p:tav>
                                          </p:tavLst>
                                        </p:anim>
                                        <p:anim calcmode="lin" valueType="num">
                                          <p:cBhvr>
                                            <p:cTn id="23" dur="800" decel="100000" fill="hold"/>
                                            <p:tgtEl>
                                              <p:spTgt spid="88"/>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88"/>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88"/>
                                            </p:tgtEl>
                                            <p:attrNameLst>
                                              <p:attrName>ppt_y</p:attrName>
                                            </p:attrNameLst>
                                          </p:cBhvr>
                                          <p:tavLst>
                                            <p:tav tm="0">
                                              <p:val>
                                                <p:strVal val="#ppt_y+0.1"/>
                                              </p:val>
                                            </p:tav>
                                            <p:tav tm="100000">
                                              <p:val>
                                                <p:strVal val="#ppt_y"/>
                                              </p:val>
                                            </p:tav>
                                          </p:tavLst>
                                        </p:anim>
                                      </p:childTnLst>
                                    </p:cTn>
                                  </p:par>
                                  <p:par>
                                    <p:cTn id="26" presetID="2" presetClass="entr" presetSubtype="9" fill="hold" nodeType="withEffect">
                                      <p:stCondLst>
                                        <p:cond delay="0"/>
                                      </p:stCondLst>
                                      <p:childTnLst>
                                        <p:set>
                                          <p:cBhvr>
                                            <p:cTn id="27" dur="1" fill="hold">
                                              <p:stCondLst>
                                                <p:cond delay="0"/>
                                              </p:stCondLst>
                                            </p:cTn>
                                            <p:tgtEl>
                                              <p:spTgt spid="95"/>
                                            </p:tgtEl>
                                            <p:attrNameLst>
                                              <p:attrName>style.visibility</p:attrName>
                                            </p:attrNameLst>
                                          </p:cBhvr>
                                          <p:to>
                                            <p:strVal val="visible"/>
                                          </p:to>
                                        </p:set>
                                        <p:anim calcmode="lin" valueType="num">
                                          <p:cBhvr additive="base">
                                            <p:cTn id="28" dur="500" fill="hold"/>
                                            <p:tgtEl>
                                              <p:spTgt spid="95"/>
                                            </p:tgtEl>
                                            <p:attrNameLst>
                                              <p:attrName>ppt_x</p:attrName>
                                            </p:attrNameLst>
                                          </p:cBhvr>
                                          <p:tavLst>
                                            <p:tav tm="0">
                                              <p:val>
                                                <p:strVal val="0-#ppt_w/2"/>
                                              </p:val>
                                            </p:tav>
                                            <p:tav tm="100000">
                                              <p:val>
                                                <p:strVal val="#ppt_x"/>
                                              </p:val>
                                            </p:tav>
                                          </p:tavLst>
                                        </p:anim>
                                        <p:anim calcmode="lin" valueType="num">
                                          <p:cBhvr additive="base">
                                            <p:cTn id="29" dur="500" fill="hold"/>
                                            <p:tgtEl>
                                              <p:spTgt spid="95"/>
                                            </p:tgtEl>
                                            <p:attrNameLst>
                                              <p:attrName>ppt_y</p:attrName>
                                            </p:attrNameLst>
                                          </p:cBhvr>
                                          <p:tavLst>
                                            <p:tav tm="0">
                                              <p:val>
                                                <p:strVal val="0-#ppt_h/2"/>
                                              </p:val>
                                            </p:tav>
                                            <p:tav tm="100000">
                                              <p:val>
                                                <p:strVal val="#ppt_y"/>
                                              </p:val>
                                            </p:tav>
                                          </p:tavLst>
                                        </p:anim>
                                      </p:childTnLst>
                                    </p:cTn>
                                  </p:par>
                                  <p:par>
                                    <p:cTn id="30" presetID="21" presetClass="entr" presetSubtype="1" fill="hold" nodeType="withEffect">
                                      <p:stCondLst>
                                        <p:cond delay="0"/>
                                      </p:stCondLst>
                                      <p:childTnLst>
                                        <p:set>
                                          <p:cBhvr>
                                            <p:cTn id="31" dur="1" fill="hold">
                                              <p:stCondLst>
                                                <p:cond delay="0"/>
                                              </p:stCondLst>
                                            </p:cTn>
                                            <p:tgtEl>
                                              <p:spTgt spid="90"/>
                                            </p:tgtEl>
                                            <p:attrNameLst>
                                              <p:attrName>style.visibility</p:attrName>
                                            </p:attrNameLst>
                                          </p:cBhvr>
                                          <p:to>
                                            <p:strVal val="visible"/>
                                          </p:to>
                                        </p:set>
                                        <p:animEffect transition="in" filter="wheel(1)">
                                          <p:cBhvr>
                                            <p:cTn id="32" dur="2000"/>
                                            <p:tgtEl>
                                              <p:spTgt spid="90"/>
                                            </p:tgtEl>
                                          </p:cBhvr>
                                        </p:animEffect>
                                      </p:childTnLst>
                                    </p:cTn>
                                  </p:par>
                                  <p:par>
                                    <p:cTn id="33" presetID="2" presetClass="entr" presetSubtype="1" fill="hold" nodeType="withEffect">
                                      <p:stCondLst>
                                        <p:cond delay="0"/>
                                      </p:stCondLst>
                                      <p:childTnLst>
                                        <p:set>
                                          <p:cBhvr>
                                            <p:cTn id="34" dur="1" fill="hold">
                                              <p:stCondLst>
                                                <p:cond delay="0"/>
                                              </p:stCondLst>
                                            </p:cTn>
                                            <p:tgtEl>
                                              <p:spTgt spid="85"/>
                                            </p:tgtEl>
                                            <p:attrNameLst>
                                              <p:attrName>style.visibility</p:attrName>
                                            </p:attrNameLst>
                                          </p:cBhvr>
                                          <p:to>
                                            <p:strVal val="visible"/>
                                          </p:to>
                                        </p:set>
                                        <p:anim calcmode="lin" valueType="num">
                                          <p:cBhvr additive="base">
                                            <p:cTn id="35" dur="500" fill="hold"/>
                                            <p:tgtEl>
                                              <p:spTgt spid="85"/>
                                            </p:tgtEl>
                                            <p:attrNameLst>
                                              <p:attrName>ppt_x</p:attrName>
                                            </p:attrNameLst>
                                          </p:cBhvr>
                                          <p:tavLst>
                                            <p:tav tm="0">
                                              <p:val>
                                                <p:strVal val="#ppt_x"/>
                                              </p:val>
                                            </p:tav>
                                            <p:tav tm="100000">
                                              <p:val>
                                                <p:strVal val="#ppt_x"/>
                                              </p:val>
                                            </p:tav>
                                          </p:tavLst>
                                        </p:anim>
                                        <p:anim calcmode="lin" valueType="num">
                                          <p:cBhvr additive="base">
                                            <p:cTn id="36" dur="500" fill="hold"/>
                                            <p:tgtEl>
                                              <p:spTgt spid="85"/>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stCondLst>
                                        <p:cond delay="0"/>
                                      </p:stCondLst>
                                      <p:childTnLst>
                                        <p:set>
                                          <p:cBhvr>
                                            <p:cTn id="38" dur="1" fill="hold">
                                              <p:stCondLst>
                                                <p:cond delay="0"/>
                                              </p:stCondLst>
                                            </p:cTn>
                                            <p:tgtEl>
                                              <p:spTgt spid="86"/>
                                            </p:tgtEl>
                                            <p:attrNameLst>
                                              <p:attrName>style.visibility</p:attrName>
                                            </p:attrNameLst>
                                          </p:cBhvr>
                                          <p:to>
                                            <p:strVal val="visible"/>
                                          </p:to>
                                        </p:set>
                                        <p:anim calcmode="lin" valueType="num">
                                          <p:cBhvr additive="base">
                                            <p:cTn id="39" dur="500" fill="hold"/>
                                            <p:tgtEl>
                                              <p:spTgt spid="86"/>
                                            </p:tgtEl>
                                            <p:attrNameLst>
                                              <p:attrName>ppt_x</p:attrName>
                                            </p:attrNameLst>
                                          </p:cBhvr>
                                          <p:tavLst>
                                            <p:tav tm="0">
                                              <p:val>
                                                <p:strVal val="#ppt_x"/>
                                              </p:val>
                                            </p:tav>
                                            <p:tav tm="100000">
                                              <p:val>
                                                <p:strVal val="#ppt_x"/>
                                              </p:val>
                                            </p:tav>
                                          </p:tavLst>
                                        </p:anim>
                                        <p:anim calcmode="lin" valueType="num">
                                          <p:cBhvr additive="base">
                                            <p:cTn id="40" dur="500" fill="hold"/>
                                            <p:tgtEl>
                                              <p:spTgt spid="86"/>
                                            </p:tgtEl>
                                            <p:attrNameLst>
                                              <p:attrName>ppt_y</p:attrName>
                                            </p:attrNameLst>
                                          </p:cBhvr>
                                          <p:tavLst>
                                            <p:tav tm="0">
                                              <p:val>
                                                <p:strVal val="0-#ppt_h/2"/>
                                              </p:val>
                                            </p:tav>
                                            <p:tav tm="100000">
                                              <p:val>
                                                <p:strVal val="#ppt_y"/>
                                              </p:val>
                                            </p:tav>
                                          </p:tavLst>
                                        </p:anim>
                                      </p:childTnLst>
                                    </p:cTn>
                                  </p:par>
                                  <p:par>
                                    <p:cTn id="41" presetID="10" presetClass="entr" presetSubtype="0" fill="hold" nodeType="withEffect">
                                      <p:stCondLst>
                                        <p:cond delay="0"/>
                                      </p:stCondLst>
                                      <p:childTnLst>
                                        <p:set>
                                          <p:cBhvr>
                                            <p:cTn id="42" dur="1" fill="hold">
                                              <p:stCondLst>
                                                <p:cond delay="0"/>
                                              </p:stCondLst>
                                            </p:cTn>
                                            <p:tgtEl>
                                              <p:spTgt spid="96"/>
                                            </p:tgtEl>
                                            <p:attrNameLst>
                                              <p:attrName>style.visibility</p:attrName>
                                            </p:attrNameLst>
                                          </p:cBhvr>
                                          <p:to>
                                            <p:strVal val="visible"/>
                                          </p:to>
                                        </p:set>
                                        <p:animEffect transition="in" filter="fade">
                                          <p:cBhvr>
                                            <p:cTn id="43" dur="500"/>
                                            <p:tgtEl>
                                              <p:spTgt spid="96"/>
                                            </p:tgtEl>
                                          </p:cBhvr>
                                        </p:animEffect>
                                      </p:childTnLst>
                                    </p:cTn>
                                  </p:par>
                                  <p:par>
                                    <p:cTn id="44" presetID="10" presetClass="entr" presetSubtype="0" fill="hold" nodeType="withEffect">
                                      <p:stCondLst>
                                        <p:cond delay="0"/>
                                      </p:stCondLst>
                                      <p:childTnLst>
                                        <p:set>
                                          <p:cBhvr>
                                            <p:cTn id="45" dur="1" fill="hold">
                                              <p:stCondLst>
                                                <p:cond delay="0"/>
                                              </p:stCondLst>
                                            </p:cTn>
                                            <p:tgtEl>
                                              <p:spTgt spid="93"/>
                                            </p:tgtEl>
                                            <p:attrNameLst>
                                              <p:attrName>style.visibility</p:attrName>
                                            </p:attrNameLst>
                                          </p:cBhvr>
                                          <p:to>
                                            <p:strVal val="visible"/>
                                          </p:to>
                                        </p:set>
                                        <p:animEffect transition="in" filter="fade">
                                          <p:cBhvr>
                                            <p:cTn id="46" dur="500"/>
                                            <p:tgtEl>
                                              <p:spTgt spid="93"/>
                                            </p:tgtEl>
                                          </p:cBhvr>
                                        </p:animEffect>
                                      </p:childTnLst>
                                    </p:cTn>
                                  </p:par>
                                  <p:par>
                                    <p:cTn id="47" presetID="10" presetClass="entr" presetSubtype="0" fill="hold" nodeType="withEffect">
                                      <p:stCondLst>
                                        <p:cond delay="0"/>
                                      </p:stCondLst>
                                      <p:childTnLst>
                                        <p:set>
                                          <p:cBhvr>
                                            <p:cTn id="48" dur="1" fill="hold">
                                              <p:stCondLst>
                                                <p:cond delay="0"/>
                                              </p:stCondLst>
                                            </p:cTn>
                                            <p:tgtEl>
                                              <p:spTgt spid="92"/>
                                            </p:tgtEl>
                                            <p:attrNameLst>
                                              <p:attrName>style.visibility</p:attrName>
                                            </p:attrNameLst>
                                          </p:cBhvr>
                                          <p:to>
                                            <p:strVal val="visible"/>
                                          </p:to>
                                        </p:set>
                                        <p:animEffect transition="in" filter="fade">
                                          <p:cBhvr>
                                            <p:cTn id="49"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0" repeatCount="indefinite" fill="hold" display="0">
                      <p:stCondLst>
                        <p:cond delay="indefinite"/>
                      </p:stCondLst>
                      <p:endCondLst>
                        <p:cond evt="onStopAudio" delay="0">
                          <p:tgtEl>
                            <p:sldTgt/>
                          </p:tgtEl>
                        </p:cond>
                      </p:endCondLst>
                    </p:cTn>
                    <p:tgtEl>
                      <p:spTgt spid="4"/>
                    </p:tgtEl>
                  </p:cMediaNode>
                </p:audio>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hình nền trung thu">
            <a:extLst>
              <a:ext uri="{FF2B5EF4-FFF2-40B4-BE49-F238E27FC236}">
                <a16:creationId xmlns:a16="http://schemas.microsoft.com/office/drawing/2014/main" id="{E0168332-470F-3D1B-7342-9B05DD0F9A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486"/>
          <a:stretch/>
        </p:blipFill>
        <p:spPr bwMode="auto">
          <a:xfrm>
            <a:off x="0" y="-422600"/>
            <a:ext cx="12192000" cy="7280600"/>
          </a:xfrm>
          <a:prstGeom prst="rect">
            <a:avLst/>
          </a:prstGeom>
          <a:noFill/>
          <a:extLst>
            <a:ext uri="{909E8E84-426E-40DD-AFC4-6F175D3DCCD1}">
              <a14:hiddenFill xmlns:a14="http://schemas.microsoft.com/office/drawing/2010/main">
                <a:solidFill>
                  <a:srgbClr val="FFFFFF"/>
                </a:solidFill>
              </a14:hiddenFill>
            </a:ext>
          </a:extLst>
        </p:spPr>
      </p:pic>
      <p:pic>
        <p:nvPicPr>
          <p:cNvPr id="8" name="Hình ảnh 7" descr="Ảnh có chứa phim hoạt hình&#10;&#10;Mô tả được tạo tự động">
            <a:extLst>
              <a:ext uri="{FF2B5EF4-FFF2-40B4-BE49-F238E27FC236}">
                <a16:creationId xmlns:a16="http://schemas.microsoft.com/office/drawing/2014/main" id="{88985A56-F051-F832-E358-62C5D6C4FE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763" y="3444695"/>
            <a:ext cx="2243137" cy="2386438"/>
          </a:xfrm>
          <a:prstGeom prst="rect">
            <a:avLst/>
          </a:prstGeom>
        </p:spPr>
      </p:pic>
      <p:pic>
        <p:nvPicPr>
          <p:cNvPr id="9" name="Hình ảnh 8" descr="Ảnh có chứa bánh sinh nhật, bánh bột nướng, phim hoạt hình&#10;&#10;Mô tả được tạo tự động">
            <a:extLst>
              <a:ext uri="{FF2B5EF4-FFF2-40B4-BE49-F238E27FC236}">
                <a16:creationId xmlns:a16="http://schemas.microsoft.com/office/drawing/2014/main" id="{E4916A95-0ED6-7CD1-1B6A-198DD6D3988B}"/>
              </a:ext>
            </a:extLst>
          </p:cNvPr>
          <p:cNvPicPr>
            <a:picLocks noChangeAspect="1"/>
          </p:cNvPicPr>
          <p:nvPr/>
        </p:nvPicPr>
        <p:blipFill rotWithShape="1">
          <a:blip r:embed="rId4">
            <a:extLst>
              <a:ext uri="{28A0092B-C50C-407E-A947-70E740481C1C}">
                <a14:useLocalDpi xmlns:a14="http://schemas.microsoft.com/office/drawing/2010/main" val="0"/>
              </a:ext>
            </a:extLst>
          </a:blip>
          <a:srcRect l="23719" r="26480"/>
          <a:stretch/>
        </p:blipFill>
        <p:spPr>
          <a:xfrm>
            <a:off x="2307771" y="4176241"/>
            <a:ext cx="2032918" cy="2443379"/>
          </a:xfrm>
          <a:prstGeom prst="rect">
            <a:avLst/>
          </a:prstGeom>
        </p:spPr>
      </p:pic>
      <p:pic>
        <p:nvPicPr>
          <p:cNvPr id="11" name="Hình ảnh 10" descr="Ảnh có chứa minh họa, chú hề, phim hoạt hình, tác phẩm nghệ thuật&#10;&#10;Mô tả được tạo tự động">
            <a:extLst>
              <a:ext uri="{FF2B5EF4-FFF2-40B4-BE49-F238E27FC236}">
                <a16:creationId xmlns:a16="http://schemas.microsoft.com/office/drawing/2014/main" id="{F520ED94-6EEF-3FD8-5BA8-63C3EA637F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78219" y="2235274"/>
            <a:ext cx="2443379" cy="2443379"/>
          </a:xfrm>
          <a:prstGeom prst="rect">
            <a:avLst/>
          </a:prstGeom>
        </p:spPr>
      </p:pic>
      <p:pic>
        <p:nvPicPr>
          <p:cNvPr id="16" name="Hình ảnh 15" descr="Ảnh có chứa Khiêu vũ, chú hề, phim hoạt hình, tác phẩm nghệ thuật&#10;&#10;Mô tả được tạo tự động">
            <a:extLst>
              <a:ext uri="{FF2B5EF4-FFF2-40B4-BE49-F238E27FC236}">
                <a16:creationId xmlns:a16="http://schemas.microsoft.com/office/drawing/2014/main" id="{66C2FA83-C2AD-06AE-4D0B-67C39B7D9F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27670" y="3796961"/>
            <a:ext cx="3019713" cy="3172428"/>
          </a:xfrm>
          <a:prstGeom prst="rect">
            <a:avLst/>
          </a:prstGeom>
        </p:spPr>
      </p:pic>
      <p:pic>
        <p:nvPicPr>
          <p:cNvPr id="23" name="Hình ảnh 22">
            <a:extLst>
              <a:ext uri="{FF2B5EF4-FFF2-40B4-BE49-F238E27FC236}">
                <a16:creationId xmlns:a16="http://schemas.microsoft.com/office/drawing/2014/main" id="{23E8921E-DA29-6601-33B6-FA8740928893}"/>
              </a:ext>
            </a:extLst>
          </p:cNvPr>
          <p:cNvPicPr>
            <a:picLocks noChangeAspect="1"/>
          </p:cNvPicPr>
          <p:nvPr/>
        </p:nvPicPr>
        <p:blipFill>
          <a:blip r:embed="rId7">
            <a:alphaModFix amt="50000"/>
          </a:blip>
          <a:stretch>
            <a:fillRect/>
          </a:stretch>
        </p:blipFill>
        <p:spPr>
          <a:xfrm>
            <a:off x="6246642" y="832074"/>
            <a:ext cx="1826258" cy="2548349"/>
          </a:xfrm>
          <a:prstGeom prst="rect">
            <a:avLst/>
          </a:prstGeom>
        </p:spPr>
      </p:pic>
      <p:sp>
        <p:nvSpPr>
          <p:cNvPr id="12" name="Hộp Văn bản 11">
            <a:extLst>
              <a:ext uri="{FF2B5EF4-FFF2-40B4-BE49-F238E27FC236}">
                <a16:creationId xmlns:a16="http://schemas.microsoft.com/office/drawing/2014/main" id="{EF72ADCD-B4B6-2D7A-3196-C643951743B8}"/>
              </a:ext>
            </a:extLst>
          </p:cNvPr>
          <p:cNvSpPr txBox="1"/>
          <p:nvPr/>
        </p:nvSpPr>
        <p:spPr>
          <a:xfrm>
            <a:off x="6122218" y="939839"/>
            <a:ext cx="2075105" cy="2862322"/>
          </a:xfrm>
          <a:prstGeom prst="rect">
            <a:avLst/>
          </a:prstGeom>
          <a:noFill/>
        </p:spPr>
        <p:txBody>
          <a:bodyPr wrap="square" rtlCol="0">
            <a:spAutoFit/>
          </a:bodyPr>
          <a:lstStyle/>
          <a:p>
            <a:pPr algn="ctr"/>
            <a:r>
              <a:rPr lang="en-US" sz="3600">
                <a:solidFill>
                  <a:srgbClr val="7F6000"/>
                </a:solidFill>
                <a:latin typeface="#9Slide03 AllRoundGothic" panose="020B0703020202020104" pitchFamily="34" charset="0"/>
              </a:rPr>
              <a:t>MÚA </a:t>
            </a:r>
          </a:p>
          <a:p>
            <a:pPr algn="ctr"/>
            <a:r>
              <a:rPr lang="en-US" sz="3600">
                <a:solidFill>
                  <a:srgbClr val="7F6000"/>
                </a:solidFill>
                <a:latin typeface="#9Slide03 AllRoundGothic" panose="020B0703020202020104" pitchFamily="34" charset="0"/>
              </a:rPr>
              <a:t>LÂN </a:t>
            </a:r>
          </a:p>
          <a:p>
            <a:pPr algn="ctr"/>
            <a:r>
              <a:rPr lang="en-US" sz="3600">
                <a:solidFill>
                  <a:srgbClr val="7F6000"/>
                </a:solidFill>
                <a:latin typeface="#9Slide03 AllRoundGothic" panose="020B0703020202020104" pitchFamily="34" charset="0"/>
              </a:rPr>
              <a:t>DƯỚI TRĂNG</a:t>
            </a:r>
          </a:p>
          <a:p>
            <a:pPr algn="ctr"/>
            <a:endParaRPr lang="vi-VN" sz="3600">
              <a:solidFill>
                <a:srgbClr val="7F6000"/>
              </a:solidFill>
              <a:latin typeface="#9Slide03 AllRoundGothic" panose="020B0703020202020104" pitchFamily="34" charset="0"/>
            </a:endParaRPr>
          </a:p>
        </p:txBody>
      </p:sp>
      <p:pic>
        <p:nvPicPr>
          <p:cNvPr id="19" name="Hình ảnh 18" descr="Ảnh có chứa Đồ họa, hình mẫu, phim hoạt hình, tác phẩm nghệ thuật&#10;&#10;Mô tả được tạo tự động">
            <a:hlinkClick r:id="rId8" action="ppaction://hlinksldjump"/>
            <a:extLst>
              <a:ext uri="{FF2B5EF4-FFF2-40B4-BE49-F238E27FC236}">
                <a16:creationId xmlns:a16="http://schemas.microsoft.com/office/drawing/2014/main" id="{79F4A7F1-5816-85B4-6AF3-5C77DEA94FD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02944" y="108702"/>
            <a:ext cx="1348316" cy="1348316"/>
          </a:xfrm>
          <a:prstGeom prst="rect">
            <a:avLst/>
          </a:prstGeom>
        </p:spPr>
      </p:pic>
      <p:pic>
        <p:nvPicPr>
          <p:cNvPr id="29" name="Hình ảnh 28" descr="Ảnh có chứa Phim hoạt hình, hình mẫu, Hoạt hình, phim hoạt hình&#10;&#10;Mô tả được tạo tự động">
            <a:extLst>
              <a:ext uri="{FF2B5EF4-FFF2-40B4-BE49-F238E27FC236}">
                <a16:creationId xmlns:a16="http://schemas.microsoft.com/office/drawing/2014/main" id="{8C44CA5A-9D95-D8A2-F486-6F2EF6B00245}"/>
              </a:ext>
            </a:extLst>
          </p:cNvPr>
          <p:cNvPicPr>
            <a:picLocks noChangeAspect="1"/>
          </p:cNvPicPr>
          <p:nvPr/>
        </p:nvPicPr>
        <p:blipFill rotWithShape="1">
          <a:blip r:embed="rId10">
            <a:extLst>
              <a:ext uri="{28A0092B-C50C-407E-A947-70E740481C1C}">
                <a14:useLocalDpi xmlns:a14="http://schemas.microsoft.com/office/drawing/2010/main" val="0"/>
              </a:ext>
            </a:extLst>
          </a:blip>
          <a:srcRect l="55151" t="3876" r="-6486" b="-3876"/>
          <a:stretch/>
        </p:blipFill>
        <p:spPr>
          <a:xfrm>
            <a:off x="7847383" y="2994497"/>
            <a:ext cx="2019662" cy="3368314"/>
          </a:xfrm>
          <a:prstGeom prst="rect">
            <a:avLst/>
          </a:prstGeom>
        </p:spPr>
      </p:pic>
      <p:pic>
        <p:nvPicPr>
          <p:cNvPr id="32" name="Hình ảnh 31" descr="Ảnh có chứa phim hoạt hình, hình mẫu, Phim hoạt hình, minh họa&#10;&#10;Mô tả được tạo tự động">
            <a:extLst>
              <a:ext uri="{FF2B5EF4-FFF2-40B4-BE49-F238E27FC236}">
                <a16:creationId xmlns:a16="http://schemas.microsoft.com/office/drawing/2014/main" id="{B6DDEAFC-81DC-6ABB-756A-26E026BAF4D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34413" y="3456964"/>
            <a:ext cx="3172428" cy="3172428"/>
          </a:xfrm>
          <a:prstGeom prst="rect">
            <a:avLst/>
          </a:prstGeom>
        </p:spPr>
      </p:pic>
      <p:pic>
        <p:nvPicPr>
          <p:cNvPr id="34" name="Đồ họa 33" descr="Badge 1 with solid fill">
            <a:hlinkClick r:id="rId12" action="ppaction://hlinksldjump"/>
            <a:extLst>
              <a:ext uri="{FF2B5EF4-FFF2-40B4-BE49-F238E27FC236}">
                <a16:creationId xmlns:a16="http://schemas.microsoft.com/office/drawing/2014/main" id="{89610881-4559-3B92-3151-A945B5147FB2}"/>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tretch>
            <a:fillRect/>
          </a:stretch>
        </p:blipFill>
        <p:spPr>
          <a:xfrm>
            <a:off x="1637884" y="3480661"/>
            <a:ext cx="914400" cy="914400"/>
          </a:xfrm>
          <a:prstGeom prst="rect">
            <a:avLst/>
          </a:prstGeom>
        </p:spPr>
      </p:pic>
      <p:pic>
        <p:nvPicPr>
          <p:cNvPr id="36" name="Đồ họa 35" descr="Badge 4 with solid fill">
            <a:hlinkClick r:id="rId15" action="ppaction://hlinksldjump"/>
            <a:extLst>
              <a:ext uri="{FF2B5EF4-FFF2-40B4-BE49-F238E27FC236}">
                <a16:creationId xmlns:a16="http://schemas.microsoft.com/office/drawing/2014/main" id="{96ADE935-9EB4-F4CA-65AF-3B7FFE8D326E}"/>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tretch>
            <a:fillRect/>
          </a:stretch>
        </p:blipFill>
        <p:spPr>
          <a:xfrm>
            <a:off x="6278373" y="3796961"/>
            <a:ext cx="914400" cy="914400"/>
          </a:xfrm>
          <a:prstGeom prst="rect">
            <a:avLst/>
          </a:prstGeom>
        </p:spPr>
      </p:pic>
      <p:pic>
        <p:nvPicPr>
          <p:cNvPr id="38" name="Đồ họa 37" descr="Badge with solid fill">
            <a:hlinkClick r:id="rId18" action="ppaction://hlinksldjump"/>
            <a:extLst>
              <a:ext uri="{FF2B5EF4-FFF2-40B4-BE49-F238E27FC236}">
                <a16:creationId xmlns:a16="http://schemas.microsoft.com/office/drawing/2014/main" id="{9A23EE86-5BC7-8129-B401-A0FCCCCA6C7B}"/>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tretch>
            <a:fillRect/>
          </a:stretch>
        </p:blipFill>
        <p:spPr>
          <a:xfrm>
            <a:off x="3844133" y="4609100"/>
            <a:ext cx="914400" cy="914400"/>
          </a:xfrm>
          <a:prstGeom prst="rect">
            <a:avLst/>
          </a:prstGeom>
        </p:spPr>
      </p:pic>
      <p:pic>
        <p:nvPicPr>
          <p:cNvPr id="40" name="Đồ họa 39" descr="Badge 3 with solid fill">
            <a:hlinkClick r:id="rId21" action="ppaction://hlinksldjump"/>
            <a:extLst>
              <a:ext uri="{FF2B5EF4-FFF2-40B4-BE49-F238E27FC236}">
                <a16:creationId xmlns:a16="http://schemas.microsoft.com/office/drawing/2014/main" id="{95E800DC-1766-8B32-18DB-B4F388F3AD0D}"/>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tretch>
            <a:fillRect/>
          </a:stretch>
        </p:blipFill>
        <p:spPr>
          <a:xfrm>
            <a:off x="4138131" y="1593053"/>
            <a:ext cx="914400" cy="914400"/>
          </a:xfrm>
          <a:prstGeom prst="rect">
            <a:avLst/>
          </a:prstGeom>
        </p:spPr>
      </p:pic>
      <p:pic>
        <p:nvPicPr>
          <p:cNvPr id="42" name="Đồ họa 41" descr="Badge 5 with solid fill">
            <a:hlinkClick r:id="rId24" action="ppaction://hlinksldjump"/>
            <a:extLst>
              <a:ext uri="{FF2B5EF4-FFF2-40B4-BE49-F238E27FC236}">
                <a16:creationId xmlns:a16="http://schemas.microsoft.com/office/drawing/2014/main" id="{C2D27699-4118-4B70-3755-B02274D9ED37}"/>
              </a:ext>
            </a:extLst>
          </p:cNvPr>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 xmlns:asvg="http://schemas.microsoft.com/office/drawing/2016/SVG/main" r:embed="rId26"/>
              </a:ext>
            </a:extLst>
          </a:blip>
          <a:stretch>
            <a:fillRect/>
          </a:stretch>
        </p:blipFill>
        <p:spPr>
          <a:xfrm>
            <a:off x="7962702" y="5373933"/>
            <a:ext cx="914400" cy="914400"/>
          </a:xfrm>
          <a:prstGeom prst="rect">
            <a:avLst/>
          </a:prstGeom>
        </p:spPr>
      </p:pic>
      <p:pic>
        <p:nvPicPr>
          <p:cNvPr id="44" name="Đồ họa 43" descr="Badge 6 with solid fill">
            <a:hlinkClick r:id="rId27" action="ppaction://hlinksldjump"/>
            <a:extLst>
              <a:ext uri="{FF2B5EF4-FFF2-40B4-BE49-F238E27FC236}">
                <a16:creationId xmlns:a16="http://schemas.microsoft.com/office/drawing/2014/main" id="{512469EC-EDB8-3912-2C14-E251EA05A5D8}"/>
              </a:ext>
            </a:extLst>
          </p:cNvPr>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 xmlns:asvg="http://schemas.microsoft.com/office/drawing/2016/SVG/main" r:embed="rId29"/>
              </a:ext>
            </a:extLst>
          </a:blip>
          <a:stretch>
            <a:fillRect/>
          </a:stretch>
        </p:blipFill>
        <p:spPr>
          <a:xfrm>
            <a:off x="11088879" y="3415035"/>
            <a:ext cx="914400" cy="914400"/>
          </a:xfrm>
          <a:prstGeom prst="rect">
            <a:avLst/>
          </a:prstGeom>
        </p:spPr>
      </p:pic>
    </p:spTree>
    <p:extLst>
      <p:ext uri="{BB962C8B-B14F-4D97-AF65-F5344CB8AC3E}">
        <p14:creationId xmlns:p14="http://schemas.microsoft.com/office/powerpoint/2010/main" val="2795874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8"/>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1" restart="whenNotActive" fill="hold" evtFilter="cancelBubble" nodeType="interactiveSeq">
                <p:stCondLst>
                  <p:cond evt="onClick" delay="0">
                    <p:tgtEl>
                      <p:spTgt spid="16"/>
                    </p:tgtEl>
                  </p:cond>
                </p:stCondLst>
                <p:endSync evt="end" delay="0">
                  <p:rtn val="all"/>
                </p:endSync>
                <p:childTnLst>
                  <p:par>
                    <p:cTn id="22" fill="hold">
                      <p:stCondLst>
                        <p:cond delay="0"/>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16"/>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8" restart="whenNotActive" fill="hold" evtFilter="cancelBubble" nodeType="interactiveSeq">
                <p:stCondLst>
                  <p:cond evt="onClick" delay="0">
                    <p:tgtEl>
                      <p:spTgt spid="29"/>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29"/>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35" restart="whenNotActive" fill="hold" evtFilter="cancelBubble" nodeType="interactiveSeq">
                <p:stCondLst>
                  <p:cond evt="onClick" delay="0">
                    <p:tgtEl>
                      <p:spTgt spid="32"/>
                    </p:tgtEl>
                  </p:cond>
                </p:stCondLst>
                <p:endSync evt="end" delay="0">
                  <p:rtn val="all"/>
                </p:endSync>
                <p:childTnLst>
                  <p:par>
                    <p:cTn id="36" fill="hold">
                      <p:stCondLst>
                        <p:cond delay="0"/>
                      </p:stCondLst>
                      <p:childTnLst>
                        <p:par>
                          <p:cTn id="37" fill="hold">
                            <p:stCondLst>
                              <p:cond delay="0"/>
                            </p:stCondLst>
                            <p:childTnLst>
                              <p:par>
                                <p:cTn id="38" presetID="1" presetClass="exit" presetSubtype="0" fill="hold" nodeType="clickEffect">
                                  <p:stCondLst>
                                    <p:cond delay="0"/>
                                  </p:stCondLst>
                                  <p:childTnLst>
                                    <p:set>
                                      <p:cBhvr>
                                        <p:cTn id="39" dur="1" fill="hold">
                                          <p:stCondLst>
                                            <p:cond delay="0"/>
                                          </p:stCondLst>
                                        </p:cTn>
                                        <p:tgtEl>
                                          <p:spTgt spid="32"/>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1"/>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hình nền trung thu">
            <a:extLst>
              <a:ext uri="{FF2B5EF4-FFF2-40B4-BE49-F238E27FC236}">
                <a16:creationId xmlns:a16="http://schemas.microsoft.com/office/drawing/2014/main" id="{E0168332-470F-3D1B-7342-9B05DD0F9A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486"/>
          <a:stretch/>
        </p:blipFill>
        <p:spPr bwMode="auto">
          <a:xfrm>
            <a:off x="0" y="-422600"/>
            <a:ext cx="12192000" cy="7280600"/>
          </a:xfrm>
          <a:prstGeom prst="rect">
            <a:avLst/>
          </a:prstGeom>
          <a:noFill/>
          <a:extLst>
            <a:ext uri="{909E8E84-426E-40DD-AFC4-6F175D3DCCD1}">
              <a14:hiddenFill xmlns:a14="http://schemas.microsoft.com/office/drawing/2010/main">
                <a:solidFill>
                  <a:srgbClr val="FFFFFF"/>
                </a:solidFill>
              </a14:hiddenFill>
            </a:ext>
          </a:extLst>
        </p:spPr>
      </p:pic>
      <p:pic>
        <p:nvPicPr>
          <p:cNvPr id="7" name="Hình ảnh 6">
            <a:extLst>
              <a:ext uri="{FF2B5EF4-FFF2-40B4-BE49-F238E27FC236}">
                <a16:creationId xmlns:a16="http://schemas.microsoft.com/office/drawing/2014/main" id="{9207F15A-69F1-81D9-4722-5D62378F4C90}"/>
              </a:ext>
            </a:extLst>
          </p:cNvPr>
          <p:cNvPicPr>
            <a:picLocks noChangeAspect="1"/>
          </p:cNvPicPr>
          <p:nvPr/>
        </p:nvPicPr>
        <p:blipFill>
          <a:blip r:embed="rId3">
            <a:alphaModFix amt="50000"/>
          </a:blip>
          <a:stretch>
            <a:fillRect/>
          </a:stretch>
        </p:blipFill>
        <p:spPr>
          <a:xfrm>
            <a:off x="3333640" y="2764026"/>
            <a:ext cx="6486706" cy="3481118"/>
          </a:xfrm>
          <a:prstGeom prst="rect">
            <a:avLst/>
          </a:prstGeom>
        </p:spPr>
      </p:pic>
      <p:pic>
        <p:nvPicPr>
          <p:cNvPr id="8" name="Hình ảnh 7" descr="Ảnh có chứa phim hoạt hình&#10;&#10;Mô tả được tạo tự động">
            <a:hlinkClick r:id="rId4" action="ppaction://hlinksldjump"/>
            <a:extLst>
              <a:ext uri="{FF2B5EF4-FFF2-40B4-BE49-F238E27FC236}">
                <a16:creationId xmlns:a16="http://schemas.microsoft.com/office/drawing/2014/main" id="{88985A56-F051-F832-E358-62C5D6C4FE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1455" y="3080384"/>
            <a:ext cx="3143013" cy="3343802"/>
          </a:xfrm>
          <a:prstGeom prst="rect">
            <a:avLst/>
          </a:prstGeom>
        </p:spPr>
      </p:pic>
      <p:sp>
        <p:nvSpPr>
          <p:cNvPr id="2" name="TextBox 4">
            <a:extLst>
              <a:ext uri="{FF2B5EF4-FFF2-40B4-BE49-F238E27FC236}">
                <a16:creationId xmlns:a16="http://schemas.microsoft.com/office/drawing/2014/main" id="{B03ADC48-D12E-4EED-2A55-2DEA3DB30F1B}"/>
              </a:ext>
            </a:extLst>
          </p:cNvPr>
          <p:cNvSpPr txBox="1"/>
          <p:nvPr/>
        </p:nvSpPr>
        <p:spPr>
          <a:xfrm>
            <a:off x="3773222" y="3196819"/>
            <a:ext cx="5915758" cy="1077218"/>
          </a:xfrm>
          <a:prstGeom prst="rect">
            <a:avLst/>
          </a:prstGeom>
          <a:noFill/>
        </p:spPr>
        <p:txBody>
          <a:bodyPr wrap="square" rtlCol="0">
            <a:spAutoFit/>
          </a:bodyPr>
          <a:lstStyle/>
          <a:p>
            <a:pPr algn="ctr"/>
            <a:r>
              <a:rPr lang="en-US" sz="3200" b="1" dirty="0" err="1">
                <a:solidFill>
                  <a:schemeClr val="accent5">
                    <a:lumMod val="50000"/>
                  </a:schemeClr>
                </a:solidFill>
                <a:latin typeface="Times New Roman" pitchFamily="18" charset="0"/>
                <a:cs typeface="Times New Roman" pitchFamily="18" charset="0"/>
              </a:rPr>
              <a:t>Tết</a:t>
            </a:r>
            <a:r>
              <a:rPr lang="en-US" sz="3200" b="1" dirty="0">
                <a:solidFill>
                  <a:schemeClr val="accent5">
                    <a:lumMod val="50000"/>
                  </a:schemeClr>
                </a:solidFill>
                <a:latin typeface="Times New Roman" pitchFamily="18" charset="0"/>
                <a:cs typeface="Times New Roman" pitchFamily="18" charset="0"/>
              </a:rPr>
              <a:t> Trung Thu </a:t>
            </a:r>
            <a:r>
              <a:rPr lang="en-US" sz="3200" b="1" dirty="0" err="1">
                <a:solidFill>
                  <a:schemeClr val="accent5">
                    <a:lumMod val="50000"/>
                  </a:schemeClr>
                </a:solidFill>
                <a:latin typeface="Times New Roman" pitchFamily="18" charset="0"/>
                <a:cs typeface="Times New Roman" pitchFamily="18" charset="0"/>
              </a:rPr>
              <a:t>còn</a:t>
            </a:r>
            <a:r>
              <a:rPr lang="en-US" sz="3200" b="1" dirty="0">
                <a:solidFill>
                  <a:schemeClr val="accent5">
                    <a:lumMod val="50000"/>
                  </a:schemeClr>
                </a:solidFill>
                <a:latin typeface="Times New Roman" pitchFamily="18" charset="0"/>
                <a:cs typeface="Times New Roman" pitchFamily="18" charset="0"/>
              </a:rPr>
              <a:t> </a:t>
            </a:r>
            <a:r>
              <a:rPr lang="en-US" sz="3200" b="1" dirty="0" err="1">
                <a:solidFill>
                  <a:schemeClr val="accent5">
                    <a:lumMod val="50000"/>
                  </a:schemeClr>
                </a:solidFill>
                <a:latin typeface="Times New Roman" pitchFamily="18" charset="0"/>
                <a:cs typeface="Times New Roman" pitchFamily="18" charset="0"/>
              </a:rPr>
              <a:t>có</a:t>
            </a:r>
            <a:endParaRPr lang="en-US" sz="3200" b="1" dirty="0">
              <a:solidFill>
                <a:schemeClr val="accent5">
                  <a:lumMod val="50000"/>
                </a:schemeClr>
              </a:solidFill>
              <a:latin typeface="Times New Roman" pitchFamily="18" charset="0"/>
              <a:cs typeface="Times New Roman" pitchFamily="18" charset="0"/>
            </a:endParaRPr>
          </a:p>
          <a:p>
            <a:pPr algn="ctr"/>
            <a:r>
              <a:rPr lang="en-US" sz="3200" b="1" dirty="0" err="1" smtClean="0">
                <a:solidFill>
                  <a:schemeClr val="accent5">
                    <a:lumMod val="50000"/>
                  </a:schemeClr>
                </a:solidFill>
                <a:latin typeface="Times New Roman" pitchFamily="18" charset="0"/>
                <a:cs typeface="Times New Roman" pitchFamily="18" charset="0"/>
              </a:rPr>
              <a:t>tên</a:t>
            </a:r>
            <a:r>
              <a:rPr lang="en-US" sz="3200" b="1" dirty="0" smtClean="0">
                <a:solidFill>
                  <a:schemeClr val="accent5">
                    <a:lumMod val="50000"/>
                  </a:schemeClr>
                </a:solidFill>
                <a:latin typeface="Times New Roman" pitchFamily="18" charset="0"/>
                <a:cs typeface="Times New Roman" pitchFamily="18" charset="0"/>
              </a:rPr>
              <a:t> </a:t>
            </a:r>
            <a:r>
              <a:rPr lang="en-US" sz="3200" b="1" dirty="0" err="1">
                <a:solidFill>
                  <a:schemeClr val="accent5">
                    <a:lumMod val="50000"/>
                  </a:schemeClr>
                </a:solidFill>
                <a:latin typeface="Times New Roman" pitchFamily="18" charset="0"/>
                <a:cs typeface="Times New Roman" pitchFamily="18" charset="0"/>
              </a:rPr>
              <a:t>gọi</a:t>
            </a:r>
            <a:r>
              <a:rPr lang="en-US" sz="3200" b="1" dirty="0">
                <a:solidFill>
                  <a:schemeClr val="accent5">
                    <a:lumMod val="50000"/>
                  </a:schemeClr>
                </a:solidFill>
                <a:latin typeface="Times New Roman" pitchFamily="18" charset="0"/>
                <a:cs typeface="Times New Roman" pitchFamily="18" charset="0"/>
              </a:rPr>
              <a:t> khác là </a:t>
            </a:r>
            <a:r>
              <a:rPr lang="en-US" sz="3200" b="1" dirty="0" err="1">
                <a:solidFill>
                  <a:schemeClr val="accent5">
                    <a:lumMod val="50000"/>
                  </a:schemeClr>
                </a:solidFill>
                <a:latin typeface="Times New Roman" pitchFamily="18" charset="0"/>
                <a:cs typeface="Times New Roman" pitchFamily="18" charset="0"/>
              </a:rPr>
              <a:t>gì</a:t>
            </a:r>
            <a:r>
              <a:rPr lang="en-US" sz="3200" b="1" dirty="0">
                <a:solidFill>
                  <a:schemeClr val="accent5">
                    <a:lumMod val="50000"/>
                  </a:schemeClr>
                </a:solidFill>
                <a:latin typeface="Times New Roman" pitchFamily="18" charset="0"/>
                <a:cs typeface="Times New Roman" pitchFamily="18" charset="0"/>
              </a:rPr>
              <a:t>?</a:t>
            </a:r>
          </a:p>
        </p:txBody>
      </p:sp>
      <p:pic>
        <p:nvPicPr>
          <p:cNvPr id="3" name="Picture 5">
            <a:hlinkClick r:id="rId6" action="ppaction://hlinksldjump"/>
            <a:extLst>
              <a:ext uri="{FF2B5EF4-FFF2-40B4-BE49-F238E27FC236}">
                <a16:creationId xmlns:a16="http://schemas.microsoft.com/office/drawing/2014/main" id="{3EE39B68-BF99-84CB-D3FE-440B73182B1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7818309" y="1822268"/>
            <a:ext cx="1610151" cy="1606732"/>
          </a:xfrm>
          <a:prstGeom prst="rect">
            <a:avLst/>
          </a:prstGeom>
        </p:spPr>
      </p:pic>
      <p:sp>
        <p:nvSpPr>
          <p:cNvPr id="6" name="Hộp Văn bản 5">
            <a:extLst>
              <a:ext uri="{FF2B5EF4-FFF2-40B4-BE49-F238E27FC236}">
                <a16:creationId xmlns:a16="http://schemas.microsoft.com/office/drawing/2014/main" id="{83AE7BA5-FC37-791F-59B7-28ACDE08604A}"/>
              </a:ext>
            </a:extLst>
          </p:cNvPr>
          <p:cNvSpPr txBox="1"/>
          <p:nvPr/>
        </p:nvSpPr>
        <p:spPr>
          <a:xfrm>
            <a:off x="3592980" y="4614249"/>
            <a:ext cx="6096000" cy="1077218"/>
          </a:xfrm>
          <a:prstGeom prst="rect">
            <a:avLst/>
          </a:prstGeom>
          <a:noFill/>
        </p:spPr>
        <p:txBody>
          <a:bodyPr wrap="square">
            <a:spAutoFit/>
          </a:bodyPr>
          <a:lstStyle/>
          <a:p>
            <a:pPr algn="ctr"/>
            <a:r>
              <a:rPr lang="en-US" sz="32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chemeClr val="accent5">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Đáp</a:t>
            </a:r>
            <a:r>
              <a:rPr lang="en-US" sz="3200" dirty="0">
                <a:solidFill>
                  <a:schemeClr val="accent5">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chemeClr val="accent5">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án</a:t>
            </a:r>
            <a:r>
              <a:rPr lang="en-US" sz="3200" dirty="0">
                <a:solidFill>
                  <a:schemeClr val="accent5">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a:t>
            </a:r>
          </a:p>
          <a:p>
            <a:pPr algn="ct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Tết</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Trông</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Trăng</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Tết</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thiếu</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nhi</a:t>
            </a:r>
            <a:endPar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4286787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hình nền trung thu">
            <a:extLst>
              <a:ext uri="{FF2B5EF4-FFF2-40B4-BE49-F238E27FC236}">
                <a16:creationId xmlns:a16="http://schemas.microsoft.com/office/drawing/2014/main" id="{E0168332-470F-3D1B-7342-9B05DD0F9A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486"/>
          <a:stretch/>
        </p:blipFill>
        <p:spPr bwMode="auto">
          <a:xfrm>
            <a:off x="0" y="-422600"/>
            <a:ext cx="12192000" cy="7280600"/>
          </a:xfrm>
          <a:prstGeom prst="rect">
            <a:avLst/>
          </a:prstGeom>
          <a:noFill/>
          <a:extLst>
            <a:ext uri="{909E8E84-426E-40DD-AFC4-6F175D3DCCD1}">
              <a14:hiddenFill xmlns:a14="http://schemas.microsoft.com/office/drawing/2010/main">
                <a:solidFill>
                  <a:srgbClr val="FFFFFF"/>
                </a:solidFill>
              </a14:hiddenFill>
            </a:ext>
          </a:extLst>
        </p:spPr>
      </p:pic>
      <p:pic>
        <p:nvPicPr>
          <p:cNvPr id="2" name="Hình ảnh 1">
            <a:extLst>
              <a:ext uri="{FF2B5EF4-FFF2-40B4-BE49-F238E27FC236}">
                <a16:creationId xmlns:a16="http://schemas.microsoft.com/office/drawing/2014/main" id="{D5FFB5C5-5214-2A39-9006-BA40AC5FEE60}"/>
              </a:ext>
            </a:extLst>
          </p:cNvPr>
          <p:cNvPicPr>
            <a:picLocks noChangeAspect="1"/>
          </p:cNvPicPr>
          <p:nvPr/>
        </p:nvPicPr>
        <p:blipFill>
          <a:blip r:embed="rId3">
            <a:alphaModFix amt="50000"/>
          </a:blip>
          <a:stretch>
            <a:fillRect/>
          </a:stretch>
        </p:blipFill>
        <p:spPr>
          <a:xfrm>
            <a:off x="3198891" y="2304107"/>
            <a:ext cx="6486706" cy="3600975"/>
          </a:xfrm>
          <a:prstGeom prst="rect">
            <a:avLst/>
          </a:prstGeom>
        </p:spPr>
      </p:pic>
      <p:sp>
        <p:nvSpPr>
          <p:cNvPr id="3" name="TextBox 4">
            <a:extLst>
              <a:ext uri="{FF2B5EF4-FFF2-40B4-BE49-F238E27FC236}">
                <a16:creationId xmlns:a16="http://schemas.microsoft.com/office/drawing/2014/main" id="{0DADE03D-39DD-C469-99FA-6A742A4ABDAA}"/>
              </a:ext>
            </a:extLst>
          </p:cNvPr>
          <p:cNvSpPr txBox="1"/>
          <p:nvPr/>
        </p:nvSpPr>
        <p:spPr>
          <a:xfrm>
            <a:off x="2939167" y="2576253"/>
            <a:ext cx="6219882" cy="1077218"/>
          </a:xfrm>
          <a:prstGeom prst="rect">
            <a:avLst/>
          </a:prstGeom>
          <a:noFill/>
        </p:spPr>
        <p:txBody>
          <a:bodyPr wrap="square" rtlCol="0">
            <a:spAutoFit/>
          </a:bodyPr>
          <a:lstStyle/>
          <a:p>
            <a:pPr lvl="2" algn="ctr" fontAlgn="base"/>
            <a:r>
              <a:rPr lang="en-US" sz="3200" b="1">
                <a:solidFill>
                  <a:schemeClr val="accent5">
                    <a:lumMod val="50000"/>
                  </a:schemeClr>
                </a:solidFill>
                <a:latin typeface="Times New Roman" panose="02020603050405020304" pitchFamily="18" charset="0"/>
                <a:cs typeface="Times New Roman" panose="02020603050405020304" pitchFamily="18" charset="0"/>
              </a:rPr>
              <a:t>Tết Trung thu diễn ra </a:t>
            </a:r>
          </a:p>
          <a:p>
            <a:pPr lvl="2" algn="ctr" fontAlgn="base"/>
            <a:r>
              <a:rPr lang="en-US" sz="3200" b="1">
                <a:solidFill>
                  <a:schemeClr val="accent5">
                    <a:lumMod val="50000"/>
                  </a:schemeClr>
                </a:solidFill>
                <a:latin typeface="Times New Roman" panose="02020603050405020304" pitchFamily="18" charset="0"/>
                <a:cs typeface="Times New Roman" panose="02020603050405020304" pitchFamily="18" charset="0"/>
              </a:rPr>
              <a:t>vào khi nào?</a:t>
            </a:r>
          </a:p>
        </p:txBody>
      </p:sp>
      <p:pic>
        <p:nvPicPr>
          <p:cNvPr id="9" name="Hình ảnh 8" descr="Ảnh có chứa bánh sinh nhật, bánh bột nướng, phim hoạt hình&#10;&#10;Mô tả được tạo tự động">
            <a:hlinkClick r:id="rId4" action="ppaction://hlinksldjump"/>
            <a:extLst>
              <a:ext uri="{FF2B5EF4-FFF2-40B4-BE49-F238E27FC236}">
                <a16:creationId xmlns:a16="http://schemas.microsoft.com/office/drawing/2014/main" id="{E4916A95-0ED6-7CD1-1B6A-198DD6D3988B}"/>
              </a:ext>
            </a:extLst>
          </p:cNvPr>
          <p:cNvPicPr>
            <a:picLocks noChangeAspect="1"/>
          </p:cNvPicPr>
          <p:nvPr/>
        </p:nvPicPr>
        <p:blipFill rotWithShape="1">
          <a:blip r:embed="rId5">
            <a:extLst>
              <a:ext uri="{28A0092B-C50C-407E-A947-70E740481C1C}">
                <a14:useLocalDpi xmlns:a14="http://schemas.microsoft.com/office/drawing/2010/main" val="0"/>
              </a:ext>
            </a:extLst>
          </a:blip>
          <a:srcRect l="23719" r="26480"/>
          <a:stretch/>
        </p:blipFill>
        <p:spPr>
          <a:xfrm>
            <a:off x="8826051" y="2971156"/>
            <a:ext cx="3213514" cy="3862346"/>
          </a:xfrm>
          <a:prstGeom prst="rect">
            <a:avLst/>
          </a:prstGeom>
        </p:spPr>
      </p:pic>
      <p:sp>
        <p:nvSpPr>
          <p:cNvPr id="6" name="Hộp Văn bản 5">
            <a:extLst>
              <a:ext uri="{FF2B5EF4-FFF2-40B4-BE49-F238E27FC236}">
                <a16:creationId xmlns:a16="http://schemas.microsoft.com/office/drawing/2014/main" id="{A4F010FF-D6A3-3806-AF50-5816AE5B8A2B}"/>
              </a:ext>
            </a:extLst>
          </p:cNvPr>
          <p:cNvSpPr txBox="1"/>
          <p:nvPr/>
        </p:nvSpPr>
        <p:spPr>
          <a:xfrm>
            <a:off x="3589597" y="4025224"/>
            <a:ext cx="6096000" cy="1508105"/>
          </a:xfrm>
          <a:prstGeom prst="rect">
            <a:avLst/>
          </a:prstGeom>
          <a:noFill/>
        </p:spPr>
        <p:txBody>
          <a:bodyPr wrap="square">
            <a:spAutoFit/>
          </a:bodyPr>
          <a:lstStyle/>
          <a:p>
            <a:pPr algn="ctr"/>
            <a:r>
              <a:rPr lang="en-US" sz="3200" dirty="0" err="1">
                <a:solidFill>
                  <a:schemeClr val="accent5">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Đáp</a:t>
            </a:r>
            <a:r>
              <a:rPr lang="en-US" sz="3200" dirty="0">
                <a:solidFill>
                  <a:schemeClr val="accent5">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chemeClr val="accent5">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án</a:t>
            </a:r>
            <a:r>
              <a:rPr lang="en-US" sz="3200" dirty="0">
                <a:solidFill>
                  <a:schemeClr val="accent5">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altLang="zh-CN" sz="3200" b="1" dirty="0">
              <a:solidFill>
                <a:schemeClr val="accent5">
                  <a:lumMod val="50000"/>
                </a:schemeClr>
              </a:solidFill>
              <a:latin typeface="Times New Roman" panose="02020603050405020304" pitchFamily="18" charset="0"/>
              <a:ea typeface="方正少儿简体" panose="03000509000000000000" pitchFamily="65" charset="-122"/>
              <a:cs typeface="Times New Roman" panose="02020603050405020304" pitchFamily="18" charset="0"/>
            </a:endParaRPr>
          </a:p>
          <a:p>
            <a:pPr algn="ctr"/>
            <a:r>
              <a:rPr lang="en-US" altLang="zh-CN" sz="3000" b="1" dirty="0" err="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Ngày</a:t>
            </a:r>
            <a:r>
              <a:rPr lang="en-US" altLang="zh-CN" sz="30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3000" b="1" dirty="0" err="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Rằm</a:t>
            </a:r>
            <a:r>
              <a:rPr lang="en-US" altLang="zh-CN" sz="30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3000" b="1" dirty="0" err="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tháng</a:t>
            </a:r>
            <a:r>
              <a:rPr lang="en-US" altLang="zh-CN" sz="30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 8 </a:t>
            </a:r>
            <a:r>
              <a:rPr lang="en-US" altLang="zh-CN" sz="3000" b="1" dirty="0" err="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hằng</a:t>
            </a:r>
            <a:r>
              <a:rPr lang="en-US" altLang="zh-CN" sz="30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3000" b="1" dirty="0" err="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năm</a:t>
            </a:r>
            <a:endParaRPr lang="en-US" altLang="zh-CN" sz="30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endParaRPr>
          </a:p>
          <a:p>
            <a:pPr algn="ctr"/>
            <a:r>
              <a:rPr lang="en-US" altLang="zh-CN" sz="30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a:t>
            </a:r>
            <a:r>
              <a:rPr lang="en-US" altLang="zh-CN" sz="3000" b="1" dirty="0" err="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Ngày</a:t>
            </a:r>
            <a:r>
              <a:rPr lang="en-US" altLang="zh-CN" sz="30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 15 </a:t>
            </a:r>
            <a:r>
              <a:rPr lang="en-US" altLang="zh-CN" sz="3000" b="1" dirty="0" err="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tháng</a:t>
            </a:r>
            <a:r>
              <a:rPr lang="en-US" altLang="zh-CN" sz="30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 8 </a:t>
            </a:r>
            <a:r>
              <a:rPr lang="en-US" altLang="zh-CN" sz="3000" b="1" dirty="0" err="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âm</a:t>
            </a:r>
            <a:r>
              <a:rPr lang="en-US" altLang="zh-CN" sz="30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3000" b="1" dirty="0" err="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lịch</a:t>
            </a:r>
            <a:r>
              <a:rPr lang="en-US" altLang="zh-CN" sz="30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a:t>
            </a:r>
            <a:endParaRPr lang="zh-CN" altLang="en-US" sz="30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3434958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hình nền trung thu">
            <a:extLst>
              <a:ext uri="{FF2B5EF4-FFF2-40B4-BE49-F238E27FC236}">
                <a16:creationId xmlns:a16="http://schemas.microsoft.com/office/drawing/2014/main" id="{E0168332-470F-3D1B-7342-9B05DD0F9A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486"/>
          <a:stretch/>
        </p:blipFill>
        <p:spPr bwMode="auto">
          <a:xfrm>
            <a:off x="0" y="-422600"/>
            <a:ext cx="12192000" cy="7280600"/>
          </a:xfrm>
          <a:prstGeom prst="rect">
            <a:avLst/>
          </a:prstGeom>
          <a:noFill/>
          <a:extLst>
            <a:ext uri="{909E8E84-426E-40DD-AFC4-6F175D3DCCD1}">
              <a14:hiddenFill xmlns:a14="http://schemas.microsoft.com/office/drawing/2010/main">
                <a:solidFill>
                  <a:srgbClr val="FFFFFF"/>
                </a:solidFill>
              </a14:hiddenFill>
            </a:ext>
          </a:extLst>
        </p:spPr>
      </p:pic>
      <p:pic>
        <p:nvPicPr>
          <p:cNvPr id="2" name="Hình ảnh 1">
            <a:extLst>
              <a:ext uri="{FF2B5EF4-FFF2-40B4-BE49-F238E27FC236}">
                <a16:creationId xmlns:a16="http://schemas.microsoft.com/office/drawing/2014/main" id="{D5FFB5C5-5214-2A39-9006-BA40AC5FEE60}"/>
              </a:ext>
            </a:extLst>
          </p:cNvPr>
          <p:cNvPicPr>
            <a:picLocks noChangeAspect="1"/>
          </p:cNvPicPr>
          <p:nvPr/>
        </p:nvPicPr>
        <p:blipFill>
          <a:blip r:embed="rId3">
            <a:alphaModFix amt="50000"/>
          </a:blip>
          <a:stretch>
            <a:fillRect/>
          </a:stretch>
        </p:blipFill>
        <p:spPr>
          <a:xfrm>
            <a:off x="2719111" y="2407939"/>
            <a:ext cx="6486706" cy="3600975"/>
          </a:xfrm>
          <a:prstGeom prst="rect">
            <a:avLst/>
          </a:prstGeom>
        </p:spPr>
      </p:pic>
      <p:sp>
        <p:nvSpPr>
          <p:cNvPr id="4" name="TextBox 7">
            <a:extLst>
              <a:ext uri="{FF2B5EF4-FFF2-40B4-BE49-F238E27FC236}">
                <a16:creationId xmlns:a16="http://schemas.microsoft.com/office/drawing/2014/main" id="{BC57CF12-9484-725F-87F7-56D788131485}"/>
              </a:ext>
            </a:extLst>
          </p:cNvPr>
          <p:cNvSpPr txBox="1"/>
          <p:nvPr/>
        </p:nvSpPr>
        <p:spPr>
          <a:xfrm>
            <a:off x="3187047" y="3589315"/>
            <a:ext cx="5817906" cy="569387"/>
          </a:xfrm>
          <a:prstGeom prst="rect">
            <a:avLst/>
          </a:prstGeom>
          <a:noFill/>
        </p:spPr>
        <p:txBody>
          <a:bodyPr wrap="square" rtlCol="0">
            <a:spAutoFit/>
          </a:bodyPr>
          <a:lstStyle/>
          <a:p>
            <a:pPr algn="ctr"/>
            <a:r>
              <a:rPr lang="en-US" sz="3100" b="1">
                <a:solidFill>
                  <a:srgbClr val="C00000"/>
                </a:solidFill>
                <a:latin typeface="Times New Roman" pitchFamily="18" charset="0"/>
                <a:cs typeface="Times New Roman" pitchFamily="18" charset="0"/>
              </a:rPr>
              <a:t>CHÚ LÂN MAY MẮN</a:t>
            </a:r>
            <a:endParaRPr lang="en-US" sz="3100" b="1" dirty="0">
              <a:solidFill>
                <a:srgbClr val="C00000"/>
              </a:solidFill>
              <a:latin typeface="Times New Roman" pitchFamily="18" charset="0"/>
              <a:cs typeface="Times New Roman" pitchFamily="18" charset="0"/>
            </a:endParaRPr>
          </a:p>
        </p:txBody>
      </p:sp>
      <p:pic>
        <p:nvPicPr>
          <p:cNvPr id="5" name="Picture 4" descr="Hình ảnh có liên quan">
            <a:extLst>
              <a:ext uri="{FF2B5EF4-FFF2-40B4-BE49-F238E27FC236}">
                <a16:creationId xmlns:a16="http://schemas.microsoft.com/office/drawing/2014/main" id="{B6057126-EABF-F4A5-A059-63EFA92C515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99964" y="-505256"/>
            <a:ext cx="4762500" cy="4200526"/>
          </a:xfrm>
          <a:prstGeom prst="rect">
            <a:avLst/>
          </a:prstGeom>
          <a:noFill/>
          <a:extLst>
            <a:ext uri="{909E8E84-426E-40DD-AFC4-6F175D3DCCD1}">
              <a14:hiddenFill xmlns:a14="http://schemas.microsoft.com/office/drawing/2010/main">
                <a:solidFill>
                  <a:srgbClr val="FFFFFF"/>
                </a:solidFill>
              </a14:hiddenFill>
            </a:ext>
          </a:extLst>
        </p:spPr>
      </p:pic>
      <p:sp>
        <p:nvSpPr>
          <p:cNvPr id="7" name="Hộp Văn bản 6">
            <a:extLst>
              <a:ext uri="{FF2B5EF4-FFF2-40B4-BE49-F238E27FC236}">
                <a16:creationId xmlns:a16="http://schemas.microsoft.com/office/drawing/2014/main" id="{AD80BFAF-34AF-9D15-B5B8-A74361F01557}"/>
              </a:ext>
            </a:extLst>
          </p:cNvPr>
          <p:cNvSpPr txBox="1"/>
          <p:nvPr/>
        </p:nvSpPr>
        <p:spPr>
          <a:xfrm>
            <a:off x="3016687" y="4160940"/>
            <a:ext cx="6096000" cy="742511"/>
          </a:xfrm>
          <a:prstGeom prst="rect">
            <a:avLst/>
          </a:prstGeom>
          <a:noFill/>
        </p:spPr>
        <p:txBody>
          <a:bodyPr wrap="square">
            <a:spAutoFit/>
          </a:bodyPr>
          <a:lstStyle/>
          <a:p>
            <a:pPr algn="ctr">
              <a:lnSpc>
                <a:spcPct val="150000"/>
              </a:lnSpc>
            </a:pPr>
            <a:r>
              <a:rPr lang="en-US" altLang="zh-CN" sz="3200" b="1">
                <a:solidFill>
                  <a:schemeClr val="bg1"/>
                </a:solidFill>
                <a:latin typeface="Times New Roman" panose="02020603050405020304" pitchFamily="18" charset="0"/>
                <a:ea typeface="方正少儿简体" panose="03000509000000000000" pitchFamily="65" charset="-122"/>
                <a:cs typeface="Times New Roman" panose="02020603050405020304" pitchFamily="18" charset="0"/>
              </a:rPr>
              <a:t>NHẬN QUÀ LIỀN TAY</a:t>
            </a:r>
            <a:endParaRPr lang="zh-CN" altLang="en-US" sz="3200" b="1" dirty="0">
              <a:solidFill>
                <a:schemeClr val="bg1"/>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pic>
        <p:nvPicPr>
          <p:cNvPr id="10" name="Hình ảnh 9" descr="Ảnh có chứa minh họa, chú hề, phim hoạt hình, tác phẩm nghệ thuật&#10;&#10;Mô tả được tạo tự động">
            <a:hlinkClick r:id="rId5" action="ppaction://hlinksldjump"/>
            <a:extLst>
              <a:ext uri="{FF2B5EF4-FFF2-40B4-BE49-F238E27FC236}">
                <a16:creationId xmlns:a16="http://schemas.microsoft.com/office/drawing/2014/main" id="{8833D6AC-DC26-ABA6-2E52-3300D7DF8E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01311" y="3429000"/>
            <a:ext cx="2944883" cy="2944883"/>
          </a:xfrm>
          <a:prstGeom prst="rect">
            <a:avLst/>
          </a:prstGeom>
        </p:spPr>
      </p:pic>
    </p:spTree>
    <p:extLst>
      <p:ext uri="{BB962C8B-B14F-4D97-AF65-F5344CB8AC3E}">
        <p14:creationId xmlns:p14="http://schemas.microsoft.com/office/powerpoint/2010/main" val="117703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8D9C80C0-4488-4F15-B715-C1E541BEAF9E}"/>
              </a:ext>
            </a:extLst>
          </p:cNvPr>
          <p:cNvGrpSpPr/>
          <p:nvPr/>
        </p:nvGrpSpPr>
        <p:grpSpPr>
          <a:xfrm>
            <a:off x="-2" y="0"/>
            <a:ext cx="12192002" cy="6869288"/>
            <a:chOff x="-2" y="0"/>
            <a:chExt cx="12192002" cy="6869288"/>
          </a:xfrm>
        </p:grpSpPr>
        <p:pic>
          <p:nvPicPr>
            <p:cNvPr id="14" name="图片 13">
              <a:extLst>
                <a:ext uri="{FF2B5EF4-FFF2-40B4-BE49-F238E27FC236}">
                  <a16:creationId xmlns:a16="http://schemas.microsoft.com/office/drawing/2014/main" id="{C278B204-46B7-4EC8-801B-750587DFCF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1356" y="-2661356"/>
              <a:ext cx="6869288" cy="12192000"/>
            </a:xfrm>
            <a:prstGeom prst="rect">
              <a:avLst/>
            </a:prstGeom>
          </p:spPr>
        </p:pic>
        <p:grpSp>
          <p:nvGrpSpPr>
            <p:cNvPr id="65" name="组合 64">
              <a:extLst>
                <a:ext uri="{FF2B5EF4-FFF2-40B4-BE49-F238E27FC236}">
                  <a16:creationId xmlns:a16="http://schemas.microsoft.com/office/drawing/2014/main" id="{3A88FDAA-86D9-49C4-82C7-15EFE54081F0}"/>
                </a:ext>
              </a:extLst>
            </p:cNvPr>
            <p:cNvGrpSpPr/>
            <p:nvPr/>
          </p:nvGrpSpPr>
          <p:grpSpPr>
            <a:xfrm>
              <a:off x="-1" y="0"/>
              <a:ext cx="12192001" cy="698500"/>
              <a:chOff x="310412" y="0"/>
              <a:chExt cx="12416520" cy="698500"/>
            </a:xfrm>
          </p:grpSpPr>
          <p:pic>
            <p:nvPicPr>
              <p:cNvPr id="57" name="图片 56">
                <a:extLst>
                  <a:ext uri="{FF2B5EF4-FFF2-40B4-BE49-F238E27FC236}">
                    <a16:creationId xmlns:a16="http://schemas.microsoft.com/office/drawing/2014/main" id="{7FCD11E0-BEEA-4CD4-99CF-C7BF7294B33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815" b="92778"/>
              <a:stretch/>
            </p:blipFill>
            <p:spPr>
              <a:xfrm>
                <a:off x="310412" y="0"/>
                <a:ext cx="6136369" cy="698500"/>
              </a:xfrm>
              <a:prstGeom prst="rect">
                <a:avLst/>
              </a:prstGeom>
            </p:spPr>
          </p:pic>
          <p:pic>
            <p:nvPicPr>
              <p:cNvPr id="64" name="图片 63">
                <a:extLst>
                  <a:ext uri="{FF2B5EF4-FFF2-40B4-BE49-F238E27FC236}">
                    <a16:creationId xmlns:a16="http://schemas.microsoft.com/office/drawing/2014/main" id="{A8DFBBA1-880E-4DF0-B0F9-D6F4D797D7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92778"/>
              <a:stretch/>
            </p:blipFill>
            <p:spPr>
              <a:xfrm>
                <a:off x="6280149" y="0"/>
                <a:ext cx="6446783" cy="698500"/>
              </a:xfrm>
              <a:prstGeom prst="rect">
                <a:avLst/>
              </a:prstGeom>
            </p:spPr>
          </p:pic>
        </p:grpSp>
        <p:grpSp>
          <p:nvGrpSpPr>
            <p:cNvPr id="66" name="组合 65">
              <a:extLst>
                <a:ext uri="{FF2B5EF4-FFF2-40B4-BE49-F238E27FC236}">
                  <a16:creationId xmlns:a16="http://schemas.microsoft.com/office/drawing/2014/main" id="{747895F4-6251-405B-9537-76DE6BE2DF27}"/>
                </a:ext>
              </a:extLst>
            </p:cNvPr>
            <p:cNvGrpSpPr/>
            <p:nvPr/>
          </p:nvGrpSpPr>
          <p:grpSpPr>
            <a:xfrm flipV="1">
              <a:off x="-2" y="6083299"/>
              <a:ext cx="12192001" cy="774699"/>
              <a:chOff x="310412" y="0"/>
              <a:chExt cx="12416520" cy="698500"/>
            </a:xfrm>
          </p:grpSpPr>
          <p:pic>
            <p:nvPicPr>
              <p:cNvPr id="67" name="图片 66">
                <a:extLst>
                  <a:ext uri="{FF2B5EF4-FFF2-40B4-BE49-F238E27FC236}">
                    <a16:creationId xmlns:a16="http://schemas.microsoft.com/office/drawing/2014/main" id="{F800F6BE-CB31-4FBF-8672-4CDA291C853F}"/>
                  </a:ext>
                </a:extLst>
              </p:cNvPr>
              <p:cNvPicPr>
                <a:picLocks noChangeAspect="1"/>
              </p:cNvPicPr>
              <p:nvPr/>
            </p:nvPicPr>
            <p:blipFill rotWithShape="1">
              <a:blip r:embed="rId5">
                <a:extLst>
                  <a:ext uri="{28A0092B-C50C-407E-A947-70E740481C1C}">
                    <a14:useLocalDpi xmlns:a14="http://schemas.microsoft.com/office/drawing/2010/main" val="0"/>
                  </a:ext>
                </a:extLst>
              </a:blip>
              <a:srcRect l="4815" b="92778"/>
              <a:stretch/>
            </p:blipFill>
            <p:spPr>
              <a:xfrm>
                <a:off x="310412" y="0"/>
                <a:ext cx="6136369" cy="698500"/>
              </a:xfrm>
              <a:prstGeom prst="rect">
                <a:avLst/>
              </a:prstGeom>
            </p:spPr>
          </p:pic>
          <p:pic>
            <p:nvPicPr>
              <p:cNvPr id="68" name="图片 67">
                <a:extLst>
                  <a:ext uri="{FF2B5EF4-FFF2-40B4-BE49-F238E27FC236}">
                    <a16:creationId xmlns:a16="http://schemas.microsoft.com/office/drawing/2014/main" id="{4A13D487-2FC7-434F-BEFC-7CC6B97BC4CC}"/>
                  </a:ext>
                </a:extLst>
              </p:cNvPr>
              <p:cNvPicPr>
                <a:picLocks noChangeAspect="1"/>
              </p:cNvPicPr>
              <p:nvPr/>
            </p:nvPicPr>
            <p:blipFill rotWithShape="1">
              <a:blip r:embed="rId5">
                <a:extLst>
                  <a:ext uri="{28A0092B-C50C-407E-A947-70E740481C1C}">
                    <a14:useLocalDpi xmlns:a14="http://schemas.microsoft.com/office/drawing/2010/main" val="0"/>
                  </a:ext>
                </a:extLst>
              </a:blip>
              <a:srcRect b="92778"/>
              <a:stretch/>
            </p:blipFill>
            <p:spPr>
              <a:xfrm>
                <a:off x="6280149" y="0"/>
                <a:ext cx="6446783" cy="698500"/>
              </a:xfrm>
              <a:prstGeom prst="rect">
                <a:avLst/>
              </a:prstGeom>
            </p:spPr>
          </p:pic>
        </p:grpSp>
      </p:grpSp>
      <p:grpSp>
        <p:nvGrpSpPr>
          <p:cNvPr id="5" name="组合 4">
            <a:extLst>
              <a:ext uri="{FF2B5EF4-FFF2-40B4-BE49-F238E27FC236}">
                <a16:creationId xmlns:a16="http://schemas.microsoft.com/office/drawing/2014/main" id="{473D0916-BFF6-4B9E-AC11-A387282F71B2}"/>
              </a:ext>
            </a:extLst>
          </p:cNvPr>
          <p:cNvGrpSpPr/>
          <p:nvPr/>
        </p:nvGrpSpPr>
        <p:grpSpPr>
          <a:xfrm>
            <a:off x="0" y="873895"/>
            <a:ext cx="12191999" cy="5596753"/>
            <a:chOff x="0" y="873895"/>
            <a:chExt cx="12191999" cy="5596753"/>
          </a:xfrm>
        </p:grpSpPr>
        <p:pic>
          <p:nvPicPr>
            <p:cNvPr id="70" name="图片 69">
              <a:extLst>
                <a:ext uri="{FF2B5EF4-FFF2-40B4-BE49-F238E27FC236}">
                  <a16:creationId xmlns:a16="http://schemas.microsoft.com/office/drawing/2014/main" id="{A9AB5301-63BE-4982-B524-AD7CBD64D886}"/>
                </a:ext>
              </a:extLst>
            </p:cNvPr>
            <p:cNvPicPr>
              <a:picLocks noChangeAspect="1"/>
            </p:cNvPicPr>
            <p:nvPr/>
          </p:nvPicPr>
          <p:blipFill rotWithShape="1">
            <a:blip r:embed="rId6">
              <a:extLst>
                <a:ext uri="{28A0092B-C50C-407E-A947-70E740481C1C}">
                  <a14:useLocalDpi xmlns:a14="http://schemas.microsoft.com/office/drawing/2010/main" val="0"/>
                </a:ext>
              </a:extLst>
            </a:blip>
            <a:srcRect t="54259" r="70000" b="29815"/>
            <a:stretch/>
          </p:blipFill>
          <p:spPr>
            <a:xfrm>
              <a:off x="0" y="3953644"/>
              <a:ext cx="3556000" cy="2517004"/>
            </a:xfrm>
            <a:prstGeom prst="rect">
              <a:avLst/>
            </a:prstGeom>
          </p:spPr>
        </p:pic>
        <p:pic>
          <p:nvPicPr>
            <p:cNvPr id="74" name="图片 73">
              <a:extLst>
                <a:ext uri="{FF2B5EF4-FFF2-40B4-BE49-F238E27FC236}">
                  <a16:creationId xmlns:a16="http://schemas.microsoft.com/office/drawing/2014/main" id="{BE515D0E-EC8E-416A-9C25-D50BE67C59D0}"/>
                </a:ext>
              </a:extLst>
            </p:cNvPr>
            <p:cNvPicPr>
              <a:picLocks noChangeAspect="1"/>
            </p:cNvPicPr>
            <p:nvPr/>
          </p:nvPicPr>
          <p:blipFill rotWithShape="1">
            <a:blip r:embed="rId6">
              <a:extLst>
                <a:ext uri="{28A0092B-C50C-407E-A947-70E740481C1C}">
                  <a14:useLocalDpi xmlns:a14="http://schemas.microsoft.com/office/drawing/2010/main" val="0"/>
                </a:ext>
              </a:extLst>
            </a:blip>
            <a:srcRect t="54259" r="70000" b="29815"/>
            <a:stretch/>
          </p:blipFill>
          <p:spPr>
            <a:xfrm flipH="1">
              <a:off x="8216899" y="873895"/>
              <a:ext cx="3975100" cy="2517004"/>
            </a:xfrm>
            <a:prstGeom prst="rect">
              <a:avLst/>
            </a:prstGeom>
          </p:spPr>
        </p:pic>
      </p:grpSp>
      <p:pic>
        <p:nvPicPr>
          <p:cNvPr id="86" name="图片 85">
            <a:extLst>
              <a:ext uri="{FF2B5EF4-FFF2-40B4-BE49-F238E27FC236}">
                <a16:creationId xmlns:a16="http://schemas.microsoft.com/office/drawing/2014/main" id="{322C487E-FA61-4320-823A-95315CA3CF03}"/>
              </a:ext>
            </a:extLst>
          </p:cNvPr>
          <p:cNvPicPr>
            <a:picLocks noChangeAspect="1"/>
          </p:cNvPicPr>
          <p:nvPr/>
        </p:nvPicPr>
        <p:blipFill rotWithShape="1">
          <a:blip r:embed="rId7">
            <a:extLst>
              <a:ext uri="{28A0092B-C50C-407E-A947-70E740481C1C}">
                <a14:useLocalDpi xmlns:a14="http://schemas.microsoft.com/office/drawing/2010/main" val="0"/>
              </a:ext>
            </a:extLst>
          </a:blip>
          <a:srcRect l="49130" t="14387" r="42722" b="70243"/>
          <a:stretch/>
        </p:blipFill>
        <p:spPr>
          <a:xfrm>
            <a:off x="597167" y="-185638"/>
            <a:ext cx="1180833" cy="2969966"/>
          </a:xfrm>
          <a:prstGeom prst="rect">
            <a:avLst/>
          </a:prstGeom>
        </p:spPr>
      </p:pic>
      <p:pic>
        <p:nvPicPr>
          <p:cNvPr id="85" name="图片 84">
            <a:extLst>
              <a:ext uri="{FF2B5EF4-FFF2-40B4-BE49-F238E27FC236}">
                <a16:creationId xmlns:a16="http://schemas.microsoft.com/office/drawing/2014/main" id="{96FCF47F-D045-40E6-B257-0BCD4A950F2D}"/>
              </a:ext>
            </a:extLst>
          </p:cNvPr>
          <p:cNvPicPr>
            <a:picLocks noChangeAspect="1"/>
          </p:cNvPicPr>
          <p:nvPr/>
        </p:nvPicPr>
        <p:blipFill rotWithShape="1">
          <a:blip r:embed="rId8">
            <a:extLst>
              <a:ext uri="{28A0092B-C50C-407E-A947-70E740481C1C}">
                <a14:useLocalDpi xmlns:a14="http://schemas.microsoft.com/office/drawing/2010/main" val="0"/>
              </a:ext>
            </a:extLst>
          </a:blip>
          <a:srcRect l="49130" t="14387" r="42722" b="70243"/>
          <a:stretch/>
        </p:blipFill>
        <p:spPr>
          <a:xfrm>
            <a:off x="1097012" y="-248014"/>
            <a:ext cx="1655955" cy="4164968"/>
          </a:xfrm>
          <a:prstGeom prst="rect">
            <a:avLst/>
          </a:prstGeom>
        </p:spPr>
      </p:pic>
      <p:pic>
        <p:nvPicPr>
          <p:cNvPr id="92" name="图片 91">
            <a:extLst>
              <a:ext uri="{FF2B5EF4-FFF2-40B4-BE49-F238E27FC236}">
                <a16:creationId xmlns:a16="http://schemas.microsoft.com/office/drawing/2014/main" id="{3A2C9699-9A0D-433D-B14D-339EA014CB32}"/>
              </a:ext>
            </a:extLst>
          </p:cNvPr>
          <p:cNvPicPr>
            <a:picLocks noChangeAspect="1"/>
          </p:cNvPicPr>
          <p:nvPr/>
        </p:nvPicPr>
        <p:blipFill rotWithShape="1">
          <a:blip r:embed="rId9">
            <a:extLst>
              <a:ext uri="{28A0092B-C50C-407E-A947-70E740481C1C}">
                <a14:useLocalDpi xmlns:a14="http://schemas.microsoft.com/office/drawing/2010/main" val="0"/>
              </a:ext>
            </a:extLst>
          </a:blip>
          <a:srcRect l="44624" t="11171" r="26025" b="77749"/>
          <a:stretch/>
        </p:blipFill>
        <p:spPr>
          <a:xfrm>
            <a:off x="2375168" y="4208846"/>
            <a:ext cx="3025032" cy="1522569"/>
          </a:xfrm>
          <a:prstGeom prst="rect">
            <a:avLst/>
          </a:prstGeom>
        </p:spPr>
      </p:pic>
      <p:pic>
        <p:nvPicPr>
          <p:cNvPr id="93" name="图片 92">
            <a:extLst>
              <a:ext uri="{FF2B5EF4-FFF2-40B4-BE49-F238E27FC236}">
                <a16:creationId xmlns:a16="http://schemas.microsoft.com/office/drawing/2014/main" id="{3F100E2D-65FB-4BF8-86B2-D9FB91F04D19}"/>
              </a:ext>
            </a:extLst>
          </p:cNvPr>
          <p:cNvPicPr>
            <a:picLocks noChangeAspect="1"/>
          </p:cNvPicPr>
          <p:nvPr/>
        </p:nvPicPr>
        <p:blipFill rotWithShape="1">
          <a:blip r:embed="rId9">
            <a:extLst>
              <a:ext uri="{28A0092B-C50C-407E-A947-70E740481C1C}">
                <a14:useLocalDpi xmlns:a14="http://schemas.microsoft.com/office/drawing/2010/main" val="0"/>
              </a:ext>
            </a:extLst>
          </a:blip>
          <a:srcRect l="44624" t="11171" r="26025" b="77749"/>
          <a:stretch/>
        </p:blipFill>
        <p:spPr>
          <a:xfrm>
            <a:off x="5951905" y="829992"/>
            <a:ext cx="3025032" cy="1522569"/>
          </a:xfrm>
          <a:prstGeom prst="rect">
            <a:avLst/>
          </a:prstGeom>
        </p:spPr>
      </p:pic>
      <p:pic>
        <p:nvPicPr>
          <p:cNvPr id="90" name="图片 89">
            <a:extLst>
              <a:ext uri="{FF2B5EF4-FFF2-40B4-BE49-F238E27FC236}">
                <a16:creationId xmlns:a16="http://schemas.microsoft.com/office/drawing/2014/main" id="{AE12E674-4DC9-4963-8F33-56C654A839D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2401" t="5628" r="27635" b="61389"/>
          <a:stretch/>
        </p:blipFill>
        <p:spPr>
          <a:xfrm>
            <a:off x="2375168" y="225286"/>
            <a:ext cx="2985196" cy="3285060"/>
          </a:xfrm>
          <a:prstGeom prst="rect">
            <a:avLst/>
          </a:prstGeom>
        </p:spPr>
      </p:pic>
      <p:pic>
        <p:nvPicPr>
          <p:cNvPr id="81" name="图片 80">
            <a:extLst>
              <a:ext uri="{FF2B5EF4-FFF2-40B4-BE49-F238E27FC236}">
                <a16:creationId xmlns:a16="http://schemas.microsoft.com/office/drawing/2014/main" id="{8CE68A38-BBFE-4D0F-BFFA-96D1D029E19E}"/>
              </a:ext>
            </a:extLst>
          </p:cNvPr>
          <p:cNvPicPr>
            <a:picLocks noChangeAspect="1"/>
          </p:cNvPicPr>
          <p:nvPr/>
        </p:nvPicPr>
        <p:blipFill rotWithShape="1">
          <a:blip r:embed="rId11">
            <a:extLst>
              <a:ext uri="{28A0092B-C50C-407E-A947-70E740481C1C}">
                <a14:useLocalDpi xmlns:a14="http://schemas.microsoft.com/office/drawing/2010/main" val="0"/>
              </a:ext>
            </a:extLst>
          </a:blip>
          <a:srcRect l="27480" t="30888" r="28920" b="34845"/>
          <a:stretch/>
        </p:blipFill>
        <p:spPr>
          <a:xfrm>
            <a:off x="3350135" y="544079"/>
            <a:ext cx="5839719" cy="6119655"/>
          </a:xfrm>
          <a:prstGeom prst="rect">
            <a:avLst/>
          </a:prstGeom>
        </p:spPr>
      </p:pic>
      <p:pic>
        <p:nvPicPr>
          <p:cNvPr id="88" name="图片 87">
            <a:extLst>
              <a:ext uri="{FF2B5EF4-FFF2-40B4-BE49-F238E27FC236}">
                <a16:creationId xmlns:a16="http://schemas.microsoft.com/office/drawing/2014/main" id="{EBDE9728-F326-45D1-8B31-2C61EC1D877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4388" t="40698" r="16230" b="32080"/>
          <a:stretch/>
        </p:blipFill>
        <p:spPr>
          <a:xfrm rot="20605818">
            <a:off x="6969473" y="4384701"/>
            <a:ext cx="3130857" cy="2301177"/>
          </a:xfrm>
          <a:prstGeom prst="rect">
            <a:avLst/>
          </a:prstGeom>
        </p:spPr>
      </p:pic>
      <p:pic>
        <p:nvPicPr>
          <p:cNvPr id="95" name="图片 94">
            <a:extLst>
              <a:ext uri="{FF2B5EF4-FFF2-40B4-BE49-F238E27FC236}">
                <a16:creationId xmlns:a16="http://schemas.microsoft.com/office/drawing/2014/main" id="{DD9BC20A-1DC6-4567-A9C6-9B7F02713845}"/>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2795" t="27067" r="62447" b="36231"/>
          <a:stretch/>
        </p:blipFill>
        <p:spPr>
          <a:xfrm rot="2369114">
            <a:off x="2760957" y="718046"/>
            <a:ext cx="1625133" cy="2409143"/>
          </a:xfrm>
          <a:prstGeom prst="rect">
            <a:avLst/>
          </a:prstGeom>
        </p:spPr>
      </p:pic>
      <p:pic>
        <p:nvPicPr>
          <p:cNvPr id="96" name="图片 95">
            <a:extLst>
              <a:ext uri="{FF2B5EF4-FFF2-40B4-BE49-F238E27FC236}">
                <a16:creationId xmlns:a16="http://schemas.microsoft.com/office/drawing/2014/main" id="{447D0370-DDF6-46B5-807D-7700E227ED5A}"/>
              </a:ext>
            </a:extLst>
          </p:cNvPr>
          <p:cNvPicPr>
            <a:picLocks noChangeAspect="1"/>
          </p:cNvPicPr>
          <p:nvPr/>
        </p:nvPicPr>
        <p:blipFill rotWithShape="1">
          <a:blip r:embed="rId9">
            <a:extLst>
              <a:ext uri="{28A0092B-C50C-407E-A947-70E740481C1C}">
                <a14:useLocalDpi xmlns:a14="http://schemas.microsoft.com/office/drawing/2010/main" val="0"/>
              </a:ext>
            </a:extLst>
          </a:blip>
          <a:srcRect l="44624" t="11171" r="26025" b="77749"/>
          <a:stretch/>
        </p:blipFill>
        <p:spPr>
          <a:xfrm>
            <a:off x="8731616" y="5230887"/>
            <a:ext cx="3716040" cy="1522569"/>
          </a:xfrm>
          <a:prstGeom prst="rect">
            <a:avLst/>
          </a:prstGeom>
        </p:spPr>
      </p:pic>
      <p:sp>
        <p:nvSpPr>
          <p:cNvPr id="3" name="TextBox 2">
            <a:extLst>
              <a:ext uri="{FF2B5EF4-FFF2-40B4-BE49-F238E27FC236}">
                <a16:creationId xmlns:a16="http://schemas.microsoft.com/office/drawing/2014/main" id="{0C598DCD-CE04-4E81-BA3B-9FD6FFD3E0E6}"/>
              </a:ext>
            </a:extLst>
          </p:cNvPr>
          <p:cNvSpPr txBox="1"/>
          <p:nvPr/>
        </p:nvSpPr>
        <p:spPr>
          <a:xfrm>
            <a:off x="3804724" y="2098877"/>
            <a:ext cx="4832991" cy="2366949"/>
          </a:xfrm>
          <a:prstGeom prst="rect">
            <a:avLst/>
          </a:prstGeom>
          <a:noFill/>
        </p:spPr>
        <p:txBody>
          <a:bodyPr wrap="square" rtlCol="0">
            <a:prstTxWarp prst="textArchUp">
              <a:avLst>
                <a:gd name="adj" fmla="val 10954095"/>
              </a:avLst>
            </a:prstTxWarp>
            <a:spAutoFit/>
          </a:bodyPr>
          <a:lstStyle/>
          <a:p>
            <a:r>
              <a:rPr lang="en-US" sz="4800" b="1" dirty="0">
                <a:latin typeface="Times New Roman" panose="02020603050405020304" pitchFamily="18" charset="0"/>
                <a:cs typeface="Times New Roman" panose="02020603050405020304" pitchFamily="18" charset="0"/>
              </a:rPr>
              <a:t>LIÊN HOAN VĂN NGHỆ</a:t>
            </a:r>
          </a:p>
        </p:txBody>
      </p:sp>
      <p:sp>
        <p:nvSpPr>
          <p:cNvPr id="25" name="TextBox 24">
            <a:extLst>
              <a:ext uri="{FF2B5EF4-FFF2-40B4-BE49-F238E27FC236}">
                <a16:creationId xmlns:a16="http://schemas.microsoft.com/office/drawing/2014/main" id="{87B687DB-01B2-4CE8-916B-EE42764204CF}"/>
              </a:ext>
            </a:extLst>
          </p:cNvPr>
          <p:cNvSpPr txBox="1"/>
          <p:nvPr/>
        </p:nvSpPr>
        <p:spPr>
          <a:xfrm>
            <a:off x="2449925" y="2727890"/>
            <a:ext cx="7510005" cy="1754326"/>
          </a:xfrm>
          <a:prstGeom prst="rect">
            <a:avLst/>
          </a:prstGeom>
          <a:noFill/>
        </p:spPr>
        <p:txBody>
          <a:bodyPr wrap="square" rtlCol="0">
            <a:spAutoFit/>
          </a:bodyPr>
          <a:lstStyle/>
          <a:p>
            <a:pPr algn="ctr"/>
            <a:r>
              <a:rPr lang="en-US" sz="5400" b="1" dirty="0">
                <a:solidFill>
                  <a:srgbClr val="C00000"/>
                </a:solidFill>
                <a:latin typeface="Times New Roman" panose="02020603050405020304" pitchFamily="18" charset="0"/>
                <a:cs typeface="Times New Roman" panose="02020603050405020304" pitchFamily="18" charset="0"/>
              </a:rPr>
              <a:t>VUI HỘI </a:t>
            </a:r>
          </a:p>
          <a:p>
            <a:pPr algn="ctr"/>
            <a:r>
              <a:rPr lang="en-US" sz="5400" b="1" dirty="0">
                <a:solidFill>
                  <a:srgbClr val="C00000"/>
                </a:solidFill>
                <a:latin typeface="Times New Roman" panose="02020603050405020304" pitchFamily="18" charset="0"/>
                <a:cs typeface="Times New Roman" panose="02020603050405020304" pitchFamily="18" charset="0"/>
              </a:rPr>
              <a:t>TRĂNG RẰM</a:t>
            </a:r>
          </a:p>
        </p:txBody>
      </p:sp>
    </p:spTree>
    <p:extLst>
      <p:ext uri="{BB962C8B-B14F-4D97-AF65-F5344CB8AC3E}">
        <p14:creationId xmlns:p14="http://schemas.microsoft.com/office/powerpoint/2010/main" val="390692611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52" presetClass="entr" presetSubtype="0" fill="hold" nodeType="withEffect">
                                      <p:stCondLst>
                                        <p:cond delay="0"/>
                                      </p:stCondLst>
                                      <p:childTnLst>
                                        <p:set>
                                          <p:cBhvr>
                                            <p:cTn id="12" dur="1" fill="hold">
                                              <p:stCondLst>
                                                <p:cond delay="0"/>
                                              </p:stCondLst>
                                            </p:cTn>
                                            <p:tgtEl>
                                              <p:spTgt spid="81"/>
                                            </p:tgtEl>
                                            <p:attrNameLst>
                                              <p:attrName>style.visibility</p:attrName>
                                            </p:attrNameLst>
                                          </p:cBhvr>
                                          <p:to>
                                            <p:strVal val="visible"/>
                                          </p:to>
                                        </p:set>
                                        <p:animScale>
                                          <p:cBhvr>
                                            <p:cTn id="13" dur="1000" decel="50000" fill="hold">
                                              <p:stCondLst>
                                                <p:cond delay="0"/>
                                              </p:stCondLst>
                                            </p:cTn>
                                            <p:tgtEl>
                                              <p:spTgt spid="8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81"/>
                                            </p:tgtEl>
                                            <p:attrNameLst>
                                              <p:attrName>ppt_x</p:attrName>
                                              <p:attrName>ppt_y</p:attrName>
                                            </p:attrNameLst>
                                          </p:cBhvr>
                                        </p:animMotion>
                                        <p:animEffect transition="in" filter="fade">
                                          <p:cBhvr>
                                            <p:cTn id="15" dur="1000"/>
                                            <p:tgtEl>
                                              <p:spTgt spid="81"/>
                                            </p:tgtEl>
                                          </p:cBhvr>
                                        </p:animEffect>
                                      </p:childTnLst>
                                    </p:cTn>
                                  </p:par>
                                  <p:par>
                                    <p:cTn id="16" presetID="30" presetClass="entr" presetSubtype="0" fill="hold" nodeType="withEffect">
                                      <p:stCondLst>
                                        <p:cond delay="0"/>
                                      </p:stCondLst>
                                      <p:childTnLst>
                                        <p:set>
                                          <p:cBhvr>
                                            <p:cTn id="17" dur="1" fill="hold">
                                              <p:stCondLst>
                                                <p:cond delay="0"/>
                                              </p:stCondLst>
                                            </p:cTn>
                                            <p:tgtEl>
                                              <p:spTgt spid="88"/>
                                            </p:tgtEl>
                                            <p:attrNameLst>
                                              <p:attrName>style.visibility</p:attrName>
                                            </p:attrNameLst>
                                          </p:cBhvr>
                                          <p:to>
                                            <p:strVal val="visible"/>
                                          </p:to>
                                        </p:set>
                                        <p:animEffect transition="in" filter="fade">
                                          <p:cBhvr>
                                            <p:cTn id="18" dur="800" decel="100000"/>
                                            <p:tgtEl>
                                              <p:spTgt spid="88"/>
                                            </p:tgtEl>
                                          </p:cBhvr>
                                        </p:animEffect>
                                        <p:anim calcmode="lin" valueType="num">
                                          <p:cBhvr>
                                            <p:cTn id="19" dur="800" decel="100000" fill="hold"/>
                                            <p:tgtEl>
                                              <p:spTgt spid="88"/>
                                            </p:tgtEl>
                                            <p:attrNameLst>
                                              <p:attrName>style.rotation</p:attrName>
                                            </p:attrNameLst>
                                          </p:cBhvr>
                                          <p:tavLst>
                                            <p:tav tm="0">
                                              <p:val>
                                                <p:fltVal val="-90"/>
                                              </p:val>
                                            </p:tav>
                                            <p:tav tm="100000">
                                              <p:val>
                                                <p:fltVal val="0"/>
                                              </p:val>
                                            </p:tav>
                                          </p:tavLst>
                                        </p:anim>
                                        <p:anim calcmode="lin" valueType="num">
                                          <p:cBhvr>
                                            <p:cTn id="20" dur="800" decel="100000" fill="hold"/>
                                            <p:tgtEl>
                                              <p:spTgt spid="88"/>
                                            </p:tgtEl>
                                            <p:attrNameLst>
                                              <p:attrName>ppt_x</p:attrName>
                                            </p:attrNameLst>
                                          </p:cBhvr>
                                          <p:tavLst>
                                            <p:tav tm="0">
                                              <p:val>
                                                <p:strVal val="#ppt_x+0.4"/>
                                              </p:val>
                                            </p:tav>
                                            <p:tav tm="100000">
                                              <p:val>
                                                <p:strVal val="#ppt_x-0.05"/>
                                              </p:val>
                                            </p:tav>
                                          </p:tavLst>
                                        </p:anim>
                                        <p:anim calcmode="lin" valueType="num">
                                          <p:cBhvr>
                                            <p:cTn id="21" dur="800" decel="100000" fill="hold"/>
                                            <p:tgtEl>
                                              <p:spTgt spid="88"/>
                                            </p:tgtEl>
                                            <p:attrNameLst>
                                              <p:attrName>ppt_y</p:attrName>
                                            </p:attrNameLst>
                                          </p:cBhvr>
                                          <p:tavLst>
                                            <p:tav tm="0">
                                              <p:val>
                                                <p:strVal val="#ppt_y-0.4"/>
                                              </p:val>
                                            </p:tav>
                                            <p:tav tm="100000">
                                              <p:val>
                                                <p:strVal val="#ppt_y+0.1"/>
                                              </p:val>
                                            </p:tav>
                                          </p:tavLst>
                                        </p:anim>
                                        <p:anim calcmode="lin" valueType="num">
                                          <p:cBhvr>
                                            <p:cTn id="22" dur="200" accel="100000" fill="hold">
                                              <p:stCondLst>
                                                <p:cond delay="800"/>
                                              </p:stCondLst>
                                            </p:cTn>
                                            <p:tgtEl>
                                              <p:spTgt spid="88"/>
                                            </p:tgtEl>
                                            <p:attrNameLst>
                                              <p:attrName>ppt_x</p:attrName>
                                            </p:attrNameLst>
                                          </p:cBhvr>
                                          <p:tavLst>
                                            <p:tav tm="0">
                                              <p:val>
                                                <p:strVal val="#ppt_x-0.05"/>
                                              </p:val>
                                            </p:tav>
                                            <p:tav tm="100000">
                                              <p:val>
                                                <p:strVal val="#ppt_x"/>
                                              </p:val>
                                            </p:tav>
                                          </p:tavLst>
                                        </p:anim>
                                        <p:anim calcmode="lin" valueType="num">
                                          <p:cBhvr>
                                            <p:cTn id="23" dur="200" accel="100000" fill="hold">
                                              <p:stCondLst>
                                                <p:cond delay="800"/>
                                              </p:stCondLst>
                                            </p:cTn>
                                            <p:tgtEl>
                                              <p:spTgt spid="88"/>
                                            </p:tgtEl>
                                            <p:attrNameLst>
                                              <p:attrName>ppt_y</p:attrName>
                                            </p:attrNameLst>
                                          </p:cBhvr>
                                          <p:tavLst>
                                            <p:tav tm="0">
                                              <p:val>
                                                <p:strVal val="#ppt_y+0.1"/>
                                              </p:val>
                                            </p:tav>
                                            <p:tav tm="100000">
                                              <p:val>
                                                <p:strVal val="#ppt_y"/>
                                              </p:val>
                                            </p:tav>
                                          </p:tavLst>
                                        </p:anim>
                                      </p:childTnLst>
                                    </p:cTn>
                                  </p:par>
                                  <p:par>
                                    <p:cTn id="24" presetID="2" presetClass="entr" presetSubtype="9" fill="hold" nodeType="withEffect" p14:presetBounceEnd="60000">
                                      <p:stCondLst>
                                        <p:cond delay="0"/>
                                      </p:stCondLst>
                                      <p:childTnLst>
                                        <p:set>
                                          <p:cBhvr>
                                            <p:cTn id="25" dur="1" fill="hold">
                                              <p:stCondLst>
                                                <p:cond delay="0"/>
                                              </p:stCondLst>
                                            </p:cTn>
                                            <p:tgtEl>
                                              <p:spTgt spid="95"/>
                                            </p:tgtEl>
                                            <p:attrNameLst>
                                              <p:attrName>style.visibility</p:attrName>
                                            </p:attrNameLst>
                                          </p:cBhvr>
                                          <p:to>
                                            <p:strVal val="visible"/>
                                          </p:to>
                                        </p:set>
                                        <p:anim calcmode="lin" valueType="num" p14:bounceEnd="60000">
                                          <p:cBhvr additive="base">
                                            <p:cTn id="26" dur="500" fill="hold"/>
                                            <p:tgtEl>
                                              <p:spTgt spid="95"/>
                                            </p:tgtEl>
                                            <p:attrNameLst>
                                              <p:attrName>ppt_x</p:attrName>
                                            </p:attrNameLst>
                                          </p:cBhvr>
                                          <p:tavLst>
                                            <p:tav tm="0">
                                              <p:val>
                                                <p:strVal val="0-#ppt_w/2"/>
                                              </p:val>
                                            </p:tav>
                                            <p:tav tm="100000">
                                              <p:val>
                                                <p:strVal val="#ppt_x"/>
                                              </p:val>
                                            </p:tav>
                                          </p:tavLst>
                                        </p:anim>
                                        <p:anim calcmode="lin" valueType="num" p14:bounceEnd="60000">
                                          <p:cBhvr additive="base">
                                            <p:cTn id="27" dur="500" fill="hold"/>
                                            <p:tgtEl>
                                              <p:spTgt spid="95"/>
                                            </p:tgtEl>
                                            <p:attrNameLst>
                                              <p:attrName>ppt_y</p:attrName>
                                            </p:attrNameLst>
                                          </p:cBhvr>
                                          <p:tavLst>
                                            <p:tav tm="0">
                                              <p:val>
                                                <p:strVal val="0-#ppt_h/2"/>
                                              </p:val>
                                            </p:tav>
                                            <p:tav tm="100000">
                                              <p:val>
                                                <p:strVal val="#ppt_y"/>
                                              </p:val>
                                            </p:tav>
                                          </p:tavLst>
                                        </p:anim>
                                      </p:childTnLst>
                                    </p:cTn>
                                  </p:par>
                                  <p:par>
                                    <p:cTn id="28" presetID="21" presetClass="entr" presetSubtype="1" fill="hold" nodeType="withEffect">
                                      <p:stCondLst>
                                        <p:cond delay="0"/>
                                      </p:stCondLst>
                                      <p:childTnLst>
                                        <p:set>
                                          <p:cBhvr>
                                            <p:cTn id="29" dur="1" fill="hold">
                                              <p:stCondLst>
                                                <p:cond delay="0"/>
                                              </p:stCondLst>
                                            </p:cTn>
                                            <p:tgtEl>
                                              <p:spTgt spid="90"/>
                                            </p:tgtEl>
                                            <p:attrNameLst>
                                              <p:attrName>style.visibility</p:attrName>
                                            </p:attrNameLst>
                                          </p:cBhvr>
                                          <p:to>
                                            <p:strVal val="visible"/>
                                          </p:to>
                                        </p:set>
                                        <p:animEffect transition="in" filter="wheel(1)">
                                          <p:cBhvr>
                                            <p:cTn id="30" dur="2000"/>
                                            <p:tgtEl>
                                              <p:spTgt spid="90"/>
                                            </p:tgtEl>
                                          </p:cBhvr>
                                        </p:animEffect>
                                      </p:childTnLst>
                                    </p:cTn>
                                  </p:par>
                                  <p:par>
                                    <p:cTn id="31" presetID="2" presetClass="entr" presetSubtype="1" fill="hold" nodeType="withEffect" p14:presetBounceEnd="60000">
                                      <p:stCondLst>
                                        <p:cond delay="0"/>
                                      </p:stCondLst>
                                      <p:childTnLst>
                                        <p:set>
                                          <p:cBhvr>
                                            <p:cTn id="32" dur="1" fill="hold">
                                              <p:stCondLst>
                                                <p:cond delay="0"/>
                                              </p:stCondLst>
                                            </p:cTn>
                                            <p:tgtEl>
                                              <p:spTgt spid="85"/>
                                            </p:tgtEl>
                                            <p:attrNameLst>
                                              <p:attrName>style.visibility</p:attrName>
                                            </p:attrNameLst>
                                          </p:cBhvr>
                                          <p:to>
                                            <p:strVal val="visible"/>
                                          </p:to>
                                        </p:set>
                                        <p:anim calcmode="lin" valueType="num" p14:bounceEnd="60000">
                                          <p:cBhvr additive="base">
                                            <p:cTn id="33" dur="500" fill="hold"/>
                                            <p:tgtEl>
                                              <p:spTgt spid="85"/>
                                            </p:tgtEl>
                                            <p:attrNameLst>
                                              <p:attrName>ppt_x</p:attrName>
                                            </p:attrNameLst>
                                          </p:cBhvr>
                                          <p:tavLst>
                                            <p:tav tm="0">
                                              <p:val>
                                                <p:strVal val="#ppt_x"/>
                                              </p:val>
                                            </p:tav>
                                            <p:tav tm="100000">
                                              <p:val>
                                                <p:strVal val="#ppt_x"/>
                                              </p:val>
                                            </p:tav>
                                          </p:tavLst>
                                        </p:anim>
                                        <p:anim calcmode="lin" valueType="num" p14:bounceEnd="60000">
                                          <p:cBhvr additive="base">
                                            <p:cTn id="34" dur="500" fill="hold"/>
                                            <p:tgtEl>
                                              <p:spTgt spid="85"/>
                                            </p:tgtEl>
                                            <p:attrNameLst>
                                              <p:attrName>ppt_y</p:attrName>
                                            </p:attrNameLst>
                                          </p:cBhvr>
                                          <p:tavLst>
                                            <p:tav tm="0">
                                              <p:val>
                                                <p:strVal val="0-#ppt_h/2"/>
                                              </p:val>
                                            </p:tav>
                                            <p:tav tm="100000">
                                              <p:val>
                                                <p:strVal val="#ppt_y"/>
                                              </p:val>
                                            </p:tav>
                                          </p:tavLst>
                                        </p:anim>
                                      </p:childTnLst>
                                    </p:cTn>
                                  </p:par>
                                  <p:par>
                                    <p:cTn id="35" presetID="2" presetClass="entr" presetSubtype="1" fill="hold" nodeType="withEffect" p14:presetBounceEnd="60000">
                                      <p:stCondLst>
                                        <p:cond delay="0"/>
                                      </p:stCondLst>
                                      <p:childTnLst>
                                        <p:set>
                                          <p:cBhvr>
                                            <p:cTn id="36" dur="1" fill="hold">
                                              <p:stCondLst>
                                                <p:cond delay="0"/>
                                              </p:stCondLst>
                                            </p:cTn>
                                            <p:tgtEl>
                                              <p:spTgt spid="86"/>
                                            </p:tgtEl>
                                            <p:attrNameLst>
                                              <p:attrName>style.visibility</p:attrName>
                                            </p:attrNameLst>
                                          </p:cBhvr>
                                          <p:to>
                                            <p:strVal val="visible"/>
                                          </p:to>
                                        </p:set>
                                        <p:anim calcmode="lin" valueType="num" p14:bounceEnd="60000">
                                          <p:cBhvr additive="base">
                                            <p:cTn id="37" dur="500" fill="hold"/>
                                            <p:tgtEl>
                                              <p:spTgt spid="86"/>
                                            </p:tgtEl>
                                            <p:attrNameLst>
                                              <p:attrName>ppt_x</p:attrName>
                                            </p:attrNameLst>
                                          </p:cBhvr>
                                          <p:tavLst>
                                            <p:tav tm="0">
                                              <p:val>
                                                <p:strVal val="#ppt_x"/>
                                              </p:val>
                                            </p:tav>
                                            <p:tav tm="100000">
                                              <p:val>
                                                <p:strVal val="#ppt_x"/>
                                              </p:val>
                                            </p:tav>
                                          </p:tavLst>
                                        </p:anim>
                                        <p:anim calcmode="lin" valueType="num" p14:bounceEnd="60000">
                                          <p:cBhvr additive="base">
                                            <p:cTn id="38" dur="500" fill="hold"/>
                                            <p:tgtEl>
                                              <p:spTgt spid="86"/>
                                            </p:tgtEl>
                                            <p:attrNameLst>
                                              <p:attrName>ppt_y</p:attrName>
                                            </p:attrNameLst>
                                          </p:cBhvr>
                                          <p:tavLst>
                                            <p:tav tm="0">
                                              <p:val>
                                                <p:strVal val="0-#ppt_h/2"/>
                                              </p:val>
                                            </p:tav>
                                            <p:tav tm="100000">
                                              <p:val>
                                                <p:strVal val="#ppt_y"/>
                                              </p:val>
                                            </p:tav>
                                          </p:tavLst>
                                        </p:anim>
                                      </p:childTnLst>
                                    </p:cTn>
                                  </p:par>
                                  <p:par>
                                    <p:cTn id="39" presetID="10" presetClass="entr" presetSubtype="0" fill="hold" nodeType="withEffect">
                                      <p:stCondLst>
                                        <p:cond delay="0"/>
                                      </p:stCondLst>
                                      <p:childTnLst>
                                        <p:set>
                                          <p:cBhvr>
                                            <p:cTn id="40" dur="1" fill="hold">
                                              <p:stCondLst>
                                                <p:cond delay="0"/>
                                              </p:stCondLst>
                                            </p:cTn>
                                            <p:tgtEl>
                                              <p:spTgt spid="96"/>
                                            </p:tgtEl>
                                            <p:attrNameLst>
                                              <p:attrName>style.visibility</p:attrName>
                                            </p:attrNameLst>
                                          </p:cBhvr>
                                          <p:to>
                                            <p:strVal val="visible"/>
                                          </p:to>
                                        </p:set>
                                        <p:animEffect transition="in" filter="fade">
                                          <p:cBhvr>
                                            <p:cTn id="41" dur="500"/>
                                            <p:tgtEl>
                                              <p:spTgt spid="96"/>
                                            </p:tgtEl>
                                          </p:cBhvr>
                                        </p:animEffect>
                                      </p:childTnLst>
                                    </p:cTn>
                                  </p:par>
                                  <p:par>
                                    <p:cTn id="42" presetID="10" presetClass="entr" presetSubtype="0" fill="hold" nodeType="withEffect">
                                      <p:stCondLst>
                                        <p:cond delay="0"/>
                                      </p:stCondLst>
                                      <p:childTnLst>
                                        <p:set>
                                          <p:cBhvr>
                                            <p:cTn id="43" dur="1" fill="hold">
                                              <p:stCondLst>
                                                <p:cond delay="0"/>
                                              </p:stCondLst>
                                            </p:cTn>
                                            <p:tgtEl>
                                              <p:spTgt spid="93"/>
                                            </p:tgtEl>
                                            <p:attrNameLst>
                                              <p:attrName>style.visibility</p:attrName>
                                            </p:attrNameLst>
                                          </p:cBhvr>
                                          <p:to>
                                            <p:strVal val="visible"/>
                                          </p:to>
                                        </p:set>
                                        <p:animEffect transition="in" filter="fade">
                                          <p:cBhvr>
                                            <p:cTn id="44" dur="500"/>
                                            <p:tgtEl>
                                              <p:spTgt spid="93"/>
                                            </p:tgtEl>
                                          </p:cBhvr>
                                        </p:animEffect>
                                      </p:childTnLst>
                                    </p:cTn>
                                  </p:par>
                                  <p:par>
                                    <p:cTn id="45" presetID="10" presetClass="entr" presetSubtype="0" fill="hold" nodeType="withEffect">
                                      <p:stCondLst>
                                        <p:cond delay="0"/>
                                      </p:stCondLst>
                                      <p:childTnLst>
                                        <p:set>
                                          <p:cBhvr>
                                            <p:cTn id="46" dur="1" fill="hold">
                                              <p:stCondLst>
                                                <p:cond delay="0"/>
                                              </p:stCondLst>
                                            </p:cTn>
                                            <p:tgtEl>
                                              <p:spTgt spid="92"/>
                                            </p:tgtEl>
                                            <p:attrNameLst>
                                              <p:attrName>style.visibility</p:attrName>
                                            </p:attrNameLst>
                                          </p:cBhvr>
                                          <p:to>
                                            <p:strVal val="visible"/>
                                          </p:to>
                                        </p:set>
                                        <p:animEffect transition="in" filter="fade">
                                          <p:cBhvr>
                                            <p:cTn id="47"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10"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52" presetClass="entr" presetSubtype="0" fill="hold" nodeType="withEffect">
                                      <p:stCondLst>
                                        <p:cond delay="0"/>
                                      </p:stCondLst>
                                      <p:childTnLst>
                                        <p:set>
                                          <p:cBhvr>
                                            <p:cTn id="14" dur="1" fill="hold">
                                              <p:stCondLst>
                                                <p:cond delay="0"/>
                                              </p:stCondLst>
                                            </p:cTn>
                                            <p:tgtEl>
                                              <p:spTgt spid="81"/>
                                            </p:tgtEl>
                                            <p:attrNameLst>
                                              <p:attrName>style.visibility</p:attrName>
                                            </p:attrNameLst>
                                          </p:cBhvr>
                                          <p:to>
                                            <p:strVal val="visible"/>
                                          </p:to>
                                        </p:set>
                                        <p:animScale>
                                          <p:cBhvr>
                                            <p:cTn id="15" dur="1000" decel="50000" fill="hold">
                                              <p:stCondLst>
                                                <p:cond delay="0"/>
                                              </p:stCondLst>
                                            </p:cTn>
                                            <p:tgtEl>
                                              <p:spTgt spid="8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81"/>
                                            </p:tgtEl>
                                            <p:attrNameLst>
                                              <p:attrName>ppt_x</p:attrName>
                                              <p:attrName>ppt_y</p:attrName>
                                            </p:attrNameLst>
                                          </p:cBhvr>
                                        </p:animMotion>
                                        <p:animEffect transition="in" filter="fade">
                                          <p:cBhvr>
                                            <p:cTn id="17" dur="1000"/>
                                            <p:tgtEl>
                                              <p:spTgt spid="81"/>
                                            </p:tgtEl>
                                          </p:cBhvr>
                                        </p:animEffect>
                                      </p:childTnLst>
                                    </p:cTn>
                                  </p:par>
                                  <p:par>
                                    <p:cTn id="18" presetID="30" presetClass="entr" presetSubtype="0" fill="hold" nodeType="withEffect">
                                      <p:stCondLst>
                                        <p:cond delay="0"/>
                                      </p:stCondLst>
                                      <p:childTnLst>
                                        <p:set>
                                          <p:cBhvr>
                                            <p:cTn id="19" dur="1" fill="hold">
                                              <p:stCondLst>
                                                <p:cond delay="0"/>
                                              </p:stCondLst>
                                            </p:cTn>
                                            <p:tgtEl>
                                              <p:spTgt spid="88"/>
                                            </p:tgtEl>
                                            <p:attrNameLst>
                                              <p:attrName>style.visibility</p:attrName>
                                            </p:attrNameLst>
                                          </p:cBhvr>
                                          <p:to>
                                            <p:strVal val="visible"/>
                                          </p:to>
                                        </p:set>
                                        <p:animEffect transition="in" filter="fade">
                                          <p:cBhvr>
                                            <p:cTn id="20" dur="800" decel="100000"/>
                                            <p:tgtEl>
                                              <p:spTgt spid="88"/>
                                            </p:tgtEl>
                                          </p:cBhvr>
                                        </p:animEffect>
                                        <p:anim calcmode="lin" valueType="num">
                                          <p:cBhvr>
                                            <p:cTn id="21" dur="800" decel="100000" fill="hold"/>
                                            <p:tgtEl>
                                              <p:spTgt spid="88"/>
                                            </p:tgtEl>
                                            <p:attrNameLst>
                                              <p:attrName>style.rotation</p:attrName>
                                            </p:attrNameLst>
                                          </p:cBhvr>
                                          <p:tavLst>
                                            <p:tav tm="0">
                                              <p:val>
                                                <p:fltVal val="-90"/>
                                              </p:val>
                                            </p:tav>
                                            <p:tav tm="100000">
                                              <p:val>
                                                <p:fltVal val="0"/>
                                              </p:val>
                                            </p:tav>
                                          </p:tavLst>
                                        </p:anim>
                                        <p:anim calcmode="lin" valueType="num">
                                          <p:cBhvr>
                                            <p:cTn id="22" dur="800" decel="100000" fill="hold"/>
                                            <p:tgtEl>
                                              <p:spTgt spid="88"/>
                                            </p:tgtEl>
                                            <p:attrNameLst>
                                              <p:attrName>ppt_x</p:attrName>
                                            </p:attrNameLst>
                                          </p:cBhvr>
                                          <p:tavLst>
                                            <p:tav tm="0">
                                              <p:val>
                                                <p:strVal val="#ppt_x+0.4"/>
                                              </p:val>
                                            </p:tav>
                                            <p:tav tm="100000">
                                              <p:val>
                                                <p:strVal val="#ppt_x-0.05"/>
                                              </p:val>
                                            </p:tav>
                                          </p:tavLst>
                                        </p:anim>
                                        <p:anim calcmode="lin" valueType="num">
                                          <p:cBhvr>
                                            <p:cTn id="23" dur="800" decel="100000" fill="hold"/>
                                            <p:tgtEl>
                                              <p:spTgt spid="88"/>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88"/>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88"/>
                                            </p:tgtEl>
                                            <p:attrNameLst>
                                              <p:attrName>ppt_y</p:attrName>
                                            </p:attrNameLst>
                                          </p:cBhvr>
                                          <p:tavLst>
                                            <p:tav tm="0">
                                              <p:val>
                                                <p:strVal val="#ppt_y+0.1"/>
                                              </p:val>
                                            </p:tav>
                                            <p:tav tm="100000">
                                              <p:val>
                                                <p:strVal val="#ppt_y"/>
                                              </p:val>
                                            </p:tav>
                                          </p:tavLst>
                                        </p:anim>
                                      </p:childTnLst>
                                    </p:cTn>
                                  </p:par>
                                  <p:par>
                                    <p:cTn id="26" presetID="2" presetClass="entr" presetSubtype="9" fill="hold" nodeType="withEffect">
                                      <p:stCondLst>
                                        <p:cond delay="0"/>
                                      </p:stCondLst>
                                      <p:childTnLst>
                                        <p:set>
                                          <p:cBhvr>
                                            <p:cTn id="27" dur="1" fill="hold">
                                              <p:stCondLst>
                                                <p:cond delay="0"/>
                                              </p:stCondLst>
                                            </p:cTn>
                                            <p:tgtEl>
                                              <p:spTgt spid="95"/>
                                            </p:tgtEl>
                                            <p:attrNameLst>
                                              <p:attrName>style.visibility</p:attrName>
                                            </p:attrNameLst>
                                          </p:cBhvr>
                                          <p:to>
                                            <p:strVal val="visible"/>
                                          </p:to>
                                        </p:set>
                                        <p:anim calcmode="lin" valueType="num">
                                          <p:cBhvr additive="base">
                                            <p:cTn id="28" dur="500" fill="hold"/>
                                            <p:tgtEl>
                                              <p:spTgt spid="95"/>
                                            </p:tgtEl>
                                            <p:attrNameLst>
                                              <p:attrName>ppt_x</p:attrName>
                                            </p:attrNameLst>
                                          </p:cBhvr>
                                          <p:tavLst>
                                            <p:tav tm="0">
                                              <p:val>
                                                <p:strVal val="0-#ppt_w/2"/>
                                              </p:val>
                                            </p:tav>
                                            <p:tav tm="100000">
                                              <p:val>
                                                <p:strVal val="#ppt_x"/>
                                              </p:val>
                                            </p:tav>
                                          </p:tavLst>
                                        </p:anim>
                                        <p:anim calcmode="lin" valueType="num">
                                          <p:cBhvr additive="base">
                                            <p:cTn id="29" dur="500" fill="hold"/>
                                            <p:tgtEl>
                                              <p:spTgt spid="95"/>
                                            </p:tgtEl>
                                            <p:attrNameLst>
                                              <p:attrName>ppt_y</p:attrName>
                                            </p:attrNameLst>
                                          </p:cBhvr>
                                          <p:tavLst>
                                            <p:tav tm="0">
                                              <p:val>
                                                <p:strVal val="0-#ppt_h/2"/>
                                              </p:val>
                                            </p:tav>
                                            <p:tav tm="100000">
                                              <p:val>
                                                <p:strVal val="#ppt_y"/>
                                              </p:val>
                                            </p:tav>
                                          </p:tavLst>
                                        </p:anim>
                                      </p:childTnLst>
                                    </p:cTn>
                                  </p:par>
                                  <p:par>
                                    <p:cTn id="30" presetID="21" presetClass="entr" presetSubtype="1" fill="hold" nodeType="withEffect">
                                      <p:stCondLst>
                                        <p:cond delay="0"/>
                                      </p:stCondLst>
                                      <p:childTnLst>
                                        <p:set>
                                          <p:cBhvr>
                                            <p:cTn id="31" dur="1" fill="hold">
                                              <p:stCondLst>
                                                <p:cond delay="0"/>
                                              </p:stCondLst>
                                            </p:cTn>
                                            <p:tgtEl>
                                              <p:spTgt spid="90"/>
                                            </p:tgtEl>
                                            <p:attrNameLst>
                                              <p:attrName>style.visibility</p:attrName>
                                            </p:attrNameLst>
                                          </p:cBhvr>
                                          <p:to>
                                            <p:strVal val="visible"/>
                                          </p:to>
                                        </p:set>
                                        <p:animEffect transition="in" filter="wheel(1)">
                                          <p:cBhvr>
                                            <p:cTn id="32" dur="2000"/>
                                            <p:tgtEl>
                                              <p:spTgt spid="90"/>
                                            </p:tgtEl>
                                          </p:cBhvr>
                                        </p:animEffect>
                                      </p:childTnLst>
                                    </p:cTn>
                                  </p:par>
                                  <p:par>
                                    <p:cTn id="33" presetID="2" presetClass="entr" presetSubtype="1" fill="hold" nodeType="withEffect">
                                      <p:stCondLst>
                                        <p:cond delay="0"/>
                                      </p:stCondLst>
                                      <p:childTnLst>
                                        <p:set>
                                          <p:cBhvr>
                                            <p:cTn id="34" dur="1" fill="hold">
                                              <p:stCondLst>
                                                <p:cond delay="0"/>
                                              </p:stCondLst>
                                            </p:cTn>
                                            <p:tgtEl>
                                              <p:spTgt spid="85"/>
                                            </p:tgtEl>
                                            <p:attrNameLst>
                                              <p:attrName>style.visibility</p:attrName>
                                            </p:attrNameLst>
                                          </p:cBhvr>
                                          <p:to>
                                            <p:strVal val="visible"/>
                                          </p:to>
                                        </p:set>
                                        <p:anim calcmode="lin" valueType="num">
                                          <p:cBhvr additive="base">
                                            <p:cTn id="35" dur="500" fill="hold"/>
                                            <p:tgtEl>
                                              <p:spTgt spid="85"/>
                                            </p:tgtEl>
                                            <p:attrNameLst>
                                              <p:attrName>ppt_x</p:attrName>
                                            </p:attrNameLst>
                                          </p:cBhvr>
                                          <p:tavLst>
                                            <p:tav tm="0">
                                              <p:val>
                                                <p:strVal val="#ppt_x"/>
                                              </p:val>
                                            </p:tav>
                                            <p:tav tm="100000">
                                              <p:val>
                                                <p:strVal val="#ppt_x"/>
                                              </p:val>
                                            </p:tav>
                                          </p:tavLst>
                                        </p:anim>
                                        <p:anim calcmode="lin" valueType="num">
                                          <p:cBhvr additive="base">
                                            <p:cTn id="36" dur="500" fill="hold"/>
                                            <p:tgtEl>
                                              <p:spTgt spid="85"/>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stCondLst>
                                        <p:cond delay="0"/>
                                      </p:stCondLst>
                                      <p:childTnLst>
                                        <p:set>
                                          <p:cBhvr>
                                            <p:cTn id="38" dur="1" fill="hold">
                                              <p:stCondLst>
                                                <p:cond delay="0"/>
                                              </p:stCondLst>
                                            </p:cTn>
                                            <p:tgtEl>
                                              <p:spTgt spid="86"/>
                                            </p:tgtEl>
                                            <p:attrNameLst>
                                              <p:attrName>style.visibility</p:attrName>
                                            </p:attrNameLst>
                                          </p:cBhvr>
                                          <p:to>
                                            <p:strVal val="visible"/>
                                          </p:to>
                                        </p:set>
                                        <p:anim calcmode="lin" valueType="num">
                                          <p:cBhvr additive="base">
                                            <p:cTn id="39" dur="500" fill="hold"/>
                                            <p:tgtEl>
                                              <p:spTgt spid="86"/>
                                            </p:tgtEl>
                                            <p:attrNameLst>
                                              <p:attrName>ppt_x</p:attrName>
                                            </p:attrNameLst>
                                          </p:cBhvr>
                                          <p:tavLst>
                                            <p:tav tm="0">
                                              <p:val>
                                                <p:strVal val="#ppt_x"/>
                                              </p:val>
                                            </p:tav>
                                            <p:tav tm="100000">
                                              <p:val>
                                                <p:strVal val="#ppt_x"/>
                                              </p:val>
                                            </p:tav>
                                          </p:tavLst>
                                        </p:anim>
                                        <p:anim calcmode="lin" valueType="num">
                                          <p:cBhvr additive="base">
                                            <p:cTn id="40" dur="500" fill="hold"/>
                                            <p:tgtEl>
                                              <p:spTgt spid="86"/>
                                            </p:tgtEl>
                                            <p:attrNameLst>
                                              <p:attrName>ppt_y</p:attrName>
                                            </p:attrNameLst>
                                          </p:cBhvr>
                                          <p:tavLst>
                                            <p:tav tm="0">
                                              <p:val>
                                                <p:strVal val="0-#ppt_h/2"/>
                                              </p:val>
                                            </p:tav>
                                            <p:tav tm="100000">
                                              <p:val>
                                                <p:strVal val="#ppt_y"/>
                                              </p:val>
                                            </p:tav>
                                          </p:tavLst>
                                        </p:anim>
                                      </p:childTnLst>
                                    </p:cTn>
                                  </p:par>
                                  <p:par>
                                    <p:cTn id="41" presetID="10" presetClass="entr" presetSubtype="0" fill="hold" nodeType="withEffect">
                                      <p:stCondLst>
                                        <p:cond delay="0"/>
                                      </p:stCondLst>
                                      <p:childTnLst>
                                        <p:set>
                                          <p:cBhvr>
                                            <p:cTn id="42" dur="1" fill="hold">
                                              <p:stCondLst>
                                                <p:cond delay="0"/>
                                              </p:stCondLst>
                                            </p:cTn>
                                            <p:tgtEl>
                                              <p:spTgt spid="96"/>
                                            </p:tgtEl>
                                            <p:attrNameLst>
                                              <p:attrName>style.visibility</p:attrName>
                                            </p:attrNameLst>
                                          </p:cBhvr>
                                          <p:to>
                                            <p:strVal val="visible"/>
                                          </p:to>
                                        </p:set>
                                        <p:animEffect transition="in" filter="fade">
                                          <p:cBhvr>
                                            <p:cTn id="43" dur="500"/>
                                            <p:tgtEl>
                                              <p:spTgt spid="96"/>
                                            </p:tgtEl>
                                          </p:cBhvr>
                                        </p:animEffect>
                                      </p:childTnLst>
                                    </p:cTn>
                                  </p:par>
                                  <p:par>
                                    <p:cTn id="44" presetID="10" presetClass="entr" presetSubtype="0" fill="hold" nodeType="withEffect">
                                      <p:stCondLst>
                                        <p:cond delay="0"/>
                                      </p:stCondLst>
                                      <p:childTnLst>
                                        <p:set>
                                          <p:cBhvr>
                                            <p:cTn id="45" dur="1" fill="hold">
                                              <p:stCondLst>
                                                <p:cond delay="0"/>
                                              </p:stCondLst>
                                            </p:cTn>
                                            <p:tgtEl>
                                              <p:spTgt spid="93"/>
                                            </p:tgtEl>
                                            <p:attrNameLst>
                                              <p:attrName>style.visibility</p:attrName>
                                            </p:attrNameLst>
                                          </p:cBhvr>
                                          <p:to>
                                            <p:strVal val="visible"/>
                                          </p:to>
                                        </p:set>
                                        <p:animEffect transition="in" filter="fade">
                                          <p:cBhvr>
                                            <p:cTn id="46" dur="500"/>
                                            <p:tgtEl>
                                              <p:spTgt spid="93"/>
                                            </p:tgtEl>
                                          </p:cBhvr>
                                        </p:animEffect>
                                      </p:childTnLst>
                                    </p:cTn>
                                  </p:par>
                                  <p:par>
                                    <p:cTn id="47" presetID="10" presetClass="entr" presetSubtype="0" fill="hold" nodeType="withEffect">
                                      <p:stCondLst>
                                        <p:cond delay="0"/>
                                      </p:stCondLst>
                                      <p:childTnLst>
                                        <p:set>
                                          <p:cBhvr>
                                            <p:cTn id="48" dur="1" fill="hold">
                                              <p:stCondLst>
                                                <p:cond delay="0"/>
                                              </p:stCondLst>
                                            </p:cTn>
                                            <p:tgtEl>
                                              <p:spTgt spid="92"/>
                                            </p:tgtEl>
                                            <p:attrNameLst>
                                              <p:attrName>style.visibility</p:attrName>
                                            </p:attrNameLst>
                                          </p:cBhvr>
                                          <p:to>
                                            <p:strVal val="visible"/>
                                          </p:to>
                                        </p:set>
                                        <p:animEffect transition="in" filter="fade">
                                          <p:cBhvr>
                                            <p:cTn id="49"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0" repeatCount="indefinite" fill="hold" display="0">
                      <p:stCondLst>
                        <p:cond delay="indefinite"/>
                      </p:stCondLst>
                      <p:endCondLst>
                        <p:cond evt="onStopAudio" delay="0">
                          <p:tgtEl>
                            <p:sldTgt/>
                          </p:tgtEl>
                        </p:cond>
                      </p:endCondLst>
                    </p:cTn>
                    <p:tgtEl>
                      <p:spTgt spid="4"/>
                    </p:tgtEl>
                  </p:cMediaNode>
                </p:audio>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hình nền trung thu">
            <a:extLst>
              <a:ext uri="{FF2B5EF4-FFF2-40B4-BE49-F238E27FC236}">
                <a16:creationId xmlns:a16="http://schemas.microsoft.com/office/drawing/2014/main" id="{E0168332-470F-3D1B-7342-9B05DD0F9A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486"/>
          <a:stretch/>
        </p:blipFill>
        <p:spPr bwMode="auto">
          <a:xfrm>
            <a:off x="0" y="-422600"/>
            <a:ext cx="12192000" cy="7280600"/>
          </a:xfrm>
          <a:prstGeom prst="rect">
            <a:avLst/>
          </a:prstGeom>
          <a:noFill/>
          <a:extLst>
            <a:ext uri="{909E8E84-426E-40DD-AFC4-6F175D3DCCD1}">
              <a14:hiddenFill xmlns:a14="http://schemas.microsoft.com/office/drawing/2010/main">
                <a:solidFill>
                  <a:srgbClr val="FFFFFF"/>
                </a:solidFill>
              </a14:hiddenFill>
            </a:ext>
          </a:extLst>
        </p:spPr>
      </p:pic>
      <p:pic>
        <p:nvPicPr>
          <p:cNvPr id="2" name="Hình ảnh 1">
            <a:extLst>
              <a:ext uri="{FF2B5EF4-FFF2-40B4-BE49-F238E27FC236}">
                <a16:creationId xmlns:a16="http://schemas.microsoft.com/office/drawing/2014/main" id="{D5FFB5C5-5214-2A39-9006-BA40AC5FEE60}"/>
              </a:ext>
            </a:extLst>
          </p:cNvPr>
          <p:cNvPicPr>
            <a:picLocks noChangeAspect="1"/>
          </p:cNvPicPr>
          <p:nvPr/>
        </p:nvPicPr>
        <p:blipFill>
          <a:blip r:embed="rId3">
            <a:alphaModFix amt="50000"/>
          </a:blip>
          <a:stretch>
            <a:fillRect/>
          </a:stretch>
        </p:blipFill>
        <p:spPr>
          <a:xfrm>
            <a:off x="3251181" y="2262796"/>
            <a:ext cx="6952363" cy="3600975"/>
          </a:xfrm>
          <a:prstGeom prst="rect">
            <a:avLst/>
          </a:prstGeom>
        </p:spPr>
      </p:pic>
      <p:sp>
        <p:nvSpPr>
          <p:cNvPr id="5" name="TextBox 4">
            <a:extLst>
              <a:ext uri="{FF2B5EF4-FFF2-40B4-BE49-F238E27FC236}">
                <a16:creationId xmlns:a16="http://schemas.microsoft.com/office/drawing/2014/main" id="{9DBBCD4E-AF39-5A99-3E49-8DA4064A07D8}"/>
              </a:ext>
            </a:extLst>
          </p:cNvPr>
          <p:cNvSpPr txBox="1"/>
          <p:nvPr/>
        </p:nvSpPr>
        <p:spPr>
          <a:xfrm>
            <a:off x="3470031" y="2654283"/>
            <a:ext cx="6705203" cy="1538883"/>
          </a:xfrm>
          <a:prstGeom prst="rect">
            <a:avLst/>
          </a:prstGeom>
          <a:noFill/>
        </p:spPr>
        <p:txBody>
          <a:bodyPr wrap="square" rtlCol="0">
            <a:spAutoFit/>
          </a:bodyPr>
          <a:lstStyle/>
          <a:p>
            <a:pPr algn="ctr"/>
            <a:r>
              <a:rPr lang="en-US" sz="3000" b="1">
                <a:solidFill>
                  <a:schemeClr val="accent5">
                    <a:lumMod val="50000"/>
                  </a:schemeClr>
                </a:solidFill>
                <a:latin typeface="Times New Roman" panose="02020603050405020304" pitchFamily="18" charset="0"/>
                <a:cs typeface="Times New Roman" panose="02020603050405020304" pitchFamily="18" charset="0"/>
              </a:rPr>
              <a:t> </a:t>
            </a:r>
            <a:r>
              <a:rPr lang="vi-VN" sz="3000" b="1">
                <a:solidFill>
                  <a:schemeClr val="accent5">
                    <a:lumMod val="50000"/>
                  </a:schemeClr>
                </a:solidFill>
                <a:latin typeface="Times New Roman" panose="02020603050405020304" pitchFamily="18" charset="0"/>
                <a:cs typeface="Times New Roman" panose="02020603050405020304" pitchFamily="18" charset="0"/>
              </a:rPr>
              <a:t> </a:t>
            </a:r>
            <a:r>
              <a:rPr lang="vi-VN" sz="3200" b="1">
                <a:solidFill>
                  <a:schemeClr val="accent5">
                    <a:lumMod val="50000"/>
                  </a:schemeClr>
                </a:solidFill>
                <a:latin typeface="Times New Roman" panose="02020603050405020304" pitchFamily="18" charset="0"/>
                <a:cs typeface="Times New Roman" panose="02020603050405020304" pitchFamily="18" charset="0"/>
              </a:rPr>
              <a:t>Hai nhân vật được nhắc đến nhiều trong ngày Tết Trung thu là ai?</a:t>
            </a:r>
            <a:endParaRPr lang="en-US" sz="2400" b="1">
              <a:solidFill>
                <a:schemeClr val="accent5">
                  <a:lumMod val="50000"/>
                </a:schemeClr>
              </a:solidFill>
              <a:latin typeface="Times New Roman" panose="02020603050405020304" pitchFamily="18" charset="0"/>
              <a:cs typeface="Times New Roman" panose="02020603050405020304" pitchFamily="18" charset="0"/>
            </a:endParaRPr>
          </a:p>
          <a:p>
            <a:pPr algn="ctr"/>
            <a:endParaRPr lang="vi-VN" sz="3000" dirty="0">
              <a:solidFill>
                <a:schemeClr val="accent5">
                  <a:lumMod val="50000"/>
                </a:schemeClr>
              </a:solidFill>
              <a:latin typeface="Times New Roman" pitchFamily="18" charset="0"/>
              <a:cs typeface="Times New Roman" pitchFamily="18" charset="0"/>
            </a:endParaRPr>
          </a:p>
        </p:txBody>
      </p:sp>
      <p:sp>
        <p:nvSpPr>
          <p:cNvPr id="8" name="Hộp Văn bản 7">
            <a:extLst>
              <a:ext uri="{FF2B5EF4-FFF2-40B4-BE49-F238E27FC236}">
                <a16:creationId xmlns:a16="http://schemas.microsoft.com/office/drawing/2014/main" id="{56F5CC8B-AFBD-ECD8-4530-836461DDFB76}"/>
              </a:ext>
            </a:extLst>
          </p:cNvPr>
          <p:cNvSpPr txBox="1"/>
          <p:nvPr/>
        </p:nvSpPr>
        <p:spPr>
          <a:xfrm>
            <a:off x="3597301" y="4164770"/>
            <a:ext cx="6260122" cy="1323439"/>
          </a:xfrm>
          <a:prstGeom prst="rect">
            <a:avLst/>
          </a:prstGeom>
          <a:noFill/>
        </p:spPr>
        <p:txBody>
          <a:bodyPr wrap="square">
            <a:spAutoFit/>
          </a:bodyPr>
          <a:lstStyle/>
          <a:p>
            <a:pPr algn="ctr">
              <a:lnSpc>
                <a:spcPct val="150000"/>
              </a:lnSpc>
            </a:pPr>
            <a:r>
              <a:rPr lang="en-US" sz="3200" dirty="0">
                <a:solidFill>
                  <a:schemeClr val="accent5">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chemeClr val="accent5">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Đáp</a:t>
            </a:r>
            <a:r>
              <a:rPr lang="en-US" sz="3200" dirty="0">
                <a:solidFill>
                  <a:schemeClr val="accent5">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chemeClr val="accent5">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án</a:t>
            </a:r>
            <a:r>
              <a:rPr lang="en-US" sz="3200" dirty="0">
                <a:solidFill>
                  <a:schemeClr val="accent5">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altLang="zh-CN" sz="3200" b="1" dirty="0">
              <a:solidFill>
                <a:schemeClr val="accent5">
                  <a:lumMod val="50000"/>
                </a:schemeClr>
              </a:solidFill>
              <a:latin typeface="Times New Roman" panose="02020603050405020304" pitchFamily="18" charset="0"/>
              <a:ea typeface="方正少儿简体" panose="03000509000000000000" pitchFamily="65" charset="-122"/>
              <a:cs typeface="Times New Roman" panose="02020603050405020304" pitchFamily="18" charset="0"/>
            </a:endParaRPr>
          </a:p>
          <a:p>
            <a:pPr algn="ctr"/>
            <a:r>
              <a:rPr lang="en-US" altLang="zh-CN" sz="3200" b="1" dirty="0" err="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Chú</a:t>
            </a:r>
            <a:r>
              <a:rPr lang="en-US" altLang="zh-CN" sz="32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Cuội</a:t>
            </a:r>
            <a:r>
              <a:rPr lang="en-US" altLang="zh-CN" sz="32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chị</a:t>
            </a:r>
            <a:r>
              <a:rPr lang="en-US" altLang="zh-CN" sz="32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Hằng</a:t>
            </a:r>
            <a:endParaRPr lang="zh-CN" altLang="en-US" sz="32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pic>
        <p:nvPicPr>
          <p:cNvPr id="9" name="Hình ảnh 8" descr="Ảnh có chứa Khiêu vũ, chú hề, phim hoạt hình, tác phẩm nghệ thuật&#10;&#10;Mô tả được tạo tự động">
            <a:hlinkClick r:id="rId4" action="ppaction://hlinksldjump"/>
            <a:extLst>
              <a:ext uri="{FF2B5EF4-FFF2-40B4-BE49-F238E27FC236}">
                <a16:creationId xmlns:a16="http://schemas.microsoft.com/office/drawing/2014/main" id="{C1A0DB7C-06C4-84AE-17CF-96B20E6F35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28610" y="3178706"/>
            <a:ext cx="3793744" cy="3985604"/>
          </a:xfrm>
          <a:prstGeom prst="rect">
            <a:avLst/>
          </a:prstGeom>
        </p:spPr>
      </p:pic>
    </p:spTree>
    <p:extLst>
      <p:ext uri="{BB962C8B-B14F-4D97-AF65-F5344CB8AC3E}">
        <p14:creationId xmlns:p14="http://schemas.microsoft.com/office/powerpoint/2010/main" val="385054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hình nền trung thu">
            <a:extLst>
              <a:ext uri="{FF2B5EF4-FFF2-40B4-BE49-F238E27FC236}">
                <a16:creationId xmlns:a16="http://schemas.microsoft.com/office/drawing/2014/main" id="{E0168332-470F-3D1B-7342-9B05DD0F9A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486"/>
          <a:stretch/>
        </p:blipFill>
        <p:spPr bwMode="auto">
          <a:xfrm>
            <a:off x="0" y="-422600"/>
            <a:ext cx="12192000" cy="7280600"/>
          </a:xfrm>
          <a:prstGeom prst="rect">
            <a:avLst/>
          </a:prstGeom>
          <a:noFill/>
          <a:extLst>
            <a:ext uri="{909E8E84-426E-40DD-AFC4-6F175D3DCCD1}">
              <a14:hiddenFill xmlns:a14="http://schemas.microsoft.com/office/drawing/2010/main">
                <a:solidFill>
                  <a:srgbClr val="FFFFFF"/>
                </a:solidFill>
              </a14:hiddenFill>
            </a:ext>
          </a:extLst>
        </p:spPr>
      </p:pic>
      <p:pic>
        <p:nvPicPr>
          <p:cNvPr id="2" name="Hình ảnh 1">
            <a:extLst>
              <a:ext uri="{FF2B5EF4-FFF2-40B4-BE49-F238E27FC236}">
                <a16:creationId xmlns:a16="http://schemas.microsoft.com/office/drawing/2014/main" id="{D5FFB5C5-5214-2A39-9006-BA40AC5FEE60}"/>
              </a:ext>
            </a:extLst>
          </p:cNvPr>
          <p:cNvPicPr>
            <a:picLocks noChangeAspect="1"/>
          </p:cNvPicPr>
          <p:nvPr/>
        </p:nvPicPr>
        <p:blipFill>
          <a:blip r:embed="rId3">
            <a:alphaModFix amt="50000"/>
          </a:blip>
          <a:stretch>
            <a:fillRect/>
          </a:stretch>
        </p:blipFill>
        <p:spPr>
          <a:xfrm>
            <a:off x="3251181" y="2262796"/>
            <a:ext cx="6952363" cy="3600975"/>
          </a:xfrm>
          <a:prstGeom prst="rect">
            <a:avLst/>
          </a:prstGeom>
        </p:spPr>
      </p:pic>
      <p:sp>
        <p:nvSpPr>
          <p:cNvPr id="3" name="TextBox 4">
            <a:extLst>
              <a:ext uri="{FF2B5EF4-FFF2-40B4-BE49-F238E27FC236}">
                <a16:creationId xmlns:a16="http://schemas.microsoft.com/office/drawing/2014/main" id="{55B8E5F6-5E9D-F62B-094F-92129BCECAA2}"/>
              </a:ext>
            </a:extLst>
          </p:cNvPr>
          <p:cNvSpPr txBox="1"/>
          <p:nvPr/>
        </p:nvSpPr>
        <p:spPr>
          <a:xfrm>
            <a:off x="3470031" y="2654283"/>
            <a:ext cx="6705203" cy="1538883"/>
          </a:xfrm>
          <a:prstGeom prst="rect">
            <a:avLst/>
          </a:prstGeom>
          <a:noFill/>
        </p:spPr>
        <p:txBody>
          <a:bodyPr wrap="square" rtlCol="0">
            <a:spAutoFit/>
          </a:bodyPr>
          <a:lstStyle/>
          <a:p>
            <a:pPr algn="ctr"/>
            <a:r>
              <a:rPr lang="en-US" sz="3000" b="1">
                <a:solidFill>
                  <a:schemeClr val="accent5">
                    <a:lumMod val="50000"/>
                  </a:schemeClr>
                </a:solidFill>
                <a:latin typeface="Times New Roman" panose="02020603050405020304" pitchFamily="18" charset="0"/>
                <a:cs typeface="Times New Roman" panose="02020603050405020304" pitchFamily="18" charset="0"/>
              </a:rPr>
              <a:t> </a:t>
            </a:r>
            <a:r>
              <a:rPr lang="vi-VN" sz="3000" b="1">
                <a:solidFill>
                  <a:schemeClr val="accent5">
                    <a:lumMod val="50000"/>
                  </a:schemeClr>
                </a:solidFill>
                <a:latin typeface="Times New Roman" panose="02020603050405020304" pitchFamily="18" charset="0"/>
                <a:cs typeface="Times New Roman" panose="02020603050405020304" pitchFamily="18" charset="0"/>
              </a:rPr>
              <a:t> </a:t>
            </a:r>
            <a:r>
              <a:rPr lang="vi-VN" sz="3200" b="1">
                <a:solidFill>
                  <a:schemeClr val="accent5">
                    <a:lumMod val="50000"/>
                  </a:schemeClr>
                </a:solidFill>
                <a:latin typeface="Times New Roman" panose="02020603050405020304" pitchFamily="18" charset="0"/>
                <a:cs typeface="Times New Roman" panose="02020603050405020304" pitchFamily="18" charset="0"/>
              </a:rPr>
              <a:t>Hãy kể tên 1 bài hát về Tết trung thu mà bạn biết? </a:t>
            </a:r>
          </a:p>
          <a:p>
            <a:pPr algn="ctr"/>
            <a:endParaRPr lang="vi-VN" sz="3000" dirty="0">
              <a:solidFill>
                <a:schemeClr val="accent5">
                  <a:lumMod val="50000"/>
                </a:schemeClr>
              </a:solidFill>
              <a:latin typeface="Times New Roman" pitchFamily="18" charset="0"/>
              <a:cs typeface="Times New Roman" pitchFamily="18" charset="0"/>
            </a:endParaRPr>
          </a:p>
        </p:txBody>
      </p:sp>
      <p:sp>
        <p:nvSpPr>
          <p:cNvPr id="4" name="Hộp Văn bản 3">
            <a:extLst>
              <a:ext uri="{FF2B5EF4-FFF2-40B4-BE49-F238E27FC236}">
                <a16:creationId xmlns:a16="http://schemas.microsoft.com/office/drawing/2014/main" id="{D8F1928F-CA9F-7063-261D-5E3269A87E14}"/>
              </a:ext>
            </a:extLst>
          </p:cNvPr>
          <p:cNvSpPr txBox="1"/>
          <p:nvPr/>
        </p:nvSpPr>
        <p:spPr>
          <a:xfrm>
            <a:off x="3597301" y="3883418"/>
            <a:ext cx="6260122" cy="1815882"/>
          </a:xfrm>
          <a:prstGeom prst="rect">
            <a:avLst/>
          </a:prstGeom>
          <a:noFill/>
        </p:spPr>
        <p:txBody>
          <a:bodyPr wrap="square">
            <a:spAutoFit/>
          </a:bodyPr>
          <a:lstStyle/>
          <a:p>
            <a:pPr algn="ctr">
              <a:lnSpc>
                <a:spcPct val="150000"/>
              </a:lnSpc>
            </a:pPr>
            <a:r>
              <a:rPr lang="en-US" sz="3200" dirty="0">
                <a:solidFill>
                  <a:schemeClr val="accent5">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chemeClr val="accent5">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Đáp</a:t>
            </a:r>
            <a:r>
              <a:rPr lang="en-US" sz="3200" dirty="0">
                <a:solidFill>
                  <a:schemeClr val="accent5">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chemeClr val="accent5">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án</a:t>
            </a:r>
            <a:r>
              <a:rPr lang="en-US" sz="3200" dirty="0">
                <a:solidFill>
                  <a:schemeClr val="accent5">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altLang="zh-CN" sz="3200" b="1" dirty="0">
              <a:solidFill>
                <a:schemeClr val="accent5">
                  <a:lumMod val="50000"/>
                </a:schemeClr>
              </a:solidFill>
              <a:latin typeface="Times New Roman" panose="02020603050405020304" pitchFamily="18" charset="0"/>
              <a:ea typeface="方正少儿简体" panose="03000509000000000000" pitchFamily="65" charset="-122"/>
              <a:cs typeface="Times New Roman" panose="02020603050405020304" pitchFamily="18" charset="0"/>
            </a:endParaRPr>
          </a:p>
          <a:p>
            <a:pPr algn="ctr"/>
            <a:r>
              <a:rPr lang="en-US" altLang="zh-CN" sz="3200" b="1" dirty="0" err="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Chiếc</a:t>
            </a:r>
            <a:r>
              <a:rPr lang="en-US" altLang="zh-CN" sz="32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đèn</a:t>
            </a:r>
            <a:r>
              <a:rPr lang="en-US" altLang="zh-CN" sz="32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ông</a:t>
            </a:r>
            <a:r>
              <a:rPr lang="en-US" altLang="zh-CN" sz="32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sao</a:t>
            </a:r>
            <a:r>
              <a:rPr lang="en-US" altLang="zh-CN" sz="32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 </a:t>
            </a:r>
          </a:p>
          <a:p>
            <a:pPr algn="ctr"/>
            <a:r>
              <a:rPr lang="en-US" altLang="zh-CN" sz="3200" b="1" dirty="0" err="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Rước</a:t>
            </a:r>
            <a:r>
              <a:rPr lang="en-US" altLang="zh-CN" sz="32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đèn</a:t>
            </a:r>
            <a:r>
              <a:rPr lang="en-US" altLang="zh-CN" sz="32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tháng</a:t>
            </a:r>
            <a:r>
              <a:rPr lang="en-US" altLang="zh-CN" sz="32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tám</a:t>
            </a:r>
            <a:r>
              <a:rPr lang="en-US" altLang="zh-CN" sz="32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 …</a:t>
            </a:r>
            <a:endParaRPr lang="zh-CN" altLang="en-US" sz="32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pic>
        <p:nvPicPr>
          <p:cNvPr id="8" name="Hình ảnh 7" descr="Ảnh có chứa Phim hoạt hình, hình mẫu, Hoạt hình, phim hoạt hình&#10;&#10;Mô tả được tạo tự động">
            <a:hlinkClick r:id="rId4" action="ppaction://hlinksldjump"/>
            <a:extLst>
              <a:ext uri="{FF2B5EF4-FFF2-40B4-BE49-F238E27FC236}">
                <a16:creationId xmlns:a16="http://schemas.microsoft.com/office/drawing/2014/main" id="{699A060B-5A4D-7CD8-B208-3F28A76126B5}"/>
              </a:ext>
            </a:extLst>
          </p:cNvPr>
          <p:cNvPicPr>
            <a:picLocks noChangeAspect="1"/>
          </p:cNvPicPr>
          <p:nvPr/>
        </p:nvPicPr>
        <p:blipFill rotWithShape="1">
          <a:blip r:embed="rId5">
            <a:extLst>
              <a:ext uri="{28A0092B-C50C-407E-A947-70E740481C1C}">
                <a14:useLocalDpi xmlns:a14="http://schemas.microsoft.com/office/drawing/2010/main" val="0"/>
              </a:ext>
            </a:extLst>
          </a:blip>
          <a:srcRect l="55151" t="3876" r="-6486" b="-3876"/>
          <a:stretch/>
        </p:blipFill>
        <p:spPr>
          <a:xfrm>
            <a:off x="9254556" y="3754139"/>
            <a:ext cx="2159167" cy="3600976"/>
          </a:xfrm>
          <a:prstGeom prst="rect">
            <a:avLst/>
          </a:prstGeom>
        </p:spPr>
      </p:pic>
    </p:spTree>
    <p:extLst>
      <p:ext uri="{BB962C8B-B14F-4D97-AF65-F5344CB8AC3E}">
        <p14:creationId xmlns:p14="http://schemas.microsoft.com/office/powerpoint/2010/main" val="4078922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hình nền trung thu">
            <a:extLst>
              <a:ext uri="{FF2B5EF4-FFF2-40B4-BE49-F238E27FC236}">
                <a16:creationId xmlns:a16="http://schemas.microsoft.com/office/drawing/2014/main" id="{E0168332-470F-3D1B-7342-9B05DD0F9A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486"/>
          <a:stretch/>
        </p:blipFill>
        <p:spPr bwMode="auto">
          <a:xfrm>
            <a:off x="0" y="-422600"/>
            <a:ext cx="12192000" cy="7280600"/>
          </a:xfrm>
          <a:prstGeom prst="rect">
            <a:avLst/>
          </a:prstGeom>
          <a:noFill/>
          <a:extLst>
            <a:ext uri="{909E8E84-426E-40DD-AFC4-6F175D3DCCD1}">
              <a14:hiddenFill xmlns:a14="http://schemas.microsoft.com/office/drawing/2010/main">
                <a:solidFill>
                  <a:srgbClr val="FFFFFF"/>
                </a:solidFill>
              </a14:hiddenFill>
            </a:ext>
          </a:extLst>
        </p:spPr>
      </p:pic>
      <p:pic>
        <p:nvPicPr>
          <p:cNvPr id="2" name="Hình ảnh 1">
            <a:extLst>
              <a:ext uri="{FF2B5EF4-FFF2-40B4-BE49-F238E27FC236}">
                <a16:creationId xmlns:a16="http://schemas.microsoft.com/office/drawing/2014/main" id="{D5FFB5C5-5214-2A39-9006-BA40AC5FEE60}"/>
              </a:ext>
            </a:extLst>
          </p:cNvPr>
          <p:cNvPicPr>
            <a:picLocks noChangeAspect="1"/>
          </p:cNvPicPr>
          <p:nvPr/>
        </p:nvPicPr>
        <p:blipFill>
          <a:blip r:embed="rId3">
            <a:alphaModFix amt="50000"/>
          </a:blip>
          <a:stretch>
            <a:fillRect/>
          </a:stretch>
        </p:blipFill>
        <p:spPr>
          <a:xfrm>
            <a:off x="3251181" y="2262796"/>
            <a:ext cx="6952363" cy="3600975"/>
          </a:xfrm>
          <a:prstGeom prst="rect">
            <a:avLst/>
          </a:prstGeom>
        </p:spPr>
      </p:pic>
      <p:sp>
        <p:nvSpPr>
          <p:cNvPr id="5" name="TextBox 4">
            <a:extLst>
              <a:ext uri="{FF2B5EF4-FFF2-40B4-BE49-F238E27FC236}">
                <a16:creationId xmlns:a16="http://schemas.microsoft.com/office/drawing/2014/main" id="{9DBBCD4E-AF39-5A99-3E49-8DA4064A07D8}"/>
              </a:ext>
            </a:extLst>
          </p:cNvPr>
          <p:cNvSpPr txBox="1"/>
          <p:nvPr/>
        </p:nvSpPr>
        <p:spPr>
          <a:xfrm>
            <a:off x="3553313" y="2654283"/>
            <a:ext cx="377026" cy="553998"/>
          </a:xfrm>
          <a:prstGeom prst="rect">
            <a:avLst/>
          </a:prstGeom>
          <a:noFill/>
        </p:spPr>
        <p:txBody>
          <a:bodyPr wrap="none" rtlCol="0">
            <a:spAutoFit/>
          </a:bodyPr>
          <a:lstStyle/>
          <a:p>
            <a:r>
              <a:rPr lang="en-US" sz="3000" b="1">
                <a:solidFill>
                  <a:schemeClr val="accent6">
                    <a:lumMod val="50000"/>
                  </a:schemeClr>
                </a:solidFill>
                <a:latin typeface="+mj-lt"/>
              </a:rPr>
              <a:t> </a:t>
            </a:r>
            <a:r>
              <a:rPr lang="vi-VN" sz="3000" b="1">
                <a:solidFill>
                  <a:schemeClr val="accent6">
                    <a:lumMod val="50000"/>
                  </a:schemeClr>
                </a:solidFill>
              </a:rPr>
              <a:t> </a:t>
            </a:r>
            <a:endParaRPr lang="vi-VN" sz="3000" dirty="0">
              <a:solidFill>
                <a:schemeClr val="accent6">
                  <a:lumMod val="50000"/>
                </a:schemeClr>
              </a:solidFill>
              <a:latin typeface="Times New Roman" pitchFamily="18" charset="0"/>
              <a:cs typeface="Times New Roman" pitchFamily="18" charset="0"/>
            </a:endParaRPr>
          </a:p>
        </p:txBody>
      </p:sp>
      <p:sp>
        <p:nvSpPr>
          <p:cNvPr id="4" name="Hộp Văn bản 3">
            <a:extLst>
              <a:ext uri="{FF2B5EF4-FFF2-40B4-BE49-F238E27FC236}">
                <a16:creationId xmlns:a16="http://schemas.microsoft.com/office/drawing/2014/main" id="{362856CC-6AF5-A138-CEF0-6448C39FD167}"/>
              </a:ext>
            </a:extLst>
          </p:cNvPr>
          <p:cNvSpPr txBox="1"/>
          <p:nvPr/>
        </p:nvSpPr>
        <p:spPr>
          <a:xfrm>
            <a:off x="3761423" y="2838784"/>
            <a:ext cx="6096000"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accent5">
                    <a:lumMod val="50000"/>
                  </a:schemeClr>
                </a:solidFill>
                <a:effectLst/>
                <a:uLnTx/>
                <a:uFillTx/>
                <a:latin typeface="Times New Roman" panose="02020603050405020304" pitchFamily="18" charset="0"/>
                <a:ea typeface="+mn-ea"/>
                <a:cs typeface="Times New Roman" panose="02020603050405020304" pitchFamily="18" charset="0"/>
              </a:rPr>
              <a:t>Loại bánh nào xuất hiện nhiều trong Tết Trung thu?</a:t>
            </a:r>
          </a:p>
        </p:txBody>
      </p:sp>
      <p:sp>
        <p:nvSpPr>
          <p:cNvPr id="9" name="Hộp Văn bản 8">
            <a:extLst>
              <a:ext uri="{FF2B5EF4-FFF2-40B4-BE49-F238E27FC236}">
                <a16:creationId xmlns:a16="http://schemas.microsoft.com/office/drawing/2014/main" id="{8FF4897F-0904-797C-3C17-7EC210999F3D}"/>
              </a:ext>
            </a:extLst>
          </p:cNvPr>
          <p:cNvSpPr txBox="1"/>
          <p:nvPr/>
        </p:nvSpPr>
        <p:spPr>
          <a:xfrm>
            <a:off x="3597301" y="4164770"/>
            <a:ext cx="6260122" cy="1077218"/>
          </a:xfrm>
          <a:prstGeom prst="rect">
            <a:avLst/>
          </a:prstGeom>
          <a:noFill/>
        </p:spPr>
        <p:txBody>
          <a:bodyPr wrap="square">
            <a:spAutoFit/>
          </a:bodyPr>
          <a:lstStyle/>
          <a:p>
            <a:pPr algn="ctr"/>
            <a:r>
              <a:rPr lang="en-US" sz="28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chemeClr val="accent5">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Đáp</a:t>
            </a:r>
            <a:r>
              <a:rPr lang="en-US" sz="3200" dirty="0">
                <a:solidFill>
                  <a:schemeClr val="accent5">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chemeClr val="accent5">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án</a:t>
            </a:r>
            <a:r>
              <a:rPr lang="en-US" sz="3200" dirty="0">
                <a:solidFill>
                  <a:schemeClr val="accent5">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altLang="zh-CN" sz="3200" b="1" dirty="0">
              <a:solidFill>
                <a:schemeClr val="accent5">
                  <a:lumMod val="50000"/>
                </a:schemeClr>
              </a:solidFill>
              <a:latin typeface="Times New Roman" panose="02020603050405020304" pitchFamily="18" charset="0"/>
              <a:ea typeface="方正少儿简体" panose="03000509000000000000" pitchFamily="65" charset="-122"/>
              <a:cs typeface="Times New Roman" panose="02020603050405020304" pitchFamily="18" charset="0"/>
            </a:endParaRPr>
          </a:p>
          <a:p>
            <a:pPr algn="ctr"/>
            <a:r>
              <a:rPr lang="en-US" altLang="zh-CN" sz="3200" b="1" dirty="0" err="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Bánh</a:t>
            </a:r>
            <a:r>
              <a:rPr lang="en-US" altLang="zh-CN" sz="32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nướng</a:t>
            </a:r>
            <a:r>
              <a:rPr lang="en-US" altLang="zh-CN" sz="32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bánh</a:t>
            </a:r>
            <a:r>
              <a:rPr lang="en-US" altLang="zh-CN" sz="32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dẻo</a:t>
            </a:r>
            <a:endParaRPr lang="zh-CN" altLang="en-US" sz="32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pic>
        <p:nvPicPr>
          <p:cNvPr id="11" name="Hình ảnh 10" descr="Ảnh có chứa phim hoạt hình, hình mẫu, Phim hoạt hình, minh họa&#10;&#10;Mô tả được tạo tự động">
            <a:hlinkClick r:id="rId4" action="ppaction://hlinksldjump"/>
            <a:extLst>
              <a:ext uri="{FF2B5EF4-FFF2-40B4-BE49-F238E27FC236}">
                <a16:creationId xmlns:a16="http://schemas.microsoft.com/office/drawing/2014/main" id="{EB69D86D-A0B4-0231-866E-E91218D3CF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24272" y="3441572"/>
            <a:ext cx="3172428" cy="3172428"/>
          </a:xfrm>
          <a:prstGeom prst="rect">
            <a:avLst/>
          </a:prstGeom>
        </p:spPr>
      </p:pic>
    </p:spTree>
    <p:extLst>
      <p:ext uri="{BB962C8B-B14F-4D97-AF65-F5344CB8AC3E}">
        <p14:creationId xmlns:p14="http://schemas.microsoft.com/office/powerpoint/2010/main" val="565403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Hình ảnh 11">
            <a:extLst>
              <a:ext uri="{FF2B5EF4-FFF2-40B4-BE49-F238E27FC236}">
                <a16:creationId xmlns:a16="http://schemas.microsoft.com/office/drawing/2014/main" id="{530077C1-5A4E-1BC0-777D-09086FCE62E6}"/>
              </a:ext>
            </a:extLst>
          </p:cNvPr>
          <p:cNvPicPr>
            <a:picLocks noChangeAspect="1"/>
          </p:cNvPicPr>
          <p:nvPr/>
        </p:nvPicPr>
        <p:blipFill>
          <a:blip r:embed="rId2"/>
          <a:stretch>
            <a:fillRect/>
          </a:stretch>
        </p:blipFill>
        <p:spPr>
          <a:xfrm>
            <a:off x="0" y="1673"/>
            <a:ext cx="12192000" cy="6854653"/>
          </a:xfrm>
          <a:prstGeom prst="rect">
            <a:avLst/>
          </a:prstGeom>
        </p:spPr>
      </p:pic>
      <p:sp>
        <p:nvSpPr>
          <p:cNvPr id="13" name="TextBox 1">
            <a:extLst>
              <a:ext uri="{FF2B5EF4-FFF2-40B4-BE49-F238E27FC236}">
                <a16:creationId xmlns:a16="http://schemas.microsoft.com/office/drawing/2014/main" id="{1BC04C5C-BB9B-300F-2B9E-301DF23651FF}"/>
              </a:ext>
            </a:extLst>
          </p:cNvPr>
          <p:cNvSpPr txBox="1"/>
          <p:nvPr/>
        </p:nvSpPr>
        <p:spPr>
          <a:xfrm>
            <a:off x="3603006" y="91734"/>
            <a:ext cx="5208577" cy="584775"/>
          </a:xfrm>
          <a:prstGeom prst="rect">
            <a:avLst/>
          </a:prstGeom>
          <a:noFill/>
        </p:spPr>
        <p:txBody>
          <a:bodyPr wrap="square" rtlCol="0">
            <a:spAutoFit/>
          </a:bodyPr>
          <a:lstStyle/>
          <a:p>
            <a:pPr algn="ctr"/>
            <a:r>
              <a:rPr lang="en-US" sz="3200" dirty="0">
                <a:solidFill>
                  <a:srgbClr val="A9893C"/>
                </a:solidFill>
                <a:latin typeface="#9Slide03 AmpleSoft Bold" panose="02000000000000000000" pitchFamily="2" charset="0"/>
                <a:cs typeface="Mongolian Baiti" panose="03000500000000000000" pitchFamily="66" charset="0"/>
              </a:rPr>
              <a:t>TRƯỜNG THCS </a:t>
            </a:r>
            <a:r>
              <a:rPr lang="en-US" sz="3200" dirty="0" err="1" smtClean="0">
                <a:solidFill>
                  <a:srgbClr val="A9893C"/>
                </a:solidFill>
                <a:latin typeface="#9Slide03 AmpleSoft Bold" panose="02000000000000000000" pitchFamily="2" charset="0"/>
                <a:cs typeface="Mongolian Baiti" panose="03000500000000000000" pitchFamily="66" charset="0"/>
              </a:rPr>
              <a:t>Mỹ</a:t>
            </a:r>
            <a:r>
              <a:rPr lang="en-US" sz="3200" dirty="0" smtClean="0">
                <a:solidFill>
                  <a:srgbClr val="A9893C"/>
                </a:solidFill>
                <a:latin typeface="#9Slide03 AmpleSoft Bold" panose="02000000000000000000" pitchFamily="2" charset="0"/>
                <a:cs typeface="Mongolian Baiti" panose="03000500000000000000" pitchFamily="66" charset="0"/>
              </a:rPr>
              <a:t> </a:t>
            </a:r>
            <a:r>
              <a:rPr lang="en-US" sz="3200" dirty="0" err="1" smtClean="0">
                <a:solidFill>
                  <a:srgbClr val="A9893C"/>
                </a:solidFill>
                <a:latin typeface="#9Slide03 AmpleSoft Bold" panose="02000000000000000000" pitchFamily="2" charset="0"/>
                <a:cs typeface="Mongolian Baiti" panose="03000500000000000000" pitchFamily="66" charset="0"/>
              </a:rPr>
              <a:t>ĐúcÀ</a:t>
            </a:r>
            <a:endParaRPr lang="en-US" sz="3200" dirty="0">
              <a:solidFill>
                <a:srgbClr val="A9893C"/>
              </a:solidFill>
              <a:latin typeface="#9Slide03 AmpleSoft Bold" panose="02000000000000000000" pitchFamily="2" charset="0"/>
              <a:cs typeface="Mongolian Baiti" panose="03000500000000000000" pitchFamily="66" charset="0"/>
            </a:endParaRPr>
          </a:p>
        </p:txBody>
      </p:sp>
      <p:sp>
        <p:nvSpPr>
          <p:cNvPr id="14" name="TextBox 10">
            <a:extLst>
              <a:ext uri="{FF2B5EF4-FFF2-40B4-BE49-F238E27FC236}">
                <a16:creationId xmlns:a16="http://schemas.microsoft.com/office/drawing/2014/main" id="{2BFC1365-C822-A1EF-2029-9CDB15203526}"/>
              </a:ext>
            </a:extLst>
          </p:cNvPr>
          <p:cNvSpPr txBox="1"/>
          <p:nvPr/>
        </p:nvSpPr>
        <p:spPr>
          <a:xfrm>
            <a:off x="3003133" y="6243046"/>
            <a:ext cx="8288595" cy="523220"/>
          </a:xfrm>
          <a:prstGeom prst="rect">
            <a:avLst/>
          </a:prstGeom>
          <a:noFill/>
        </p:spPr>
        <p:txBody>
          <a:bodyPr wrap="square" rtlCol="0">
            <a:spAutoFit/>
          </a:bodyPr>
          <a:lstStyle/>
          <a:p>
            <a:r>
              <a:rPr lang="en-US" sz="2800" b="1" i="1" dirty="0" err="1">
                <a:solidFill>
                  <a:schemeClr val="accent4">
                    <a:lumMod val="50000"/>
                  </a:schemeClr>
                </a:solidFill>
                <a:latin typeface="Trebuchet MS" panose="020B0603020202020204" pitchFamily="34" charset="0"/>
                <a:cs typeface="Times New Roman" pitchFamily="18" charset="0"/>
              </a:rPr>
              <a:t>Mỹ</a:t>
            </a:r>
            <a:r>
              <a:rPr lang="en-US" sz="2800" b="1" i="1" dirty="0">
                <a:solidFill>
                  <a:schemeClr val="accent4">
                    <a:lumMod val="50000"/>
                  </a:schemeClr>
                </a:solidFill>
                <a:latin typeface="Trebuchet MS" panose="020B0603020202020204" pitchFamily="34" charset="0"/>
                <a:cs typeface="Times New Roman" pitchFamily="18" charset="0"/>
              </a:rPr>
              <a:t> </a:t>
            </a:r>
            <a:r>
              <a:rPr lang="en-US" sz="2800" b="1" i="1" dirty="0" err="1">
                <a:solidFill>
                  <a:schemeClr val="accent4">
                    <a:lumMod val="50000"/>
                  </a:schemeClr>
                </a:solidFill>
                <a:latin typeface="Trebuchet MS" panose="020B0603020202020204" pitchFamily="34" charset="0"/>
                <a:cs typeface="Times New Roman" pitchFamily="18" charset="0"/>
              </a:rPr>
              <a:t>Đức</a:t>
            </a:r>
            <a:r>
              <a:rPr lang="en-US" sz="2800" b="1" i="1" dirty="0">
                <a:solidFill>
                  <a:schemeClr val="accent4">
                    <a:lumMod val="50000"/>
                  </a:schemeClr>
                </a:solidFill>
                <a:latin typeface="Trebuchet MS" panose="020B0603020202020204" pitchFamily="34" charset="0"/>
                <a:cs typeface="Times New Roman" pitchFamily="18" charset="0"/>
              </a:rPr>
              <a:t>, </a:t>
            </a:r>
            <a:r>
              <a:rPr lang="en-US" sz="2800" b="1" i="1" dirty="0" err="1">
                <a:solidFill>
                  <a:schemeClr val="accent4">
                    <a:lumMod val="50000"/>
                  </a:schemeClr>
                </a:solidFill>
                <a:latin typeface="Trebuchet MS" panose="020B0603020202020204" pitchFamily="34" charset="0"/>
                <a:cs typeface="Times New Roman" pitchFamily="18" charset="0"/>
              </a:rPr>
              <a:t>ngày</a:t>
            </a:r>
            <a:r>
              <a:rPr lang="en-US" sz="2800" b="1" i="1" dirty="0">
                <a:solidFill>
                  <a:schemeClr val="accent4">
                    <a:lumMod val="50000"/>
                  </a:schemeClr>
                </a:solidFill>
                <a:latin typeface="Trebuchet MS" panose="020B0603020202020204" pitchFamily="34" charset="0"/>
                <a:cs typeface="Times New Roman" pitchFamily="18" charset="0"/>
              </a:rPr>
              <a:t> </a:t>
            </a:r>
            <a:r>
              <a:rPr lang="en-US" sz="2800" b="1" i="1" dirty="0" smtClean="0">
                <a:solidFill>
                  <a:schemeClr val="accent4">
                    <a:lumMod val="50000"/>
                  </a:schemeClr>
                </a:solidFill>
                <a:latin typeface="Trebuchet MS" panose="020B0603020202020204" pitchFamily="34" charset="0"/>
                <a:cs typeface="Times New Roman" pitchFamily="18" charset="0"/>
              </a:rPr>
              <a:t>29 </a:t>
            </a:r>
            <a:r>
              <a:rPr lang="en-US" sz="2800" b="1" i="1" dirty="0">
                <a:solidFill>
                  <a:schemeClr val="accent4">
                    <a:lumMod val="50000"/>
                  </a:schemeClr>
                </a:solidFill>
                <a:latin typeface="Trebuchet MS" panose="020B0603020202020204" pitchFamily="34" charset="0"/>
                <a:cs typeface="Times New Roman" pitchFamily="18" charset="0"/>
              </a:rPr>
              <a:t>tháng 9 </a:t>
            </a:r>
            <a:r>
              <a:rPr lang="en-US" sz="2800" b="1" i="1" dirty="0" err="1">
                <a:solidFill>
                  <a:schemeClr val="accent4">
                    <a:lumMod val="50000"/>
                  </a:schemeClr>
                </a:solidFill>
                <a:latin typeface="Trebuchet MS" panose="020B0603020202020204" pitchFamily="34" charset="0"/>
                <a:cs typeface="Times New Roman" pitchFamily="18" charset="0"/>
              </a:rPr>
              <a:t>năm</a:t>
            </a:r>
            <a:r>
              <a:rPr lang="en-US" sz="2800" b="1" i="1" dirty="0">
                <a:solidFill>
                  <a:schemeClr val="accent4">
                    <a:lumMod val="50000"/>
                  </a:schemeClr>
                </a:solidFill>
                <a:latin typeface="Trebuchet MS" panose="020B0603020202020204" pitchFamily="34" charset="0"/>
                <a:cs typeface="Times New Roman" pitchFamily="18" charset="0"/>
              </a:rPr>
              <a:t> 2023</a:t>
            </a:r>
          </a:p>
        </p:txBody>
      </p:sp>
      <p:cxnSp>
        <p:nvCxnSpPr>
          <p:cNvPr id="16" name="Đường nối Thẳng 15">
            <a:extLst>
              <a:ext uri="{FF2B5EF4-FFF2-40B4-BE49-F238E27FC236}">
                <a16:creationId xmlns:a16="http://schemas.microsoft.com/office/drawing/2014/main" id="{D5EE43D3-4EAD-AF85-5D90-4589361993C1}"/>
              </a:ext>
            </a:extLst>
          </p:cNvPr>
          <p:cNvCxnSpPr>
            <a:cxnSpLocks/>
          </p:cNvCxnSpPr>
          <p:nvPr/>
        </p:nvCxnSpPr>
        <p:spPr>
          <a:xfrm>
            <a:off x="4676775" y="647934"/>
            <a:ext cx="3143392" cy="0"/>
          </a:xfrm>
          <a:prstGeom prst="line">
            <a:avLst/>
          </a:prstGeom>
          <a:ln>
            <a:solidFill>
              <a:srgbClr val="7F6000"/>
            </a:solidFill>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4870296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ình nền trung thu">
            <a:extLst>
              <a:ext uri="{FF2B5EF4-FFF2-40B4-BE49-F238E27FC236}">
                <a16:creationId xmlns:a16="http://schemas.microsoft.com/office/drawing/2014/main" id="{FCD41BF4-449E-CB13-7F3B-4D7D95610A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486"/>
          <a:stretch/>
        </p:blipFill>
        <p:spPr bwMode="auto">
          <a:xfrm>
            <a:off x="0" y="-422600"/>
            <a:ext cx="12192000" cy="72806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Hình ảnh có liên qua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398065" y="1366218"/>
            <a:ext cx="4762500" cy="420052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Kết quả hình ảnh cho FIREWORK 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05268" y="751637"/>
            <a:ext cx="2939313" cy="2566022"/>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3145635" y="762062"/>
            <a:ext cx="6029215" cy="120032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7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CHÚC MỪNG</a:t>
            </a:r>
          </a:p>
        </p:txBody>
      </p:sp>
      <p:pic>
        <p:nvPicPr>
          <p:cNvPr id="21" name="Picture 4" descr="Hình ảnh có liên qua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441973" y="828630"/>
            <a:ext cx="4762500" cy="4200526"/>
          </a:xfrm>
          <a:prstGeom prst="rect">
            <a:avLst/>
          </a:prstGeom>
          <a:noFill/>
          <a:extLst>
            <a:ext uri="{909E8E84-426E-40DD-AFC4-6F175D3DCCD1}">
              <a14:hiddenFill xmlns:a14="http://schemas.microsoft.com/office/drawing/2010/main">
                <a:solidFill>
                  <a:srgbClr val="FFFFFF"/>
                </a:solidFill>
              </a14:hiddenFill>
            </a:ext>
          </a:extLst>
        </p:spPr>
      </p:pic>
      <p:pic>
        <p:nvPicPr>
          <p:cNvPr id="4" name="Hình ảnh 3" descr="Ảnh có chứa phim hoạt hình&#10;&#10;Mô tả được tạo tự động">
            <a:extLst>
              <a:ext uri="{FF2B5EF4-FFF2-40B4-BE49-F238E27FC236}">
                <a16:creationId xmlns:a16="http://schemas.microsoft.com/office/drawing/2014/main" id="{D39D96AB-4DA1-E713-5B8D-1A9E830364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5763" y="3444695"/>
            <a:ext cx="2243137" cy="2386438"/>
          </a:xfrm>
          <a:prstGeom prst="rect">
            <a:avLst/>
          </a:prstGeom>
        </p:spPr>
      </p:pic>
      <p:pic>
        <p:nvPicPr>
          <p:cNvPr id="9" name="Hình ảnh 8" descr="Ảnh có chứa bánh sinh nhật, bánh bột nướng, phim hoạt hình&#10;&#10;Mô tả được tạo tự động">
            <a:extLst>
              <a:ext uri="{FF2B5EF4-FFF2-40B4-BE49-F238E27FC236}">
                <a16:creationId xmlns:a16="http://schemas.microsoft.com/office/drawing/2014/main" id="{4885F6FA-CF90-DE6C-A13D-96C38BB73A51}"/>
              </a:ext>
            </a:extLst>
          </p:cNvPr>
          <p:cNvPicPr>
            <a:picLocks noChangeAspect="1"/>
          </p:cNvPicPr>
          <p:nvPr/>
        </p:nvPicPr>
        <p:blipFill rotWithShape="1">
          <a:blip r:embed="rId6">
            <a:extLst>
              <a:ext uri="{28A0092B-C50C-407E-A947-70E740481C1C}">
                <a14:useLocalDpi xmlns:a14="http://schemas.microsoft.com/office/drawing/2010/main" val="0"/>
              </a:ext>
            </a:extLst>
          </a:blip>
          <a:srcRect l="23719" r="26480"/>
          <a:stretch/>
        </p:blipFill>
        <p:spPr>
          <a:xfrm>
            <a:off x="2307771" y="4176241"/>
            <a:ext cx="2032918" cy="2443379"/>
          </a:xfrm>
          <a:prstGeom prst="rect">
            <a:avLst/>
          </a:prstGeom>
        </p:spPr>
      </p:pic>
      <p:pic>
        <p:nvPicPr>
          <p:cNvPr id="10" name="Hình ảnh 9" descr="Ảnh có chứa minh họa, chú hề, phim hoạt hình, tác phẩm nghệ thuật&#10;&#10;Mô tả được tạo tự động">
            <a:extLst>
              <a:ext uri="{FF2B5EF4-FFF2-40B4-BE49-F238E27FC236}">
                <a16:creationId xmlns:a16="http://schemas.microsoft.com/office/drawing/2014/main" id="{2DE46208-899A-E913-564F-4261EEAFDB5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80547" y="2235275"/>
            <a:ext cx="2443379" cy="2443379"/>
          </a:xfrm>
          <a:prstGeom prst="rect">
            <a:avLst/>
          </a:prstGeom>
        </p:spPr>
      </p:pic>
      <p:pic>
        <p:nvPicPr>
          <p:cNvPr id="13" name="Hình ảnh 12" descr="Ảnh có chứa Khiêu vũ, chú hề, phim hoạt hình, tác phẩm nghệ thuật&#10;&#10;Mô tả được tạo tự động">
            <a:extLst>
              <a:ext uri="{FF2B5EF4-FFF2-40B4-BE49-F238E27FC236}">
                <a16:creationId xmlns:a16="http://schemas.microsoft.com/office/drawing/2014/main" id="{6F8F34F5-E56E-0E1A-DC14-8F25EF50507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27670" y="3796961"/>
            <a:ext cx="3019713" cy="3172428"/>
          </a:xfrm>
          <a:prstGeom prst="rect">
            <a:avLst/>
          </a:prstGeom>
        </p:spPr>
      </p:pic>
      <p:pic>
        <p:nvPicPr>
          <p:cNvPr id="22" name="Hình ảnh 21" descr="Ảnh có chứa Đồ họa, hình mẫu, phim hoạt hình, tác phẩm nghệ thuật&#10;&#10;Mô tả được tạo tự động">
            <a:extLst>
              <a:ext uri="{FF2B5EF4-FFF2-40B4-BE49-F238E27FC236}">
                <a16:creationId xmlns:a16="http://schemas.microsoft.com/office/drawing/2014/main" id="{92393DA0-2C42-F026-3113-516CAE20166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94918" y="2235275"/>
            <a:ext cx="1348316" cy="1348316"/>
          </a:xfrm>
          <a:prstGeom prst="rect">
            <a:avLst/>
          </a:prstGeom>
        </p:spPr>
      </p:pic>
      <p:pic>
        <p:nvPicPr>
          <p:cNvPr id="23" name="Hình ảnh 22" descr="Ảnh có chứa Phim hoạt hình, hình mẫu, Hoạt hình, phim hoạt hình&#10;&#10;Mô tả được tạo tự động">
            <a:extLst>
              <a:ext uri="{FF2B5EF4-FFF2-40B4-BE49-F238E27FC236}">
                <a16:creationId xmlns:a16="http://schemas.microsoft.com/office/drawing/2014/main" id="{8C4E2B91-3EDE-FBB1-98ED-E5BAF0B6B56E}"/>
              </a:ext>
            </a:extLst>
          </p:cNvPr>
          <p:cNvPicPr>
            <a:picLocks noChangeAspect="1"/>
          </p:cNvPicPr>
          <p:nvPr/>
        </p:nvPicPr>
        <p:blipFill rotWithShape="1">
          <a:blip r:embed="rId10">
            <a:extLst>
              <a:ext uri="{28A0092B-C50C-407E-A947-70E740481C1C}">
                <a14:useLocalDpi xmlns:a14="http://schemas.microsoft.com/office/drawing/2010/main" val="0"/>
              </a:ext>
            </a:extLst>
          </a:blip>
          <a:srcRect l="55151" t="3876" r="-6486" b="-3876"/>
          <a:stretch/>
        </p:blipFill>
        <p:spPr>
          <a:xfrm>
            <a:off x="7847383" y="2994497"/>
            <a:ext cx="2019662" cy="3368314"/>
          </a:xfrm>
          <a:prstGeom prst="rect">
            <a:avLst/>
          </a:prstGeom>
        </p:spPr>
      </p:pic>
      <p:pic>
        <p:nvPicPr>
          <p:cNvPr id="29" name="Hình ảnh 28" descr="Ảnh có chứa phim hoạt hình, hình mẫu, Phim hoạt hình, minh họa&#10;&#10;Mô tả được tạo tự động">
            <a:extLst>
              <a:ext uri="{FF2B5EF4-FFF2-40B4-BE49-F238E27FC236}">
                <a16:creationId xmlns:a16="http://schemas.microsoft.com/office/drawing/2014/main" id="{9A2CAEEE-15C1-3106-6DB4-2F00A870CD9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34413" y="3456964"/>
            <a:ext cx="3172428" cy="3172428"/>
          </a:xfrm>
          <a:prstGeom prst="rect">
            <a:avLst/>
          </a:prstGeom>
        </p:spPr>
      </p:pic>
    </p:spTree>
    <p:extLst>
      <p:ext uri="{BB962C8B-B14F-4D97-AF65-F5344CB8AC3E}">
        <p14:creationId xmlns:p14="http://schemas.microsoft.com/office/powerpoint/2010/main" val="20763414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nodeType="afterEffect">
                                  <p:stCondLst>
                                    <p:cond delay="0"/>
                                  </p:stCondLst>
                                  <p:endCondLst>
                                    <p:cond evt="onNext" delay="0">
                                      <p:tgtEl>
                                        <p:sldTgt/>
                                      </p:tgtEl>
                                    </p:cond>
                                  </p:endCondLst>
                                  <p:childTnLst>
                                    <p:animClr clrSpc="hsl" dir="cw">
                                      <p:cBhvr override="childStyle">
                                        <p:cTn id="6" dur="500" fill="hold"/>
                                        <p:tgtEl>
                                          <p:spTgt spid="20"/>
                                        </p:tgtEl>
                                        <p:attrNameLst>
                                          <p:attrName>style.color</p:attrName>
                                        </p:attrNameLst>
                                      </p:cBhvr>
                                      <p:by>
                                        <p:hsl h="7200000" s="0" l="0"/>
                                      </p:by>
                                    </p:animClr>
                                    <p:animClr clrSpc="hsl" dir="cw">
                                      <p:cBhvr>
                                        <p:cTn id="7" dur="500" fill="hold"/>
                                        <p:tgtEl>
                                          <p:spTgt spid="20"/>
                                        </p:tgtEl>
                                        <p:attrNameLst>
                                          <p:attrName>fillcolor</p:attrName>
                                        </p:attrNameLst>
                                      </p:cBhvr>
                                      <p:by>
                                        <p:hsl h="7200000" s="0" l="0"/>
                                      </p:by>
                                    </p:animClr>
                                    <p:animClr clrSpc="hsl" dir="cw">
                                      <p:cBhvr>
                                        <p:cTn id="8" dur="500" fill="hold"/>
                                        <p:tgtEl>
                                          <p:spTgt spid="20"/>
                                        </p:tgtEl>
                                        <p:attrNameLst>
                                          <p:attrName>stroke.color</p:attrName>
                                        </p:attrNameLst>
                                      </p:cBhvr>
                                      <p:by>
                                        <p:hsl h="7200000" s="0" l="0"/>
                                      </p:by>
                                    </p:animClr>
                                    <p:set>
                                      <p:cBhvr>
                                        <p:cTn id="9" dur="500" fill="hold"/>
                                        <p:tgtEl>
                                          <p:spTgt spid="20"/>
                                        </p:tgtEl>
                                        <p:attrNameLst>
                                          <p:attrName>fill.type</p:attrName>
                                        </p:attrNameLst>
                                      </p:cBhvr>
                                      <p:to>
                                        <p:strVal val="solid"/>
                                      </p:to>
                                    </p:set>
                                  </p:childTnLst>
                                </p:cTn>
                              </p:par>
                              <p:par>
                                <p:cTn id="10" presetID="26" presetClass="emph" presetSubtype="0" repeatCount="indefinite" fill="hold" grpId="0" nodeType="withEffect">
                                  <p:stCondLst>
                                    <p:cond delay="0"/>
                                  </p:stCondLst>
                                  <p:endCondLst>
                                    <p:cond evt="onNext" delay="0">
                                      <p:tgtEl>
                                        <p:sldTgt/>
                                      </p:tgtEl>
                                    </p:cond>
                                  </p:endCondLst>
                                  <p:childTnLst>
                                    <p:animEffect transition="out" filter="fade">
                                      <p:cBhvr>
                                        <p:cTn id="11" dur="500" tmFilter="0, 0; .2, .5; .8, .5; 1, 0"/>
                                        <p:tgtEl>
                                          <p:spTgt spid="20"/>
                                        </p:tgtEl>
                                      </p:cBhvr>
                                    </p:animEffect>
                                    <p:animScale>
                                      <p:cBhvr>
                                        <p:cTn id="12" dur="250" autoRev="1" fill="hold"/>
                                        <p:tgtEl>
                                          <p:spTgt spid="2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组 11"/>
          <p:cNvPicPr>
            <a:picLocks noChangeAspect="1"/>
          </p:cNvPicPr>
          <p:nvPr/>
        </p:nvPicPr>
        <p:blipFill>
          <a:blip r:embed="rId2"/>
          <a:stretch>
            <a:fillRect/>
          </a:stretch>
        </p:blipFill>
        <p:spPr>
          <a:xfrm>
            <a:off x="0" y="0"/>
            <a:ext cx="12192000" cy="5930900"/>
          </a:xfrm>
          <a:prstGeom prst="rect">
            <a:avLst/>
          </a:prstGeom>
        </p:spPr>
      </p:pic>
      <p:pic>
        <p:nvPicPr>
          <p:cNvPr id="3" name="图片 2" descr="组 9"/>
          <p:cNvPicPr>
            <a:picLocks noChangeAspect="1"/>
          </p:cNvPicPr>
          <p:nvPr/>
        </p:nvPicPr>
        <p:blipFill>
          <a:blip r:embed="rId3"/>
          <a:stretch>
            <a:fillRect/>
          </a:stretch>
        </p:blipFill>
        <p:spPr>
          <a:xfrm>
            <a:off x="1875790" y="383576"/>
            <a:ext cx="8440420" cy="6858000"/>
          </a:xfrm>
          <a:prstGeom prst="rect">
            <a:avLst/>
          </a:prstGeom>
        </p:spPr>
      </p:pic>
      <p:sp>
        <p:nvSpPr>
          <p:cNvPr id="5" name="Rectangle 4"/>
          <p:cNvSpPr/>
          <p:nvPr/>
        </p:nvSpPr>
        <p:spPr>
          <a:xfrm>
            <a:off x="3268718" y="1441956"/>
            <a:ext cx="6096000" cy="3046988"/>
          </a:xfrm>
          <a:prstGeom prst="rect">
            <a:avLst/>
          </a:prstGeom>
        </p:spPr>
        <p:txBody>
          <a:bodyPr>
            <a:spAutoFit/>
          </a:bodyPr>
          <a:lstStyle/>
          <a:p>
            <a:pPr lvl="0" algn="ctr"/>
            <a:r>
              <a:rPr lang="pt-BR" altLang="en-US" sz="4800" b="1" dirty="0">
                <a:solidFill>
                  <a:srgbClr val="FF0000"/>
                </a:solidFill>
                <a:latin typeface="Times New Roman" pitchFamily="18" charset="0"/>
                <a:cs typeface="Times New Roman" pitchFamily="18" charset="0"/>
              </a:rPr>
              <a:t>TẶNG QUÀ</a:t>
            </a:r>
          </a:p>
          <a:p>
            <a:pPr lvl="0" algn="ctr"/>
            <a:r>
              <a:rPr lang="pt-BR" altLang="en-US" sz="4800" b="1" dirty="0">
                <a:solidFill>
                  <a:srgbClr val="FF0000"/>
                </a:solidFill>
                <a:latin typeface="Times New Roman" pitchFamily="18" charset="0"/>
                <a:cs typeface="Times New Roman" pitchFamily="18" charset="0"/>
              </a:rPr>
              <a:t>HỌC SINH CÓ HOÀN CẢNH </a:t>
            </a:r>
          </a:p>
          <a:p>
            <a:pPr lvl="0" algn="ctr"/>
            <a:r>
              <a:rPr lang="pt-BR" altLang="en-US" sz="4800" b="1" dirty="0">
                <a:solidFill>
                  <a:srgbClr val="FF0000"/>
                </a:solidFill>
                <a:latin typeface="Times New Roman" pitchFamily="18" charset="0"/>
                <a:cs typeface="Times New Roman" pitchFamily="18" charset="0"/>
              </a:rPr>
              <a:t>KHÓ KHĂN</a:t>
            </a:r>
          </a:p>
        </p:txBody>
      </p:sp>
      <p:sp>
        <p:nvSpPr>
          <p:cNvPr id="7" name="TextBox 6"/>
          <p:cNvSpPr txBox="1"/>
          <p:nvPr/>
        </p:nvSpPr>
        <p:spPr>
          <a:xfrm>
            <a:off x="3268718" y="6179837"/>
            <a:ext cx="7390503" cy="523220"/>
          </a:xfrm>
          <a:prstGeom prst="rect">
            <a:avLst/>
          </a:prstGeom>
          <a:noFill/>
        </p:spPr>
        <p:txBody>
          <a:bodyPr wrap="square" rtlCol="0">
            <a:spAutoFit/>
          </a:bodyPr>
          <a:lstStyle/>
          <a:p>
            <a:r>
              <a:rPr lang="en-US" sz="2800" b="1" i="1" dirty="0" err="1">
                <a:solidFill>
                  <a:schemeClr val="accent4">
                    <a:lumMod val="50000"/>
                  </a:schemeClr>
                </a:solidFill>
                <a:latin typeface="Trebuchet MS" panose="020B0603020202020204" pitchFamily="34" charset="0"/>
                <a:cs typeface="Times New Roman" pitchFamily="18" charset="0"/>
              </a:rPr>
              <a:t>Mỹ</a:t>
            </a:r>
            <a:r>
              <a:rPr lang="en-US" sz="2800" b="1" i="1" dirty="0">
                <a:solidFill>
                  <a:schemeClr val="accent4">
                    <a:lumMod val="50000"/>
                  </a:schemeClr>
                </a:solidFill>
                <a:latin typeface="Trebuchet MS" panose="020B0603020202020204" pitchFamily="34" charset="0"/>
                <a:cs typeface="Times New Roman" pitchFamily="18" charset="0"/>
              </a:rPr>
              <a:t> </a:t>
            </a:r>
            <a:r>
              <a:rPr lang="en-US" sz="2800" b="1" i="1" dirty="0" err="1" smtClean="0">
                <a:solidFill>
                  <a:schemeClr val="accent4">
                    <a:lumMod val="50000"/>
                  </a:schemeClr>
                </a:solidFill>
                <a:latin typeface="Trebuchet MS" panose="020B0603020202020204" pitchFamily="34" charset="0"/>
                <a:cs typeface="Times New Roman" pitchFamily="18" charset="0"/>
              </a:rPr>
              <a:t>Đức</a:t>
            </a:r>
            <a:r>
              <a:rPr lang="en-US" sz="2800" b="1" i="1" dirty="0" smtClean="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ngày</a:t>
            </a:r>
            <a:r>
              <a:rPr lang="en-US" sz="2800" b="1" i="1" dirty="0">
                <a:latin typeface="Times New Roman" panose="02020603050405020304" pitchFamily="18" charset="0"/>
                <a:cs typeface="Times New Roman" panose="02020603050405020304" pitchFamily="18" charset="0"/>
              </a:rPr>
              <a:t> </a:t>
            </a:r>
            <a:r>
              <a:rPr lang="en-US" sz="2800" b="1" i="1" dirty="0" smtClean="0">
                <a:latin typeface="Times New Roman" panose="02020603050405020304" pitchFamily="18" charset="0"/>
                <a:cs typeface="Times New Roman" panose="02020603050405020304" pitchFamily="18" charset="0"/>
              </a:rPr>
              <a:t>29 </a:t>
            </a:r>
            <a:r>
              <a:rPr lang="en-US" sz="2800" b="1" i="1" dirty="0" err="1">
                <a:latin typeface="Times New Roman" panose="02020603050405020304" pitchFamily="18" charset="0"/>
                <a:cs typeface="Times New Roman" panose="02020603050405020304" pitchFamily="18" charset="0"/>
              </a:rPr>
              <a:t>tháng</a:t>
            </a:r>
            <a:r>
              <a:rPr lang="en-US" sz="2800" b="1" i="1" dirty="0">
                <a:latin typeface="Times New Roman" panose="02020603050405020304" pitchFamily="18" charset="0"/>
                <a:cs typeface="Times New Roman" panose="02020603050405020304" pitchFamily="18" charset="0"/>
              </a:rPr>
              <a:t> 9 </a:t>
            </a:r>
            <a:r>
              <a:rPr lang="en-US" sz="2800" b="1" i="1" dirty="0" err="1">
                <a:latin typeface="Times New Roman" panose="02020603050405020304" pitchFamily="18" charset="0"/>
                <a:cs typeface="Times New Roman" panose="02020603050405020304" pitchFamily="18" charset="0"/>
              </a:rPr>
              <a:t>năm</a:t>
            </a:r>
            <a:r>
              <a:rPr lang="en-US" sz="2800" b="1" i="1" dirty="0">
                <a:latin typeface="Times New Roman" panose="02020603050405020304" pitchFamily="18" charset="0"/>
                <a:cs typeface="Times New Roman" panose="02020603050405020304" pitchFamily="18" charset="0"/>
              </a:rPr>
              <a:t> 2023</a:t>
            </a:r>
          </a:p>
        </p:txBody>
      </p:sp>
      <p:cxnSp>
        <p:nvCxnSpPr>
          <p:cNvPr id="8" name="Straight Connector 7"/>
          <p:cNvCxnSpPr/>
          <p:nvPr/>
        </p:nvCxnSpPr>
        <p:spPr>
          <a:xfrm flipV="1">
            <a:off x="5387248" y="765407"/>
            <a:ext cx="2324559" cy="11016"/>
          </a:xfrm>
          <a:prstGeom prst="line">
            <a:avLst/>
          </a:prstGeom>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305075750"/>
      </p:ext>
    </p:extLst>
  </p:cSld>
  <p:clrMapOvr>
    <a:masterClrMapping/>
  </p:clrMapOvr>
  <mc:AlternateContent xmlns:mc="http://schemas.openxmlformats.org/markup-compatibility/2006" xmlns:p14="http://schemas.microsoft.com/office/powerpoint/2010/main">
    <mc:Choice Requires="p14">
      <p:transition spd="slow" p14:dur="1600" advClick="0">
        <p14:gallery dir="l"/>
      </p:transition>
    </mc:Choice>
    <mc:Fallback xmlns="">
      <p:transition spd="slow" advClick="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5">
            <a:extLst>
              <a:ext uri="{FF2B5EF4-FFF2-40B4-BE49-F238E27FC236}">
                <a16:creationId xmlns:a16="http://schemas.microsoft.com/office/drawing/2014/main" id="{4F734E4F-A731-B600-CEA9-13379F7331E5}"/>
              </a:ext>
            </a:extLst>
          </p:cNvPr>
          <p:cNvPicPr>
            <a:picLocks noChangeAspect="1"/>
          </p:cNvPicPr>
          <p:nvPr/>
        </p:nvPicPr>
        <p:blipFill>
          <a:blip r:embed="rId2"/>
          <a:stretch>
            <a:fillRect/>
          </a:stretch>
        </p:blipFill>
        <p:spPr>
          <a:xfrm>
            <a:off x="0" y="1673"/>
            <a:ext cx="12192000" cy="6854653"/>
          </a:xfrm>
          <a:prstGeom prst="rect">
            <a:avLst/>
          </a:prstGeom>
        </p:spPr>
      </p:pic>
      <p:sp>
        <p:nvSpPr>
          <p:cNvPr id="7" name="TextBox 1">
            <a:extLst>
              <a:ext uri="{FF2B5EF4-FFF2-40B4-BE49-F238E27FC236}">
                <a16:creationId xmlns:a16="http://schemas.microsoft.com/office/drawing/2014/main" id="{05B1BF63-D56B-AF1F-A145-B44EE0334B87}"/>
              </a:ext>
            </a:extLst>
          </p:cNvPr>
          <p:cNvSpPr txBox="1"/>
          <p:nvPr/>
        </p:nvSpPr>
        <p:spPr>
          <a:xfrm>
            <a:off x="3603006" y="91734"/>
            <a:ext cx="5208577" cy="584775"/>
          </a:xfrm>
          <a:prstGeom prst="rect">
            <a:avLst/>
          </a:prstGeom>
          <a:noFill/>
        </p:spPr>
        <p:txBody>
          <a:bodyPr wrap="square" rtlCol="0">
            <a:spAutoFit/>
          </a:bodyPr>
          <a:lstStyle/>
          <a:p>
            <a:pPr algn="ctr"/>
            <a:r>
              <a:rPr lang="en-US" sz="3200" dirty="0">
                <a:solidFill>
                  <a:srgbClr val="A9893C"/>
                </a:solidFill>
                <a:latin typeface="#9Slide03 AmpleSoft Bold" panose="02000000000000000000" pitchFamily="2" charset="0"/>
                <a:cs typeface="Mongolian Baiti" panose="03000500000000000000" pitchFamily="66" charset="0"/>
              </a:rPr>
              <a:t>TRƯỜNG THCS </a:t>
            </a:r>
            <a:r>
              <a:rPr lang="en-US" sz="3200" dirty="0" err="1" smtClean="0">
                <a:solidFill>
                  <a:srgbClr val="A9893C"/>
                </a:solidFill>
                <a:latin typeface="#9Slide03 AmpleSoft Bold" panose="02000000000000000000" pitchFamily="2" charset="0"/>
                <a:cs typeface="Mongolian Baiti" panose="03000500000000000000" pitchFamily="66" charset="0"/>
              </a:rPr>
              <a:t>Mỹ</a:t>
            </a:r>
            <a:r>
              <a:rPr lang="en-US" sz="3200" dirty="0" smtClean="0">
                <a:solidFill>
                  <a:srgbClr val="A9893C"/>
                </a:solidFill>
                <a:latin typeface="#9Slide03 AmpleSoft Bold" panose="02000000000000000000" pitchFamily="2" charset="0"/>
                <a:cs typeface="Mongolian Baiti" panose="03000500000000000000" pitchFamily="66" charset="0"/>
              </a:rPr>
              <a:t> </a:t>
            </a:r>
            <a:r>
              <a:rPr lang="en-US" sz="3200" dirty="0" err="1" smtClean="0">
                <a:solidFill>
                  <a:srgbClr val="A9893C"/>
                </a:solidFill>
                <a:latin typeface="#9Slide03 AmpleSoft Bold" panose="02000000000000000000" pitchFamily="2" charset="0"/>
                <a:cs typeface="Mongolian Baiti" panose="03000500000000000000" pitchFamily="66" charset="0"/>
              </a:rPr>
              <a:t>ĐứcÀ</a:t>
            </a:r>
            <a:endParaRPr lang="en-US" sz="3200" dirty="0">
              <a:solidFill>
                <a:srgbClr val="A9893C"/>
              </a:solidFill>
              <a:latin typeface="#9Slide03 AmpleSoft Bold" panose="02000000000000000000" pitchFamily="2" charset="0"/>
              <a:cs typeface="Mongolian Baiti" panose="03000500000000000000" pitchFamily="66" charset="0"/>
            </a:endParaRPr>
          </a:p>
        </p:txBody>
      </p:sp>
      <p:sp>
        <p:nvSpPr>
          <p:cNvPr id="11" name="TextBox 10">
            <a:extLst>
              <a:ext uri="{FF2B5EF4-FFF2-40B4-BE49-F238E27FC236}">
                <a16:creationId xmlns:a16="http://schemas.microsoft.com/office/drawing/2014/main" id="{2A299890-DEEF-1D59-247E-606DF99D50A5}"/>
              </a:ext>
            </a:extLst>
          </p:cNvPr>
          <p:cNvSpPr txBox="1"/>
          <p:nvPr/>
        </p:nvSpPr>
        <p:spPr>
          <a:xfrm>
            <a:off x="3003133" y="6243046"/>
            <a:ext cx="8288595" cy="523220"/>
          </a:xfrm>
          <a:prstGeom prst="rect">
            <a:avLst/>
          </a:prstGeom>
          <a:noFill/>
        </p:spPr>
        <p:txBody>
          <a:bodyPr wrap="square" rtlCol="0">
            <a:spAutoFit/>
          </a:bodyPr>
          <a:lstStyle/>
          <a:p>
            <a:r>
              <a:rPr lang="en-US" sz="2800" b="1" i="1" dirty="0" err="1" smtClean="0">
                <a:solidFill>
                  <a:schemeClr val="accent4">
                    <a:lumMod val="50000"/>
                  </a:schemeClr>
                </a:solidFill>
                <a:latin typeface="Trebuchet MS" panose="020B0603020202020204" pitchFamily="34" charset="0"/>
                <a:cs typeface="Times New Roman" pitchFamily="18" charset="0"/>
              </a:rPr>
              <a:t>Mỹ</a:t>
            </a:r>
            <a:r>
              <a:rPr lang="en-US" sz="2800" b="1" i="1" dirty="0" smtClean="0">
                <a:solidFill>
                  <a:schemeClr val="accent4">
                    <a:lumMod val="50000"/>
                  </a:schemeClr>
                </a:solidFill>
                <a:latin typeface="Trebuchet MS" panose="020B0603020202020204" pitchFamily="34" charset="0"/>
                <a:cs typeface="Times New Roman" pitchFamily="18" charset="0"/>
              </a:rPr>
              <a:t> </a:t>
            </a:r>
            <a:r>
              <a:rPr lang="en-US" sz="2800" b="1" i="1" dirty="0" err="1" smtClean="0">
                <a:solidFill>
                  <a:schemeClr val="accent4">
                    <a:lumMod val="50000"/>
                  </a:schemeClr>
                </a:solidFill>
                <a:latin typeface="Trebuchet MS" panose="020B0603020202020204" pitchFamily="34" charset="0"/>
                <a:cs typeface="Times New Roman" pitchFamily="18" charset="0"/>
              </a:rPr>
              <a:t>Đức</a:t>
            </a:r>
            <a:r>
              <a:rPr lang="en-US" sz="2800" b="1" i="1" dirty="0" smtClean="0">
                <a:solidFill>
                  <a:schemeClr val="accent4">
                    <a:lumMod val="50000"/>
                  </a:schemeClr>
                </a:solidFill>
                <a:latin typeface="Trebuchet MS" panose="020B0603020202020204" pitchFamily="34" charset="0"/>
                <a:cs typeface="Times New Roman" pitchFamily="18" charset="0"/>
              </a:rPr>
              <a:t>, </a:t>
            </a:r>
            <a:r>
              <a:rPr lang="en-US" sz="2800" b="1" i="1" dirty="0" err="1">
                <a:solidFill>
                  <a:schemeClr val="accent4">
                    <a:lumMod val="50000"/>
                  </a:schemeClr>
                </a:solidFill>
                <a:latin typeface="Trebuchet MS" panose="020B0603020202020204" pitchFamily="34" charset="0"/>
                <a:cs typeface="Times New Roman" pitchFamily="18" charset="0"/>
              </a:rPr>
              <a:t>ngày</a:t>
            </a:r>
            <a:r>
              <a:rPr lang="en-US" sz="2800" b="1" i="1" dirty="0">
                <a:solidFill>
                  <a:schemeClr val="accent4">
                    <a:lumMod val="50000"/>
                  </a:schemeClr>
                </a:solidFill>
                <a:latin typeface="Trebuchet MS" panose="020B0603020202020204" pitchFamily="34" charset="0"/>
                <a:cs typeface="Times New Roman" pitchFamily="18" charset="0"/>
              </a:rPr>
              <a:t> </a:t>
            </a:r>
            <a:r>
              <a:rPr lang="en-US" sz="2800" b="1" i="1" dirty="0" smtClean="0">
                <a:solidFill>
                  <a:schemeClr val="accent4">
                    <a:lumMod val="50000"/>
                  </a:schemeClr>
                </a:solidFill>
                <a:latin typeface="Trebuchet MS" panose="020B0603020202020204" pitchFamily="34" charset="0"/>
                <a:cs typeface="Times New Roman" pitchFamily="18" charset="0"/>
              </a:rPr>
              <a:t>29 </a:t>
            </a:r>
            <a:r>
              <a:rPr lang="en-US" sz="2800" b="1" i="1" dirty="0">
                <a:solidFill>
                  <a:schemeClr val="accent4">
                    <a:lumMod val="50000"/>
                  </a:schemeClr>
                </a:solidFill>
                <a:latin typeface="Trebuchet MS" panose="020B0603020202020204" pitchFamily="34" charset="0"/>
                <a:cs typeface="Times New Roman" pitchFamily="18" charset="0"/>
              </a:rPr>
              <a:t>tháng 9 </a:t>
            </a:r>
            <a:r>
              <a:rPr lang="en-US" sz="2800" b="1" i="1" dirty="0" err="1">
                <a:solidFill>
                  <a:schemeClr val="accent4">
                    <a:lumMod val="50000"/>
                  </a:schemeClr>
                </a:solidFill>
                <a:latin typeface="Trebuchet MS" panose="020B0603020202020204" pitchFamily="34" charset="0"/>
                <a:cs typeface="Times New Roman" pitchFamily="18" charset="0"/>
              </a:rPr>
              <a:t>năm</a:t>
            </a:r>
            <a:r>
              <a:rPr lang="en-US" sz="2800" b="1" i="1" dirty="0">
                <a:solidFill>
                  <a:schemeClr val="accent4">
                    <a:lumMod val="50000"/>
                  </a:schemeClr>
                </a:solidFill>
                <a:latin typeface="Trebuchet MS" panose="020B0603020202020204" pitchFamily="34" charset="0"/>
                <a:cs typeface="Times New Roman" pitchFamily="18" charset="0"/>
              </a:rPr>
              <a:t> 2023</a:t>
            </a:r>
          </a:p>
        </p:txBody>
      </p:sp>
      <p:cxnSp>
        <p:nvCxnSpPr>
          <p:cNvPr id="12" name="Đường nối Thẳng 11">
            <a:extLst>
              <a:ext uri="{FF2B5EF4-FFF2-40B4-BE49-F238E27FC236}">
                <a16:creationId xmlns:a16="http://schemas.microsoft.com/office/drawing/2014/main" id="{D46F97D1-CEF1-E8BC-4CE0-C6E93DDE2EDA}"/>
              </a:ext>
            </a:extLst>
          </p:cNvPr>
          <p:cNvCxnSpPr>
            <a:cxnSpLocks/>
          </p:cNvCxnSpPr>
          <p:nvPr/>
        </p:nvCxnSpPr>
        <p:spPr>
          <a:xfrm>
            <a:off x="4676775" y="647934"/>
            <a:ext cx="3143392" cy="0"/>
          </a:xfrm>
          <a:prstGeom prst="line">
            <a:avLst/>
          </a:prstGeom>
          <a:ln>
            <a:solidFill>
              <a:srgbClr val="7F6000"/>
            </a:solidFill>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3121279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4581" t="5862" r="15922"/>
          <a:stretch/>
        </p:blipFill>
        <p:spPr>
          <a:xfrm>
            <a:off x="-57151" y="0"/>
            <a:ext cx="12309725" cy="6858000"/>
          </a:xfrm>
          <a:prstGeom prst="rect">
            <a:avLst/>
          </a:prstGeom>
        </p:spPr>
      </p:pic>
      <p:pic>
        <p:nvPicPr>
          <p:cNvPr id="4" name="Beat Chiếc đèn ông sao c.">
            <a:hlinkClick r:id="" action="ppaction://media"/>
          </p:cNvPr>
          <p:cNvPicPr>
            <a:picLocks noChangeAspect="1"/>
          </p:cNvPicPr>
          <p:nvPr>
            <a:audioFile r:link="rId1"/>
            <p:extLst>
              <p:ext uri="{DAA4B4D4-6D71-4841-9C94-3DE7FCFB9230}">
                <p14:media xmlns:p14="http://schemas.microsoft.com/office/powerpoint/2010/main" r:embed="rId2">
                  <p14:trim st="19176"/>
                </p14:media>
              </p:ext>
            </p:extLst>
          </p:nvPr>
        </p:nvPicPr>
        <p:blipFill>
          <a:blip r:embed="rId5"/>
          <a:stretch>
            <a:fillRect/>
          </a:stretch>
        </p:blipFill>
        <p:spPr>
          <a:xfrm>
            <a:off x="12453257" y="1658257"/>
            <a:ext cx="609600" cy="609600"/>
          </a:xfrm>
          <a:prstGeom prst="rect">
            <a:avLst/>
          </a:prstGeom>
        </p:spPr>
      </p:pic>
      <p:pic>
        <p:nvPicPr>
          <p:cNvPr id="3" name="Hình ảnh 2">
            <a:extLst>
              <a:ext uri="{FF2B5EF4-FFF2-40B4-BE49-F238E27FC236}">
                <a16:creationId xmlns:a16="http://schemas.microsoft.com/office/drawing/2014/main" id="{903D6A7A-7E20-3427-1161-3B789F33932B}"/>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0508" b="77539" l="6055" r="97461">
                        <a14:foregroundMark x1="17188" y1="34570" x2="25586" y2="28516"/>
                        <a14:foregroundMark x1="25586" y1="28516" x2="54102" y2="20898"/>
                        <a14:foregroundMark x1="54102" y1="20898" x2="66602" y2="23242"/>
                        <a14:foregroundMark x1="66602" y1="23242" x2="86914" y2="49219"/>
                        <a14:foregroundMark x1="86914" y1="49219" x2="62695" y2="58008"/>
                        <a14:foregroundMark x1="20313" y1="36719" x2="10547" y2="46875"/>
                        <a14:foregroundMark x1="10547" y1="46875" x2="7422" y2="55859"/>
                        <a14:foregroundMark x1="7422" y1="55859" x2="11719" y2="66406"/>
                        <a14:foregroundMark x1="11719" y1="66406" x2="19336" y2="73828"/>
                        <a14:foregroundMark x1="19336" y1="73828" x2="29297" y2="75977"/>
                        <a14:foregroundMark x1="86136" y1="66440" x2="87500" y2="66211"/>
                        <a14:foregroundMark x1="87500" y1="66211" x2="94336" y2="60547"/>
                        <a14:foregroundMark x1="94336" y1="60547" x2="97070" y2="48633"/>
                        <a14:foregroundMark x1="97461" y1="47852" x2="94141" y2="42773"/>
                        <a14:foregroundMark x1="7422" y1="46484" x2="6361" y2="56921"/>
                        <a14:foregroundMark x1="8511" y1="60638" x2="11719" y2="61523"/>
                        <a14:foregroundMark x1="6055" y1="59961" x2="8274" y2="60573"/>
                        <a14:foregroundMark x1="17578" y1="77344" x2="28320" y2="76758"/>
                        <a14:foregroundMark x1="37477" y1="73753" x2="53320" y2="68555"/>
                        <a14:foregroundMark x1="28320" y1="76758" x2="29297" y2="76437"/>
                        <a14:foregroundMark x1="53320" y1="68555" x2="62500" y2="67969"/>
                        <a14:foregroundMark x1="62500" y1="67969" x2="62891" y2="67969"/>
                        <a14:foregroundMark x1="16211" y1="76953" x2="23828" y2="77539"/>
                        <a14:foregroundMark x1="23828" y1="77539" x2="29393" y2="76540"/>
                        <a14:foregroundMark x1="17773" y1="34180" x2="13672" y2="41211"/>
                        <a14:foregroundMark x1="95703" y1="56445" x2="90234" y2="64648"/>
                        <a14:foregroundMark x1="90234" y1="64648" x2="83203" y2="66016"/>
                        <a14:foregroundMark x1="83203" y1="66016" x2="78320" y2="65039"/>
                        <a14:backgroundMark x1="6836" y1="58008" x2="6641" y2="58008"/>
                        <a14:backgroundMark x1="6836" y1="57227" x2="6250" y2="58008"/>
                        <a14:backgroundMark x1="12305" y1="42969" x2="13269" y2="40998"/>
                        <a14:backgroundMark x1="6445" y1="46289" x2="7031" y2="46289"/>
                        <a14:backgroundMark x1="36328" y1="76758" x2="66797" y2="71875"/>
                        <a14:backgroundMark x1="66797" y1="71875" x2="74414" y2="72852"/>
                        <a14:backgroundMark x1="67383" y1="69336" x2="79492" y2="69141"/>
                        <a14:backgroundMark x1="79492" y1="69141" x2="89844" y2="69336"/>
                        <a14:backgroundMark x1="38281" y1="74609" x2="31250" y2="78516"/>
                        <a14:backgroundMark x1="31250" y1="78516" x2="31250" y2="78516"/>
                      </a14:backgroundRemoval>
                    </a14:imgEffect>
                  </a14:imgLayer>
                </a14:imgProps>
              </a:ext>
            </a:extLst>
          </a:blip>
          <a:srcRect t="16099" b="18715"/>
          <a:stretch/>
        </p:blipFill>
        <p:spPr>
          <a:xfrm rot="399101">
            <a:off x="3387640" y="262150"/>
            <a:ext cx="5791091" cy="3637853"/>
          </a:xfrm>
          <a:prstGeom prst="rect">
            <a:avLst/>
          </a:prstGeom>
        </p:spPr>
      </p:pic>
      <p:pic>
        <p:nvPicPr>
          <p:cNvPr id="7" name="Hình ảnh 6" descr="Ảnh có chứa phim hoạt hình&#10;&#10;Mô tả được tạo tự động">
            <a:extLst>
              <a:ext uri="{FF2B5EF4-FFF2-40B4-BE49-F238E27FC236}">
                <a16:creationId xmlns:a16="http://schemas.microsoft.com/office/drawing/2014/main" id="{737BCA34-8AA6-8C4C-9957-3811AD4929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08205" y="4093371"/>
            <a:ext cx="2643186" cy="2643186"/>
          </a:xfrm>
          <a:prstGeom prst="rect">
            <a:avLst/>
          </a:prstGeom>
        </p:spPr>
      </p:pic>
      <p:pic>
        <p:nvPicPr>
          <p:cNvPr id="10" name="Hình ảnh 9" descr="Ảnh có chứa bánh sinh nhật, bánh bột nướng, phim hoạt hình&#10;&#10;Mô tả được tạo tự động">
            <a:extLst>
              <a:ext uri="{FF2B5EF4-FFF2-40B4-BE49-F238E27FC236}">
                <a16:creationId xmlns:a16="http://schemas.microsoft.com/office/drawing/2014/main" id="{30A306DB-67BF-92DB-42EF-10E8F97DF2C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30481" y="3855291"/>
            <a:ext cx="5508303" cy="2881266"/>
          </a:xfrm>
          <a:prstGeom prst="rect">
            <a:avLst/>
          </a:prstGeom>
        </p:spPr>
      </p:pic>
    </p:spTree>
    <p:extLst>
      <p:ext uri="{BB962C8B-B14F-4D97-AF65-F5344CB8AC3E}">
        <p14:creationId xmlns:p14="http://schemas.microsoft.com/office/powerpoint/2010/main" val="2232484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091" numSld="21">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4" descr="Middle Autumn Festival - Ngày tết trung thu trong tiếng Anh">
            <a:extLst>
              <a:ext uri="{FF2B5EF4-FFF2-40B4-BE49-F238E27FC236}">
                <a16:creationId xmlns:a16="http://schemas.microsoft.com/office/drawing/2014/main" id="{954E49D1-9047-FF4E-634B-292EDF010D88}"/>
              </a:ext>
            </a:extLst>
          </p:cNvPr>
          <p:cNvPicPr>
            <a:picLocks noChangeAspect="1" noChangeArrowheads="1"/>
          </p:cNvPicPr>
          <p:nvPr/>
        </p:nvPicPr>
        <p:blipFill>
          <a:blip r:embed="rId2">
            <a:alphaModFix amt="85000"/>
            <a:extLst>
              <a:ext uri="{28A0092B-C50C-407E-A947-70E740481C1C}">
                <a14:useLocalDpi xmlns:a14="http://schemas.microsoft.com/office/drawing/2010/main" val="0"/>
              </a:ext>
            </a:extLst>
          </a:blip>
          <a:srcRect/>
          <a:stretch>
            <a:fillRect/>
          </a:stretch>
        </p:blipFill>
        <p:spPr bwMode="auto">
          <a:xfrm>
            <a:off x="0" y="-647700"/>
            <a:ext cx="12192000" cy="7505701"/>
          </a:xfrm>
          <a:prstGeom prst="rect">
            <a:avLst/>
          </a:prstGeom>
          <a:noFill/>
          <a:extLst>
            <a:ext uri="{909E8E84-426E-40DD-AFC4-6F175D3DCCD1}">
              <a14:hiddenFill xmlns:a14="http://schemas.microsoft.com/office/drawing/2010/main">
                <a:solidFill>
                  <a:srgbClr val="FFFFFF"/>
                </a:solidFill>
              </a14:hiddenFill>
            </a:ext>
          </a:extLst>
        </p:spPr>
      </p:pic>
      <p:sp>
        <p:nvSpPr>
          <p:cNvPr id="27" name="Hình chữ nhật: Góc Tròn 26">
            <a:extLst>
              <a:ext uri="{FF2B5EF4-FFF2-40B4-BE49-F238E27FC236}">
                <a16:creationId xmlns:a16="http://schemas.microsoft.com/office/drawing/2014/main" id="{1F2E25CF-0AC5-EE27-454C-43CDA4867C0F}"/>
              </a:ext>
            </a:extLst>
          </p:cNvPr>
          <p:cNvSpPr/>
          <p:nvPr/>
        </p:nvSpPr>
        <p:spPr>
          <a:xfrm>
            <a:off x="2114550" y="5543550"/>
            <a:ext cx="8229600" cy="1137925"/>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8" name="Hình chữ nhật: Góc Tròn 27">
            <a:extLst>
              <a:ext uri="{FF2B5EF4-FFF2-40B4-BE49-F238E27FC236}">
                <a16:creationId xmlns:a16="http://schemas.microsoft.com/office/drawing/2014/main" id="{B5C23B05-7CC1-E58D-0E4F-CA413700D0D1}"/>
              </a:ext>
            </a:extLst>
          </p:cNvPr>
          <p:cNvSpPr/>
          <p:nvPr/>
        </p:nvSpPr>
        <p:spPr>
          <a:xfrm>
            <a:off x="2209800" y="5645906"/>
            <a:ext cx="8001000" cy="968234"/>
          </a:xfrm>
          <a:prstGeom prst="roundRect">
            <a:avLst/>
          </a:prstGeom>
          <a:noFill/>
          <a:ln w="381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6" name="Hình ảnh 15" descr="Ảnh có chứa Hình chữ nhật, khung, khung ảnh, văn bản&#10;&#10;Mô tả được tạo tự động">
            <a:extLst>
              <a:ext uri="{FF2B5EF4-FFF2-40B4-BE49-F238E27FC236}">
                <a16:creationId xmlns:a16="http://schemas.microsoft.com/office/drawing/2014/main" id="{C2114B45-B5E5-84D9-58C5-B68AFF89CC94}"/>
              </a:ext>
            </a:extLst>
          </p:cNvPr>
          <p:cNvPicPr>
            <a:picLocks noChangeAspect="1"/>
          </p:cNvPicPr>
          <p:nvPr/>
        </p:nvPicPr>
        <p:blipFill rotWithShape="1">
          <a:blip r:embed="rId3">
            <a:extLst>
              <a:ext uri="{28A0092B-C50C-407E-A947-70E740481C1C}">
                <a14:useLocalDpi xmlns:a14="http://schemas.microsoft.com/office/drawing/2010/main" val="0"/>
              </a:ext>
            </a:extLst>
          </a:blip>
          <a:srcRect l="13950" t="12865" r="14703" b="13435"/>
          <a:stretch/>
        </p:blipFill>
        <p:spPr>
          <a:xfrm>
            <a:off x="8612630" y="614300"/>
            <a:ext cx="3463039" cy="46375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Hình ảnh 16" descr="Ảnh có chứa Hình chữ nhật, khung, khung ảnh, văn bản&#10;&#10;Mô tả được tạo tự động">
            <a:extLst>
              <a:ext uri="{FF2B5EF4-FFF2-40B4-BE49-F238E27FC236}">
                <a16:creationId xmlns:a16="http://schemas.microsoft.com/office/drawing/2014/main" id="{CCDCD220-EDAC-B2C3-B36F-366ED85D1430}"/>
              </a:ext>
            </a:extLst>
          </p:cNvPr>
          <p:cNvPicPr>
            <a:picLocks noChangeAspect="1"/>
          </p:cNvPicPr>
          <p:nvPr/>
        </p:nvPicPr>
        <p:blipFill rotWithShape="1">
          <a:blip r:embed="rId3">
            <a:extLst>
              <a:ext uri="{28A0092B-C50C-407E-A947-70E740481C1C}">
                <a14:useLocalDpi xmlns:a14="http://schemas.microsoft.com/office/drawing/2010/main" val="0"/>
              </a:ext>
            </a:extLst>
          </a:blip>
          <a:srcRect l="13950" t="12865" r="14703" b="13435"/>
          <a:stretch/>
        </p:blipFill>
        <p:spPr>
          <a:xfrm>
            <a:off x="423930" y="765256"/>
            <a:ext cx="3463040" cy="46810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Hình ảnh 20" descr="Ảnh có chứa thực phẩm, Đồ ăn vặt, bánh quy, Bánh quy và bánh quy giòn&#10;&#10;Mô tả được tạo tự động">
            <a:extLst>
              <a:ext uri="{FF2B5EF4-FFF2-40B4-BE49-F238E27FC236}">
                <a16:creationId xmlns:a16="http://schemas.microsoft.com/office/drawing/2014/main" id="{7571758A-DD7B-F86D-6C5E-BEB331AC53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6698" y="1673014"/>
            <a:ext cx="3970003" cy="3287163"/>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10001" r="14762"/>
          <a:stretch/>
        </p:blipFill>
        <p:spPr>
          <a:xfrm>
            <a:off x="8904939" y="1276351"/>
            <a:ext cx="2937071" cy="3683826"/>
          </a:xfrm>
          <a:prstGeom prst="rect">
            <a:avLst/>
          </a:prstGeom>
        </p:spPr>
      </p:pic>
      <p:pic>
        <p:nvPicPr>
          <p:cNvPr id="22" name="Hình ảnh 21" descr="Ảnh có chứa Hình chữ nhật, khung, khung ảnh, văn bản&#10;&#10;Mô tả được tạo tự động">
            <a:extLst>
              <a:ext uri="{FF2B5EF4-FFF2-40B4-BE49-F238E27FC236}">
                <a16:creationId xmlns:a16="http://schemas.microsoft.com/office/drawing/2014/main" id="{0602FFC8-B75D-F048-9E2C-DEF711F9CA03}"/>
              </a:ext>
            </a:extLst>
          </p:cNvPr>
          <p:cNvPicPr>
            <a:picLocks noChangeAspect="1"/>
          </p:cNvPicPr>
          <p:nvPr/>
        </p:nvPicPr>
        <p:blipFill rotWithShape="1">
          <a:blip r:embed="rId3">
            <a:extLst>
              <a:ext uri="{28A0092B-C50C-407E-A947-70E740481C1C}">
                <a14:useLocalDpi xmlns:a14="http://schemas.microsoft.com/office/drawing/2010/main" val="0"/>
              </a:ext>
            </a:extLst>
          </a:blip>
          <a:srcRect l="13950" t="12865" r="14703" b="13435"/>
          <a:stretch/>
        </p:blipFill>
        <p:spPr>
          <a:xfrm>
            <a:off x="4604892" y="526551"/>
            <a:ext cx="3463039" cy="46375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6" name="Group 5"/>
          <p:cNvGrpSpPr/>
          <p:nvPr/>
        </p:nvGrpSpPr>
        <p:grpSpPr>
          <a:xfrm>
            <a:off x="5029200" y="1276351"/>
            <a:ext cx="2552700" cy="3683827"/>
            <a:chOff x="4672892" y="138180"/>
            <a:chExt cx="2894292" cy="5619750"/>
          </a:xfrm>
        </p:grpSpPr>
        <p:sp>
          <p:nvSpPr>
            <p:cNvPr id="3" name="Oval 2"/>
            <p:cNvSpPr/>
            <p:nvPr/>
          </p:nvSpPr>
          <p:spPr>
            <a:xfrm>
              <a:off x="4938284" y="881130"/>
              <a:ext cx="2628900" cy="413385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72892" y="138180"/>
              <a:ext cx="2894292" cy="5619750"/>
            </a:xfrm>
            <a:prstGeom prst="rect">
              <a:avLst/>
            </a:prstGeom>
          </p:spPr>
        </p:pic>
      </p:grpSp>
      <p:pic>
        <p:nvPicPr>
          <p:cNvPr id="18" name="Hình ảnh 17" descr="Ảnh có chứa biểu tượng&#10;&#10;Mô tả được tạo tự động">
            <a:extLst>
              <a:ext uri="{FF2B5EF4-FFF2-40B4-BE49-F238E27FC236}">
                <a16:creationId xmlns:a16="http://schemas.microsoft.com/office/drawing/2014/main" id="{78A6528B-55FE-A543-B06E-55526BD25C9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54039" y="2603142"/>
            <a:ext cx="1340208" cy="1340208"/>
          </a:xfrm>
          <a:prstGeom prst="rect">
            <a:avLst/>
          </a:prstGeom>
        </p:spPr>
      </p:pic>
      <p:sp>
        <p:nvSpPr>
          <p:cNvPr id="24" name="Hình Bầu dục 23">
            <a:extLst>
              <a:ext uri="{FF2B5EF4-FFF2-40B4-BE49-F238E27FC236}">
                <a16:creationId xmlns:a16="http://schemas.microsoft.com/office/drawing/2014/main" id="{94BE1245-1E1F-E14E-281E-FA7F3BBF9ABE}"/>
              </a:ext>
            </a:extLst>
          </p:cNvPr>
          <p:cNvSpPr/>
          <p:nvPr/>
        </p:nvSpPr>
        <p:spPr>
          <a:xfrm rot="20195014">
            <a:off x="5654481" y="1781487"/>
            <a:ext cx="1874528" cy="2743698"/>
          </a:xfrm>
          <a:prstGeom prst="ellipse">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5" name="Hình ảnh 24" descr="Ảnh có chứa biểu tượng&#10;&#10;Mô tả được tạo tự động">
            <a:extLst>
              <a:ext uri="{FF2B5EF4-FFF2-40B4-BE49-F238E27FC236}">
                <a16:creationId xmlns:a16="http://schemas.microsoft.com/office/drawing/2014/main" id="{9FEB4F20-2E22-E9F7-422C-59585FC2D63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65955" y="2643844"/>
            <a:ext cx="1345501" cy="1345501"/>
          </a:xfrm>
          <a:prstGeom prst="rect">
            <a:avLst/>
          </a:prstGeom>
        </p:spPr>
      </p:pic>
      <p:sp>
        <p:nvSpPr>
          <p:cNvPr id="26" name="Hộp Văn bản 25">
            <a:extLst>
              <a:ext uri="{FF2B5EF4-FFF2-40B4-BE49-F238E27FC236}">
                <a16:creationId xmlns:a16="http://schemas.microsoft.com/office/drawing/2014/main" id="{7BA6FC94-23A7-884C-721A-5B3406BC4215}"/>
              </a:ext>
            </a:extLst>
          </p:cNvPr>
          <p:cNvSpPr txBox="1"/>
          <p:nvPr/>
        </p:nvSpPr>
        <p:spPr>
          <a:xfrm>
            <a:off x="2114550" y="4933331"/>
            <a:ext cx="8126818" cy="1107996"/>
          </a:xfrm>
          <a:prstGeom prst="rect">
            <a:avLst/>
          </a:prstGeom>
          <a:noFill/>
        </p:spPr>
        <p:txBody>
          <a:bodyPr wrap="square" rtlCol="0">
            <a:spAutoFit/>
          </a:bodyPr>
          <a:lstStyle/>
          <a:p>
            <a:pPr algn="ctr"/>
            <a:r>
              <a:rPr lang="en-US" sz="6600" b="1">
                <a:ln w="28575">
                  <a:solidFill>
                    <a:schemeClr val="accent2">
                      <a:lumMod val="20000"/>
                      <a:lumOff val="80000"/>
                    </a:schemeClr>
                  </a:solidFill>
                  <a:prstDash val="solid"/>
                </a:ln>
                <a:solidFill>
                  <a:schemeClr val="accent2">
                    <a:lumMod val="75000"/>
                  </a:schemeClr>
                </a:solidFill>
                <a:effectLst>
                  <a:outerShdw dist="38100" dir="2700000" algn="tl" rotWithShape="0">
                    <a:schemeClr val="accent2"/>
                  </a:outerShdw>
                </a:effectLst>
                <a:latin typeface="#9Slide03 IcielPanton Black" panose="00000A00000000000000" pitchFamily="2" charset="0"/>
              </a:rPr>
              <a:t>BÁNH TRUNG THU</a:t>
            </a:r>
            <a:endParaRPr lang="vi-VN" sz="6600" b="1">
              <a:ln w="28575">
                <a:solidFill>
                  <a:schemeClr val="accent2">
                    <a:lumMod val="20000"/>
                    <a:lumOff val="80000"/>
                  </a:schemeClr>
                </a:solidFill>
                <a:prstDash val="solid"/>
              </a:ln>
              <a:solidFill>
                <a:schemeClr val="accent2">
                  <a:lumMod val="75000"/>
                </a:schemeClr>
              </a:solidFill>
              <a:effectLst>
                <a:outerShdw dist="38100" dir="2700000" algn="tl" rotWithShape="0">
                  <a:schemeClr val="accent2"/>
                </a:outerShdw>
              </a:effectLst>
              <a:latin typeface="#9Slide03 IcielPanton Black" panose="00000A00000000000000" pitchFamily="2" charset="0"/>
            </a:endParaRPr>
          </a:p>
        </p:txBody>
      </p:sp>
    </p:spTree>
    <p:extLst>
      <p:ext uri="{BB962C8B-B14F-4D97-AF65-F5344CB8AC3E}">
        <p14:creationId xmlns:p14="http://schemas.microsoft.com/office/powerpoint/2010/main" val="5407923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4" descr="Middle Autumn Festival - Ngày tết trung thu trong tiếng Anh">
            <a:extLst>
              <a:ext uri="{FF2B5EF4-FFF2-40B4-BE49-F238E27FC236}">
                <a16:creationId xmlns:a16="http://schemas.microsoft.com/office/drawing/2014/main" id="{954E49D1-9047-FF4E-634B-292EDF010D88}"/>
              </a:ext>
            </a:extLst>
          </p:cNvPr>
          <p:cNvPicPr>
            <a:picLocks noChangeAspect="1" noChangeArrowheads="1"/>
          </p:cNvPicPr>
          <p:nvPr/>
        </p:nvPicPr>
        <p:blipFill>
          <a:blip r:embed="rId2">
            <a:alphaModFix amt="85000"/>
            <a:extLst>
              <a:ext uri="{28A0092B-C50C-407E-A947-70E740481C1C}">
                <a14:useLocalDpi xmlns:a14="http://schemas.microsoft.com/office/drawing/2010/main" val="0"/>
              </a:ext>
            </a:extLst>
          </a:blip>
          <a:srcRect/>
          <a:stretch>
            <a:fillRect/>
          </a:stretch>
        </p:blipFill>
        <p:spPr bwMode="auto">
          <a:xfrm>
            <a:off x="0" y="-647700"/>
            <a:ext cx="12192000" cy="7505701"/>
          </a:xfrm>
          <a:prstGeom prst="rect">
            <a:avLst/>
          </a:prstGeom>
          <a:noFill/>
          <a:extLst>
            <a:ext uri="{909E8E84-426E-40DD-AFC4-6F175D3DCCD1}">
              <a14:hiddenFill xmlns:a14="http://schemas.microsoft.com/office/drawing/2010/main">
                <a:solidFill>
                  <a:srgbClr val="FFFFFF"/>
                </a:solidFill>
              </a14:hiddenFill>
            </a:ext>
          </a:extLst>
        </p:spPr>
      </p:pic>
      <p:sp>
        <p:nvSpPr>
          <p:cNvPr id="27" name="Hình chữ nhật: Góc Tròn 26">
            <a:extLst>
              <a:ext uri="{FF2B5EF4-FFF2-40B4-BE49-F238E27FC236}">
                <a16:creationId xmlns:a16="http://schemas.microsoft.com/office/drawing/2014/main" id="{1F2E25CF-0AC5-EE27-454C-43CDA4867C0F}"/>
              </a:ext>
            </a:extLst>
          </p:cNvPr>
          <p:cNvSpPr/>
          <p:nvPr/>
        </p:nvSpPr>
        <p:spPr>
          <a:xfrm>
            <a:off x="960894" y="3992592"/>
            <a:ext cx="10585342" cy="2688883"/>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8" name="Hình chữ nhật: Góc Tròn 27">
            <a:extLst>
              <a:ext uri="{FF2B5EF4-FFF2-40B4-BE49-F238E27FC236}">
                <a16:creationId xmlns:a16="http://schemas.microsoft.com/office/drawing/2014/main" id="{B5C23B05-7CC1-E58D-0E4F-CA413700D0D1}"/>
              </a:ext>
            </a:extLst>
          </p:cNvPr>
          <p:cNvSpPr/>
          <p:nvPr/>
        </p:nvSpPr>
        <p:spPr>
          <a:xfrm>
            <a:off x="1197512" y="4240902"/>
            <a:ext cx="10147245" cy="2268386"/>
          </a:xfrm>
          <a:prstGeom prst="roundRect">
            <a:avLst/>
          </a:prstGeom>
          <a:noFill/>
          <a:ln w="381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7" name="Hình ảnh 16" descr="Ảnh có chứa Hình chữ nhật, khung, khung ảnh, văn bản&#10;&#10;Mô tả được tạo tự động">
            <a:extLst>
              <a:ext uri="{FF2B5EF4-FFF2-40B4-BE49-F238E27FC236}">
                <a16:creationId xmlns:a16="http://schemas.microsoft.com/office/drawing/2014/main" id="{CCDCD220-EDAC-B2C3-B36F-366ED85D1430}"/>
              </a:ext>
            </a:extLst>
          </p:cNvPr>
          <p:cNvPicPr>
            <a:picLocks noChangeAspect="1"/>
          </p:cNvPicPr>
          <p:nvPr/>
        </p:nvPicPr>
        <p:blipFill rotWithShape="1">
          <a:blip r:embed="rId3">
            <a:extLst>
              <a:ext uri="{28A0092B-C50C-407E-A947-70E740481C1C}">
                <a14:useLocalDpi xmlns:a14="http://schemas.microsoft.com/office/drawing/2010/main" val="0"/>
              </a:ext>
            </a:extLst>
          </a:blip>
          <a:srcRect l="13950" t="12865" r="14703" b="13435"/>
          <a:stretch/>
        </p:blipFill>
        <p:spPr>
          <a:xfrm>
            <a:off x="960894" y="-145836"/>
            <a:ext cx="4878775" cy="37608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6" name="Hộp Văn bản 25">
            <a:extLst>
              <a:ext uri="{FF2B5EF4-FFF2-40B4-BE49-F238E27FC236}">
                <a16:creationId xmlns:a16="http://schemas.microsoft.com/office/drawing/2014/main" id="{7BA6FC94-23A7-884C-721A-5B3406BC4215}"/>
              </a:ext>
            </a:extLst>
          </p:cNvPr>
          <p:cNvSpPr txBox="1"/>
          <p:nvPr/>
        </p:nvSpPr>
        <p:spPr>
          <a:xfrm>
            <a:off x="1411903" y="4271122"/>
            <a:ext cx="9819204" cy="2246769"/>
          </a:xfrm>
          <a:prstGeom prst="rect">
            <a:avLst/>
          </a:prstGeom>
          <a:noFill/>
        </p:spPr>
        <p:txBody>
          <a:bodyPr wrap="square" rtlCol="0">
            <a:spAutoFit/>
          </a:bodyPr>
          <a:lstStyle/>
          <a:p>
            <a:pPr algn="just"/>
            <a:r>
              <a:rPr lang="en-US" sz="2800" b="1">
                <a:solidFill>
                  <a:schemeClr val="accent4">
                    <a:lumMod val="50000"/>
                  </a:schemeClr>
                </a:solidFill>
                <a:latin typeface="Times New Roman" panose="02020603050405020304" pitchFamily="18" charset="0"/>
                <a:cs typeface="Times New Roman" panose="02020603050405020304" pitchFamily="18" charset="0"/>
              </a:rPr>
              <a:t>Bánh trung thu </a:t>
            </a:r>
            <a:r>
              <a:rPr lang="en-US" sz="2800">
                <a:solidFill>
                  <a:srgbClr val="002060"/>
                </a:solidFill>
                <a:latin typeface="Times New Roman" panose="02020603050405020304" pitchFamily="18" charset="0"/>
                <a:cs typeface="Times New Roman" panose="02020603050405020304" pitchFamily="18" charset="0"/>
              </a:rPr>
              <a:t>có 2 loại là bánh dẻo và bánh nướng. Bánh dẻo được làm bằng bột nếp, bánh nướng có vỏ được làm bằng bột mì nướng vàng sẫm. Nhân bánh có thể được làm từ nhiều nguyên liệu như đậu xanh, lòng đỏ trứng, hạt dưa, hạt sen…hoặc làm từ hạt sen, đậu xanh tán nhuyễn.</a:t>
            </a:r>
            <a:endParaRPr lang="vi-VN" sz="2800" b="1">
              <a:ln w="28575">
                <a:solidFill>
                  <a:schemeClr val="accent2">
                    <a:lumMod val="20000"/>
                    <a:lumOff val="80000"/>
                  </a:schemeClr>
                </a:solidFill>
                <a:prstDash val="solid"/>
              </a:ln>
              <a:solidFill>
                <a:srgbClr val="002060"/>
              </a:solidFill>
              <a:effectLst>
                <a:outerShdw dist="38100" dir="2700000" algn="tl" rotWithShape="0">
                  <a:schemeClr val="accent2"/>
                </a:outerShdw>
              </a:effectLst>
              <a:latin typeface="#9Slide03 IcielPanton Black" panose="00000A00000000000000" pitchFamily="2" charset="0"/>
            </a:endParaRPr>
          </a:p>
        </p:txBody>
      </p:sp>
      <p:pic>
        <p:nvPicPr>
          <p:cNvPr id="5" name="Hình ảnh 4" descr="Ảnh có chứa Hình chữ nhật, khung, khung ảnh, văn bản&#10;&#10;Mô tả được tạo tự động">
            <a:extLst>
              <a:ext uri="{FF2B5EF4-FFF2-40B4-BE49-F238E27FC236}">
                <a16:creationId xmlns:a16="http://schemas.microsoft.com/office/drawing/2014/main" id="{78DF9555-0230-EB1E-7D0F-8CD9208A26FF}"/>
              </a:ext>
            </a:extLst>
          </p:cNvPr>
          <p:cNvPicPr>
            <a:picLocks noChangeAspect="1"/>
          </p:cNvPicPr>
          <p:nvPr/>
        </p:nvPicPr>
        <p:blipFill rotWithShape="1">
          <a:blip r:embed="rId3">
            <a:extLst>
              <a:ext uri="{28A0092B-C50C-407E-A947-70E740481C1C}">
                <a14:useLocalDpi xmlns:a14="http://schemas.microsoft.com/office/drawing/2010/main" val="0"/>
              </a:ext>
            </a:extLst>
          </a:blip>
          <a:srcRect l="13950" t="12865" r="14703" b="13435"/>
          <a:stretch/>
        </p:blipFill>
        <p:spPr>
          <a:xfrm>
            <a:off x="6352333" y="-184514"/>
            <a:ext cx="4878774" cy="37608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2" descr="nguyên liệu làm bánh dẻo trung thu">
            <a:extLst>
              <a:ext uri="{FF2B5EF4-FFF2-40B4-BE49-F238E27FC236}">
                <a16:creationId xmlns:a16="http://schemas.microsoft.com/office/drawing/2014/main" id="{7910A9B3-F7DD-145E-D3C8-D6589B4F08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8508" y="278964"/>
            <a:ext cx="4366380" cy="29136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EA2C612A-D1F4-347A-D135-F528E5C44A71}"/>
              </a:ext>
            </a:extLst>
          </p:cNvPr>
          <p:cNvPicPr>
            <a:picLocks noChangeAspect="1"/>
          </p:cNvPicPr>
          <p:nvPr/>
        </p:nvPicPr>
        <p:blipFill rotWithShape="1">
          <a:blip r:embed="rId5">
            <a:extLst>
              <a:ext uri="{28A0092B-C50C-407E-A947-70E740481C1C}">
                <a14:useLocalDpi xmlns:a14="http://schemas.microsoft.com/office/drawing/2010/main" val="0"/>
              </a:ext>
            </a:extLst>
          </a:blip>
          <a:srcRect l="6291" r="10589"/>
          <a:stretch/>
        </p:blipFill>
        <p:spPr>
          <a:xfrm>
            <a:off x="6640000" y="256314"/>
            <a:ext cx="4303439" cy="3006669"/>
          </a:xfrm>
          <a:prstGeom prst="rect">
            <a:avLst/>
          </a:prstGeom>
          <a:ln>
            <a:noFill/>
          </a:ln>
          <a:effectLst>
            <a:softEdge rad="112500"/>
          </a:effectLst>
        </p:spPr>
      </p:pic>
    </p:spTree>
    <p:extLst>
      <p:ext uri="{BB962C8B-B14F-4D97-AF65-F5344CB8AC3E}">
        <p14:creationId xmlns:p14="http://schemas.microsoft.com/office/powerpoint/2010/main" val="18730155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Middle Autumn Festival - Ngày tết trung thu trong tiếng Anh">
            <a:extLst>
              <a:ext uri="{FF2B5EF4-FFF2-40B4-BE49-F238E27FC236}">
                <a16:creationId xmlns:a16="http://schemas.microsoft.com/office/drawing/2014/main" id="{DE87E32B-5C18-B7F0-8D47-F535C9BC2B13}"/>
              </a:ext>
            </a:extLst>
          </p:cNvPr>
          <p:cNvPicPr>
            <a:picLocks noChangeAspect="1" noChangeArrowheads="1"/>
          </p:cNvPicPr>
          <p:nvPr/>
        </p:nvPicPr>
        <p:blipFill>
          <a:blip r:embed="rId2">
            <a:alphaModFix amt="85000"/>
            <a:extLst>
              <a:ext uri="{28A0092B-C50C-407E-A947-70E740481C1C}">
                <a14:useLocalDpi xmlns:a14="http://schemas.microsoft.com/office/drawing/2010/main" val="0"/>
              </a:ext>
            </a:extLst>
          </a:blip>
          <a:srcRect/>
          <a:stretch>
            <a:fillRect/>
          </a:stretch>
        </p:blipFill>
        <p:spPr bwMode="auto">
          <a:xfrm>
            <a:off x="0" y="-647700"/>
            <a:ext cx="12192000" cy="7505701"/>
          </a:xfrm>
          <a:prstGeom prst="rect">
            <a:avLst/>
          </a:prstGeom>
          <a:noFill/>
          <a:extLst>
            <a:ext uri="{909E8E84-426E-40DD-AFC4-6F175D3DCCD1}">
              <a14:hiddenFill xmlns:a14="http://schemas.microsoft.com/office/drawing/2010/main">
                <a:solidFill>
                  <a:srgbClr val="FFFFFF"/>
                </a:solidFill>
              </a14:hiddenFill>
            </a:ext>
          </a:extLst>
        </p:spPr>
      </p:pic>
      <p:sp>
        <p:nvSpPr>
          <p:cNvPr id="11" name="Hình chữ nhật: Góc Tròn 10">
            <a:extLst>
              <a:ext uri="{FF2B5EF4-FFF2-40B4-BE49-F238E27FC236}">
                <a16:creationId xmlns:a16="http://schemas.microsoft.com/office/drawing/2014/main" id="{C834CF8B-912D-FD8D-9DA8-CFB8D3096BD8}"/>
              </a:ext>
            </a:extLst>
          </p:cNvPr>
          <p:cNvSpPr/>
          <p:nvPr/>
        </p:nvSpPr>
        <p:spPr>
          <a:xfrm>
            <a:off x="2114550" y="5543550"/>
            <a:ext cx="8229600" cy="1137925"/>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Hình chữ nhật: Góc Tròn 11">
            <a:extLst>
              <a:ext uri="{FF2B5EF4-FFF2-40B4-BE49-F238E27FC236}">
                <a16:creationId xmlns:a16="http://schemas.microsoft.com/office/drawing/2014/main" id="{11350D9E-7B1F-1369-F836-864DAA3C3504}"/>
              </a:ext>
            </a:extLst>
          </p:cNvPr>
          <p:cNvSpPr/>
          <p:nvPr/>
        </p:nvSpPr>
        <p:spPr>
          <a:xfrm>
            <a:off x="2209800" y="5645906"/>
            <a:ext cx="8001000" cy="968234"/>
          </a:xfrm>
          <a:prstGeom prst="roundRect">
            <a:avLst/>
          </a:prstGeom>
          <a:noFill/>
          <a:ln w="381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 name="Hình ảnh 7" descr="Ảnh có chứa Hình chữ nhật, khung, khung ảnh, văn bản&#10;&#10;Mô tả được tạo tự động">
            <a:extLst>
              <a:ext uri="{FF2B5EF4-FFF2-40B4-BE49-F238E27FC236}">
                <a16:creationId xmlns:a16="http://schemas.microsoft.com/office/drawing/2014/main" id="{7F976B64-17EC-8F0A-3657-A6DDBA20A6CA}"/>
              </a:ext>
            </a:extLst>
          </p:cNvPr>
          <p:cNvPicPr>
            <a:picLocks noChangeAspect="1"/>
          </p:cNvPicPr>
          <p:nvPr/>
        </p:nvPicPr>
        <p:blipFill rotWithShape="1">
          <a:blip r:embed="rId3">
            <a:extLst>
              <a:ext uri="{28A0092B-C50C-407E-A947-70E740481C1C}">
                <a14:useLocalDpi xmlns:a14="http://schemas.microsoft.com/office/drawing/2010/main" val="0"/>
              </a:ext>
            </a:extLst>
          </a:blip>
          <a:srcRect l="13950" t="12865" r="14703" b="13435"/>
          <a:stretch/>
        </p:blipFill>
        <p:spPr>
          <a:xfrm>
            <a:off x="6501481" y="276545"/>
            <a:ext cx="4455370" cy="46810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Hình ảnh 3" descr="Ảnh có chứa Hình chữ nhật, khung, khung ảnh, văn bản&#10;&#10;Mô tả được tạo tự động">
            <a:extLst>
              <a:ext uri="{FF2B5EF4-FFF2-40B4-BE49-F238E27FC236}">
                <a16:creationId xmlns:a16="http://schemas.microsoft.com/office/drawing/2014/main" id="{429B3A72-D057-DA10-5D50-4B0D851C1B43}"/>
              </a:ext>
            </a:extLst>
          </p:cNvPr>
          <p:cNvPicPr>
            <a:picLocks noChangeAspect="1"/>
          </p:cNvPicPr>
          <p:nvPr/>
        </p:nvPicPr>
        <p:blipFill rotWithShape="1">
          <a:blip r:embed="rId3">
            <a:extLst>
              <a:ext uri="{28A0092B-C50C-407E-A947-70E740481C1C}">
                <a14:useLocalDpi xmlns:a14="http://schemas.microsoft.com/office/drawing/2010/main" val="0"/>
              </a:ext>
            </a:extLst>
          </a:blip>
          <a:srcRect l="13950" t="12865" r="14703" b="13435"/>
          <a:stretch/>
        </p:blipFill>
        <p:spPr>
          <a:xfrm>
            <a:off x="1131856" y="276545"/>
            <a:ext cx="4455371" cy="46810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Hình ảnh 8" descr="Ảnh có chứa biểu tượng&#10;&#10;Mô tả được tạo tự động">
            <a:extLst>
              <a:ext uri="{FF2B5EF4-FFF2-40B4-BE49-F238E27FC236}">
                <a16:creationId xmlns:a16="http://schemas.microsoft.com/office/drawing/2014/main" id="{B96F4A66-9CA9-F971-2C52-72A17473D8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23987" y="2212479"/>
            <a:ext cx="1345501" cy="1345501"/>
          </a:xfrm>
          <a:prstGeom prst="rect">
            <a:avLst/>
          </a:prstGeom>
        </p:spPr>
      </p:pic>
      <p:sp>
        <p:nvSpPr>
          <p:cNvPr id="10" name="Hộp Văn bản 9">
            <a:extLst>
              <a:ext uri="{FF2B5EF4-FFF2-40B4-BE49-F238E27FC236}">
                <a16:creationId xmlns:a16="http://schemas.microsoft.com/office/drawing/2014/main" id="{6D535ABA-767C-6C01-0665-CBC6DE61DE92}"/>
              </a:ext>
            </a:extLst>
          </p:cNvPr>
          <p:cNvSpPr txBox="1"/>
          <p:nvPr/>
        </p:nvSpPr>
        <p:spPr>
          <a:xfrm>
            <a:off x="1981200" y="5727368"/>
            <a:ext cx="8126818" cy="954107"/>
          </a:xfrm>
          <a:prstGeom prst="rect">
            <a:avLst/>
          </a:prstGeom>
          <a:noFill/>
        </p:spPr>
        <p:txBody>
          <a:bodyPr wrap="square" rtlCol="0">
            <a:spAutoFit/>
          </a:bodyPr>
          <a:lstStyle/>
          <a:p>
            <a:pPr algn="ctr"/>
            <a:r>
              <a:rPr lang="en-US" sz="5600" b="1">
                <a:ln w="28575">
                  <a:solidFill>
                    <a:schemeClr val="accent2">
                      <a:lumMod val="20000"/>
                      <a:lumOff val="80000"/>
                    </a:schemeClr>
                  </a:solidFill>
                  <a:prstDash val="solid"/>
                </a:ln>
                <a:solidFill>
                  <a:schemeClr val="accent2">
                    <a:lumMod val="75000"/>
                  </a:schemeClr>
                </a:solidFill>
                <a:effectLst>
                  <a:outerShdw dist="38100" dir="2700000" algn="tl" rotWithShape="0">
                    <a:schemeClr val="accent2"/>
                  </a:outerShdw>
                </a:effectLst>
                <a:latin typeface="#9Slide03 IcielPanton Black" panose="00000A00000000000000" pitchFamily="2" charset="0"/>
              </a:rPr>
              <a:t>PHÁ CỖ</a:t>
            </a:r>
            <a:endParaRPr lang="vi-VN" sz="5600" b="1">
              <a:ln w="28575">
                <a:solidFill>
                  <a:schemeClr val="accent2">
                    <a:lumMod val="20000"/>
                    <a:lumOff val="80000"/>
                  </a:schemeClr>
                </a:solidFill>
                <a:prstDash val="solid"/>
              </a:ln>
              <a:solidFill>
                <a:schemeClr val="accent2">
                  <a:lumMod val="75000"/>
                </a:schemeClr>
              </a:solidFill>
              <a:effectLst>
                <a:outerShdw dist="38100" dir="2700000" algn="tl" rotWithShape="0">
                  <a:schemeClr val="accent2"/>
                </a:outerShdw>
              </a:effectLst>
              <a:latin typeface="#9Slide03 IcielPanton Black" panose="00000A00000000000000" pitchFamily="2" charset="0"/>
            </a:endParaRPr>
          </a:p>
        </p:txBody>
      </p:sp>
      <p:pic>
        <p:nvPicPr>
          <p:cNvPr id="2" name="Picture 4">
            <a:extLst>
              <a:ext uri="{FF2B5EF4-FFF2-40B4-BE49-F238E27FC236}">
                <a16:creationId xmlns:a16="http://schemas.microsoft.com/office/drawing/2014/main" id="{9353F086-9D1D-F25F-2B06-A9E55B237A2D}"/>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1583352" y="764630"/>
            <a:ext cx="3444042" cy="3749631"/>
          </a:xfrm>
          <a:prstGeom prst="rect">
            <a:avLst/>
          </a:prstGeom>
        </p:spPr>
      </p:pic>
      <p:grpSp>
        <p:nvGrpSpPr>
          <p:cNvPr id="6" name="Group 31">
            <a:extLst>
              <a:ext uri="{FF2B5EF4-FFF2-40B4-BE49-F238E27FC236}">
                <a16:creationId xmlns:a16="http://schemas.microsoft.com/office/drawing/2014/main" id="{86E064BD-F486-30A7-07C1-9C2A0E9E9933}"/>
              </a:ext>
            </a:extLst>
          </p:cNvPr>
          <p:cNvGrpSpPr/>
          <p:nvPr/>
        </p:nvGrpSpPr>
        <p:grpSpPr>
          <a:xfrm>
            <a:off x="6780275" y="1624665"/>
            <a:ext cx="3990770" cy="2786618"/>
            <a:chOff x="6229560" y="1833231"/>
            <a:chExt cx="5428105" cy="3367751"/>
          </a:xfrm>
        </p:grpSpPr>
        <p:grpSp>
          <p:nvGrpSpPr>
            <p:cNvPr id="7" name="Group 7">
              <a:extLst>
                <a:ext uri="{FF2B5EF4-FFF2-40B4-BE49-F238E27FC236}">
                  <a16:creationId xmlns:a16="http://schemas.microsoft.com/office/drawing/2014/main" id="{9D8470C1-DC6F-4A02-2309-1AEDC042127E}"/>
                </a:ext>
              </a:extLst>
            </p:cNvPr>
            <p:cNvGrpSpPr/>
            <p:nvPr/>
          </p:nvGrpSpPr>
          <p:grpSpPr>
            <a:xfrm>
              <a:off x="6229560" y="1833231"/>
              <a:ext cx="4950840" cy="2962832"/>
              <a:chOff x="2026014" y="3013115"/>
              <a:chExt cx="4950840" cy="2962832"/>
            </a:xfrm>
          </p:grpSpPr>
          <p:pic>
            <p:nvPicPr>
              <p:cNvPr id="17" name="Picture 9">
                <a:extLst>
                  <a:ext uri="{FF2B5EF4-FFF2-40B4-BE49-F238E27FC236}">
                    <a16:creationId xmlns:a16="http://schemas.microsoft.com/office/drawing/2014/main" id="{B048B734-489B-8B55-3BDB-F30ECC8064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26014" y="5110240"/>
                <a:ext cx="4950840" cy="865707"/>
              </a:xfrm>
              <a:prstGeom prst="rect">
                <a:avLst/>
              </a:prstGeom>
            </p:spPr>
          </p:pic>
          <p:pic>
            <p:nvPicPr>
              <p:cNvPr id="18" name="Picture 10">
                <a:extLst>
                  <a:ext uri="{FF2B5EF4-FFF2-40B4-BE49-F238E27FC236}">
                    <a16:creationId xmlns:a16="http://schemas.microsoft.com/office/drawing/2014/main" id="{6B773835-ABBE-84C8-0331-DF8F1BEA2969}"/>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4352" r="100000">
                            <a14:backgroundMark x1="60833" y1="42726" x2="60278" y2="42938"/>
                            <a14:backgroundMark x1="67222" y1="27754" x2="66667" y2="28037"/>
                            <a14:backgroundMark x1="62037" y1="19703" x2="62037" y2="19703"/>
                            <a14:backgroundMark x1="37222" y1="16172" x2="37222" y2="16172"/>
                            <a14:backgroundMark x1="35833" y1="21610" x2="35833" y2="21610"/>
                            <a14:backgroundMark x1="37685" y1="28249" x2="37685" y2="28249"/>
                            <a14:backgroundMark x1="65648" y1="31003" x2="65648" y2="31003"/>
                            <a14:backgroundMark x1="45185" y1="12147" x2="45185" y2="12147"/>
                            <a14:backgroundMark x1="32315" y1="50918" x2="32315" y2="50918"/>
                          </a14:backgroundRemoval>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rot="20372053">
                <a:off x="2643466" y="3013115"/>
                <a:ext cx="1853499" cy="2430143"/>
              </a:xfrm>
              <a:prstGeom prst="rect">
                <a:avLst/>
              </a:prstGeom>
            </p:spPr>
          </p:pic>
          <p:pic>
            <p:nvPicPr>
              <p:cNvPr id="19" name="Picture 12">
                <a:extLst>
                  <a:ext uri="{FF2B5EF4-FFF2-40B4-BE49-F238E27FC236}">
                    <a16:creationId xmlns:a16="http://schemas.microsoft.com/office/drawing/2014/main" id="{DD8BFF5B-795C-057E-BF2E-74A3170EE4FF}"/>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93" b="98426" l="0" r="100000"/>
                        </a14:imgEffect>
                      </a14:imgLayer>
                    </a14:imgProps>
                  </a:ext>
                  <a:ext uri="{28A0092B-C50C-407E-A947-70E740481C1C}">
                    <a14:useLocalDpi xmlns:a14="http://schemas.microsoft.com/office/drawing/2010/main" val="0"/>
                  </a:ext>
                </a:extLst>
              </a:blip>
              <a:stretch>
                <a:fillRect/>
              </a:stretch>
            </p:blipFill>
            <p:spPr>
              <a:xfrm>
                <a:off x="3761156" y="3847201"/>
                <a:ext cx="1255777" cy="1506933"/>
              </a:xfrm>
              <a:prstGeom prst="rect">
                <a:avLst/>
              </a:prstGeom>
            </p:spPr>
          </p:pic>
          <p:pic>
            <p:nvPicPr>
              <p:cNvPr id="20" name="Picture 13">
                <a:extLst>
                  <a:ext uri="{FF2B5EF4-FFF2-40B4-BE49-F238E27FC236}">
                    <a16:creationId xmlns:a16="http://schemas.microsoft.com/office/drawing/2014/main" id="{088C07D8-7239-1584-6AE7-189531F1F515}"/>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rot="1786737">
                <a:off x="4674436" y="4341494"/>
                <a:ext cx="856488" cy="1240536"/>
              </a:xfrm>
              <a:prstGeom prst="rect">
                <a:avLst/>
              </a:prstGeom>
            </p:spPr>
          </p:pic>
          <p:pic>
            <p:nvPicPr>
              <p:cNvPr id="21" name="Picture 14">
                <a:extLst>
                  <a:ext uri="{FF2B5EF4-FFF2-40B4-BE49-F238E27FC236}">
                    <a16:creationId xmlns:a16="http://schemas.microsoft.com/office/drawing/2014/main" id="{899AE6E6-0133-5B20-548B-80E19ADCED4A}"/>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rot="20434596">
                <a:off x="3603302" y="4362270"/>
                <a:ext cx="856488" cy="1240536"/>
              </a:xfrm>
              <a:prstGeom prst="rect">
                <a:avLst/>
              </a:prstGeom>
            </p:spPr>
          </p:pic>
          <p:pic>
            <p:nvPicPr>
              <p:cNvPr id="22" name="Picture 15">
                <a:extLst>
                  <a:ext uri="{FF2B5EF4-FFF2-40B4-BE49-F238E27FC236}">
                    <a16:creationId xmlns:a16="http://schemas.microsoft.com/office/drawing/2014/main" id="{7FCCF72A-5445-1435-83E2-496EF0836D46}"/>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3097612">
                <a:off x="2181771" y="4489541"/>
                <a:ext cx="1530163" cy="986386"/>
              </a:xfrm>
              <a:prstGeom prst="rect">
                <a:avLst/>
              </a:prstGeom>
            </p:spPr>
          </p:pic>
          <p:pic>
            <p:nvPicPr>
              <p:cNvPr id="23" name="Picture 16">
                <a:extLst>
                  <a:ext uri="{FF2B5EF4-FFF2-40B4-BE49-F238E27FC236}">
                    <a16:creationId xmlns:a16="http://schemas.microsoft.com/office/drawing/2014/main" id="{033C9A36-3738-3C6E-808B-24D079C54628}"/>
                  </a:ext>
                </a:extLst>
              </p:cNvPr>
              <p:cNvPicPr>
                <a:picLocks noChangeAspect="1"/>
              </p:cNvPicPr>
              <p:nvPr/>
            </p:nvPicPr>
            <p:blipFill>
              <a:blip r:embed="rId16" cstate="print">
                <a:extLst>
                  <a:ext uri="{BEBA8EAE-BF5A-486C-A8C5-ECC9F3942E4B}">
                    <a14:imgProps xmlns:a14="http://schemas.microsoft.com/office/drawing/2010/main">
                      <a14:imgLayer r:embed="rId17">
                        <a14:imgEffect>
                          <a14:backgroundRemoval t="0" b="100000" l="0" r="100000">
                            <a14:foregroundMark x1="64778" y1="7422" x2="86444" y2="24141"/>
                            <a14:foregroundMark x1="81556" y1="18828" x2="81889" y2="25156"/>
                          </a14:backgroundRemoval>
                        </a14:imgEffect>
                      </a14:imgLayer>
                    </a14:imgProps>
                  </a:ext>
                  <a:ext uri="{28A0092B-C50C-407E-A947-70E740481C1C}">
                    <a14:useLocalDpi xmlns:a14="http://schemas.microsoft.com/office/drawing/2010/main" val="0"/>
                  </a:ext>
                </a:extLst>
              </a:blip>
              <a:stretch>
                <a:fillRect/>
              </a:stretch>
            </p:blipFill>
            <p:spPr>
              <a:xfrm rot="13695999" flipH="1">
                <a:off x="5317606" y="4514519"/>
                <a:ext cx="1106350" cy="1303386"/>
              </a:xfrm>
              <a:prstGeom prst="rect">
                <a:avLst/>
              </a:prstGeom>
            </p:spPr>
          </p:pic>
          <p:pic>
            <p:nvPicPr>
              <p:cNvPr id="24" name="Picture 18">
                <a:extLst>
                  <a:ext uri="{FF2B5EF4-FFF2-40B4-BE49-F238E27FC236}">
                    <a16:creationId xmlns:a16="http://schemas.microsoft.com/office/drawing/2014/main" id="{F0DC0FEF-EE2A-9972-934C-91C31F5892CE}"/>
                  </a:ext>
                </a:extLst>
              </p:cNvPr>
              <p:cNvPicPr>
                <a:picLocks noChangeAspect="1"/>
              </p:cNvPicPr>
              <p:nvPr/>
            </p:nvPicPr>
            <p:blipFill>
              <a:blip r:embed="rId18" cstate="print">
                <a:extLst>
                  <a:ext uri="{BEBA8EAE-BF5A-486C-A8C5-ECC9F3942E4B}">
                    <a14:imgProps xmlns:a14="http://schemas.microsoft.com/office/drawing/2010/main">
                      <a14:imgLayer r:embed="rId19">
                        <a14:imgEffect>
                          <a14:backgroundRemoval t="0" b="100000" l="0" r="100000">
                            <a14:foregroundMark x1="90962" y1="25369" x2="92128" y2="30088"/>
                            <a14:foregroundMark x1="88338" y1="25664" x2="75802" y2="33038"/>
                          </a14:backgroundRemoval>
                        </a14:imgEffect>
                      </a14:imgLayer>
                    </a14:imgProps>
                  </a:ext>
                  <a:ext uri="{28A0092B-C50C-407E-A947-70E740481C1C}">
                    <a14:useLocalDpi xmlns:a14="http://schemas.microsoft.com/office/drawing/2010/main" val="0"/>
                  </a:ext>
                </a:extLst>
              </a:blip>
              <a:stretch>
                <a:fillRect/>
              </a:stretch>
            </p:blipFill>
            <p:spPr>
              <a:xfrm rot="20840753">
                <a:off x="4165109" y="5224425"/>
                <a:ext cx="669791" cy="661980"/>
              </a:xfrm>
              <a:prstGeom prst="rect">
                <a:avLst/>
              </a:prstGeom>
            </p:spPr>
          </p:pic>
          <p:pic>
            <p:nvPicPr>
              <p:cNvPr id="25" name="Picture 19">
                <a:extLst>
                  <a:ext uri="{FF2B5EF4-FFF2-40B4-BE49-F238E27FC236}">
                    <a16:creationId xmlns:a16="http://schemas.microsoft.com/office/drawing/2014/main" id="{6ACD88FB-FB13-9AA7-6E96-79BCE82E45B1}"/>
                  </a:ext>
                </a:extLst>
              </p:cNvPr>
              <p:cNvPicPr>
                <a:picLocks noChangeAspect="1"/>
              </p:cNvPicPr>
              <p:nvPr/>
            </p:nvPicPr>
            <p:blipFill>
              <a:blip r:embed="rId20" cstate="print">
                <a:extLst>
                  <a:ext uri="{BEBA8EAE-BF5A-486C-A8C5-ECC9F3942E4B}">
                    <a14:imgProps xmlns:a14="http://schemas.microsoft.com/office/drawing/2010/main">
                      <a14:imgLayer r:embed="rId21">
                        <a14:imgEffect>
                          <a14:backgroundRemoval t="0" b="100000" l="0" r="100000">
                            <a14:foregroundMark x1="90962" y1="25369" x2="92128" y2="30088"/>
                            <a14:foregroundMark x1="88338" y1="25664" x2="75802" y2="33038"/>
                          </a14:backgroundRemoval>
                        </a14:imgEffect>
                      </a14:imgLayer>
                    </a14:imgProps>
                  </a:ext>
                  <a:ext uri="{28A0092B-C50C-407E-A947-70E740481C1C}">
                    <a14:useLocalDpi xmlns:a14="http://schemas.microsoft.com/office/drawing/2010/main" val="0"/>
                  </a:ext>
                </a:extLst>
              </a:blip>
              <a:stretch>
                <a:fillRect/>
              </a:stretch>
            </p:blipFill>
            <p:spPr>
              <a:xfrm rot="16504174">
                <a:off x="2398771" y="5190793"/>
                <a:ext cx="596042" cy="589092"/>
              </a:xfrm>
              <a:prstGeom prst="rect">
                <a:avLst/>
              </a:prstGeom>
            </p:spPr>
          </p:pic>
          <p:pic>
            <p:nvPicPr>
              <p:cNvPr id="26" name="Picture 4" descr="Kết quả hình ảnh cho apple cartoon&quot;">
                <a:extLst>
                  <a:ext uri="{FF2B5EF4-FFF2-40B4-BE49-F238E27FC236}">
                    <a16:creationId xmlns:a16="http://schemas.microsoft.com/office/drawing/2014/main" id="{AE8852D6-60C3-3934-263C-48D405013351}"/>
                  </a:ext>
                </a:extLst>
              </p:cNvPr>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0" b="99737" l="4222" r="96889"/>
                        </a14:imgEffect>
                        <a14:imgEffect>
                          <a14:brightnessContrast contrast="-20000"/>
                        </a14:imgEffect>
                      </a14:imgLayer>
                    </a14:imgProps>
                  </a:ext>
                  <a:ext uri="{28A0092B-C50C-407E-A947-70E740481C1C}">
                    <a14:useLocalDpi xmlns:a14="http://schemas.microsoft.com/office/drawing/2010/main" val="0"/>
                  </a:ext>
                </a:extLst>
              </a:blip>
              <a:srcRect l="13593" r="13603" b="2873"/>
              <a:stretch/>
            </p:blipFill>
            <p:spPr bwMode="auto">
              <a:xfrm rot="20948333">
                <a:off x="3281264" y="5154224"/>
                <a:ext cx="662958" cy="68701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Kết quả hình ảnh cho apple cartoon&quot;">
                <a:extLst>
                  <a:ext uri="{FF2B5EF4-FFF2-40B4-BE49-F238E27FC236}">
                    <a16:creationId xmlns:a16="http://schemas.microsoft.com/office/drawing/2014/main" id="{43C626B1-B130-0180-2F4A-BC5DF34F03E9}"/>
                  </a:ext>
                </a:extLst>
              </p:cNvPr>
              <p:cNvPicPr>
                <a:picLocks noChangeAspect="1" noChangeArrowheads="1"/>
              </p:cNvPicPr>
              <p:nvPr/>
            </p:nvPicPr>
            <p:blipFill rotWithShape="1">
              <a:blip r:embed="rId24" cstate="print">
                <a:extLst>
                  <a:ext uri="{BEBA8EAE-BF5A-486C-A8C5-ECC9F3942E4B}">
                    <a14:imgProps xmlns:a14="http://schemas.microsoft.com/office/drawing/2010/main">
                      <a14:imgLayer r:embed="rId25">
                        <a14:imgEffect>
                          <a14:backgroundRemoval t="0" b="99737" l="4222" r="96889"/>
                        </a14:imgEffect>
                        <a14:imgEffect>
                          <a14:brightnessContrast contrast="-20000"/>
                        </a14:imgEffect>
                      </a14:imgLayer>
                    </a14:imgProps>
                  </a:ext>
                  <a:ext uri="{28A0092B-C50C-407E-A947-70E740481C1C}">
                    <a14:useLocalDpi xmlns:a14="http://schemas.microsoft.com/office/drawing/2010/main" val="0"/>
                  </a:ext>
                </a:extLst>
              </a:blip>
              <a:srcRect l="13593" r="13603" b="2873"/>
              <a:stretch/>
            </p:blipFill>
            <p:spPr bwMode="auto">
              <a:xfrm rot="20948333" flipH="1">
                <a:off x="5087642" y="5163458"/>
                <a:ext cx="633509" cy="69494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2">
                <a:extLst>
                  <a:ext uri="{FF2B5EF4-FFF2-40B4-BE49-F238E27FC236}">
                    <a16:creationId xmlns:a16="http://schemas.microsoft.com/office/drawing/2014/main" id="{D802E612-D7D2-25DA-D737-65F164E89B95}"/>
                  </a:ext>
                </a:extLst>
              </p:cNvPr>
              <p:cNvPicPr>
                <a:picLocks noChangeAspect="1"/>
              </p:cNvPicPr>
              <p:nvPr/>
            </p:nvPicPr>
            <p:blipFill>
              <a:blip r:embed="rId26" cstate="print">
                <a:extLst>
                  <a:ext uri="{BEBA8EAE-BF5A-486C-A8C5-ECC9F3942E4B}">
                    <a14:imgProps xmlns:a14="http://schemas.microsoft.com/office/drawing/2010/main">
                      <a14:imgLayer r:embed="rId27">
                        <a14:imgEffect>
                          <a14:backgroundRemoval t="0" b="100000" l="0" r="1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945204" y="5396885"/>
                <a:ext cx="414259" cy="391820"/>
              </a:xfrm>
              <a:prstGeom prst="rect">
                <a:avLst/>
              </a:prstGeom>
            </p:spPr>
          </p:pic>
          <p:pic>
            <p:nvPicPr>
              <p:cNvPr id="29" name="Picture 23">
                <a:extLst>
                  <a:ext uri="{FF2B5EF4-FFF2-40B4-BE49-F238E27FC236}">
                    <a16:creationId xmlns:a16="http://schemas.microsoft.com/office/drawing/2014/main" id="{C42670B6-0116-DADA-5605-AF2D377EFA74}"/>
                  </a:ext>
                </a:extLst>
              </p:cNvPr>
              <p:cNvPicPr>
                <a:picLocks noChangeAspect="1"/>
              </p:cNvPicPr>
              <p:nvPr/>
            </p:nvPicPr>
            <p:blipFill>
              <a:blip r:embed="rId28" cstate="print">
                <a:extLst>
                  <a:ext uri="{BEBA8EAE-BF5A-486C-A8C5-ECC9F3942E4B}">
                    <a14:imgProps xmlns:a14="http://schemas.microsoft.com/office/drawing/2010/main">
                      <a14:imgLayer r:embed="rId29">
                        <a14:imgEffect>
                          <a14:backgroundRemoval t="0" b="100000" l="0" r="1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3876729" y="5542186"/>
                <a:ext cx="376105" cy="345296"/>
              </a:xfrm>
              <a:prstGeom prst="rect">
                <a:avLst/>
              </a:prstGeom>
            </p:spPr>
          </p:pic>
          <p:pic>
            <p:nvPicPr>
              <p:cNvPr id="30" name="Picture 24">
                <a:extLst>
                  <a:ext uri="{FF2B5EF4-FFF2-40B4-BE49-F238E27FC236}">
                    <a16:creationId xmlns:a16="http://schemas.microsoft.com/office/drawing/2014/main" id="{CD9CF162-2C46-D10E-C27C-BCB2BAAB12D2}"/>
                  </a:ext>
                </a:extLst>
              </p:cNvPr>
              <p:cNvPicPr>
                <a:picLocks noChangeAspect="1"/>
              </p:cNvPicPr>
              <p:nvPr/>
            </p:nvPicPr>
            <p:blipFill>
              <a:blip r:embed="rId30" cstate="print">
                <a:extLst>
                  <a:ext uri="{BEBA8EAE-BF5A-486C-A8C5-ECC9F3942E4B}">
                    <a14:imgProps xmlns:a14="http://schemas.microsoft.com/office/drawing/2010/main">
                      <a14:imgLayer r:embed="rId31">
                        <a14:imgEffect>
                          <a14:backgroundRemoval t="0" b="100000" l="0" r="1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rot="20771448">
                <a:off x="4819900" y="5549391"/>
                <a:ext cx="350464" cy="345296"/>
              </a:xfrm>
              <a:prstGeom prst="rect">
                <a:avLst/>
              </a:prstGeom>
            </p:spPr>
          </p:pic>
          <p:pic>
            <p:nvPicPr>
              <p:cNvPr id="31" name="Picture 25">
                <a:extLst>
                  <a:ext uri="{FF2B5EF4-FFF2-40B4-BE49-F238E27FC236}">
                    <a16:creationId xmlns:a16="http://schemas.microsoft.com/office/drawing/2014/main" id="{8EF40A6A-5DCC-801F-028A-1DBB6912058C}"/>
                  </a:ext>
                </a:extLst>
              </p:cNvPr>
              <p:cNvPicPr>
                <a:picLocks noChangeAspect="1"/>
              </p:cNvPicPr>
              <p:nvPr/>
            </p:nvPicPr>
            <p:blipFill>
              <a:blip r:embed="rId30" cstate="print">
                <a:extLst>
                  <a:ext uri="{BEBA8EAE-BF5A-486C-A8C5-ECC9F3942E4B}">
                    <a14:imgProps xmlns:a14="http://schemas.microsoft.com/office/drawing/2010/main">
                      <a14:imgLayer r:embed="rId31">
                        <a14:imgEffect>
                          <a14:backgroundRemoval t="0" b="100000" l="0" r="1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rot="20771448">
                <a:off x="5673168" y="5487543"/>
                <a:ext cx="350464" cy="345296"/>
              </a:xfrm>
              <a:prstGeom prst="rect">
                <a:avLst/>
              </a:prstGeom>
            </p:spPr>
          </p:pic>
          <p:pic>
            <p:nvPicPr>
              <p:cNvPr id="32" name="Picture 26">
                <a:extLst>
                  <a:ext uri="{FF2B5EF4-FFF2-40B4-BE49-F238E27FC236}">
                    <a16:creationId xmlns:a16="http://schemas.microsoft.com/office/drawing/2014/main" id="{EE68FCFF-4D19-CAB4-4C63-865A0CEC9EE0}"/>
                  </a:ext>
                </a:extLst>
              </p:cNvPr>
              <p:cNvPicPr>
                <a:picLocks noChangeAspect="1"/>
              </p:cNvPicPr>
              <p:nvPr/>
            </p:nvPicPr>
            <p:blipFill>
              <a:blip r:embed="rId18" cstate="print">
                <a:extLst>
                  <a:ext uri="{BEBA8EAE-BF5A-486C-A8C5-ECC9F3942E4B}">
                    <a14:imgProps xmlns:a14="http://schemas.microsoft.com/office/drawing/2010/main">
                      <a14:imgLayer r:embed="rId19">
                        <a14:imgEffect>
                          <a14:backgroundRemoval t="0" b="100000" l="0" r="100000">
                            <a14:foregroundMark x1="90962" y1="25369" x2="92128" y2="30088"/>
                            <a14:foregroundMark x1="88338" y1="25664" x2="75802" y2="33038"/>
                          </a14:backgroundRemoval>
                        </a14:imgEffect>
                      </a14:imgLayer>
                    </a14:imgProps>
                  </a:ext>
                  <a:ext uri="{28A0092B-C50C-407E-A947-70E740481C1C}">
                    <a14:useLocalDpi xmlns:a14="http://schemas.microsoft.com/office/drawing/2010/main" val="0"/>
                  </a:ext>
                </a:extLst>
              </a:blip>
              <a:stretch>
                <a:fillRect/>
              </a:stretch>
            </p:blipFill>
            <p:spPr>
              <a:xfrm rot="18937763">
                <a:off x="5899069" y="5088476"/>
                <a:ext cx="669791" cy="661980"/>
              </a:xfrm>
              <a:prstGeom prst="rect">
                <a:avLst/>
              </a:prstGeom>
            </p:spPr>
          </p:pic>
        </p:grpSp>
        <p:pic>
          <p:nvPicPr>
            <p:cNvPr id="14" name="Picture 27">
              <a:extLst>
                <a:ext uri="{FF2B5EF4-FFF2-40B4-BE49-F238E27FC236}">
                  <a16:creationId xmlns:a16="http://schemas.microsoft.com/office/drawing/2014/main" id="{C4F36DAD-E80B-D983-8478-222597AA8266}"/>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rot="19642835">
              <a:off x="6713863" y="4245942"/>
              <a:ext cx="1025439" cy="955040"/>
            </a:xfrm>
            <a:prstGeom prst="rect">
              <a:avLst/>
            </a:prstGeom>
          </p:spPr>
        </p:pic>
        <p:pic>
          <p:nvPicPr>
            <p:cNvPr id="15" name="Picture 29">
              <a:extLst>
                <a:ext uri="{FF2B5EF4-FFF2-40B4-BE49-F238E27FC236}">
                  <a16:creationId xmlns:a16="http://schemas.microsoft.com/office/drawing/2014/main" id="{BC279B27-D7D1-400E-0F27-31B13335A6ED}"/>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10251716" y="3915113"/>
              <a:ext cx="1405949" cy="1135428"/>
            </a:xfrm>
            <a:prstGeom prst="rect">
              <a:avLst/>
            </a:prstGeom>
          </p:spPr>
        </p:pic>
        <p:pic>
          <p:nvPicPr>
            <p:cNvPr id="16" name="Picture 30">
              <a:extLst>
                <a:ext uri="{FF2B5EF4-FFF2-40B4-BE49-F238E27FC236}">
                  <a16:creationId xmlns:a16="http://schemas.microsoft.com/office/drawing/2014/main" id="{D40B2368-48F2-02A4-C23E-82DB43F6E3F9}"/>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rot="19642835" flipH="1" flipV="1">
              <a:off x="9223325" y="4234744"/>
              <a:ext cx="888442" cy="827448"/>
            </a:xfrm>
            <a:prstGeom prst="rect">
              <a:avLst/>
            </a:prstGeom>
          </p:spPr>
        </p:pic>
      </p:grpSp>
    </p:spTree>
    <p:extLst>
      <p:ext uri="{BB962C8B-B14F-4D97-AF65-F5344CB8AC3E}">
        <p14:creationId xmlns:p14="http://schemas.microsoft.com/office/powerpoint/2010/main" val="37694724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4" descr="Middle Autumn Festival - Ngày tết trung thu trong tiếng Anh">
            <a:extLst>
              <a:ext uri="{FF2B5EF4-FFF2-40B4-BE49-F238E27FC236}">
                <a16:creationId xmlns:a16="http://schemas.microsoft.com/office/drawing/2014/main" id="{954E49D1-9047-FF4E-634B-292EDF010D88}"/>
              </a:ext>
            </a:extLst>
          </p:cNvPr>
          <p:cNvPicPr>
            <a:picLocks noChangeAspect="1" noChangeArrowheads="1"/>
          </p:cNvPicPr>
          <p:nvPr/>
        </p:nvPicPr>
        <p:blipFill>
          <a:blip r:embed="rId2">
            <a:alphaModFix amt="85000"/>
            <a:extLst>
              <a:ext uri="{28A0092B-C50C-407E-A947-70E740481C1C}">
                <a14:useLocalDpi xmlns:a14="http://schemas.microsoft.com/office/drawing/2010/main" val="0"/>
              </a:ext>
            </a:extLst>
          </a:blip>
          <a:srcRect/>
          <a:stretch>
            <a:fillRect/>
          </a:stretch>
        </p:blipFill>
        <p:spPr bwMode="auto">
          <a:xfrm>
            <a:off x="0" y="-647700"/>
            <a:ext cx="12192000" cy="7505701"/>
          </a:xfrm>
          <a:prstGeom prst="rect">
            <a:avLst/>
          </a:prstGeom>
          <a:noFill/>
          <a:extLst>
            <a:ext uri="{909E8E84-426E-40DD-AFC4-6F175D3DCCD1}">
              <a14:hiddenFill xmlns:a14="http://schemas.microsoft.com/office/drawing/2010/main">
                <a:solidFill>
                  <a:srgbClr val="FFFFFF"/>
                </a:solidFill>
              </a14:hiddenFill>
            </a:ext>
          </a:extLst>
        </p:spPr>
      </p:pic>
      <p:sp>
        <p:nvSpPr>
          <p:cNvPr id="27" name="Hình chữ nhật: Góc Tròn 26">
            <a:extLst>
              <a:ext uri="{FF2B5EF4-FFF2-40B4-BE49-F238E27FC236}">
                <a16:creationId xmlns:a16="http://schemas.microsoft.com/office/drawing/2014/main" id="{1F2E25CF-0AC5-EE27-454C-43CDA4867C0F}"/>
              </a:ext>
            </a:extLst>
          </p:cNvPr>
          <p:cNvSpPr/>
          <p:nvPr/>
        </p:nvSpPr>
        <p:spPr>
          <a:xfrm>
            <a:off x="960894" y="4707338"/>
            <a:ext cx="10585342" cy="1974137"/>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8" name="Hình chữ nhật: Góc Tròn 27">
            <a:extLst>
              <a:ext uri="{FF2B5EF4-FFF2-40B4-BE49-F238E27FC236}">
                <a16:creationId xmlns:a16="http://schemas.microsoft.com/office/drawing/2014/main" id="{B5C23B05-7CC1-E58D-0E4F-CA413700D0D1}"/>
              </a:ext>
            </a:extLst>
          </p:cNvPr>
          <p:cNvSpPr/>
          <p:nvPr/>
        </p:nvSpPr>
        <p:spPr>
          <a:xfrm>
            <a:off x="1202314" y="4844823"/>
            <a:ext cx="10092573" cy="1742867"/>
          </a:xfrm>
          <a:prstGeom prst="roundRect">
            <a:avLst/>
          </a:prstGeom>
          <a:noFill/>
          <a:ln w="381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7" name="Hình ảnh 16" descr="Ảnh có chứa Hình chữ nhật, khung, khung ảnh, văn bản&#10;&#10;Mô tả được tạo tự động">
            <a:extLst>
              <a:ext uri="{FF2B5EF4-FFF2-40B4-BE49-F238E27FC236}">
                <a16:creationId xmlns:a16="http://schemas.microsoft.com/office/drawing/2014/main" id="{CCDCD220-EDAC-B2C3-B36F-366ED85D1430}"/>
              </a:ext>
            </a:extLst>
          </p:cNvPr>
          <p:cNvPicPr>
            <a:picLocks noChangeAspect="1"/>
          </p:cNvPicPr>
          <p:nvPr/>
        </p:nvPicPr>
        <p:blipFill rotWithShape="1">
          <a:blip r:embed="rId3">
            <a:extLst>
              <a:ext uri="{28A0092B-C50C-407E-A947-70E740481C1C}">
                <a14:useLocalDpi xmlns:a14="http://schemas.microsoft.com/office/drawing/2010/main" val="0"/>
              </a:ext>
            </a:extLst>
          </a:blip>
          <a:srcRect l="13950" t="12865" r="14703" b="13435"/>
          <a:stretch/>
        </p:blipFill>
        <p:spPr>
          <a:xfrm>
            <a:off x="2314885" y="-663936"/>
            <a:ext cx="8071760" cy="52197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6" name="Hộp Văn bản 25">
            <a:extLst>
              <a:ext uri="{FF2B5EF4-FFF2-40B4-BE49-F238E27FC236}">
                <a16:creationId xmlns:a16="http://schemas.microsoft.com/office/drawing/2014/main" id="{7BA6FC94-23A7-884C-721A-5B3406BC4215}"/>
              </a:ext>
            </a:extLst>
          </p:cNvPr>
          <p:cNvSpPr txBox="1"/>
          <p:nvPr/>
        </p:nvSpPr>
        <p:spPr>
          <a:xfrm>
            <a:off x="1547448" y="5017476"/>
            <a:ext cx="9683658" cy="1384995"/>
          </a:xfrm>
          <a:prstGeom prst="rect">
            <a:avLst/>
          </a:prstGeom>
          <a:noFill/>
        </p:spPr>
        <p:txBody>
          <a:bodyPr wrap="square" rtlCol="0">
            <a:spAutoFit/>
          </a:bodyPr>
          <a:lstStyle/>
          <a:p>
            <a:pPr algn="just"/>
            <a:r>
              <a:rPr lang="vi-VN" sz="2800" b="1">
                <a:solidFill>
                  <a:schemeClr val="accent4">
                    <a:lumMod val="50000"/>
                  </a:schemeClr>
                </a:solidFill>
                <a:latin typeface="Times New Roman" panose="02020603050405020304" pitchFamily="18" charset="0"/>
                <a:cs typeface="Times New Roman" panose="02020603050405020304" pitchFamily="18" charset="0"/>
              </a:rPr>
              <a:t>Phá cỗ </a:t>
            </a:r>
            <a:r>
              <a:rPr lang="vi-VN" sz="2800">
                <a:solidFill>
                  <a:srgbClr val="002060"/>
                </a:solidFill>
                <a:latin typeface="Times New Roman" panose="02020603050405020304" pitchFamily="18" charset="0"/>
                <a:cs typeface="Times New Roman" panose="02020603050405020304" pitchFamily="18" charset="0"/>
              </a:rPr>
              <a:t>trong đêm Trung thu là mọi người cùng nhau thưởng thức mâm cỗ dưới ánh trăng rằm, cùng chuyện trò, ca hát, thưởng thức không khí sum vầy, đầm ấm.</a:t>
            </a:r>
            <a:endParaRPr lang="en-US" sz="2800">
              <a:solidFill>
                <a:srgbClr val="002060"/>
              </a:solidFill>
              <a:latin typeface="Times New Roman" panose="02020603050405020304" pitchFamily="18" charset="0"/>
              <a:cs typeface="Times New Roman" panose="02020603050405020304" pitchFamily="18" charset="0"/>
            </a:endParaRPr>
          </a:p>
        </p:txBody>
      </p:sp>
      <p:pic>
        <p:nvPicPr>
          <p:cNvPr id="2" name="Picture 3">
            <a:extLst>
              <a:ext uri="{FF2B5EF4-FFF2-40B4-BE49-F238E27FC236}">
                <a16:creationId xmlns:a16="http://schemas.microsoft.com/office/drawing/2014/main" id="{BE765C01-4EB0-2D43-3F89-B518AAE306D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2633838" y="-46892"/>
            <a:ext cx="7243277" cy="4209891"/>
          </a:xfrm>
          <a:prstGeom prst="rect">
            <a:avLst/>
          </a:prstGeom>
          <a:ln>
            <a:noFill/>
          </a:ln>
          <a:effectLst>
            <a:softEdge rad="112500"/>
          </a:effectLst>
        </p:spPr>
      </p:pic>
    </p:spTree>
    <p:extLst>
      <p:ext uri="{BB962C8B-B14F-4D97-AF65-F5344CB8AC3E}">
        <p14:creationId xmlns:p14="http://schemas.microsoft.com/office/powerpoint/2010/main" val="27704939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Middle Autumn Festival - Ngày tết trung thu trong tiếng Anh">
            <a:extLst>
              <a:ext uri="{FF2B5EF4-FFF2-40B4-BE49-F238E27FC236}">
                <a16:creationId xmlns:a16="http://schemas.microsoft.com/office/drawing/2014/main" id="{6ED0818E-E3E6-61E5-336F-7B4CC49BC909}"/>
              </a:ext>
            </a:extLst>
          </p:cNvPr>
          <p:cNvPicPr>
            <a:picLocks noChangeAspect="1" noChangeArrowheads="1"/>
          </p:cNvPicPr>
          <p:nvPr/>
        </p:nvPicPr>
        <p:blipFill>
          <a:blip r:embed="rId2">
            <a:alphaModFix amt="85000"/>
            <a:extLst>
              <a:ext uri="{28A0092B-C50C-407E-A947-70E740481C1C}">
                <a14:useLocalDpi xmlns:a14="http://schemas.microsoft.com/office/drawing/2010/main" val="0"/>
              </a:ext>
            </a:extLst>
          </a:blip>
          <a:srcRect/>
          <a:stretch>
            <a:fillRect/>
          </a:stretch>
        </p:blipFill>
        <p:spPr bwMode="auto">
          <a:xfrm>
            <a:off x="0" y="-647700"/>
            <a:ext cx="12192000" cy="7505701"/>
          </a:xfrm>
          <a:prstGeom prst="rect">
            <a:avLst/>
          </a:prstGeom>
          <a:noFill/>
          <a:extLst>
            <a:ext uri="{909E8E84-426E-40DD-AFC4-6F175D3DCCD1}">
              <a14:hiddenFill xmlns:a14="http://schemas.microsoft.com/office/drawing/2010/main">
                <a:solidFill>
                  <a:srgbClr val="FFFFFF"/>
                </a:solidFill>
              </a14:hiddenFill>
            </a:ext>
          </a:extLst>
        </p:spPr>
      </p:pic>
      <p:sp>
        <p:nvSpPr>
          <p:cNvPr id="13" name="Hình chữ nhật: Góc Tròn 12">
            <a:extLst>
              <a:ext uri="{FF2B5EF4-FFF2-40B4-BE49-F238E27FC236}">
                <a16:creationId xmlns:a16="http://schemas.microsoft.com/office/drawing/2014/main" id="{1A475910-1748-8321-F6B4-563CEC653BFB}"/>
              </a:ext>
            </a:extLst>
          </p:cNvPr>
          <p:cNvSpPr/>
          <p:nvPr/>
        </p:nvSpPr>
        <p:spPr>
          <a:xfrm>
            <a:off x="1914525" y="4833082"/>
            <a:ext cx="8229600" cy="1137925"/>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Hình chữ nhật: Góc Tròn 13">
            <a:extLst>
              <a:ext uri="{FF2B5EF4-FFF2-40B4-BE49-F238E27FC236}">
                <a16:creationId xmlns:a16="http://schemas.microsoft.com/office/drawing/2014/main" id="{F3A47221-80B5-3D9E-444C-FFEBDCC3436E}"/>
              </a:ext>
            </a:extLst>
          </p:cNvPr>
          <p:cNvSpPr/>
          <p:nvPr/>
        </p:nvSpPr>
        <p:spPr>
          <a:xfrm>
            <a:off x="2209800" y="5645906"/>
            <a:ext cx="8001000" cy="968234"/>
          </a:xfrm>
          <a:prstGeom prst="roundRect">
            <a:avLst/>
          </a:prstGeom>
          <a:noFill/>
          <a:ln w="381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 name="Hình ảnh 5" descr="Ảnh có chứa Hình chữ nhật, khung, khung ảnh, văn bản&#10;&#10;Mô tả được tạo tự động">
            <a:extLst>
              <a:ext uri="{FF2B5EF4-FFF2-40B4-BE49-F238E27FC236}">
                <a16:creationId xmlns:a16="http://schemas.microsoft.com/office/drawing/2014/main" id="{7725C2D3-75D7-578E-CACE-1D6F778A5438}"/>
              </a:ext>
            </a:extLst>
          </p:cNvPr>
          <p:cNvPicPr>
            <a:picLocks noChangeAspect="1"/>
          </p:cNvPicPr>
          <p:nvPr/>
        </p:nvPicPr>
        <p:blipFill rotWithShape="1">
          <a:blip r:embed="rId3">
            <a:extLst>
              <a:ext uri="{28A0092B-C50C-407E-A947-70E740481C1C}">
                <a14:useLocalDpi xmlns:a14="http://schemas.microsoft.com/office/drawing/2010/main" val="0"/>
              </a:ext>
            </a:extLst>
          </a:blip>
          <a:srcRect l="13950" t="12865" r="14703" b="13435"/>
          <a:stretch/>
        </p:blipFill>
        <p:spPr>
          <a:xfrm>
            <a:off x="6557261" y="601185"/>
            <a:ext cx="3463039" cy="46375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4254" r="12032"/>
          <a:stretch/>
        </p:blipFill>
        <p:spPr>
          <a:xfrm>
            <a:off x="7033928" y="1184121"/>
            <a:ext cx="2611973" cy="3543375"/>
          </a:xfrm>
          <a:prstGeom prst="rect">
            <a:avLst/>
          </a:prstGeom>
          <a:ln>
            <a:noFill/>
          </a:ln>
          <a:effectLst>
            <a:softEdge rad="112500"/>
          </a:effectLst>
        </p:spPr>
      </p:pic>
      <p:pic>
        <p:nvPicPr>
          <p:cNvPr id="5" name="Hình ảnh 4" descr="Ảnh có chứa Hình chữ nhật, khung, khung ảnh, văn bản&#10;&#10;Mô tả được tạo tự động">
            <a:extLst>
              <a:ext uri="{FF2B5EF4-FFF2-40B4-BE49-F238E27FC236}">
                <a16:creationId xmlns:a16="http://schemas.microsoft.com/office/drawing/2014/main" id="{57A1D0C7-C572-1CAB-F066-8C8B56A0011D}"/>
              </a:ext>
            </a:extLst>
          </p:cNvPr>
          <p:cNvPicPr>
            <a:picLocks noChangeAspect="1"/>
          </p:cNvPicPr>
          <p:nvPr/>
        </p:nvPicPr>
        <p:blipFill rotWithShape="1">
          <a:blip r:embed="rId3">
            <a:extLst>
              <a:ext uri="{28A0092B-C50C-407E-A947-70E740481C1C}">
                <a14:useLocalDpi xmlns:a14="http://schemas.microsoft.com/office/drawing/2010/main" val="0"/>
              </a:ext>
            </a:extLst>
          </a:blip>
          <a:srcRect l="13950" t="12865" r="14703" b="13435"/>
          <a:stretch/>
        </p:blipFill>
        <p:spPr>
          <a:xfrm>
            <a:off x="2171700" y="557661"/>
            <a:ext cx="3463040" cy="46810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70303" t="24753" r="16857" b="30406"/>
          <a:stretch/>
        </p:blipFill>
        <p:spPr>
          <a:xfrm>
            <a:off x="3031998" y="1052129"/>
            <a:ext cx="1844328" cy="36212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Hình ảnh 9" descr="Ảnh có chứa biểu tượng&#10;&#10;Mô tả được tạo tự động">
            <a:extLst>
              <a:ext uri="{FF2B5EF4-FFF2-40B4-BE49-F238E27FC236}">
                <a16:creationId xmlns:a16="http://schemas.microsoft.com/office/drawing/2014/main" id="{2BF6C126-7266-23EE-7693-E20ACAE12EB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51516" y="2104315"/>
            <a:ext cx="1844328" cy="1844328"/>
          </a:xfrm>
          <a:prstGeom prst="rect">
            <a:avLst/>
          </a:prstGeom>
        </p:spPr>
      </p:pic>
      <p:sp>
        <p:nvSpPr>
          <p:cNvPr id="11" name="Hộp Văn bản 10">
            <a:extLst>
              <a:ext uri="{FF2B5EF4-FFF2-40B4-BE49-F238E27FC236}">
                <a16:creationId xmlns:a16="http://schemas.microsoft.com/office/drawing/2014/main" id="{3DAA8823-F657-927D-ECF2-D840CC5DEB3F}"/>
              </a:ext>
            </a:extLst>
          </p:cNvPr>
          <p:cNvSpPr txBox="1"/>
          <p:nvPr/>
        </p:nvSpPr>
        <p:spPr>
          <a:xfrm>
            <a:off x="2929640" y="4673424"/>
            <a:ext cx="5924550" cy="1107996"/>
          </a:xfrm>
          <a:prstGeom prst="rect">
            <a:avLst/>
          </a:prstGeom>
          <a:noFill/>
        </p:spPr>
        <p:txBody>
          <a:bodyPr wrap="square" rtlCol="0">
            <a:spAutoFit/>
          </a:bodyPr>
          <a:lstStyle/>
          <a:p>
            <a:pPr algn="ctr"/>
            <a:r>
              <a:rPr lang="en-US" sz="6600" b="1" dirty="0">
                <a:ln w="28575">
                  <a:solidFill>
                    <a:schemeClr val="accent2">
                      <a:lumMod val="20000"/>
                      <a:lumOff val="80000"/>
                    </a:schemeClr>
                  </a:solidFill>
                  <a:prstDash val="solid"/>
                </a:ln>
                <a:solidFill>
                  <a:schemeClr val="accent2">
                    <a:lumMod val="75000"/>
                  </a:schemeClr>
                </a:solidFill>
                <a:effectLst>
                  <a:outerShdw dist="38100" dir="2700000" algn="tl" rotWithShape="0">
                    <a:schemeClr val="accent2"/>
                  </a:outerShdw>
                </a:effectLst>
                <a:latin typeface="#9Slide03 IcielPanton Black" panose="00000A00000000000000" pitchFamily="2" charset="0"/>
              </a:rPr>
              <a:t>CHÚ CUỘI</a:t>
            </a:r>
            <a:endParaRPr lang="vi-VN" sz="6600" b="1" dirty="0">
              <a:ln w="28575">
                <a:solidFill>
                  <a:schemeClr val="accent2">
                    <a:lumMod val="20000"/>
                    <a:lumOff val="80000"/>
                  </a:schemeClr>
                </a:solidFill>
                <a:prstDash val="solid"/>
              </a:ln>
              <a:solidFill>
                <a:schemeClr val="accent2">
                  <a:lumMod val="75000"/>
                </a:schemeClr>
              </a:solidFill>
              <a:effectLst>
                <a:outerShdw dist="38100" dir="2700000" algn="tl" rotWithShape="0">
                  <a:schemeClr val="accent2"/>
                </a:outerShdw>
              </a:effectLst>
              <a:latin typeface="#9Slide03 IcielPanton Black" panose="00000A00000000000000" pitchFamily="2" charset="0"/>
            </a:endParaRPr>
          </a:p>
        </p:txBody>
      </p:sp>
    </p:spTree>
    <p:extLst>
      <p:ext uri="{BB962C8B-B14F-4D97-AF65-F5344CB8AC3E}">
        <p14:creationId xmlns:p14="http://schemas.microsoft.com/office/powerpoint/2010/main" val="34494841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629</TotalTime>
  <Words>458</Words>
  <Application>Microsoft Office PowerPoint</Application>
  <PresentationFormat>Widescreen</PresentationFormat>
  <Paragraphs>53</Paragraphs>
  <Slides>25</Slides>
  <Notes>2</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25</vt:i4>
      </vt:variant>
    </vt:vector>
  </HeadingPairs>
  <TitlesOfParts>
    <vt:vector size="37" baseType="lpstr">
      <vt:lpstr>宋体</vt:lpstr>
      <vt:lpstr>#9Slide03 AllRoundGothic</vt:lpstr>
      <vt:lpstr>#9Slide03 AmpleSoft Bold</vt:lpstr>
      <vt:lpstr>#9Slide03 IcielPanton Black</vt:lpstr>
      <vt:lpstr>Arial</vt:lpstr>
      <vt:lpstr>Calibri</vt:lpstr>
      <vt:lpstr>Calibri Light</vt:lpstr>
      <vt:lpstr>Mongolian Baiti</vt:lpstr>
      <vt:lpstr>Times New Roman</vt:lpstr>
      <vt:lpstr>Trebuchet MS</vt:lpstr>
      <vt:lpstr>方正少儿简体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Tuan Anh</dc:creator>
  <cp:lastModifiedBy>dell</cp:lastModifiedBy>
  <cp:revision>62</cp:revision>
  <dcterms:created xsi:type="dcterms:W3CDTF">2018-08-09T08:43:53Z</dcterms:created>
  <dcterms:modified xsi:type="dcterms:W3CDTF">2023-09-29T02:01:23Z</dcterms:modified>
</cp:coreProperties>
</file>