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media/audio3.wav" ContentType="audio/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2" r:id="rId2"/>
    <p:sldMasterId id="2147483715" r:id="rId3"/>
    <p:sldMasterId id="2147483719" r:id="rId4"/>
    <p:sldMasterId id="2147483745" r:id="rId5"/>
  </p:sldMasterIdLst>
  <p:notesMasterIdLst>
    <p:notesMasterId r:id="rId63"/>
  </p:notesMasterIdLst>
  <p:sldIdLst>
    <p:sldId id="412" r:id="rId6"/>
    <p:sldId id="349" r:id="rId7"/>
    <p:sldId id="350" r:id="rId8"/>
    <p:sldId id="352" r:id="rId9"/>
    <p:sldId id="415" r:id="rId10"/>
    <p:sldId id="356" r:id="rId11"/>
    <p:sldId id="357" r:id="rId12"/>
    <p:sldId id="359" r:id="rId13"/>
    <p:sldId id="348" r:id="rId14"/>
    <p:sldId id="263" r:id="rId15"/>
    <p:sldId id="311" r:id="rId16"/>
    <p:sldId id="264" r:id="rId17"/>
    <p:sldId id="399" r:id="rId18"/>
    <p:sldId id="404" r:id="rId19"/>
    <p:sldId id="269" r:id="rId20"/>
    <p:sldId id="268" r:id="rId21"/>
    <p:sldId id="366" r:id="rId22"/>
    <p:sldId id="270" r:id="rId23"/>
    <p:sldId id="391" r:id="rId24"/>
    <p:sldId id="370" r:id="rId25"/>
    <p:sldId id="368" r:id="rId26"/>
    <p:sldId id="258" r:id="rId27"/>
    <p:sldId id="316" r:id="rId28"/>
    <p:sldId id="273" r:id="rId29"/>
    <p:sldId id="275" r:id="rId30"/>
    <p:sldId id="277" r:id="rId31"/>
    <p:sldId id="319" r:id="rId32"/>
    <p:sldId id="321" r:id="rId33"/>
    <p:sldId id="322" r:id="rId34"/>
    <p:sldId id="339" r:id="rId35"/>
    <p:sldId id="344" r:id="rId36"/>
    <p:sldId id="324" r:id="rId37"/>
    <p:sldId id="393" r:id="rId38"/>
    <p:sldId id="372" r:id="rId39"/>
    <p:sldId id="374" r:id="rId40"/>
    <p:sldId id="342" r:id="rId41"/>
    <p:sldId id="291" r:id="rId42"/>
    <p:sldId id="325" r:id="rId43"/>
    <p:sldId id="378" r:id="rId44"/>
    <p:sldId id="380" r:id="rId45"/>
    <p:sldId id="290" r:id="rId46"/>
    <p:sldId id="327" r:id="rId47"/>
    <p:sldId id="328" r:id="rId48"/>
    <p:sldId id="294" r:id="rId49"/>
    <p:sldId id="382" r:id="rId50"/>
    <p:sldId id="329" r:id="rId51"/>
    <p:sldId id="331" r:id="rId52"/>
    <p:sldId id="332" r:id="rId53"/>
    <p:sldId id="383" r:id="rId54"/>
    <p:sldId id="385" r:id="rId55"/>
    <p:sldId id="387" r:id="rId56"/>
    <p:sldId id="408" r:id="rId57"/>
    <p:sldId id="410" r:id="rId58"/>
    <p:sldId id="417" r:id="rId59"/>
    <p:sldId id="340" r:id="rId60"/>
    <p:sldId id="259" r:id="rId61"/>
    <p:sldId id="40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84135-9586-4D24-91D6-DDBAADFBE989}" type="datetimeFigureOut">
              <a:rPr lang="en-US" smtClean="0"/>
              <a:t>10/22/2023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72D4E-2C00-4B20-9572-3823B45A9875}" type="slidenum">
              <a:rPr lang="en-US" smtClean="0"/>
              <a:t>‹#›</a:t>
            </a:fld>
            <a:endParaRPr lang="en-US"/>
          </a:p>
        </p:txBody>
      </p:sp>
    </p:spTree>
    <p:extLst>
      <p:ext uri="{BB962C8B-B14F-4D97-AF65-F5344CB8AC3E}">
        <p14:creationId xmlns:p14="http://schemas.microsoft.com/office/powerpoint/2010/main" val="206855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72D4E-2C00-4B20-9572-3823B45A9875}" type="slidenum">
              <a:rPr lang="en-US" smtClean="0"/>
              <a:t>33</a:t>
            </a:fld>
            <a:endParaRPr lang="en-US"/>
          </a:p>
        </p:txBody>
      </p:sp>
    </p:spTree>
    <p:extLst>
      <p:ext uri="{BB962C8B-B14F-4D97-AF65-F5344CB8AC3E}">
        <p14:creationId xmlns:p14="http://schemas.microsoft.com/office/powerpoint/2010/main" val="33946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72D4E-2C00-4B20-9572-3823B45A9875}" type="slidenum">
              <a:rPr lang="en-US" smtClean="0"/>
              <a:t>39</a:t>
            </a:fld>
            <a:endParaRPr lang="en-US"/>
          </a:p>
        </p:txBody>
      </p:sp>
    </p:spTree>
    <p:extLst>
      <p:ext uri="{BB962C8B-B14F-4D97-AF65-F5344CB8AC3E}">
        <p14:creationId xmlns:p14="http://schemas.microsoft.com/office/powerpoint/2010/main" val="198517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72D4E-2C00-4B20-9572-3823B45A9875}" type="slidenum">
              <a:rPr lang="en-US" smtClean="0"/>
              <a:t>47</a:t>
            </a:fld>
            <a:endParaRPr lang="en-US"/>
          </a:p>
        </p:txBody>
      </p:sp>
    </p:spTree>
    <p:extLst>
      <p:ext uri="{BB962C8B-B14F-4D97-AF65-F5344CB8AC3E}">
        <p14:creationId xmlns:p14="http://schemas.microsoft.com/office/powerpoint/2010/main" val="255809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356DCE-9ADE-4D45-9240-4978ADD10A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0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46052C-2649-45FA-AED3-3396F18CA7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05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1F4CE2-8B8C-45F1-B220-B65EB37C8F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650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687E4E2-1D71-4A11-B1E7-F4900D61BF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2659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7968BB1-F0B3-414B-9D7C-1294767B07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431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E9367-B5C3-4FEC-B846-313B093F6F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331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D3866B-6CD0-4754-A770-2354541E8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785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BEF3F-6D65-4E28-8297-7FF250FA1A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493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037832-B78D-4E00-B05E-7265824F5D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572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6EA-6790-4158-930B-F01578F540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312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1EAD9D-96C8-49C7-8861-8EC8590A7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57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589758-CEAE-44CF-A47E-67B9A12AB6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8618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7CA926-749F-4091-8900-4E0847F752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7900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F4762D-A6FC-44B8-9E88-11742BD3A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5931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E11E5B-B301-4481-919C-503E4DD75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354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BCB4C6-8BCE-4D47-A64F-E0ABEC8063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64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D771DD-F320-4C20-9FF9-8B803F11C1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9315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B232D1-D136-4F6A-9456-10AB3BF449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03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latin typeface="Arial" pitchFamily="34" charset="0"/>
              <a:cs typeface="Arial" pitchFamily="34"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ACE0B79C-DACE-4081-BD71-02A310B3530A}" type="datetimeFigureOut">
              <a:rPr lang="en-US"/>
              <a:pPr>
                <a:defRPr/>
              </a:pPr>
              <a:t>10/22/2023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8845544B-F943-4777-84EE-D5218A19ACE8}" type="slidenum">
              <a:rPr lang="en-US"/>
              <a:pPr>
                <a:defRPr/>
              </a:pPr>
              <a:t>‹#›</a:t>
            </a:fld>
            <a:endParaRPr lang="en-US"/>
          </a:p>
        </p:txBody>
      </p:sp>
    </p:spTree>
    <p:extLst>
      <p:ext uri="{BB962C8B-B14F-4D97-AF65-F5344CB8AC3E}">
        <p14:creationId xmlns:p14="http://schemas.microsoft.com/office/powerpoint/2010/main" val="3171109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latin typeface="Arial" pitchFamily="34" charset="0"/>
              <a:cs typeface="Arial" pitchFamily="34"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039E569D-EC74-4B55-A990-E746AFE0D20F}" type="datetimeFigureOut">
              <a:rPr lang="en-US"/>
              <a:pPr>
                <a:defRPr/>
              </a:pPr>
              <a:t>10/22/2023</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9DF1806-3B3A-4A5C-B405-4014264FA9DE}" type="slidenum">
              <a:rPr lang="en-US"/>
              <a:pPr>
                <a:defRPr/>
              </a:pPr>
              <a:t>‹#›</a:t>
            </a:fld>
            <a:endParaRPr lang="en-US"/>
          </a:p>
        </p:txBody>
      </p:sp>
    </p:spTree>
    <p:extLst>
      <p:ext uri="{BB962C8B-B14F-4D97-AF65-F5344CB8AC3E}">
        <p14:creationId xmlns:p14="http://schemas.microsoft.com/office/powerpoint/2010/main" val="3605096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82298860-A547-4A91-9488-719180CC8C12}" type="datetimeFigureOut">
              <a:rPr lang="en-US"/>
              <a:pPr>
                <a:defRPr/>
              </a:pPr>
              <a:t>10/22/2023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77EB0BB7-087F-41DC-BBE9-B7DD9384DF70}" type="slidenum">
              <a:rPr lang="en-US"/>
              <a:pPr>
                <a:defRPr/>
              </a:pPr>
              <a:t>‹#›</a:t>
            </a:fld>
            <a:endParaRPr lang="en-US"/>
          </a:p>
        </p:txBody>
      </p:sp>
    </p:spTree>
    <p:extLst>
      <p:ext uri="{BB962C8B-B14F-4D97-AF65-F5344CB8AC3E}">
        <p14:creationId xmlns:p14="http://schemas.microsoft.com/office/powerpoint/2010/main" val="424522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78D0E0-AEBB-484A-9421-1D4F50AC5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248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54CE9D-C380-41DD-9B15-9C9EC9D093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8772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60FA0-8C0D-4D64-A783-D4304FA908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81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22CB44-7048-4FD9-9897-746CC8162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292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EEC1D2-0E56-4BE3-9207-04BDD5BA30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3538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B73EC2-7235-4FD2-A606-0A47E595B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251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E4A19E-0D66-4900-96BE-C59D56727A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517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AE9E3E-940E-4A31-A890-0E71D7EFC2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5433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9B506B-437A-4F35-8A43-77B63C684C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501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A8475F-A173-42A0-ADC5-A78025B723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6455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9E7D8-397F-415A-AD4B-C70C953C4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609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428093-DD72-4C9B-8FA3-98FB3C9903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965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FA05B0-E0AF-437C-A4B3-CFFB987E0B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1522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52E8B8-7D9D-4D86-85E1-59FE0E888F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77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49356DCE-9ADE-4D45-9240-4978ADD10AA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595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589758-CEAE-44CF-A47E-67B9A12AB65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9437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7E54CE9D-C380-41DD-9B15-9C9EC9D0938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2166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66FA05B0-E0AF-437C-A4B3-CFFB987E0B4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2733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23542662-96A6-4B50-A7B0-F6E2AD224D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2979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CD6DAC9-32FE-4C59-A90F-30E9B9513B7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1335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1C93F0A-225C-4B78-AAE7-5504BE78073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146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98A5A73-E860-443C-B66E-C8B4D51882E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299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45CC5FC-2AFC-401C-96A6-6F8828C5BA0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296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3542662-96A6-4B50-A7B0-F6E2AD224D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9370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746052C-2649-45FA-AED3-3396F18CA78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629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31F4CE2-8B8C-45F1-B220-B65EB37C8F4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8278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p:bg>
      <p:bgPr>
        <a:gradFill>
          <a:gsLst>
            <a:gs pos="0">
              <a:srgbClr val="CCECFF"/>
            </a:gs>
            <a:gs pos="100000">
              <a:srgbClr val="FFFFFF"/>
            </a:gs>
          </a:gsLst>
          <a:lin ang="10800000" scaled="1"/>
        </a:gradFill>
        <a:effectLst/>
      </p:bgPr>
    </p:bg>
    <p:spTree>
      <p:nvGrpSpPr>
        <p:cNvPr id="1" name=""/>
        <p:cNvGrpSpPr/>
        <p:nvPr/>
      </p:nvGrpSpPr>
      <p:grpSpPr>
        <a:xfrm>
          <a:off x="0" y="0"/>
          <a:ext cx="0" cy="0"/>
          <a:chOff x="0" y="0"/>
          <a:chExt cx="0" cy="0"/>
        </a:xfrm>
      </p:grpSpPr>
      <p:sp>
        <p:nvSpPr>
          <p:cNvPr id="256005" name="Title 256004"/>
          <p:cNvSpPr>
            <a:spLocks noGrp="1"/>
          </p:cNvSpPr>
          <p:nvPr>
            <p:ph type="title" idx="4294967295"/>
          </p:nvPr>
        </p:nvSpPr>
        <p:spPr>
          <a:xfrm>
            <a:off x="685800" y="609600"/>
            <a:ext cx="7772400" cy="1143000"/>
          </a:xfrm>
          <a:prstGeom prst="rect">
            <a:avLst/>
          </a:prstGeom>
          <a:noFill/>
          <a:ln>
            <a:noFill/>
          </a:ln>
          <a:effectLst/>
        </p:spPr>
        <p:txBody>
          <a:bodyPr lIns="92075" tIns="46038" rIns="92075" bIns="46038" anchor="ctr"/>
          <a:lstStyle/>
          <a:p>
            <a:pPr lvl="0"/>
            <a:r>
              <a:rPr lang="en-US" altLang="en-US" dirty="0"/>
              <a:t>Click to edit Master title style</a:t>
            </a:r>
          </a:p>
        </p:txBody>
      </p:sp>
      <p:sp>
        <p:nvSpPr>
          <p:cNvPr id="256006" name="Date Placeholder 256005"/>
          <p:cNvSpPr>
            <a:spLocks noGrp="1"/>
          </p:cNvSpPr>
          <p:nvPr>
            <p:ph type="dt" sz="half" idx="2"/>
          </p:nvPr>
        </p:nvSpPr>
        <p:spPr>
          <a:xfrm>
            <a:off x="685800" y="6248400"/>
            <a:ext cx="1905000" cy="457200"/>
          </a:xfrm>
          <a:prstGeom prst="rect">
            <a:avLst/>
          </a:prstGeom>
          <a:noFill/>
          <a:ln>
            <a:noFill/>
          </a:ln>
          <a:effectLst/>
        </p:spPr>
        <p:txBody>
          <a:bodyPr lIns="92075" tIns="46038" rIns="92075" bIns="46038" anchor="ctr"/>
          <a:lstStyle/>
          <a:p>
            <a:pPr>
              <a:buClr>
                <a:srgbClr val="FFFFFF"/>
              </a:buClr>
              <a:buFont typeface="Times New Roman" charset="0"/>
            </a:pPr>
            <a:fld id="{12FF1C42-D199-3054-1080-587298610EC3}" type="datetime15">
              <a:rPr lang="en-US" altLang="en-US" sz="1400" dirty="0">
                <a:latin typeface="Times New Roman" charset="0"/>
              </a:rPr>
              <a:pPr>
                <a:buClr>
                  <a:srgbClr val="FFFFFF"/>
                </a:buClr>
                <a:buFont typeface="Times New Roman" charset="0"/>
              </a:pPr>
              <a:t>15</a:t>
            </a:fld>
            <a:endParaRPr lang="en-US" altLang="en-US" sz="1400" dirty="0">
              <a:latin typeface="Times New Roman" charset="0"/>
            </a:endParaRPr>
          </a:p>
        </p:txBody>
      </p:sp>
      <p:sp>
        <p:nvSpPr>
          <p:cNvPr id="256007" name="Footer Placeholder 256006"/>
          <p:cNvSpPr>
            <a:spLocks noGrp="1"/>
          </p:cNvSpPr>
          <p:nvPr>
            <p:ph type="ftr" sz="quarter" idx="3"/>
          </p:nvPr>
        </p:nvSpPr>
        <p:spPr>
          <a:xfrm>
            <a:off x="3124200" y="6248400"/>
            <a:ext cx="2895600" cy="457200"/>
          </a:xfrm>
          <a:prstGeom prst="rect">
            <a:avLst/>
          </a:prstGeom>
          <a:noFill/>
          <a:ln>
            <a:noFill/>
          </a:ln>
          <a:effectLst/>
        </p:spPr>
        <p:txBody>
          <a:bodyPr lIns="92075" tIns="46038" rIns="92075" bIns="46038" anchor="ctr"/>
          <a:lstStyle/>
          <a:p>
            <a:pPr algn="ctr">
              <a:buClr>
                <a:srgbClr val="FFFFFF"/>
              </a:buClr>
              <a:buFont typeface="Times New Roman" charset="0"/>
            </a:pPr>
            <a:r>
              <a:rPr lang="en-US" altLang="en-US" sz="1400" dirty="0">
                <a:latin typeface="Times New Roman" charset="0"/>
              </a:rPr>
              <a:t>*</a:t>
            </a:r>
          </a:p>
        </p:txBody>
      </p:sp>
      <p:sp>
        <p:nvSpPr>
          <p:cNvPr id="256008" name="Slide Number Placeholder 256007"/>
          <p:cNvSpPr>
            <a:spLocks noGrp="1"/>
          </p:cNvSpPr>
          <p:nvPr>
            <p:ph type="sldNum" sz="quarter" idx="4"/>
          </p:nvPr>
        </p:nvSpPr>
        <p:spPr>
          <a:xfrm>
            <a:off x="6553200" y="6248400"/>
            <a:ext cx="1905000" cy="457200"/>
          </a:xfrm>
          <a:prstGeom prst="rect">
            <a:avLst/>
          </a:prstGeom>
          <a:noFill/>
          <a:ln>
            <a:noFill/>
          </a:ln>
          <a:effectLst/>
        </p:spPr>
        <p:txBody>
          <a:bodyPr lIns="92075" tIns="46038" rIns="92075" bIns="46038" anchor="ctr"/>
          <a:lstStyle/>
          <a:p>
            <a:pPr algn="r">
              <a:buClr>
                <a:srgbClr val="FFFFFF"/>
              </a:buClr>
              <a:buFont typeface="Times New Roman" charset="0"/>
            </a:pPr>
            <a:fld id="{12FF1C42-D199-3056-1080-587298610EC3}" type="slidenum">
              <a:rPr lang="en-US" altLang="en-US" sz="1400" dirty="0">
                <a:latin typeface="Times New Roman" charset="0"/>
              </a:rPr>
              <a:pPr algn="r">
                <a:buClr>
                  <a:srgbClr val="FFFFFF"/>
                </a:buClr>
                <a:buFont typeface="Times New Roman" charset="0"/>
              </a:pPr>
              <a:t>‹#›</a:t>
            </a:fld>
            <a:endParaRPr lang="en-US" altLang="en-US" sz="1400" dirty="0">
              <a:latin typeface="Times New Roman" charset="0"/>
            </a:endParaRPr>
          </a:p>
        </p:txBody>
      </p:sp>
      <p:sp>
        <p:nvSpPr>
          <p:cNvPr id="256009" name="Text Placeholder 256008"/>
          <p:cNvSpPr>
            <a:spLocks noGrp="1"/>
          </p:cNvSpPr>
          <p:nvPr>
            <p:ph type="body" idx="1"/>
          </p:nvPr>
        </p:nvSpPr>
        <p:spPr>
          <a:xfrm>
            <a:off x="685800" y="1981200"/>
            <a:ext cx="7772400" cy="41148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0582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CD6DAC9-32FE-4C59-A90F-30E9B9513B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530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C93F0A-225C-4B78-AAE7-5504BE7807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218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8A5A73-E860-443C-B66E-C8B4D51882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032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5CC5FC-2AFC-401C-96A6-6F8828C5BA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39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fontAlgn="base">
              <a:spcBef>
                <a:spcPct val="0"/>
              </a:spcBef>
              <a:spcAft>
                <a:spcPct val="0"/>
              </a:spcAft>
            </a:pPr>
            <a:fld id="{86CCD7E6-D822-40D5-90AC-582887A9CA2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4221150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B2CFB06-D86F-4FA5-8903-ACEB5CE74A1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716044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13" name="Date Placeholder 6"/>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cs typeface="+mn-cs"/>
              </a:defRPr>
            </a:lvl1pPr>
          </a:lstStyle>
          <a:p>
            <a:pPr>
              <a:defRPr/>
            </a:pPr>
            <a:fld id="{3DD5D724-E312-4B5E-BB07-8FF20D4B493A}" type="datetimeFigureOut">
              <a:rPr lang="en-US"/>
              <a:pPr>
                <a:defRPr/>
              </a:pPr>
              <a:t>10/22/2023</a:t>
            </a:fld>
            <a:endParaRPr lang="en-US"/>
          </a:p>
        </p:txBody>
      </p:sp>
      <p:sp>
        <p:nvSpPr>
          <p:cNvPr id="14" name="Footer Placeholder 4"/>
          <p:cNvSpPr>
            <a:spLocks noGrp="1"/>
          </p:cNvSpPr>
          <p:nvPr>
            <p:ph type="ftr" sz="quarter" idx="3"/>
          </p:nvPr>
        </p:nvSpPr>
        <p:spPr>
          <a:xfrm>
            <a:off x="3124200" y="76200"/>
            <a:ext cx="3352800" cy="288925"/>
          </a:xfrm>
          <a:prstGeom prst="rect">
            <a:avLst/>
          </a:prstGeom>
        </p:spPr>
        <p:txBody>
          <a:bodyPr vert="horz"/>
          <a:lstStyle>
            <a:lvl1pPr algn="r" fontAlgn="auto">
              <a:spcBef>
                <a:spcPts val="0"/>
              </a:spcBef>
              <a:spcAft>
                <a:spcPts val="0"/>
              </a:spcAft>
              <a:defRPr sz="1200">
                <a:solidFill>
                  <a:srgbClr val="F0A22E">
                    <a:shade val="75000"/>
                  </a:srgbClr>
                </a:solidFill>
                <a:latin typeface="+mn-lt"/>
                <a:cs typeface="+mn-cs"/>
              </a:defRPr>
            </a:lvl1pPr>
          </a:lstStyle>
          <a:p>
            <a:pPr>
              <a:defRPr/>
            </a:pPr>
            <a:endParaRPr lang="en-US"/>
          </a:p>
        </p:txBody>
      </p:sp>
      <p:sp>
        <p:nvSpPr>
          <p:cNvPr id="15" name="Slide Number Placeholder 30"/>
          <p:cNvSpPr>
            <a:spLocks noGrp="1"/>
          </p:cNvSpPr>
          <p:nvPr>
            <p:ph type="sldNum" sz="quarter" idx="4"/>
          </p:nvPr>
        </p:nvSpPr>
        <p:spPr>
          <a:xfrm>
            <a:off x="8229600" y="6477000"/>
            <a:ext cx="762000" cy="244475"/>
          </a:xfrm>
          <a:prstGeom prst="rect">
            <a:avLst/>
          </a:prstGeom>
        </p:spPr>
        <p:txBody>
          <a:bodyPr vert="horz"/>
          <a:lstStyle>
            <a:lvl1pPr algn="r" fontAlgn="auto">
              <a:spcBef>
                <a:spcPts val="0"/>
              </a:spcBef>
              <a:spcAft>
                <a:spcPts val="0"/>
              </a:spcAft>
              <a:defRPr sz="1200">
                <a:solidFill>
                  <a:srgbClr val="F0A22E">
                    <a:shade val="75000"/>
                  </a:srgbClr>
                </a:solidFill>
                <a:latin typeface="+mn-lt"/>
                <a:cs typeface="+mn-cs"/>
              </a:defRPr>
            </a:lvl1pPr>
          </a:lstStyle>
          <a:p>
            <a:pPr>
              <a:defRPr/>
            </a:pPr>
            <a:fld id="{D9A1651D-7DC3-4A9B-84FE-07FFCC036CB9}" type="slidenum">
              <a:rPr lang="en-US"/>
              <a:pPr>
                <a:defRPr/>
              </a:pPr>
              <a:t>‹#›</a:t>
            </a:fld>
            <a:endParaRPr lang="en-US"/>
          </a:p>
        </p:txBody>
      </p:sp>
    </p:spTree>
    <p:extLst>
      <p:ext uri="{BB962C8B-B14F-4D97-AF65-F5344CB8AC3E}">
        <p14:creationId xmlns:p14="http://schemas.microsoft.com/office/powerpoint/2010/main" val="165048831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6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976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976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5A36CA5D-EE9C-4D10-A536-8512598D937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99202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US" smtClean="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fontAlgn="base">
              <a:spcBef>
                <a:spcPct val="0"/>
              </a:spcBef>
              <a:spcAft>
                <a:spcPct val="0"/>
              </a:spcAft>
            </a:pPr>
            <a:endParaRPr lang="en-US" smtClean="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6CCD7E6-D822-40D5-90AC-582887A9CA2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1930139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22.xml"/><Relationship Id="rId6"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5" Type="http://schemas.openxmlformats.org/officeDocument/2006/relationships/image" Target="../media/image23.png"/><Relationship Id="rId4" Type="http://schemas.openxmlformats.org/officeDocument/2006/relationships/hyperlink" Target="http://resource4business.drivehq.com/geo/eg.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7"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hyperlink" Target="http://resource4business.drivehq.com/geo/eg.html"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2" Type="http://schemas.openxmlformats.org/officeDocument/2006/relationships/image" Target="../media/image17.jpeg"/><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hyperlink" Target="http://resource4business.drivehq.com/geo/eg.html" TargetMode="Externa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2" Type="http://schemas.openxmlformats.org/officeDocument/2006/relationships/image" Target="../media/image17.jpeg"/><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hyperlink" Target="http://resource4business.drivehq.com/geo/eg.html"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3.wav"/><Relationship Id="rId1" Type="http://schemas.openxmlformats.org/officeDocument/2006/relationships/slideLayout" Target="../slideLayouts/slideLayout3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3.wav"/><Relationship Id="rId1" Type="http://schemas.openxmlformats.org/officeDocument/2006/relationships/slideLayout" Target="../slideLayouts/slideLayout4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6.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1.gif"/><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2.xml"/><Relationship Id="rId7" Type="http://schemas.openxmlformats.org/officeDocument/2006/relationships/image" Target="../media/image11.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www.google.com.vn/imgres?imgurl=http://www.congan.com.vn/dulieu/Worldcup/6-10/vui-cung-world-cup-2010.jpg&amp;imgrefurl=http://www.congan.com.vn/?mod%3Ddetnews%26catid%3D1303%26id%3D91475&amp;usg=__mHA--ykhJfSnETell1wyKALNcG0=&amp;h=255&amp;w=255&amp;sz=23&amp;hl=vi&amp;start=209&amp;zoom=1&amp;tbnid=JWDbRhDgm9V0EM:&amp;tbnh=111&amp;tbnw=111&amp;prev=/images?q%3Dhinh%2Banh%2Bworld%2Bcup%2B2010%26start%3D200%26um%3D1%26hl%3Dvi%26sa%3DN%26tbs%3Disch:1&amp;um=1&amp;itbs=1" TargetMode="External"/><Relationship Id="rId5" Type="http://schemas.openxmlformats.org/officeDocument/2006/relationships/image" Target="../media/image9.jpeg"/><Relationship Id="rId4" Type="http://schemas.openxmlformats.org/officeDocument/2006/relationships/image" Target="../media/image10.pn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44.jpeg"/><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audio" Target="../media/audio3.wav"/><Relationship Id="rId1" Type="http://schemas.openxmlformats.org/officeDocument/2006/relationships/slideLayout" Target="../slideLayouts/slideLayout49.xml"/><Relationship Id="rId6" Type="http://schemas.openxmlformats.org/officeDocument/2006/relationships/image" Target="../media/image43.png"/><Relationship Id="rId5" Type="http://schemas.openxmlformats.org/officeDocument/2006/relationships/image" Target="../media/image46.png"/><Relationship Id="rId4" Type="http://schemas.openxmlformats.org/officeDocument/2006/relationships/hyperlink" Target="http://vi.wikipedia.org/wiki/T%E1%BA%ADp_tin:Coat_of_arms_of_South_Africa.gif" TargetMode="Externa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hyperlink" Target="http://vi.wikipedia.org/wiki/T%E1%BA%ADp_tin:Coat_of_arms_of_South_Africa.gif" TargetMode="External"/><Relationship Id="rId2" Type="http://schemas.openxmlformats.org/officeDocument/2006/relationships/image" Target="../media/image49.jpeg"/><Relationship Id="rId1" Type="http://schemas.openxmlformats.org/officeDocument/2006/relationships/slideLayout" Target="../slideLayouts/slideLayout4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audio" Target="../media/audio4.wav"/><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hyperlink" Target="b&#224;i%20thao%20giang%20I%20ti&#7871;t%207.ppt#-1,33,Slide 33" TargetMode="External"/><Relationship Id="rId7" Type="http://schemas.openxmlformats.org/officeDocument/2006/relationships/image" Target="../media/image46.png"/><Relationship Id="rId2" Type="http://schemas.openxmlformats.org/officeDocument/2006/relationships/audio" Target="../media/audio2.wav"/><Relationship Id="rId1" Type="http://schemas.openxmlformats.org/officeDocument/2006/relationships/slideLayout" Target="../slideLayouts/slideLayout49.xml"/><Relationship Id="rId6" Type="http://schemas.openxmlformats.org/officeDocument/2006/relationships/hyperlink" Target="http://vi.wikipedia.org/wiki/T%E1%BA%ADp_tin:Coat_of_arms_of_South_Africa.gif" TargetMode="External"/><Relationship Id="rId5" Type="http://schemas.openxmlformats.org/officeDocument/2006/relationships/image" Target="../media/image52.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hyperlink" Target="http://vi.wikipedia.org/wiki/Nam_Phi" TargetMode="External"/><Relationship Id="rId2" Type="http://schemas.openxmlformats.org/officeDocument/2006/relationships/image" Target="../media/image55.png"/><Relationship Id="rId1" Type="http://schemas.openxmlformats.org/officeDocument/2006/relationships/slideLayout" Target="../slideLayouts/slideLayout42.xml"/><Relationship Id="rId5" Type="http://schemas.openxmlformats.org/officeDocument/2006/relationships/hyperlink" Target="http://vi.wikipedia.org/wiki/Th%C3%A0nh_ph%E1%BB%91_to%C3%A0n_c%E1%BA%A7u" TargetMode="External"/><Relationship Id="rId4" Type="http://schemas.openxmlformats.org/officeDocument/2006/relationships/hyperlink" Target="http://vi.wikipedia.org/wiki/V%C3%B9ng_%C4%91%C3%B4_th%E1%BB%8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hyperlink" Target="trai%20dat%20da%20cat%20tieng%20sao.mp3" TargetMode="External"/><Relationship Id="rId2" Type="http://schemas.openxmlformats.org/officeDocument/2006/relationships/audio" Target="../media/audio1.wav"/><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4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C4%90%E1%BB%93ng" TargetMode="External"/><Relationship Id="rId3" Type="http://schemas.openxmlformats.org/officeDocument/2006/relationships/hyperlink" Target="https://vi.wikipedia.org/wiki/Kho%C3%A1ng_s%E1%BA%A3n" TargetMode="External"/><Relationship Id="rId7" Type="http://schemas.openxmlformats.org/officeDocument/2006/relationships/hyperlink" Target="https://vi.wikipedia.org/wiki/Crom"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hyperlink" Target="https://vi.wikipedia.org/wiki/Uranium" TargetMode="External"/><Relationship Id="rId11" Type="http://schemas.openxmlformats.org/officeDocument/2006/relationships/hyperlink" Target="https://vi.wikipedia.org/wiki/Kh%C3%AD_%C4%91%E1%BB%91t" TargetMode="External"/><Relationship Id="rId5" Type="http://schemas.openxmlformats.org/officeDocument/2006/relationships/hyperlink" Target="https://vi.wikipedia.org/wiki/Kim_c%C6%B0%C6%A1ng" TargetMode="External"/><Relationship Id="rId10" Type="http://schemas.openxmlformats.org/officeDocument/2006/relationships/hyperlink" Target="https://vi.wikipedia.org/wiki/D%E1%BA%A7u_m%E1%BB%8F" TargetMode="External"/><Relationship Id="rId4" Type="http://schemas.openxmlformats.org/officeDocument/2006/relationships/hyperlink" Target="https://vi.wikipedia.org/wiki/V%C3%A0ng" TargetMode="External"/><Relationship Id="rId9" Type="http://schemas.openxmlformats.org/officeDocument/2006/relationships/hyperlink" Target="https://vi.wikipedia.org/wiki/Ph%E1%BB%91t_ph%C3%A1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914400" y="66675"/>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gì</a:t>
            </a:r>
            <a:r>
              <a:rPr lang="en-US" altLang="en-US" sz="2400" dirty="0">
                <a:latin typeface="Times New Roman" panose="02020603050405020304" pitchFamily="18" charset="0"/>
                <a:cs typeface="Times New Roman" panose="02020603050405020304" pitchFamily="18" charset="0"/>
              </a:rPr>
              <a:t>?</a:t>
            </a:r>
          </a:p>
        </p:txBody>
      </p:sp>
      <p:pic>
        <p:nvPicPr>
          <p:cNvPr id="2051" name="Picture 5" descr="kim_tu_t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19125"/>
            <a:ext cx="4419600" cy="2971800"/>
          </a:xfrm>
          <a:prstGeom prst="rect">
            <a:avLst/>
          </a:prstGeom>
          <a:solidFill>
            <a:schemeClr val="tx2"/>
          </a:solidFill>
          <a:ln w="9525">
            <a:solidFill>
              <a:schemeClr val="tx1"/>
            </a:solidFill>
            <a:miter lim="800000"/>
            <a:headEnd/>
            <a:tailEnd/>
          </a:ln>
        </p:spPr>
      </p:pic>
      <p:sp>
        <p:nvSpPr>
          <p:cNvPr id="4103" name="Text Box 7"/>
          <p:cNvSpPr txBox="1">
            <a:spLocks noChangeArrowheads="1"/>
          </p:cNvSpPr>
          <p:nvPr/>
        </p:nvSpPr>
        <p:spPr bwMode="auto">
          <a:xfrm>
            <a:off x="1262063" y="3181350"/>
            <a:ext cx="2209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dirty="0">
                <a:solidFill>
                  <a:srgbClr val="0033CC"/>
                </a:solidFill>
              </a:rPr>
              <a:t>KIM TỰ THÁP</a:t>
            </a:r>
          </a:p>
        </p:txBody>
      </p:sp>
      <p:pic>
        <p:nvPicPr>
          <p:cNvPr id="2053" name="Picture 8" descr="te gi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609600"/>
            <a:ext cx="44958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0" descr="sahara_lc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657600"/>
            <a:ext cx="4452937" cy="317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6248400" y="3124200"/>
            <a:ext cx="1219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dirty="0">
                <a:solidFill>
                  <a:srgbClr val="0033CC"/>
                </a:solidFill>
              </a:rPr>
              <a:t>TÊ GIÁC</a:t>
            </a:r>
          </a:p>
        </p:txBody>
      </p:sp>
      <p:sp>
        <p:nvSpPr>
          <p:cNvPr id="4110" name="Text Box 14"/>
          <p:cNvSpPr txBox="1">
            <a:spLocks noChangeArrowheads="1"/>
          </p:cNvSpPr>
          <p:nvPr/>
        </p:nvSpPr>
        <p:spPr bwMode="auto">
          <a:xfrm>
            <a:off x="5181600" y="6461125"/>
            <a:ext cx="3276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0033CC"/>
                </a:solidFill>
              </a:rPr>
              <a:t>SA MẠC SA-HA-RA</a:t>
            </a:r>
          </a:p>
        </p:txBody>
      </p:sp>
      <p:sp>
        <p:nvSpPr>
          <p:cNvPr id="2057" name="Text Box 15"/>
          <p:cNvSpPr txBox="1">
            <a:spLocks noChangeArrowheads="1"/>
          </p:cNvSpPr>
          <p:nvPr/>
        </p:nvSpPr>
        <p:spPr bwMode="auto">
          <a:xfrm>
            <a:off x="381000" y="7620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1</a:t>
            </a:r>
          </a:p>
        </p:txBody>
      </p:sp>
      <p:sp>
        <p:nvSpPr>
          <p:cNvPr id="2058" name="Text Box 16"/>
          <p:cNvSpPr txBox="1">
            <a:spLocks noChangeArrowheads="1"/>
          </p:cNvSpPr>
          <p:nvPr/>
        </p:nvSpPr>
        <p:spPr bwMode="auto">
          <a:xfrm>
            <a:off x="4800600" y="6858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2</a:t>
            </a:r>
          </a:p>
        </p:txBody>
      </p:sp>
      <p:sp>
        <p:nvSpPr>
          <p:cNvPr id="2059" name="Text Box 18"/>
          <p:cNvSpPr txBox="1">
            <a:spLocks noChangeArrowheads="1"/>
          </p:cNvSpPr>
          <p:nvPr/>
        </p:nvSpPr>
        <p:spPr bwMode="auto">
          <a:xfrm>
            <a:off x="4876800" y="37338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4</a:t>
            </a:r>
          </a:p>
        </p:txBody>
      </p:sp>
      <p:pic>
        <p:nvPicPr>
          <p:cNvPr id="2060" name="Picture 19" descr="1407045443-kenya-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0"/>
          <p:cNvSpPr txBox="1">
            <a:spLocks noChangeArrowheads="1"/>
          </p:cNvSpPr>
          <p:nvPr/>
        </p:nvSpPr>
        <p:spPr bwMode="auto">
          <a:xfrm>
            <a:off x="381000" y="38100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3</a:t>
            </a:r>
          </a:p>
        </p:txBody>
      </p:sp>
      <p:sp>
        <p:nvSpPr>
          <p:cNvPr id="4117" name="Text Box 21"/>
          <p:cNvSpPr txBox="1">
            <a:spLocks noChangeArrowheads="1"/>
          </p:cNvSpPr>
          <p:nvPr/>
        </p:nvSpPr>
        <p:spPr bwMode="auto">
          <a:xfrm>
            <a:off x="1219200" y="6461125"/>
            <a:ext cx="2514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33CC"/>
                </a:solidFill>
              </a:rPr>
              <a:t>THỔ DÂN DA ĐEN</a:t>
            </a:r>
          </a:p>
        </p:txBody>
      </p:sp>
    </p:spTree>
    <p:extLst>
      <p:ext uri="{BB962C8B-B14F-4D97-AF65-F5344CB8AC3E}">
        <p14:creationId xmlns:p14="http://schemas.microsoft.com/office/powerpoint/2010/main" val="4177787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500" fill="hold"/>
                                        <p:tgtEl>
                                          <p:spTgt spid="4103"/>
                                        </p:tgtEl>
                                        <p:attrNameLst>
                                          <p:attrName>ppt_w</p:attrName>
                                        </p:attrNameLst>
                                      </p:cBhvr>
                                      <p:tavLst>
                                        <p:tav tm="0">
                                          <p:val>
                                            <p:fltVal val="0"/>
                                          </p:val>
                                        </p:tav>
                                        <p:tav tm="100000">
                                          <p:val>
                                            <p:strVal val="#ppt_w"/>
                                          </p:val>
                                        </p:tav>
                                      </p:tavLst>
                                    </p:anim>
                                    <p:anim calcmode="lin" valueType="num">
                                      <p:cBhvr>
                                        <p:cTn id="8" dur="500" fill="hold"/>
                                        <p:tgtEl>
                                          <p:spTgt spid="4103"/>
                                        </p:tgtEl>
                                        <p:attrNameLst>
                                          <p:attrName>ppt_h</p:attrName>
                                        </p:attrNameLst>
                                      </p:cBhvr>
                                      <p:tavLst>
                                        <p:tav tm="0">
                                          <p:val>
                                            <p:fltVal val="0"/>
                                          </p:val>
                                        </p:tav>
                                        <p:tav tm="100000">
                                          <p:val>
                                            <p:strVal val="#ppt_h"/>
                                          </p:val>
                                        </p:tav>
                                      </p:tavLst>
                                    </p:anim>
                                    <p:animEffect transition="in" filter="fade">
                                      <p:cBhvr>
                                        <p:cTn id="9" dur="500"/>
                                        <p:tgtEl>
                                          <p:spTgt spid="410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09"/>
                                        </p:tgtEl>
                                        <p:attrNameLst>
                                          <p:attrName>style.visibility</p:attrName>
                                        </p:attrNameLst>
                                      </p:cBhvr>
                                      <p:to>
                                        <p:strVal val="visible"/>
                                      </p:to>
                                    </p:set>
                                    <p:anim calcmode="lin" valueType="num">
                                      <p:cBhvr>
                                        <p:cTn id="14" dur="500" fill="hold"/>
                                        <p:tgtEl>
                                          <p:spTgt spid="4109"/>
                                        </p:tgtEl>
                                        <p:attrNameLst>
                                          <p:attrName>ppt_w</p:attrName>
                                        </p:attrNameLst>
                                      </p:cBhvr>
                                      <p:tavLst>
                                        <p:tav tm="0">
                                          <p:val>
                                            <p:fltVal val="0"/>
                                          </p:val>
                                        </p:tav>
                                        <p:tav tm="100000">
                                          <p:val>
                                            <p:strVal val="#ppt_w"/>
                                          </p:val>
                                        </p:tav>
                                      </p:tavLst>
                                    </p:anim>
                                    <p:anim calcmode="lin" valueType="num">
                                      <p:cBhvr>
                                        <p:cTn id="15" dur="500" fill="hold"/>
                                        <p:tgtEl>
                                          <p:spTgt spid="4109"/>
                                        </p:tgtEl>
                                        <p:attrNameLst>
                                          <p:attrName>ppt_h</p:attrName>
                                        </p:attrNameLst>
                                      </p:cBhvr>
                                      <p:tavLst>
                                        <p:tav tm="0">
                                          <p:val>
                                            <p:fltVal val="0"/>
                                          </p:val>
                                        </p:tav>
                                        <p:tav tm="100000">
                                          <p:val>
                                            <p:strVal val="#ppt_h"/>
                                          </p:val>
                                        </p:tav>
                                      </p:tavLst>
                                    </p:anim>
                                    <p:animEffect transition="in" filter="fade">
                                      <p:cBhvr>
                                        <p:cTn id="16" dur="500"/>
                                        <p:tgtEl>
                                          <p:spTgt spid="4109"/>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17"/>
                                        </p:tgtEl>
                                        <p:attrNameLst>
                                          <p:attrName>style.visibility</p:attrName>
                                        </p:attrNameLst>
                                      </p:cBhvr>
                                      <p:to>
                                        <p:strVal val="visible"/>
                                      </p:to>
                                    </p:set>
                                    <p:anim calcmode="lin" valueType="num">
                                      <p:cBhvr>
                                        <p:cTn id="21" dur="500" fill="hold"/>
                                        <p:tgtEl>
                                          <p:spTgt spid="4117"/>
                                        </p:tgtEl>
                                        <p:attrNameLst>
                                          <p:attrName>ppt_w</p:attrName>
                                        </p:attrNameLst>
                                      </p:cBhvr>
                                      <p:tavLst>
                                        <p:tav tm="0">
                                          <p:val>
                                            <p:fltVal val="0"/>
                                          </p:val>
                                        </p:tav>
                                        <p:tav tm="100000">
                                          <p:val>
                                            <p:strVal val="#ppt_w"/>
                                          </p:val>
                                        </p:tav>
                                      </p:tavLst>
                                    </p:anim>
                                    <p:anim calcmode="lin" valueType="num">
                                      <p:cBhvr>
                                        <p:cTn id="22" dur="500" fill="hold"/>
                                        <p:tgtEl>
                                          <p:spTgt spid="4117"/>
                                        </p:tgtEl>
                                        <p:attrNameLst>
                                          <p:attrName>ppt_h</p:attrName>
                                        </p:attrNameLst>
                                      </p:cBhvr>
                                      <p:tavLst>
                                        <p:tav tm="0">
                                          <p:val>
                                            <p:fltVal val="0"/>
                                          </p:val>
                                        </p:tav>
                                        <p:tav tm="100000">
                                          <p:val>
                                            <p:strVal val="#ppt_h"/>
                                          </p:val>
                                        </p:tav>
                                      </p:tavLst>
                                    </p:anim>
                                    <p:animEffect transition="in" filter="fade">
                                      <p:cBhvr>
                                        <p:cTn id="23" dur="500"/>
                                        <p:tgtEl>
                                          <p:spTgt spid="4117"/>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110"/>
                                        </p:tgtEl>
                                        <p:attrNameLst>
                                          <p:attrName>style.visibility</p:attrName>
                                        </p:attrNameLst>
                                      </p:cBhvr>
                                      <p:to>
                                        <p:strVal val="visible"/>
                                      </p:to>
                                    </p:set>
                                    <p:anim calcmode="lin" valueType="num">
                                      <p:cBhvr>
                                        <p:cTn id="28" dur="500" fill="hold"/>
                                        <p:tgtEl>
                                          <p:spTgt spid="4110"/>
                                        </p:tgtEl>
                                        <p:attrNameLst>
                                          <p:attrName>ppt_w</p:attrName>
                                        </p:attrNameLst>
                                      </p:cBhvr>
                                      <p:tavLst>
                                        <p:tav tm="0">
                                          <p:val>
                                            <p:fltVal val="0"/>
                                          </p:val>
                                        </p:tav>
                                        <p:tav tm="100000">
                                          <p:val>
                                            <p:strVal val="#ppt_w"/>
                                          </p:val>
                                        </p:tav>
                                      </p:tavLst>
                                    </p:anim>
                                    <p:anim calcmode="lin" valueType="num">
                                      <p:cBhvr>
                                        <p:cTn id="29" dur="500" fill="hold"/>
                                        <p:tgtEl>
                                          <p:spTgt spid="4110"/>
                                        </p:tgtEl>
                                        <p:attrNameLst>
                                          <p:attrName>ppt_h</p:attrName>
                                        </p:attrNameLst>
                                      </p:cBhvr>
                                      <p:tavLst>
                                        <p:tav tm="0">
                                          <p:val>
                                            <p:fltVal val="0"/>
                                          </p:val>
                                        </p:tav>
                                        <p:tav tm="100000">
                                          <p:val>
                                            <p:strVal val="#ppt_h"/>
                                          </p:val>
                                        </p:tav>
                                      </p:tavLst>
                                    </p:anim>
                                    <p:animEffect transition="in" filter="fade">
                                      <p:cBhvr>
                                        <p:cTn id="30" dur="500"/>
                                        <p:tgtEl>
                                          <p:spTgt spid="4110"/>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9" grpId="0" animBg="1"/>
      <p:bldP spid="4110" grpId="0" animBg="1"/>
      <p:bldP spid="4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pPr>
            <a:endParaRPr lang="en-US">
              <a:solidFill>
                <a:srgbClr val="000000"/>
              </a:solidFill>
              <a:latin typeface="Franklin Gothic Book" pitchFamily="34" charset="0"/>
              <a:cs typeface="Arial" charset="0"/>
            </a:endParaRPr>
          </a:p>
        </p:txBody>
      </p:sp>
      <p:sp>
        <p:nvSpPr>
          <p:cNvPr id="102404"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pPr>
            <a:endParaRPr lang="en-US">
              <a:solidFill>
                <a:srgbClr val="000000"/>
              </a:solidFill>
              <a:latin typeface="Franklin Gothic Book" pitchFamily="34" charset="0"/>
              <a:cs typeface="Arial" charset="0"/>
            </a:endParaRPr>
          </a:p>
        </p:txBody>
      </p:sp>
      <p:sp>
        <p:nvSpPr>
          <p:cNvPr id="102408" name="Text Box 10"/>
          <p:cNvSpPr txBox="1">
            <a:spLocks noChangeArrowheads="1"/>
          </p:cNvSpPr>
          <p:nvPr/>
        </p:nvSpPr>
        <p:spPr bwMode="auto">
          <a:xfrm>
            <a:off x="0" y="3581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pPr>
            <a:endParaRPr lang="en-US">
              <a:solidFill>
                <a:srgbClr val="000000"/>
              </a:solidFill>
              <a:latin typeface="Franklin Gothic Book" pitchFamily="34" charset="0"/>
              <a:cs typeface="Arial" charset="0"/>
            </a:endParaRPr>
          </a:p>
        </p:txBody>
      </p:sp>
    </p:spTree>
    <p:extLst>
      <p:ext uri="{BB962C8B-B14F-4D97-AF65-F5344CB8AC3E}">
        <p14:creationId xmlns:p14="http://schemas.microsoft.com/office/powerpoint/2010/main" val="306692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Text Placeholder 97283"/>
          <p:cNvPicPr>
            <a:picLocks noGrp="1" noChangeAspect="1"/>
          </p:cNvPicPr>
          <p:nvPr>
            <p:ph type="body" idx="1"/>
          </p:nvPr>
        </p:nvPicPr>
        <p:blipFill>
          <a:blip r:embed="rId2">
            <a:extLst/>
          </a:blip>
          <a:srcRect/>
          <a:stretch>
            <a:fillRect/>
          </a:stretch>
        </p:blipFill>
        <p:spPr>
          <a:xfrm>
            <a:off x="161927" y="1600200"/>
            <a:ext cx="2733675" cy="3657600"/>
          </a:xfrm>
          <a:prstGeom prst="rect">
            <a:avLst/>
          </a:prstGeom>
          <a:noFill/>
          <a:ln>
            <a:solidFill>
              <a:srgbClr val="000000"/>
            </a:solidFill>
          </a:ln>
        </p:spPr>
      </p:pic>
      <p:graphicFrame>
        <p:nvGraphicFramePr>
          <p:cNvPr id="97325" name="Table 97324"/>
          <p:cNvGraphicFramePr>
            <a:graphicFrameLocks noGrp="1"/>
          </p:cNvGraphicFramePr>
          <p:nvPr>
            <p:extLst>
              <p:ext uri="{D42A27DB-BD31-4B8C-83A1-F6EECF244321}">
                <p14:modId xmlns:p14="http://schemas.microsoft.com/office/powerpoint/2010/main" val="4284793532"/>
              </p:ext>
            </p:extLst>
          </p:nvPr>
        </p:nvGraphicFramePr>
        <p:xfrm>
          <a:off x="2819400" y="1328738"/>
          <a:ext cx="6019799" cy="5300663"/>
        </p:xfrm>
        <a:graphic>
          <a:graphicData uri="http://schemas.openxmlformats.org/drawingml/2006/table">
            <a:tbl>
              <a:tblPr/>
              <a:tblGrid>
                <a:gridCol w="1524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2057399">
                  <a:extLst>
                    <a:ext uri="{9D8B030D-6E8A-4147-A177-3AD203B41FA5}">
                      <a16:colId xmlns:a16="http://schemas.microsoft.com/office/drawing/2014/main" val="20003"/>
                    </a:ext>
                  </a:extLst>
                </a:gridCol>
              </a:tblGrid>
              <a:tr h="576263">
                <a:tc>
                  <a:txBody>
                    <a:bodyPr/>
                    <a:lstStyle>
                      <a:lvl1pPr>
                        <a:defRPr sz="2800"/>
                      </a:lvl1pPr>
                      <a:lvl2pPr>
                        <a:defRPr sz="2400"/>
                      </a:lvl2pPr>
                      <a:lvl3pPr>
                        <a:defRPr sz="2000"/>
                      </a:lvl3pPr>
                      <a:lvl4pPr>
                        <a:defRPr sz="1800"/>
                      </a:lvl4pPr>
                      <a:lvl5pPr>
                        <a:defRPr sz="1800"/>
                      </a:lvl5pPr>
                    </a:lstStyle>
                    <a:p>
                      <a:pPr algn="ctr">
                        <a:buNone/>
                      </a:pPr>
                      <a:r>
                        <a:rPr lang="en-US" altLang="en-US" sz="2000" b="1" smtClean="0">
                          <a:solidFill>
                            <a:srgbClr val="0000FF"/>
                          </a:solidFill>
                          <a:latin typeface="Times New Roman" panose="02020603050405020304" pitchFamily="18" charset="0"/>
                          <a:cs typeface="Times New Roman" panose="02020603050405020304" pitchFamily="18" charset="0"/>
                        </a:rPr>
                        <a:t>Đế</a:t>
                      </a:r>
                      <a:r>
                        <a:rPr lang="en-US" altLang="en-US" sz="2000" b="1" baseline="0" smtClean="0">
                          <a:solidFill>
                            <a:srgbClr val="0000FF"/>
                          </a:solidFill>
                          <a:latin typeface="Times New Roman" panose="02020603050405020304" pitchFamily="18" charset="0"/>
                          <a:cs typeface="Times New Roman" panose="02020603050405020304" pitchFamily="18" charset="0"/>
                        </a:rPr>
                        <a:t> quốc</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rgbClr val="0000FF"/>
                          </a:solidFill>
                          <a:latin typeface="Times New Roman" panose="02020603050405020304" pitchFamily="18" charset="0"/>
                          <a:cs typeface="Times New Roman" panose="02020603050405020304" pitchFamily="18" charset="0"/>
                        </a:rPr>
                        <a:t>Diện</a:t>
                      </a:r>
                      <a:r>
                        <a:rPr lang="en-US" altLang="en-US" sz="2000" b="1" dirty="0" smtClean="0">
                          <a:solidFill>
                            <a:srgbClr val="0000FF"/>
                          </a:solidFill>
                          <a:latin typeface="Times New Roman" panose="02020603050405020304" pitchFamily="18" charset="0"/>
                          <a:cs typeface="Times New Roman" panose="02020603050405020304" pitchFamily="18" charset="0"/>
                        </a:rPr>
                        <a:t> </a:t>
                      </a:r>
                      <a:r>
                        <a:rPr lang="en-US" altLang="en-US" sz="2000" b="1" dirty="0" err="1" smtClean="0">
                          <a:solidFill>
                            <a:srgbClr val="0000FF"/>
                          </a:solidFill>
                          <a:latin typeface="Times New Roman" panose="02020603050405020304" pitchFamily="18" charset="0"/>
                          <a:cs typeface="Times New Roman" panose="02020603050405020304" pitchFamily="18" charset="0"/>
                        </a:rPr>
                        <a:t>tích</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rgbClr val="0000FF"/>
                          </a:solidFill>
                          <a:latin typeface="Times New Roman" panose="02020603050405020304" pitchFamily="18" charset="0"/>
                          <a:cs typeface="Times New Roman" panose="02020603050405020304" pitchFamily="18" charset="0"/>
                        </a:rPr>
                        <a:t>Dân</a:t>
                      </a:r>
                      <a:r>
                        <a:rPr lang="en-US" altLang="en-US" sz="2000" b="1" baseline="0" dirty="0" smtClean="0">
                          <a:solidFill>
                            <a:srgbClr val="0000FF"/>
                          </a:solidFill>
                          <a:latin typeface="Times New Roman" panose="02020603050405020304" pitchFamily="18" charset="0"/>
                          <a:cs typeface="Times New Roman" panose="02020603050405020304" pitchFamily="18" charset="0"/>
                        </a:rPr>
                        <a:t> </a:t>
                      </a:r>
                      <a:r>
                        <a:rPr lang="en-US" altLang="en-US" sz="2000" b="1" baseline="0" dirty="0" err="1" smtClean="0">
                          <a:solidFill>
                            <a:srgbClr val="0000FF"/>
                          </a:solidFill>
                          <a:latin typeface="Times New Roman" panose="02020603050405020304" pitchFamily="18" charset="0"/>
                          <a:cs typeface="Times New Roman" panose="02020603050405020304" pitchFamily="18" charset="0"/>
                        </a:rPr>
                        <a:t>số</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rgbClr val="0000FF"/>
                          </a:solidFill>
                          <a:latin typeface="Times New Roman" panose="02020603050405020304" pitchFamily="18" charset="0"/>
                          <a:cs typeface="Times New Roman" panose="02020603050405020304" pitchFamily="18" charset="0"/>
                        </a:rPr>
                        <a:t>Chú</a:t>
                      </a:r>
                      <a:r>
                        <a:rPr lang="en-US" altLang="en-US" sz="2000" b="1" baseline="0" dirty="0" smtClean="0">
                          <a:solidFill>
                            <a:srgbClr val="0000FF"/>
                          </a:solidFill>
                          <a:latin typeface="Times New Roman" panose="02020603050405020304" pitchFamily="18" charset="0"/>
                          <a:cs typeface="Times New Roman" panose="02020603050405020304" pitchFamily="18" charset="0"/>
                        </a:rPr>
                        <a:t> </a:t>
                      </a:r>
                      <a:r>
                        <a:rPr lang="en-US" altLang="en-US" sz="2000" b="1" baseline="0" dirty="0" err="1" smtClean="0">
                          <a:solidFill>
                            <a:srgbClr val="0000FF"/>
                          </a:solidFill>
                          <a:latin typeface="Times New Roman" panose="02020603050405020304" pitchFamily="18" charset="0"/>
                          <a:cs typeface="Times New Roman" panose="02020603050405020304" pitchFamily="18" charset="0"/>
                        </a:rPr>
                        <a:t>thích</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cap="sq">
                      <a:solidFill>
                        <a:srgbClr val="0000FF"/>
                      </a:solidFill>
                    </a:lnT>
                    <a:lnB w="12700">
                      <a:solidFill>
                        <a:srgbClr val="0000FF"/>
                      </a:solidFill>
                    </a:lnB>
                    <a:solidFill>
                      <a:srgbClr val="FFFFFF"/>
                    </a:solidFill>
                  </a:tcPr>
                </a:tc>
                <a:extLst>
                  <a:ext uri="{0D108BD9-81ED-4DB2-BD59-A6C34878D82A}">
                    <a16:rowId xmlns:a16="http://schemas.microsoft.com/office/drawing/2014/main" val="10000"/>
                  </a:ext>
                </a:extLst>
              </a:tr>
              <a:tr h="13106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Pháp</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42.1%</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32.3%</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Các</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vùng</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dirty="0" err="1" smtClean="0">
                          <a:solidFill>
                            <a:schemeClr val="tx1"/>
                          </a:solidFill>
                          <a:latin typeface="Times New Roman" panose="02020603050405020304" pitchFamily="18" charset="0"/>
                          <a:cs typeface="Times New Roman" panose="02020603050405020304" pitchFamily="18" charset="0"/>
                        </a:rPr>
                        <a:t>Bắc</a:t>
                      </a:r>
                      <a:r>
                        <a:rPr lang="en-US" altLang="en-US" sz="2000" b="1" dirty="0" smtClean="0">
                          <a:solidFill>
                            <a:schemeClr val="tx1"/>
                          </a:solidFill>
                          <a:latin typeface="Times New Roman" panose="02020603050405020304" pitchFamily="18" charset="0"/>
                          <a:cs typeface="Times New Roman" panose="02020603050405020304" pitchFamily="18" charset="0"/>
                        </a:rPr>
                        <a:t> Phi</a:t>
                      </a:r>
                      <a:r>
                        <a:rPr lang="en-US" altLang="en-US" sz="2000" b="1" dirty="0">
                          <a:solidFill>
                            <a:schemeClr val="tx1"/>
                          </a:solidFill>
                          <a:latin typeface="Times New Roman" panose="02020603050405020304" pitchFamily="18" charset="0"/>
                          <a:cs typeface="Times New Roman" panose="02020603050405020304" pitchFamily="18" charset="0"/>
                        </a:rPr>
                        <a:t>, Trung Phi, </a:t>
                      </a:r>
                      <a:r>
                        <a:rPr lang="en-US" altLang="en-US" sz="2000" b="1" dirty="0" err="1" smtClean="0">
                          <a:solidFill>
                            <a:schemeClr val="tx1"/>
                          </a:solidFill>
                          <a:latin typeface="Times New Roman" panose="02020603050405020304" pitchFamily="18" charset="0"/>
                          <a:cs typeface="Times New Roman" panose="02020603050405020304" pitchFamily="18" charset="0"/>
                        </a:rPr>
                        <a:t>Châu</a:t>
                      </a:r>
                      <a:r>
                        <a:rPr lang="en-US" altLang="en-US" sz="2000" b="1" dirty="0" smtClean="0">
                          <a:solidFill>
                            <a:schemeClr val="tx1"/>
                          </a:solidFill>
                          <a:latin typeface="Times New Roman" panose="02020603050405020304" pitchFamily="18" charset="0"/>
                          <a:cs typeface="Times New Roman" panose="02020603050405020304" pitchFamily="18" charset="0"/>
                        </a:rPr>
                        <a:t> </a:t>
                      </a:r>
                      <a:r>
                        <a:rPr lang="en-US" altLang="en-US" sz="2000" b="1" dirty="0">
                          <a:solidFill>
                            <a:schemeClr val="tx1"/>
                          </a:solidFill>
                          <a:latin typeface="Times New Roman" panose="02020603050405020304" pitchFamily="18" charset="0"/>
                          <a:cs typeface="Times New Roman" panose="02020603050405020304" pitchFamily="18" charset="0"/>
                        </a:rPr>
                        <a:t>Phi </a:t>
                      </a:r>
                      <a:r>
                        <a:rPr lang="en-US" altLang="en-US" sz="2000" b="1" dirty="0" err="1" smtClean="0">
                          <a:solidFill>
                            <a:schemeClr val="tx1"/>
                          </a:solidFill>
                          <a:latin typeface="Times New Roman" panose="02020603050405020304" pitchFamily="18" charset="0"/>
                          <a:cs typeface="Times New Roman" panose="02020603050405020304" pitchFamily="18" charset="0"/>
                        </a:rPr>
                        <a:t>xích</a:t>
                      </a:r>
                      <a:r>
                        <a:rPr lang="en-US" altLang="en-US" sz="2000" b="1" dirty="0" smtClean="0">
                          <a:solidFill>
                            <a:schemeClr val="tx1"/>
                          </a:solidFill>
                          <a:latin typeface="Times New Roman" panose="02020603050405020304" pitchFamily="18" charset="0"/>
                          <a:cs typeface="Times New Roman" panose="02020603050405020304" pitchFamily="18" charset="0"/>
                        </a:rPr>
                        <a:t> </a:t>
                      </a:r>
                      <a:r>
                        <a:rPr lang="en-US" altLang="en-US" sz="2000" b="1" dirty="0" err="1" smtClean="0">
                          <a:solidFill>
                            <a:schemeClr val="tx1"/>
                          </a:solidFill>
                          <a:latin typeface="Times New Roman" panose="02020603050405020304" pitchFamily="18" charset="0"/>
                          <a:cs typeface="Times New Roman" panose="02020603050405020304" pitchFamily="18" charset="0"/>
                        </a:rPr>
                        <a:t>đạo</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1"/>
                  </a:ext>
                </a:extLst>
              </a:tr>
              <a:tr h="13106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chemeClr val="tx1"/>
                          </a:solidFill>
                          <a:latin typeface="Times New Roman" panose="02020603050405020304" pitchFamily="18" charset="0"/>
                          <a:cs typeface="Times New Roman" panose="02020603050405020304" pitchFamily="18" charset="0"/>
                        </a:rPr>
                        <a:t>Anh</a:t>
                      </a: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37.7%</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49.4%</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Chiếm</a:t>
                      </a:r>
                      <a:r>
                        <a:rPr lang="en-US" altLang="en-US" sz="2000" b="1" dirty="0" smtClean="0">
                          <a:solidFill>
                            <a:schemeClr val="tx1"/>
                          </a:solidFill>
                          <a:latin typeface="Times New Roman" panose="02020603050405020304" pitchFamily="18" charset="0"/>
                          <a:cs typeface="Times New Roman" panose="02020603050405020304" pitchFamily="18" charset="0"/>
                        </a:rPr>
                        <a:t> </a:t>
                      </a:r>
                      <a:r>
                        <a:rPr lang="en-US" altLang="en-US" sz="2000" b="1" dirty="0" err="1" smtClean="0">
                          <a:solidFill>
                            <a:schemeClr val="tx1"/>
                          </a:solidFill>
                          <a:latin typeface="Times New Roman" panose="02020603050405020304" pitchFamily="18" charset="0"/>
                          <a:cs typeface="Times New Roman" panose="02020603050405020304" pitchFamily="18" charset="0"/>
                        </a:rPr>
                        <a:t>vùng</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trù</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phú</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của</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dirty="0" err="1" smtClean="0">
                          <a:solidFill>
                            <a:schemeClr val="tx1"/>
                          </a:solidFill>
                          <a:latin typeface="Times New Roman" panose="02020603050405020304" pitchFamily="18" charset="0"/>
                          <a:cs typeface="Times New Roman" panose="02020603050405020304" pitchFamily="18" charset="0"/>
                        </a:rPr>
                        <a:t>Bắc</a:t>
                      </a:r>
                      <a:r>
                        <a:rPr lang="en-US" altLang="en-US" sz="2000" b="1" dirty="0" smtClean="0">
                          <a:solidFill>
                            <a:schemeClr val="tx1"/>
                          </a:solidFill>
                          <a:latin typeface="Times New Roman" panose="02020603050405020304" pitchFamily="18" charset="0"/>
                          <a:cs typeface="Times New Roman" panose="02020603050405020304" pitchFamily="18" charset="0"/>
                        </a:rPr>
                        <a:t> Phi</a:t>
                      </a:r>
                      <a:r>
                        <a:rPr lang="en-US" altLang="en-US" sz="2000" b="1" dirty="0">
                          <a:solidFill>
                            <a:schemeClr val="tx1"/>
                          </a:solidFill>
                          <a:latin typeface="Times New Roman" panose="02020603050405020304" pitchFamily="18" charset="0"/>
                          <a:cs typeface="Times New Roman" panose="02020603050405020304" pitchFamily="18" charset="0"/>
                        </a:rPr>
                        <a:t>, Nam Phi, </a:t>
                      </a:r>
                      <a:r>
                        <a:rPr lang="en-US" altLang="en-US" sz="2000" b="1" dirty="0" err="1" smtClean="0">
                          <a:solidFill>
                            <a:schemeClr val="tx1"/>
                          </a:solidFill>
                          <a:latin typeface="Times New Roman" panose="02020603050405020304" pitchFamily="18" charset="0"/>
                          <a:cs typeface="Times New Roman" panose="02020603050405020304" pitchFamily="18" charset="0"/>
                        </a:rPr>
                        <a:t>Tây</a:t>
                      </a:r>
                      <a:r>
                        <a:rPr lang="en-US" altLang="en-US" sz="2000" b="1" dirty="0" smtClean="0">
                          <a:solidFill>
                            <a:schemeClr val="tx1"/>
                          </a:solidFill>
                          <a:latin typeface="Times New Roman" panose="02020603050405020304" pitchFamily="18" charset="0"/>
                          <a:cs typeface="Times New Roman" panose="02020603050405020304" pitchFamily="18" charset="0"/>
                        </a:rPr>
                        <a:t> </a:t>
                      </a:r>
                      <a:r>
                        <a:rPr lang="en-US" altLang="en-US" sz="2000" b="1" dirty="0">
                          <a:solidFill>
                            <a:schemeClr val="tx1"/>
                          </a:solidFill>
                          <a:latin typeface="Times New Roman" panose="02020603050405020304" pitchFamily="18" charset="0"/>
                          <a:cs typeface="Times New Roman" panose="02020603050405020304" pitchFamily="18" charset="0"/>
                        </a:rPr>
                        <a:t>Phi.</a:t>
                      </a: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2"/>
                  </a:ext>
                </a:extLst>
              </a:tr>
              <a:tr h="7010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Bỉ</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9.1%</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10%</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Vùng</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Trung</a:t>
                      </a:r>
                      <a:r>
                        <a:rPr lang="en-US" altLang="en-US" sz="2000" b="1" baseline="0" dirty="0" smtClean="0">
                          <a:solidFill>
                            <a:schemeClr val="tx1"/>
                          </a:solidFill>
                          <a:latin typeface="Times New Roman" panose="02020603050405020304" pitchFamily="18" charset="0"/>
                          <a:cs typeface="Times New Roman" panose="02020603050405020304" pitchFamily="18" charset="0"/>
                        </a:rPr>
                        <a:t> Phi</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3"/>
                  </a:ext>
                </a:extLst>
              </a:tr>
              <a:tr h="7010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Bồ</a:t>
                      </a:r>
                      <a:r>
                        <a:rPr lang="en-US" altLang="en-US" sz="2000" b="1" dirty="0" smtClean="0">
                          <a:solidFill>
                            <a:schemeClr val="tx1"/>
                          </a:solidFill>
                          <a:latin typeface="Times New Roman" panose="02020603050405020304" pitchFamily="18" charset="0"/>
                          <a:cs typeface="Times New Roman" panose="02020603050405020304" pitchFamily="18" charset="0"/>
                        </a:rPr>
                        <a:t> </a:t>
                      </a:r>
                      <a:r>
                        <a:rPr lang="en-US" altLang="en-US" sz="2000" b="1" dirty="0" err="1" smtClean="0">
                          <a:solidFill>
                            <a:schemeClr val="tx1"/>
                          </a:solidFill>
                          <a:latin typeface="Times New Roman" panose="02020603050405020304" pitchFamily="18" charset="0"/>
                          <a:cs typeface="Times New Roman" panose="02020603050405020304" pitchFamily="18" charset="0"/>
                        </a:rPr>
                        <a:t>Đào</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Nha</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7.9%</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6.6%</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Vùng</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Bắc</a:t>
                      </a:r>
                      <a:r>
                        <a:rPr lang="en-US" altLang="en-US" sz="2000" b="1" baseline="0" dirty="0" smtClean="0">
                          <a:solidFill>
                            <a:schemeClr val="tx1"/>
                          </a:solidFill>
                          <a:latin typeface="Times New Roman" panose="02020603050405020304" pitchFamily="18" charset="0"/>
                          <a:cs typeface="Times New Roman" panose="02020603050405020304" pitchFamily="18" charset="0"/>
                        </a:rPr>
                        <a:t> Phi</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4"/>
                  </a:ext>
                </a:extLst>
              </a:tr>
              <a:tr h="7010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smtClean="0">
                          <a:solidFill>
                            <a:schemeClr val="tx1"/>
                          </a:solidFill>
                          <a:latin typeface="Times New Roman" panose="02020603050405020304" pitchFamily="18" charset="0"/>
                          <a:cs typeface="Times New Roman" panose="02020603050405020304" pitchFamily="18" charset="0"/>
                        </a:rPr>
                        <a:t>Tây</a:t>
                      </a:r>
                      <a:r>
                        <a:rPr lang="en-US" altLang="en-US" sz="2000" b="1" dirty="0" smtClean="0">
                          <a:solidFill>
                            <a:schemeClr val="tx1"/>
                          </a:solidFill>
                          <a:latin typeface="Times New Roman" panose="02020603050405020304" pitchFamily="18" charset="0"/>
                          <a:cs typeface="Times New Roman" panose="02020603050405020304" pitchFamily="18" charset="0"/>
                        </a:rPr>
                        <a:t> </a:t>
                      </a:r>
                      <a:r>
                        <a:rPr lang="en-US" altLang="en-US" sz="2000" b="1" dirty="0">
                          <a:solidFill>
                            <a:schemeClr val="tx1"/>
                          </a:solidFill>
                          <a:latin typeface="Times New Roman" panose="02020603050405020304" pitchFamily="18" charset="0"/>
                          <a:cs typeface="Times New Roman" panose="02020603050405020304" pitchFamily="18" charset="0"/>
                        </a:rPr>
                        <a:t>Ban Nha</a:t>
                      </a:r>
                    </a:p>
                  </a:txBody>
                  <a:tcPr anchor="ctr">
                    <a:lnL w="12700" cap="sq">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smtClean="0">
                          <a:solidFill>
                            <a:srgbClr val="0000FF"/>
                          </a:solidFill>
                          <a:latin typeface="Times New Roman" panose="02020603050405020304" pitchFamily="18" charset="0"/>
                          <a:cs typeface="Times New Roman" panose="02020603050405020304" pitchFamily="18" charset="0"/>
                        </a:rPr>
                        <a:t>1.3</a:t>
                      </a:r>
                      <a:r>
                        <a:rPr lang="en-US" altLang="en-US" sz="2000" b="1" dirty="0">
                          <a:solidFill>
                            <a:srgbClr val="0000FF"/>
                          </a:solidFill>
                          <a:latin typeface="Times New Roman" panose="02020603050405020304" pitchFamily="18" charset="0"/>
                          <a:cs typeface="Times New Roman" panose="02020603050405020304" pitchFamily="18" charset="0"/>
                        </a:rPr>
                        <a:t>%</a:t>
                      </a:r>
                    </a:p>
                  </a:txBody>
                  <a:tcPr anchor="ctr">
                    <a:lnL w="12700">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1.0%</a:t>
                      </a:r>
                    </a:p>
                  </a:txBody>
                  <a:tcPr anchor="ctr">
                    <a:lnL w="12700">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2000" b="1" dirty="0" err="1" smtClean="0">
                          <a:solidFill>
                            <a:schemeClr val="tx1"/>
                          </a:solidFill>
                          <a:latin typeface="Times New Roman" panose="02020603050405020304" pitchFamily="18" charset="0"/>
                          <a:cs typeface="Times New Roman" panose="02020603050405020304" pitchFamily="18" charset="0"/>
                        </a:rPr>
                        <a:t>Vùng</a:t>
                      </a:r>
                      <a:r>
                        <a:rPr lang="en-US" altLang="en-US" sz="2000" b="1" baseline="0" dirty="0" smtClean="0">
                          <a:solidFill>
                            <a:schemeClr val="tx1"/>
                          </a:solidFill>
                          <a:latin typeface="Times New Roman" panose="02020603050405020304" pitchFamily="18" charset="0"/>
                          <a:cs typeface="Times New Roman" panose="02020603050405020304" pitchFamily="18" charset="0"/>
                        </a:rPr>
                        <a:t> </a:t>
                      </a:r>
                      <a:r>
                        <a:rPr lang="en-US" altLang="en-US" sz="2000" b="1" baseline="0" dirty="0" err="1" smtClean="0">
                          <a:solidFill>
                            <a:schemeClr val="tx1"/>
                          </a:solidFill>
                          <a:latin typeface="Times New Roman" panose="02020603050405020304" pitchFamily="18" charset="0"/>
                          <a:cs typeface="Times New Roman" panose="02020603050405020304" pitchFamily="18" charset="0"/>
                        </a:rPr>
                        <a:t>Bắc</a:t>
                      </a:r>
                      <a:r>
                        <a:rPr lang="en-US" altLang="en-US" sz="2000" b="1" baseline="0" dirty="0" smtClean="0">
                          <a:solidFill>
                            <a:schemeClr val="tx1"/>
                          </a:solidFill>
                          <a:latin typeface="Times New Roman" panose="02020603050405020304" pitchFamily="18" charset="0"/>
                          <a:cs typeface="Times New Roman" panose="02020603050405020304" pitchFamily="18" charset="0"/>
                        </a:rPr>
                        <a:t> Phi</a:t>
                      </a:r>
                      <a:endParaRPr lang="en-US" altLang="en-US" sz="2000" b="1" dirty="0" smtClean="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cap="sq">
                      <a:solidFill>
                        <a:srgbClr val="0000FF"/>
                      </a:solidFill>
                    </a:lnB>
                    <a:solidFill>
                      <a:srgbClr val="FFFFFF"/>
                    </a:solidFill>
                  </a:tcPr>
                </a:tc>
                <a:extLst>
                  <a:ext uri="{0D108BD9-81ED-4DB2-BD59-A6C34878D82A}">
                    <a16:rowId xmlns:a16="http://schemas.microsoft.com/office/drawing/2014/main" val="10005"/>
                  </a:ext>
                </a:extLst>
              </a:tr>
            </a:tbl>
          </a:graphicData>
        </a:graphic>
      </p:graphicFrame>
      <p:grpSp>
        <p:nvGrpSpPr>
          <p:cNvPr id="5" name="Group 5"/>
          <p:cNvGrpSpPr>
            <a:grpSpLocks/>
          </p:cNvGrpSpPr>
          <p:nvPr/>
        </p:nvGrpSpPr>
        <p:grpSpPr bwMode="auto">
          <a:xfrm>
            <a:off x="0" y="0"/>
            <a:ext cx="9144000" cy="6934200"/>
            <a:chOff x="0" y="0"/>
            <a:chExt cx="5760" cy="4368"/>
          </a:xfrm>
        </p:grpSpPr>
        <p:pic>
          <p:nvPicPr>
            <p:cNvPr id="6" name="Picture 6" descr="N3"/>
            <p:cNvPicPr>
              <a:picLocks noChangeAspect="1" noChangeArrowheads="1"/>
            </p:cNvPicPr>
            <p:nvPr/>
          </p:nvPicPr>
          <p:blipFill>
            <a:blip r:embed="rId3" cstate="print"/>
            <a:srcRect/>
            <a:stretch>
              <a:fillRect/>
            </a:stretch>
          </p:blipFill>
          <p:spPr bwMode="auto">
            <a:xfrm flipV="1">
              <a:off x="0" y="0"/>
              <a:ext cx="5712" cy="96"/>
            </a:xfrm>
            <a:prstGeom prst="rect">
              <a:avLst/>
            </a:prstGeom>
            <a:noFill/>
          </p:spPr>
        </p:pic>
        <p:pic>
          <p:nvPicPr>
            <p:cNvPr id="7" name="Picture 7" descr="N3"/>
            <p:cNvPicPr>
              <a:picLocks noChangeAspect="1" noChangeArrowheads="1"/>
            </p:cNvPicPr>
            <p:nvPr/>
          </p:nvPicPr>
          <p:blipFill>
            <a:blip r:embed="rId3" cstate="print"/>
            <a:srcRect/>
            <a:stretch>
              <a:fillRect/>
            </a:stretch>
          </p:blipFill>
          <p:spPr bwMode="auto">
            <a:xfrm flipV="1">
              <a:off x="48" y="4272"/>
              <a:ext cx="5712" cy="96"/>
            </a:xfrm>
            <a:prstGeom prst="rect">
              <a:avLst/>
            </a:prstGeom>
            <a:noFill/>
          </p:spPr>
        </p:pic>
        <p:pic>
          <p:nvPicPr>
            <p:cNvPr id="8" name="Picture 8" descr="N3"/>
            <p:cNvPicPr>
              <a:picLocks noChangeAspect="1" noChangeArrowheads="1"/>
            </p:cNvPicPr>
            <p:nvPr/>
          </p:nvPicPr>
          <p:blipFill>
            <a:blip r:embed="rId3" cstate="print"/>
            <a:srcRect/>
            <a:stretch>
              <a:fillRect/>
            </a:stretch>
          </p:blipFill>
          <p:spPr bwMode="auto">
            <a:xfrm rot="16200000" flipV="1">
              <a:off x="-2112" y="2112"/>
              <a:ext cx="4320" cy="96"/>
            </a:xfrm>
            <a:prstGeom prst="rect">
              <a:avLst/>
            </a:prstGeom>
            <a:noFill/>
          </p:spPr>
        </p:pic>
        <p:pic>
          <p:nvPicPr>
            <p:cNvPr id="9" name="Picture 9" descr="N3"/>
            <p:cNvPicPr>
              <a:picLocks noChangeAspect="1" noChangeArrowheads="1"/>
            </p:cNvPicPr>
            <p:nvPr/>
          </p:nvPicPr>
          <p:blipFill>
            <a:blip r:embed="rId3" cstate="print"/>
            <a:srcRect/>
            <a:stretch>
              <a:fillRect/>
            </a:stretch>
          </p:blipFill>
          <p:spPr bwMode="auto">
            <a:xfrm rot="16200000" flipV="1">
              <a:off x="3552" y="2112"/>
              <a:ext cx="4320" cy="96"/>
            </a:xfrm>
            <a:prstGeom prst="rect">
              <a:avLst/>
            </a:prstGeom>
            <a:noFill/>
          </p:spPr>
        </p:pic>
      </p:grpSp>
      <p:sp>
        <p:nvSpPr>
          <p:cNvPr id="10" name="Rectangle 9"/>
          <p:cNvSpPr/>
          <p:nvPr/>
        </p:nvSpPr>
        <p:spPr>
          <a:xfrm>
            <a:off x="304800" y="304800"/>
            <a:ext cx="8534400" cy="838200"/>
          </a:xfrm>
          <a:prstGeom prst="rect">
            <a:avLst/>
          </a:prstGeom>
          <a:solidFill>
            <a:schemeClr val="accent2"/>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chia </a:t>
            </a:r>
            <a:r>
              <a:rPr lang="en-US" sz="2800" dirty="0" err="1" smtClean="0">
                <a:solidFill>
                  <a:schemeClr val="tx1"/>
                </a:solidFill>
                <a:latin typeface="Times New Roman" pitchFamily="18" charset="0"/>
                <a:cs typeface="Times New Roman" pitchFamily="18" charset="0"/>
              </a:rPr>
              <a:t>châu</a:t>
            </a:r>
            <a:r>
              <a:rPr lang="en-US" sz="2800" dirty="0" smtClean="0">
                <a:solidFill>
                  <a:schemeClr val="tx1"/>
                </a:solidFill>
                <a:latin typeface="Times New Roman" pitchFamily="18" charset="0"/>
                <a:cs typeface="Times New Roman" pitchFamily="18" charset="0"/>
              </a:rPr>
              <a:t> Phi </a:t>
            </a:r>
            <a:r>
              <a:rPr lang="en-US" sz="2800" dirty="0" err="1" smtClean="0">
                <a:solidFill>
                  <a:schemeClr val="tx1"/>
                </a:solidFill>
                <a:latin typeface="Times New Roman" pitchFamily="18" charset="0"/>
                <a:cs typeface="Times New Roman" pitchFamily="18" charset="0"/>
              </a:rPr>
              <a:t>sau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31044133"/>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066800" y="5435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 CÁC NƯỚC CHÂU PHI</a:t>
            </a:r>
          </a:p>
        </p:txBody>
      </p:sp>
      <p:sp>
        <p:nvSpPr>
          <p:cNvPr id="57347" name="Text Box 5"/>
          <p:cNvSpPr txBox="1">
            <a:spLocks noChangeArrowheads="1"/>
          </p:cNvSpPr>
          <p:nvPr/>
        </p:nvSpPr>
        <p:spPr bwMode="auto">
          <a:xfrm>
            <a:off x="152400" y="1157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chung</a:t>
            </a:r>
            <a:endParaRPr lang="en-US" sz="2800" b="1" dirty="0" smtClean="0">
              <a:latin typeface="Times New Roman" pitchFamily="18" charset="0"/>
              <a:cs typeface="Times New Roman" pitchFamily="18" charset="0"/>
            </a:endParaRPr>
          </a:p>
        </p:txBody>
      </p:sp>
      <p:sp>
        <p:nvSpPr>
          <p:cNvPr id="6" name="TextBox 5"/>
          <p:cNvSpPr txBox="1"/>
          <p:nvPr/>
        </p:nvSpPr>
        <p:spPr>
          <a:xfrm>
            <a:off x="228600" y="1759803"/>
            <a:ext cx="8610600" cy="830997"/>
          </a:xfrm>
          <a:prstGeom prst="rect">
            <a:avLst/>
          </a:prstGeom>
          <a:noFill/>
        </p:spPr>
        <p:txBody>
          <a:bodyPr wrap="square" rtlCol="0">
            <a:spAutoFit/>
          </a:bodyPr>
          <a:lstStyle/>
          <a:p>
            <a:pPr algn="just">
              <a:spcAft>
                <a:spcPts val="0"/>
              </a:spcAft>
            </a:pPr>
            <a:r>
              <a:rPr lang="en-US" sz="2400" dirty="0" smtClean="0">
                <a:latin typeface="VNI-Times"/>
                <a:ea typeface="Times New Roman"/>
                <a:cs typeface="Times New Roman"/>
              </a:rPr>
              <a:t>- </a:t>
            </a:r>
            <a:r>
              <a:rPr lang="en-US" sz="2400" dirty="0" smtClean="0">
                <a:latin typeface="Times New Roman" panose="02020603050405020304" pitchFamily="18" charset="0"/>
                <a:ea typeface="Times New Roman"/>
                <a:cs typeface="Times New Roman" panose="02020603050405020304" pitchFamily="18" charset="0"/>
              </a:rPr>
              <a:t>Sau </a:t>
            </a:r>
            <a:r>
              <a:rPr lang="en-US" sz="2400" dirty="0">
                <a:latin typeface="Times New Roman" panose="02020603050405020304" pitchFamily="18" charset="0"/>
                <a:ea typeface="Times New Roman"/>
                <a:cs typeface="Times New Roman" panose="02020603050405020304" pitchFamily="18" charset="0"/>
              </a:rPr>
              <a:t>CTTG2, </a:t>
            </a:r>
            <a:r>
              <a:rPr lang="en-US" sz="2400" dirty="0" err="1">
                <a:latin typeface="Times New Roman" panose="02020603050405020304" pitchFamily="18" charset="0"/>
                <a:ea typeface="Times New Roman"/>
                <a:cs typeface="Times New Roman" panose="02020603050405020304" pitchFamily="18" charset="0"/>
              </a:rPr>
              <a:t>phong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trào</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đấu</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tranh</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diễn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ra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sôi</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nổi</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sớm</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ở </a:t>
            </a:r>
            <a:r>
              <a:rPr lang="en-US" sz="2400" dirty="0" err="1">
                <a:latin typeface="Times New Roman" panose="02020603050405020304" pitchFamily="18" charset="0"/>
                <a:ea typeface="Times New Roman"/>
                <a:cs typeface="Times New Roman" panose="02020603050405020304" pitchFamily="18" charset="0"/>
              </a:rPr>
              <a:t>Bắc</a:t>
            </a:r>
            <a:r>
              <a:rPr lang="en-US" sz="2400" dirty="0">
                <a:latin typeface="Times New Roman" panose="02020603050405020304" pitchFamily="18" charset="0"/>
                <a:ea typeface="Times New Roman"/>
                <a:cs typeface="Times New Roman" panose="02020603050405020304" pitchFamily="18" charset="0"/>
              </a:rPr>
              <a:t> </a:t>
            </a:r>
            <a:r>
              <a:rPr lang="en-US" sz="2400" dirty="0" smtClean="0">
                <a:latin typeface="Times New Roman" panose="02020603050405020304" pitchFamily="18" charset="0"/>
                <a:ea typeface="Times New Roman"/>
                <a:cs typeface="Times New Roman" panose="02020603050405020304" pitchFamily="18" charset="0"/>
              </a:rPr>
              <a:t>Phi: Ai </a:t>
            </a:r>
            <a:r>
              <a:rPr lang="en-US" sz="2400" dirty="0" err="1" smtClean="0">
                <a:latin typeface="Times New Roman" panose="02020603050405020304" pitchFamily="18" charset="0"/>
                <a:ea typeface="Times New Roman"/>
                <a:cs typeface="Times New Roman" panose="02020603050405020304" pitchFamily="18" charset="0"/>
              </a:rPr>
              <a:t>Cập</a:t>
            </a:r>
            <a:r>
              <a:rPr lang="en-US" sz="2400" dirty="0" smtClean="0">
                <a:latin typeface="Times New Roman" panose="02020603050405020304" pitchFamily="18" charset="0"/>
                <a:ea typeface="Times New Roman"/>
                <a:cs typeface="Times New Roman" panose="02020603050405020304" pitchFamily="18" charset="0"/>
              </a:rPr>
              <a:t>, An-</a:t>
            </a:r>
            <a:r>
              <a:rPr lang="en-US" sz="2400" dirty="0" err="1" smtClean="0">
                <a:latin typeface="Times New Roman" panose="02020603050405020304" pitchFamily="18" charset="0"/>
                <a:ea typeface="Times New Roman"/>
                <a:cs typeface="Times New Roman" panose="02020603050405020304" pitchFamily="18" charset="0"/>
              </a:rPr>
              <a:t>giê</a:t>
            </a:r>
            <a:r>
              <a:rPr lang="en-US" sz="2400" dirty="0" smtClean="0">
                <a:latin typeface="Times New Roman" panose="02020603050405020304" pitchFamily="18" charset="0"/>
                <a:ea typeface="Times New Roman"/>
                <a:cs typeface="Times New Roman" panose="02020603050405020304" pitchFamily="18" charset="0"/>
              </a:rPr>
              <a:t>-</a:t>
            </a:r>
            <a:r>
              <a:rPr lang="en-US" sz="2400" dirty="0" err="1" smtClean="0">
                <a:latin typeface="Times New Roman" panose="02020603050405020304" pitchFamily="18" charset="0"/>
                <a:ea typeface="Times New Roman"/>
                <a:cs typeface="Times New Roman" panose="02020603050405020304" pitchFamily="18" charset="0"/>
              </a:rPr>
              <a:t>ri</a:t>
            </a:r>
            <a:r>
              <a:rPr lang="en-US" sz="2400" dirty="0" smtClean="0">
                <a:latin typeface="Times New Roman" panose="02020603050405020304" pitchFamily="18" charset="0"/>
                <a:ea typeface="Times New Roman"/>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369319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arn(inHorizontal)">
                                      <p:cBhvr>
                                        <p:cTn id="7" dur="500"/>
                                        <p:tgtEl>
                                          <p:spTgt spid="573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andochauphi"/>
          <p:cNvPicPr>
            <a:picLocks noGrp="1" noChangeAspect="1" noChangeArrowheads="1"/>
          </p:cNvPicPr>
          <p:nvPr>
            <p:ph type="subTitle" idx="4294967295"/>
          </p:nvPr>
        </p:nvPicPr>
        <p:blipFill>
          <a:blip r:embed="rId3">
            <a:extLst>
              <a:ext uri="{28A0092B-C50C-407E-A947-70E740481C1C}">
                <a14:useLocalDpi xmlns:a14="http://schemas.microsoft.com/office/drawing/2010/main" val="0"/>
              </a:ext>
            </a:extLst>
          </a:blip>
          <a:srcRect/>
          <a:stretch>
            <a:fillRect/>
          </a:stretch>
        </p:blipFill>
        <p:spPr>
          <a:xfrm>
            <a:off x="609600" y="381000"/>
            <a:ext cx="5715000" cy="6248400"/>
          </a:xfrm>
        </p:spPr>
      </p:pic>
      <p:sp>
        <p:nvSpPr>
          <p:cNvPr id="36867" name="AutoShape 3"/>
          <p:cNvSpPr>
            <a:spLocks noChangeArrowheads="1"/>
          </p:cNvSpPr>
          <p:nvPr/>
        </p:nvSpPr>
        <p:spPr bwMode="auto">
          <a:xfrm>
            <a:off x="4114800" y="1828800"/>
            <a:ext cx="504825" cy="457200"/>
          </a:xfrm>
          <a:prstGeom prst="star5">
            <a:avLst/>
          </a:prstGeom>
          <a:solidFill>
            <a:srgbClr val="FF0000"/>
          </a:solidFill>
          <a:ln w="38100">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36868" name="AutoShape 4"/>
          <p:cNvSpPr>
            <a:spLocks noChangeArrowheads="1"/>
          </p:cNvSpPr>
          <p:nvPr/>
        </p:nvSpPr>
        <p:spPr bwMode="auto">
          <a:xfrm>
            <a:off x="2362200" y="1600200"/>
            <a:ext cx="533400" cy="457200"/>
          </a:xfrm>
          <a:prstGeom prst="star5">
            <a:avLst/>
          </a:prstGeom>
          <a:solidFill>
            <a:srgbClr val="FF0000"/>
          </a:solidFill>
          <a:ln w="38100">
            <a:solidFill>
              <a:schemeClr val="tx1"/>
            </a:solidFill>
            <a:miter lim="800000"/>
            <a:headEnd/>
            <a:tailEnd/>
          </a:ln>
          <a:effectLst/>
        </p:spPr>
        <p:txBody>
          <a:bodyPr wrap="none" anchor="ctr"/>
          <a:lstStyle/>
          <a:p>
            <a:pPr algn="ctr" eaLnBrk="1" fontAlgn="auto" hangingPunct="1">
              <a:spcBef>
                <a:spcPts val="0"/>
              </a:spcBef>
              <a:spcAft>
                <a:spcPts val="0"/>
              </a:spcAft>
              <a:defRPr/>
            </a:pPr>
            <a:endParaRPr lang="en-US">
              <a:latin typeface="+mn-lt"/>
              <a:cs typeface="+mn-cs"/>
            </a:endParaRPr>
          </a:p>
        </p:txBody>
      </p:sp>
      <p:pic>
        <p:nvPicPr>
          <p:cNvPr id="36869" name="Picture 5" descr="Egyp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905000" cy="13716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6870" name="Text Box 6"/>
          <p:cNvSpPr txBox="1">
            <a:spLocks noChangeArrowheads="1"/>
          </p:cNvSpPr>
          <p:nvPr/>
        </p:nvSpPr>
        <p:spPr bwMode="auto">
          <a:xfrm>
            <a:off x="7162800" y="425926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000">
                <a:solidFill>
                  <a:srgbClr val="800080"/>
                </a:solidFill>
                <a:latin typeface="Franklin Gothic Book" pitchFamily="34" charset="0"/>
              </a:rPr>
              <a:t>     </a:t>
            </a:r>
            <a:r>
              <a:rPr lang="en-US" altLang="en-US" sz="2400" b="1">
                <a:solidFill>
                  <a:srgbClr val="800080"/>
                </a:solidFill>
                <a:latin typeface="Times New Roman" panose="02020603050405020304" pitchFamily="18" charset="0"/>
                <a:cs typeface="Times New Roman" panose="02020603050405020304" pitchFamily="18" charset="0"/>
              </a:rPr>
              <a:t>Ai Cập</a:t>
            </a:r>
            <a:endParaRPr lang="en-US" altLang="en-US" sz="2400" b="1">
              <a:solidFill>
                <a:schemeClr val="tx1"/>
              </a:solidFill>
              <a:latin typeface="Times New Roman" panose="02020603050405020304" pitchFamily="18" charset="0"/>
              <a:cs typeface="Times New Roman" panose="02020603050405020304" pitchFamily="18" charset="0"/>
            </a:endParaRPr>
          </a:p>
        </p:txBody>
      </p:sp>
      <p:sp>
        <p:nvSpPr>
          <p:cNvPr id="36871" name="Line 7"/>
          <p:cNvSpPr>
            <a:spLocks noChangeShapeType="1"/>
          </p:cNvSpPr>
          <p:nvPr/>
        </p:nvSpPr>
        <p:spPr bwMode="auto">
          <a:xfrm flipH="1" flipV="1">
            <a:off x="4572000" y="2209800"/>
            <a:ext cx="2362200" cy="1219200"/>
          </a:xfrm>
          <a:prstGeom prst="line">
            <a:avLst/>
          </a:prstGeom>
          <a:noFill/>
          <a:ln w="76200">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Line 8"/>
          <p:cNvSpPr>
            <a:spLocks noChangeShapeType="1"/>
          </p:cNvSpPr>
          <p:nvPr/>
        </p:nvSpPr>
        <p:spPr bwMode="auto">
          <a:xfrm flipV="1">
            <a:off x="1371600" y="2133600"/>
            <a:ext cx="1066800" cy="1600200"/>
          </a:xfrm>
          <a:prstGeom prst="line">
            <a:avLst/>
          </a:prstGeom>
          <a:noFill/>
          <a:ln w="76200">
            <a:solidFill>
              <a:srgbClr val="99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3" name="Text Box 9"/>
          <p:cNvSpPr txBox="1">
            <a:spLocks noChangeArrowheads="1"/>
          </p:cNvSpPr>
          <p:nvPr/>
        </p:nvSpPr>
        <p:spPr bwMode="auto">
          <a:xfrm>
            <a:off x="0" y="-65088"/>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400" b="1">
                <a:solidFill>
                  <a:srgbClr val="FF0066"/>
                </a:solidFill>
                <a:latin typeface="Times New Roman" panose="02020603050405020304" pitchFamily="18" charset="0"/>
                <a:cs typeface="Times New Roman" panose="02020603050405020304" pitchFamily="18" charset="0"/>
              </a:rPr>
              <a:t>Hỏi: Xác định vị trí của 2 nước: Ai-cập và An-giê-ri trên bản đồ . . ?</a:t>
            </a:r>
          </a:p>
        </p:txBody>
      </p:sp>
      <p:pic>
        <p:nvPicPr>
          <p:cNvPr id="36874" name="Picture 10" descr="800px-Flag_of_Algeria_(bordere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733800"/>
            <a:ext cx="2209800" cy="1295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75" name="Text Box 11"/>
          <p:cNvSpPr txBox="1">
            <a:spLocks noChangeArrowheads="1"/>
          </p:cNvSpPr>
          <p:nvPr/>
        </p:nvSpPr>
        <p:spPr bwMode="auto">
          <a:xfrm>
            <a:off x="1143000" y="50292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An-giê-ri</a:t>
            </a:r>
          </a:p>
        </p:txBody>
      </p:sp>
    </p:spTree>
    <p:extLst>
      <p:ext uri="{BB962C8B-B14F-4D97-AF65-F5344CB8AC3E}">
        <p14:creationId xmlns:p14="http://schemas.microsoft.com/office/powerpoint/2010/main" val="1517179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ox(in)">
                                      <p:cBhvr>
                                        <p:cTn id="7" dur="500"/>
                                        <p:tgtEl>
                                          <p:spTgt spid="36873"/>
                                        </p:tgtEl>
                                      </p:cBhvr>
                                    </p:animEffect>
                                  </p:childTnLst>
                                </p:cTn>
                              </p:par>
                              <p:par>
                                <p:cTn id="8" presetID="13" presetClass="entr" presetSubtype="16"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plus(in)">
                                      <p:cBhvr>
                                        <p:cTn id="10" dur="2000"/>
                                        <p:tgtEl>
                                          <p:spTgt spid="368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repeatCount="indefinite" fill="hold" nodeType="click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barn(inHorizontal)">
                                      <p:cBhvr>
                                        <p:cTn id="15" dur="500"/>
                                        <p:tgtEl>
                                          <p:spTgt spid="36867"/>
                                        </p:tgtEl>
                                      </p:cBhvr>
                                    </p:animEffect>
                                  </p:childTnLst>
                                </p:cTn>
                              </p:par>
                              <p:par>
                                <p:cTn id="16" presetID="4" presetClass="entr" presetSubtype="16" fill="hold" nodeType="withEffect">
                                  <p:stCondLst>
                                    <p:cond delay="0"/>
                                  </p:stCondLst>
                                  <p:childTnLst>
                                    <p:set>
                                      <p:cBhvr>
                                        <p:cTn id="17" dur="1" fill="hold">
                                          <p:stCondLst>
                                            <p:cond delay="0"/>
                                          </p:stCondLst>
                                        </p:cTn>
                                        <p:tgtEl>
                                          <p:spTgt spid="36871"/>
                                        </p:tgtEl>
                                        <p:attrNameLst>
                                          <p:attrName>style.visibility</p:attrName>
                                        </p:attrNameLst>
                                      </p:cBhvr>
                                      <p:to>
                                        <p:strVal val="visible"/>
                                      </p:to>
                                    </p:set>
                                    <p:animEffect transition="in" filter="box(in)">
                                      <p:cBhvr>
                                        <p:cTn id="18" dur="500"/>
                                        <p:tgtEl>
                                          <p:spTgt spid="36871"/>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19" presetID="13" presetClass="entr" presetSubtype="16" fill="hold" nodeType="withEffect">
                                  <p:stCondLst>
                                    <p:cond delay="0"/>
                                  </p:stCondLst>
                                  <p:childTnLst>
                                    <p:set>
                                      <p:cBhvr>
                                        <p:cTn id="20" dur="1" fill="hold">
                                          <p:stCondLst>
                                            <p:cond delay="0"/>
                                          </p:stCondLst>
                                        </p:cTn>
                                        <p:tgtEl>
                                          <p:spTgt spid="36869"/>
                                        </p:tgtEl>
                                        <p:attrNameLst>
                                          <p:attrName>style.visibility</p:attrName>
                                        </p:attrNameLst>
                                      </p:cBhvr>
                                      <p:to>
                                        <p:strVal val="visible"/>
                                      </p:to>
                                    </p:set>
                                    <p:animEffect transition="in" filter="plus(in)">
                                      <p:cBhvr>
                                        <p:cTn id="21" dur="2000"/>
                                        <p:tgtEl>
                                          <p:spTgt spid="368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870"/>
                                        </p:tgtEl>
                                        <p:attrNameLst>
                                          <p:attrName>style.visibility</p:attrName>
                                        </p:attrNameLst>
                                      </p:cBhvr>
                                      <p:to>
                                        <p:strVal val="visible"/>
                                      </p:to>
                                    </p:set>
                                    <p:animEffect transition="in" filter="fade">
                                      <p:cBhvr>
                                        <p:cTn id="24" dur="2000"/>
                                        <p:tgtEl>
                                          <p:spTgt spid="368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repeatCount="indefinite" fill="hold" nodeType="clickEffect">
                                  <p:stCondLst>
                                    <p:cond delay="0"/>
                                  </p:stCondLst>
                                  <p:childTnLst>
                                    <p:set>
                                      <p:cBhvr>
                                        <p:cTn id="28" dur="1" fill="hold">
                                          <p:stCondLst>
                                            <p:cond delay="0"/>
                                          </p:stCondLst>
                                        </p:cTn>
                                        <p:tgtEl>
                                          <p:spTgt spid="36868"/>
                                        </p:tgtEl>
                                        <p:attrNameLst>
                                          <p:attrName>style.visibility</p:attrName>
                                        </p:attrNameLst>
                                      </p:cBhvr>
                                      <p:to>
                                        <p:strVal val="visible"/>
                                      </p:to>
                                    </p:set>
                                    <p:animEffect transition="in" filter="box(in)">
                                      <p:cBhvr>
                                        <p:cTn id="29" dur="500"/>
                                        <p:tgtEl>
                                          <p:spTgt spid="36868"/>
                                        </p:tgtEl>
                                      </p:cBhvr>
                                    </p:animEffect>
                                  </p:childTnLst>
                                </p:cTn>
                              </p:par>
                              <p:par>
                                <p:cTn id="30" presetID="8" presetClass="entr" presetSubtype="16" fill="hold" nodeType="withEffect">
                                  <p:stCondLst>
                                    <p:cond delay="0"/>
                                  </p:stCondLst>
                                  <p:childTnLst>
                                    <p:set>
                                      <p:cBhvr>
                                        <p:cTn id="31" dur="1" fill="hold">
                                          <p:stCondLst>
                                            <p:cond delay="0"/>
                                          </p:stCondLst>
                                        </p:cTn>
                                        <p:tgtEl>
                                          <p:spTgt spid="36872"/>
                                        </p:tgtEl>
                                        <p:attrNameLst>
                                          <p:attrName>style.visibility</p:attrName>
                                        </p:attrNameLst>
                                      </p:cBhvr>
                                      <p:to>
                                        <p:strVal val="visible"/>
                                      </p:to>
                                    </p:set>
                                    <p:animEffect transition="in" filter="diamond(in)">
                                      <p:cBhvr>
                                        <p:cTn id="32" dur="2000"/>
                                        <p:tgtEl>
                                          <p:spTgt spid="36872"/>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par>
                                <p:cTn id="33" presetID="8" presetClass="entr" presetSubtype="16" fill="hold" nodeType="withEffect">
                                  <p:stCondLst>
                                    <p:cond delay="0"/>
                                  </p:stCondLst>
                                  <p:childTnLst>
                                    <p:set>
                                      <p:cBhvr>
                                        <p:cTn id="34" dur="1" fill="hold">
                                          <p:stCondLst>
                                            <p:cond delay="0"/>
                                          </p:stCondLst>
                                        </p:cTn>
                                        <p:tgtEl>
                                          <p:spTgt spid="36874"/>
                                        </p:tgtEl>
                                        <p:attrNameLst>
                                          <p:attrName>style.visibility</p:attrName>
                                        </p:attrNameLst>
                                      </p:cBhvr>
                                      <p:to>
                                        <p:strVal val="visible"/>
                                      </p:to>
                                    </p:set>
                                    <p:animEffect transition="in" filter="diamond(in)">
                                      <p:cBhvr>
                                        <p:cTn id="35" dur="2000"/>
                                        <p:tgtEl>
                                          <p:spTgt spid="36874"/>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36875"/>
                                        </p:tgtEl>
                                        <p:attrNameLst>
                                          <p:attrName>style.visibility</p:attrName>
                                        </p:attrNameLst>
                                      </p:cBhvr>
                                      <p:to>
                                        <p:strVal val="visible"/>
                                      </p:to>
                                    </p:set>
                                    <p:anim calcmode="lin" valueType="num">
                                      <p:cBhvr additive="base">
                                        <p:cTn id="38" dur="500" fill="hold"/>
                                        <p:tgtEl>
                                          <p:spTgt spid="36875"/>
                                        </p:tgtEl>
                                        <p:attrNameLst>
                                          <p:attrName>ppt_x</p:attrName>
                                        </p:attrNameLst>
                                      </p:cBhvr>
                                      <p:tavLst>
                                        <p:tav tm="0">
                                          <p:val>
                                            <p:strVal val="#ppt_x"/>
                                          </p:val>
                                        </p:tav>
                                        <p:tav tm="100000">
                                          <p:val>
                                            <p:strVal val="#ppt_x"/>
                                          </p:val>
                                        </p:tav>
                                      </p:tavLst>
                                    </p:anim>
                                    <p:anim calcmode="lin" valueType="num">
                                      <p:cBhvr additive="base">
                                        <p:cTn id="39"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3" grpId="0"/>
      <p:bldP spid="368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172"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17418" name="Text Box 10"/>
          <p:cNvSpPr txBox="1">
            <a:spLocks noChangeArrowheads="1"/>
          </p:cNvSpPr>
          <p:nvPr/>
        </p:nvSpPr>
        <p:spPr bwMode="auto">
          <a:xfrm>
            <a:off x="-838200" y="2909888"/>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9886" name="AutoShape 14"/>
          <p:cNvSpPr>
            <a:spLocks noChangeArrowheads="1"/>
          </p:cNvSpPr>
          <p:nvPr/>
        </p:nvSpPr>
        <p:spPr bwMode="auto">
          <a:xfrm>
            <a:off x="2755900" y="2201863"/>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9889" name="AutoShape 17"/>
          <p:cNvSpPr>
            <a:spLocks noChangeArrowheads="1"/>
          </p:cNvSpPr>
          <p:nvPr/>
        </p:nvSpPr>
        <p:spPr bwMode="auto">
          <a:xfrm>
            <a:off x="914400" y="19685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17430" name="Text Box 22"/>
          <p:cNvSpPr txBox="1">
            <a:spLocks noChangeArrowheads="1"/>
          </p:cNvSpPr>
          <p:nvPr/>
        </p:nvSpPr>
        <p:spPr bwMode="auto">
          <a:xfrm>
            <a:off x="4876800" y="25273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b="1" dirty="0">
                <a:solidFill>
                  <a:srgbClr val="0070C0"/>
                </a:solidFill>
              </a:rPr>
              <a:t>- Ai </a:t>
            </a:r>
            <a:r>
              <a:rPr lang="en-US" sz="2000" b="1" dirty="0" err="1">
                <a:solidFill>
                  <a:srgbClr val="0070C0"/>
                </a:solidFill>
              </a:rPr>
              <a:t>Cập</a:t>
            </a:r>
            <a:r>
              <a:rPr lang="en-US" sz="2000" b="1" dirty="0">
                <a:solidFill>
                  <a:srgbClr val="0070C0"/>
                </a:solidFill>
              </a:rPr>
              <a:t> </a:t>
            </a:r>
            <a:r>
              <a:rPr lang="en-US" sz="2000" b="1" dirty="0" err="1">
                <a:solidFill>
                  <a:srgbClr val="0070C0"/>
                </a:solidFill>
              </a:rPr>
              <a:t>nổ</a:t>
            </a:r>
            <a:r>
              <a:rPr lang="en-US" sz="2000" b="1" dirty="0">
                <a:solidFill>
                  <a:srgbClr val="0070C0"/>
                </a:solidFill>
              </a:rPr>
              <a:t> </a:t>
            </a:r>
            <a:r>
              <a:rPr lang="en-US" sz="2000" b="1" dirty="0" err="1">
                <a:solidFill>
                  <a:srgbClr val="0070C0"/>
                </a:solidFill>
              </a:rPr>
              <a:t>ra</a:t>
            </a:r>
            <a:r>
              <a:rPr lang="en-US" sz="2000" b="1" dirty="0">
                <a:solidFill>
                  <a:srgbClr val="0070C0"/>
                </a:solidFill>
              </a:rPr>
              <a:t> </a:t>
            </a:r>
            <a:r>
              <a:rPr lang="en-US" sz="2000" b="1" dirty="0" err="1">
                <a:solidFill>
                  <a:srgbClr val="0070C0"/>
                </a:solidFill>
              </a:rPr>
              <a:t>cuộc</a:t>
            </a:r>
            <a:r>
              <a:rPr lang="en-US" sz="2000" b="1" dirty="0">
                <a:solidFill>
                  <a:srgbClr val="0070C0"/>
                </a:solidFill>
              </a:rPr>
              <a:t> </a:t>
            </a:r>
            <a:r>
              <a:rPr lang="en-US" sz="2000" b="1" dirty="0" err="1">
                <a:solidFill>
                  <a:srgbClr val="0070C0"/>
                </a:solidFill>
              </a:rPr>
              <a:t>đảo</a:t>
            </a:r>
            <a:r>
              <a:rPr lang="en-US" sz="2000" b="1" dirty="0">
                <a:solidFill>
                  <a:srgbClr val="0070C0"/>
                </a:solidFill>
              </a:rPr>
              <a:t> </a:t>
            </a:r>
            <a:r>
              <a:rPr lang="en-US" sz="2000" b="1" dirty="0" err="1">
                <a:solidFill>
                  <a:srgbClr val="0070C0"/>
                </a:solidFill>
              </a:rPr>
              <a:t>chính</a:t>
            </a:r>
            <a:r>
              <a:rPr lang="en-US" sz="2000" b="1" dirty="0">
                <a:solidFill>
                  <a:srgbClr val="0070C0"/>
                </a:solidFill>
              </a:rPr>
              <a:t> </a:t>
            </a:r>
            <a:r>
              <a:rPr lang="en-US" sz="2000" b="1" dirty="0" err="1">
                <a:solidFill>
                  <a:srgbClr val="0070C0"/>
                </a:solidFill>
              </a:rPr>
              <a:t>lật</a:t>
            </a:r>
            <a:r>
              <a:rPr lang="en-US" sz="2000" b="1" dirty="0">
                <a:solidFill>
                  <a:srgbClr val="0070C0"/>
                </a:solidFill>
              </a:rPr>
              <a:t> </a:t>
            </a:r>
            <a:r>
              <a:rPr lang="en-US" sz="2000" b="1" dirty="0" err="1">
                <a:solidFill>
                  <a:srgbClr val="0070C0"/>
                </a:solidFill>
              </a:rPr>
              <a:t>đổ</a:t>
            </a:r>
            <a:r>
              <a:rPr lang="en-US" sz="2000" b="1" dirty="0">
                <a:solidFill>
                  <a:srgbClr val="0070C0"/>
                </a:solidFill>
              </a:rPr>
              <a:t> </a:t>
            </a:r>
            <a:r>
              <a:rPr lang="en-US" sz="2000" b="1" dirty="0" err="1">
                <a:solidFill>
                  <a:srgbClr val="0070C0"/>
                </a:solidFill>
              </a:rPr>
              <a:t>chế</a:t>
            </a:r>
            <a:r>
              <a:rPr lang="en-US" sz="2000" b="1" dirty="0">
                <a:solidFill>
                  <a:srgbClr val="0070C0"/>
                </a:solidFill>
              </a:rPr>
              <a:t> </a:t>
            </a:r>
            <a:r>
              <a:rPr lang="en-US" sz="2000" b="1" dirty="0" err="1">
                <a:solidFill>
                  <a:srgbClr val="0070C0"/>
                </a:solidFill>
              </a:rPr>
              <a:t>độ</a:t>
            </a:r>
            <a:r>
              <a:rPr lang="en-US" sz="2000" b="1" dirty="0">
                <a:solidFill>
                  <a:srgbClr val="0070C0"/>
                </a:solidFill>
              </a:rPr>
              <a:t> </a:t>
            </a:r>
            <a:r>
              <a:rPr lang="en-US" sz="2000" b="1" dirty="0" err="1">
                <a:solidFill>
                  <a:srgbClr val="0070C0"/>
                </a:solidFill>
              </a:rPr>
              <a:t>quân</a:t>
            </a:r>
            <a:r>
              <a:rPr lang="en-US" sz="2000" b="1" dirty="0">
                <a:solidFill>
                  <a:srgbClr val="0070C0"/>
                </a:solidFill>
              </a:rPr>
              <a:t> </a:t>
            </a:r>
            <a:r>
              <a:rPr lang="en-US" sz="2000" b="1" dirty="0" err="1" smtClean="0">
                <a:solidFill>
                  <a:srgbClr val="0070C0"/>
                </a:solidFill>
              </a:rPr>
              <a:t>chủ</a:t>
            </a:r>
            <a:r>
              <a:rPr lang="en-US" sz="2000" b="1" dirty="0">
                <a:solidFill>
                  <a:srgbClr val="0070C0"/>
                </a:solidFill>
              </a:rPr>
              <a:t> </a:t>
            </a:r>
            <a:r>
              <a:rPr lang="en-US" sz="2000" b="1" dirty="0" smtClean="0">
                <a:solidFill>
                  <a:srgbClr val="0070C0"/>
                </a:solidFill>
              </a:rPr>
              <a:t>(1952)</a:t>
            </a:r>
            <a:endParaRPr lang="en-US" sz="2000" b="1" dirty="0">
              <a:solidFill>
                <a:srgbClr val="0070C0"/>
              </a:solidFill>
            </a:endParaRPr>
          </a:p>
        </p:txBody>
      </p:sp>
      <p:sp>
        <p:nvSpPr>
          <p:cNvPr id="17431" name="Text Box 23"/>
          <p:cNvSpPr txBox="1">
            <a:spLocks noChangeArrowheads="1"/>
          </p:cNvSpPr>
          <p:nvPr/>
        </p:nvSpPr>
        <p:spPr bwMode="auto">
          <a:xfrm>
            <a:off x="4876800" y="33147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b="1" dirty="0">
                <a:solidFill>
                  <a:srgbClr val="0070C0"/>
                </a:solidFill>
              </a:rPr>
              <a:t>- An–</a:t>
            </a:r>
            <a:r>
              <a:rPr lang="en-US" sz="2000" b="1" dirty="0" err="1">
                <a:solidFill>
                  <a:srgbClr val="0070C0"/>
                </a:solidFill>
              </a:rPr>
              <a:t>giê-ri</a:t>
            </a:r>
            <a:r>
              <a:rPr lang="en-US" sz="2000" b="1" dirty="0">
                <a:solidFill>
                  <a:srgbClr val="0070C0"/>
                </a:solidFill>
              </a:rPr>
              <a:t> </a:t>
            </a:r>
            <a:r>
              <a:rPr lang="en-US" sz="2000" b="1" dirty="0" err="1">
                <a:solidFill>
                  <a:srgbClr val="0070C0"/>
                </a:solidFill>
              </a:rPr>
              <a:t>khởi</a:t>
            </a:r>
            <a:r>
              <a:rPr lang="en-US" sz="2000" b="1" dirty="0">
                <a:solidFill>
                  <a:srgbClr val="0070C0"/>
                </a:solidFill>
              </a:rPr>
              <a:t> </a:t>
            </a:r>
            <a:r>
              <a:rPr lang="en-US" sz="2000" b="1" dirty="0" err="1">
                <a:solidFill>
                  <a:srgbClr val="0070C0"/>
                </a:solidFill>
              </a:rPr>
              <a:t>nghĩa</a:t>
            </a:r>
            <a:r>
              <a:rPr lang="en-US" sz="2000" b="1" dirty="0">
                <a:solidFill>
                  <a:srgbClr val="0070C0"/>
                </a:solidFill>
              </a:rPr>
              <a:t> </a:t>
            </a:r>
            <a:r>
              <a:rPr lang="en-US" sz="2000" b="1" dirty="0" err="1">
                <a:solidFill>
                  <a:srgbClr val="0070C0"/>
                </a:solidFill>
              </a:rPr>
              <a:t>vũ</a:t>
            </a:r>
            <a:r>
              <a:rPr lang="en-US" sz="2000" b="1" dirty="0">
                <a:solidFill>
                  <a:srgbClr val="0070C0"/>
                </a:solidFill>
              </a:rPr>
              <a:t> </a:t>
            </a:r>
            <a:r>
              <a:rPr lang="en-US" sz="2000" b="1" dirty="0" err="1">
                <a:solidFill>
                  <a:srgbClr val="0070C0"/>
                </a:solidFill>
              </a:rPr>
              <a:t>trang</a:t>
            </a:r>
            <a:r>
              <a:rPr lang="en-US" sz="2000" b="1" dirty="0">
                <a:solidFill>
                  <a:srgbClr val="0070C0"/>
                </a:solidFill>
              </a:rPr>
              <a:t> </a:t>
            </a:r>
            <a:r>
              <a:rPr lang="en-US" sz="2000" b="1" dirty="0" err="1">
                <a:solidFill>
                  <a:srgbClr val="0070C0"/>
                </a:solidFill>
              </a:rPr>
              <a:t>lật</a:t>
            </a:r>
            <a:r>
              <a:rPr lang="en-US" sz="2000" b="1" dirty="0">
                <a:solidFill>
                  <a:srgbClr val="0070C0"/>
                </a:solidFill>
              </a:rPr>
              <a:t> </a:t>
            </a:r>
            <a:r>
              <a:rPr lang="en-US" sz="2000" b="1" dirty="0" err="1">
                <a:solidFill>
                  <a:srgbClr val="0070C0"/>
                </a:solidFill>
              </a:rPr>
              <a:t>đổ</a:t>
            </a:r>
            <a:r>
              <a:rPr lang="en-US" sz="2000" b="1" dirty="0">
                <a:solidFill>
                  <a:srgbClr val="0070C0"/>
                </a:solidFill>
              </a:rPr>
              <a:t> </a:t>
            </a:r>
            <a:r>
              <a:rPr lang="en-US" sz="2000" b="1" dirty="0" err="1">
                <a:solidFill>
                  <a:srgbClr val="0070C0"/>
                </a:solidFill>
              </a:rPr>
              <a:t>ách</a:t>
            </a:r>
            <a:r>
              <a:rPr lang="en-US" sz="2000" b="1" dirty="0">
                <a:solidFill>
                  <a:srgbClr val="0070C0"/>
                </a:solidFill>
              </a:rPr>
              <a:t> </a:t>
            </a:r>
            <a:r>
              <a:rPr lang="en-US" sz="2000" b="1" dirty="0" err="1">
                <a:solidFill>
                  <a:srgbClr val="0070C0"/>
                </a:solidFill>
              </a:rPr>
              <a:t>thống</a:t>
            </a:r>
            <a:r>
              <a:rPr lang="en-US" sz="2000" b="1" dirty="0">
                <a:solidFill>
                  <a:srgbClr val="0070C0"/>
                </a:solidFill>
              </a:rPr>
              <a:t> </a:t>
            </a:r>
            <a:r>
              <a:rPr lang="en-US" sz="2000" b="1" dirty="0" err="1">
                <a:solidFill>
                  <a:srgbClr val="0070C0"/>
                </a:solidFill>
              </a:rPr>
              <a:t>trị</a:t>
            </a:r>
            <a:r>
              <a:rPr lang="en-US" sz="2000" b="1" dirty="0">
                <a:solidFill>
                  <a:srgbClr val="0070C0"/>
                </a:solidFill>
              </a:rPr>
              <a:t> </a:t>
            </a:r>
            <a:r>
              <a:rPr lang="en-US" sz="2000" b="1" dirty="0" err="1">
                <a:solidFill>
                  <a:srgbClr val="0070C0"/>
                </a:solidFill>
              </a:rPr>
              <a:t>của</a:t>
            </a:r>
            <a:r>
              <a:rPr lang="en-US" sz="2000" b="1" dirty="0">
                <a:solidFill>
                  <a:srgbClr val="0070C0"/>
                </a:solidFill>
              </a:rPr>
              <a:t> </a:t>
            </a:r>
            <a:r>
              <a:rPr lang="en-US" sz="2000" b="1" dirty="0" err="1" smtClean="0">
                <a:solidFill>
                  <a:srgbClr val="0070C0"/>
                </a:solidFill>
              </a:rPr>
              <a:t>Pháp</a:t>
            </a:r>
            <a:r>
              <a:rPr lang="en-US" sz="2000" b="1" dirty="0" smtClean="0">
                <a:solidFill>
                  <a:srgbClr val="0070C0"/>
                </a:solidFill>
              </a:rPr>
              <a:t> (1954-1962)</a:t>
            </a:r>
            <a:endParaRPr lang="en-US" sz="2000" b="1" dirty="0">
              <a:solidFill>
                <a:srgbClr val="0070C0"/>
              </a:solidFill>
            </a:endParaRPr>
          </a:p>
        </p:txBody>
      </p:sp>
      <p:pic>
        <p:nvPicPr>
          <p:cNvPr id="21" name="Picture 10" descr="800px-Flag_of_Algeria_(borde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76400"/>
            <a:ext cx="647700" cy="381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 descr="Egyp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1866900"/>
            <a:ext cx="419100" cy="28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 name="AutoShape 14"/>
          <p:cNvSpPr>
            <a:spLocks noChangeArrowheads="1"/>
          </p:cNvSpPr>
          <p:nvPr/>
        </p:nvSpPr>
        <p:spPr bwMode="auto">
          <a:xfrm>
            <a:off x="9906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3" name="AutoShape 14"/>
          <p:cNvSpPr>
            <a:spLocks noChangeArrowheads="1"/>
          </p:cNvSpPr>
          <p:nvPr/>
        </p:nvSpPr>
        <p:spPr bwMode="auto">
          <a:xfrm>
            <a:off x="2133600" y="4343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6" name="AutoShape 14"/>
          <p:cNvSpPr>
            <a:spLocks noChangeArrowheads="1"/>
          </p:cNvSpPr>
          <p:nvPr/>
        </p:nvSpPr>
        <p:spPr bwMode="auto">
          <a:xfrm>
            <a:off x="3733800"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8" name="AutoShape 14"/>
          <p:cNvSpPr>
            <a:spLocks noChangeArrowheads="1"/>
          </p:cNvSpPr>
          <p:nvPr/>
        </p:nvSpPr>
        <p:spPr bwMode="auto">
          <a:xfrm>
            <a:off x="2895600" y="2635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9" name="AutoShape 14"/>
          <p:cNvSpPr>
            <a:spLocks noChangeArrowheads="1"/>
          </p:cNvSpPr>
          <p:nvPr/>
        </p:nvSpPr>
        <p:spPr bwMode="auto">
          <a:xfrm>
            <a:off x="2565400" y="46101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0" name="AutoShape 14"/>
          <p:cNvSpPr>
            <a:spLocks noChangeArrowheads="1"/>
          </p:cNvSpPr>
          <p:nvPr/>
        </p:nvSpPr>
        <p:spPr bwMode="auto">
          <a:xfrm>
            <a:off x="1981200" y="3581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1" name="AutoShape 14"/>
          <p:cNvSpPr>
            <a:spLocks noChangeArrowheads="1"/>
          </p:cNvSpPr>
          <p:nvPr/>
        </p:nvSpPr>
        <p:spPr bwMode="auto">
          <a:xfrm>
            <a:off x="2057400" y="39624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2" name="AutoShape 14"/>
          <p:cNvSpPr>
            <a:spLocks noChangeArrowheads="1"/>
          </p:cNvSpPr>
          <p:nvPr/>
        </p:nvSpPr>
        <p:spPr bwMode="auto">
          <a:xfrm>
            <a:off x="2514600" y="37338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3" name="AutoShape 14"/>
          <p:cNvSpPr>
            <a:spLocks noChangeArrowheads="1"/>
          </p:cNvSpPr>
          <p:nvPr/>
        </p:nvSpPr>
        <p:spPr bwMode="auto">
          <a:xfrm>
            <a:off x="914400"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pic>
        <p:nvPicPr>
          <p:cNvPr id="25" name="Picture 7" descr="nas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68288"/>
            <a:ext cx="25908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638800" y="2157413"/>
            <a:ext cx="2601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50000"/>
              </a:spcBef>
              <a:spcAft>
                <a:spcPct val="0"/>
              </a:spcAft>
            </a:pPr>
            <a:r>
              <a:rPr lang="en-US">
                <a:solidFill>
                  <a:srgbClr val="000000"/>
                </a:solidFill>
                <a:latin typeface="Times New Roman" pitchFamily="18" charset="0"/>
              </a:rPr>
              <a:t>Đại tá Nat-xe 1918- 1970 </a:t>
            </a:r>
          </a:p>
        </p:txBody>
      </p:sp>
      <p:sp>
        <p:nvSpPr>
          <p:cNvPr id="27" name="AutoShape 14"/>
          <p:cNvSpPr>
            <a:spLocks noChangeArrowheads="1"/>
          </p:cNvSpPr>
          <p:nvPr/>
        </p:nvSpPr>
        <p:spPr bwMode="auto">
          <a:xfrm>
            <a:off x="3886200" y="3397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8" name="AutoShape 14"/>
          <p:cNvSpPr>
            <a:spLocks noChangeArrowheads="1"/>
          </p:cNvSpPr>
          <p:nvPr/>
        </p:nvSpPr>
        <p:spPr bwMode="auto">
          <a:xfrm>
            <a:off x="22860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9" name="AutoShape 14"/>
          <p:cNvSpPr>
            <a:spLocks noChangeArrowheads="1"/>
          </p:cNvSpPr>
          <p:nvPr/>
        </p:nvSpPr>
        <p:spPr bwMode="auto">
          <a:xfrm>
            <a:off x="1752600" y="2527300"/>
            <a:ext cx="381000" cy="2667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0" name="AutoShape 14"/>
          <p:cNvSpPr>
            <a:spLocks noChangeArrowheads="1"/>
          </p:cNvSpPr>
          <p:nvPr/>
        </p:nvSpPr>
        <p:spPr bwMode="auto">
          <a:xfrm>
            <a:off x="838200" y="24320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1" name="AutoShape 14"/>
          <p:cNvSpPr>
            <a:spLocks noChangeArrowheads="1"/>
          </p:cNvSpPr>
          <p:nvPr/>
        </p:nvSpPr>
        <p:spPr bwMode="auto">
          <a:xfrm>
            <a:off x="2667000" y="38862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200" name="Rectangle 34"/>
          <p:cNvSpPr>
            <a:spLocks noChangeArrowheads="1"/>
          </p:cNvSpPr>
          <p:nvPr/>
        </p:nvSpPr>
        <p:spPr bwMode="auto">
          <a:xfrm>
            <a:off x="76200" y="6076950"/>
            <a:ext cx="4572000"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52AE1"/>
                </a:solidFill>
                <a:latin typeface="Times New Roman" pitchFamily="18" charset="0"/>
              </a:rPr>
              <a:t>Lược đồ các nước châu Phi sau Chiến tranh thế giới thứ hai</a:t>
            </a:r>
          </a:p>
        </p:txBody>
      </p:sp>
    </p:spTree>
    <p:extLst>
      <p:ext uri="{BB962C8B-B14F-4D97-AF65-F5344CB8AC3E}">
        <p14:creationId xmlns:p14="http://schemas.microsoft.com/office/powerpoint/2010/main" val="57065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9886"/>
                                        </p:tgtEl>
                                        <p:attrNameLst>
                                          <p:attrName>style.visibility</p:attrName>
                                        </p:attrNameLst>
                                      </p:cBhvr>
                                      <p:to>
                                        <p:strVal val="visible"/>
                                      </p:to>
                                    </p:set>
                                    <p:anim calcmode="lin" valueType="num">
                                      <p:cBhvr>
                                        <p:cTn id="7" dur="500" fill="hold"/>
                                        <p:tgtEl>
                                          <p:spTgt spid="79886"/>
                                        </p:tgtEl>
                                        <p:attrNameLst>
                                          <p:attrName>ppt_w</p:attrName>
                                        </p:attrNameLst>
                                      </p:cBhvr>
                                      <p:tavLst>
                                        <p:tav tm="0">
                                          <p:val>
                                            <p:fltVal val="0"/>
                                          </p:val>
                                        </p:tav>
                                        <p:tav tm="100000">
                                          <p:val>
                                            <p:strVal val="#ppt_w"/>
                                          </p:val>
                                        </p:tav>
                                      </p:tavLst>
                                    </p:anim>
                                    <p:anim calcmode="lin" valueType="num">
                                      <p:cBhvr>
                                        <p:cTn id="8" dur="500" fill="hold"/>
                                        <p:tgtEl>
                                          <p:spTgt spid="7988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17430"/>
                                        </p:tgtEl>
                                        <p:attrNameLst>
                                          <p:attrName>style.visibility</p:attrName>
                                        </p:attrNameLst>
                                      </p:cBhvr>
                                      <p:to>
                                        <p:strVal val="visible"/>
                                      </p:to>
                                    </p:set>
                                    <p:anim calcmode="lin" valueType="num">
                                      <p:cBhvr>
                                        <p:cTn id="23" dur="500" fill="hold"/>
                                        <p:tgtEl>
                                          <p:spTgt spid="17430"/>
                                        </p:tgtEl>
                                        <p:attrNameLst>
                                          <p:attrName>ppt_w</p:attrName>
                                        </p:attrNameLst>
                                      </p:cBhvr>
                                      <p:tavLst>
                                        <p:tav tm="0">
                                          <p:val>
                                            <p:fltVal val="0"/>
                                          </p:val>
                                        </p:tav>
                                        <p:tav tm="100000">
                                          <p:val>
                                            <p:strVal val="#ppt_w"/>
                                          </p:val>
                                        </p:tav>
                                      </p:tavLst>
                                    </p:anim>
                                    <p:anim calcmode="lin" valueType="num">
                                      <p:cBhvr>
                                        <p:cTn id="24" dur="500" fill="hold"/>
                                        <p:tgtEl>
                                          <p:spTgt spid="17430"/>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79889"/>
                                        </p:tgtEl>
                                        <p:attrNameLst>
                                          <p:attrName>style.visibility</p:attrName>
                                        </p:attrNameLst>
                                      </p:cBhvr>
                                      <p:to>
                                        <p:strVal val="visible"/>
                                      </p:to>
                                    </p:set>
                                    <p:anim calcmode="lin" valueType="num">
                                      <p:cBhvr>
                                        <p:cTn id="35" dur="500" fill="hold"/>
                                        <p:tgtEl>
                                          <p:spTgt spid="79889"/>
                                        </p:tgtEl>
                                        <p:attrNameLst>
                                          <p:attrName>ppt_w</p:attrName>
                                        </p:attrNameLst>
                                      </p:cBhvr>
                                      <p:tavLst>
                                        <p:tav tm="0">
                                          <p:val>
                                            <p:fltVal val="0"/>
                                          </p:val>
                                        </p:tav>
                                        <p:tav tm="100000">
                                          <p:val>
                                            <p:strVal val="#ppt_w"/>
                                          </p:val>
                                        </p:tav>
                                      </p:tavLst>
                                    </p:anim>
                                    <p:anim calcmode="lin" valueType="num">
                                      <p:cBhvr>
                                        <p:cTn id="36" dur="500" fill="hold"/>
                                        <p:tgtEl>
                                          <p:spTgt spid="79889"/>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7431"/>
                                        </p:tgtEl>
                                        <p:attrNameLst>
                                          <p:attrName>style.visibility</p:attrName>
                                        </p:attrNameLst>
                                      </p:cBhvr>
                                      <p:to>
                                        <p:strVal val="visible"/>
                                      </p:to>
                                    </p:set>
                                    <p:anim calcmode="lin" valueType="num">
                                      <p:cBhvr>
                                        <p:cTn id="39" dur="500" fill="hold"/>
                                        <p:tgtEl>
                                          <p:spTgt spid="17431"/>
                                        </p:tgtEl>
                                        <p:attrNameLst>
                                          <p:attrName>ppt_w</p:attrName>
                                        </p:attrNameLst>
                                      </p:cBhvr>
                                      <p:tavLst>
                                        <p:tav tm="0">
                                          <p:val>
                                            <p:fltVal val="0"/>
                                          </p:val>
                                        </p:tav>
                                        <p:tav tm="100000">
                                          <p:val>
                                            <p:strVal val="#ppt_w"/>
                                          </p:val>
                                        </p:tav>
                                      </p:tavLst>
                                    </p:anim>
                                    <p:anim calcmode="lin" valueType="num">
                                      <p:cBhvr>
                                        <p:cTn id="40" dur="500" fill="hold"/>
                                        <p:tgtEl>
                                          <p:spTgt spid="17431"/>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12" presetClass="entr" presetSubtype="4"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slide(fromBottom)">
                                      <p:cBhvr>
                                        <p:cTn id="49" dur="500"/>
                                        <p:tgtEl>
                                          <p:spTgt spid="34"/>
                                        </p:tgtEl>
                                      </p:cBhvr>
                                    </p:animEffect>
                                  </p:childTnLst>
                                </p:cTn>
                              </p:par>
                              <p:par>
                                <p:cTn id="50" presetID="12" presetClass="entr" presetSubtype="4"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slide(fromBottom)">
                                      <p:cBhvr>
                                        <p:cTn id="52" dur="500"/>
                                        <p:tgtEl>
                                          <p:spTgt spid="39"/>
                                        </p:tgtEl>
                                      </p:cBhvr>
                                    </p:animEffect>
                                  </p:childTnLst>
                                </p:cTn>
                              </p:par>
                              <p:par>
                                <p:cTn id="53" presetID="12" presetClass="entr" presetSubtype="4" fill="hold" grpId="0" nodeType="withEffect" nodePh="1">
                                  <p:stCondLst>
                                    <p:cond delay="0"/>
                                  </p:stCondLst>
                                  <p:endCondLst>
                                    <p:cond evt="begin" delay="0">
                                      <p:tn val="53"/>
                                    </p:cond>
                                  </p:endCondLst>
                                  <p:childTnLst>
                                    <p:set>
                                      <p:cBhvr>
                                        <p:cTn id="54" dur="1" fill="hold">
                                          <p:stCondLst>
                                            <p:cond delay="0"/>
                                          </p:stCondLst>
                                        </p:cTn>
                                        <p:tgtEl>
                                          <p:spTgt spid="17418"/>
                                        </p:tgtEl>
                                        <p:attrNameLst>
                                          <p:attrName>style.visibility</p:attrName>
                                        </p:attrNameLst>
                                      </p:cBhvr>
                                      <p:to>
                                        <p:strVal val="visible"/>
                                      </p:to>
                                    </p:set>
                                    <p:animEffect transition="in" filter="slide(fromBottom)">
                                      <p:cBhvr>
                                        <p:cTn id="55" dur="500"/>
                                        <p:tgtEl>
                                          <p:spTgt spid="17418"/>
                                        </p:tgtEl>
                                      </p:cBhvr>
                                    </p:animEffect>
                                  </p:childTnLst>
                                </p:cTn>
                              </p:par>
                              <p:par>
                                <p:cTn id="56" presetID="12" presetClass="entr" presetSubtype="4"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slide(fromBottom)">
                                      <p:cBhvr>
                                        <p:cTn id="58" dur="500"/>
                                        <p:tgtEl>
                                          <p:spTgt spid="36"/>
                                        </p:tgtEl>
                                      </p:cBhvr>
                                    </p:animEffect>
                                  </p:childTnLst>
                                </p:cTn>
                              </p:par>
                              <p:par>
                                <p:cTn id="59" presetID="12" presetClass="entr" presetSubtype="4"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slide(fromBottom)">
                                      <p:cBhvr>
                                        <p:cTn id="61" dur="500"/>
                                        <p:tgtEl>
                                          <p:spTgt spid="42"/>
                                        </p:tgtEl>
                                      </p:cBhvr>
                                    </p:animEffect>
                                  </p:childTnLst>
                                </p:cTn>
                              </p:par>
                              <p:par>
                                <p:cTn id="62" presetID="12" presetClass="entr" presetSubtype="4"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slide(fromBottom)">
                                      <p:cBhvr>
                                        <p:cTn id="64" dur="500"/>
                                        <p:tgtEl>
                                          <p:spTgt spid="40"/>
                                        </p:tgtEl>
                                      </p:cBhvr>
                                    </p:animEffect>
                                  </p:childTnLst>
                                </p:cTn>
                              </p:par>
                              <p:par>
                                <p:cTn id="65" presetID="1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slide(fromBottom)">
                                      <p:cBhvr>
                                        <p:cTn id="67" dur="500"/>
                                        <p:tgtEl>
                                          <p:spTgt spid="41"/>
                                        </p:tgtEl>
                                      </p:cBhvr>
                                    </p:animEffect>
                                  </p:childTnLst>
                                </p:cTn>
                              </p:par>
                              <p:par>
                                <p:cTn id="68" presetID="12" presetClass="entr" presetSubtype="4"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slide(fromBottom)">
                                      <p:cBhvr>
                                        <p:cTn id="70" dur="500"/>
                                        <p:tgtEl>
                                          <p:spTgt spid="33"/>
                                        </p:tgtEl>
                                      </p:cBhvr>
                                    </p:animEffect>
                                  </p:childTnLst>
                                </p:cTn>
                              </p:par>
                              <p:par>
                                <p:cTn id="71" presetID="1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slide(fromBottom)">
                                      <p:cBhvr>
                                        <p:cTn id="73" dur="500"/>
                                        <p:tgtEl>
                                          <p:spTgt spid="43"/>
                                        </p:tgtEl>
                                      </p:cBhvr>
                                    </p:animEffect>
                                  </p:childTnLst>
                                </p:cTn>
                              </p:par>
                              <p:par>
                                <p:cTn id="74" presetID="12" presetClass="entr" presetSubtype="4"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slide(fromBottom)">
                                      <p:cBhvr>
                                        <p:cTn id="76" dur="500"/>
                                        <p:tgtEl>
                                          <p:spTgt spid="32"/>
                                        </p:tgtEl>
                                      </p:cBhvr>
                                    </p:animEffect>
                                  </p:childTnLst>
                                </p:cTn>
                              </p:par>
                              <p:par>
                                <p:cTn id="77" presetID="1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slide(fromBottom)">
                                      <p:cBhvr>
                                        <p:cTn id="79" dur="500"/>
                                        <p:tgtEl>
                                          <p:spTgt spid="37"/>
                                        </p:tgtEl>
                                      </p:cBhvr>
                                    </p:animEffect>
                                  </p:childTnLst>
                                </p:cTn>
                              </p:par>
                              <p:par>
                                <p:cTn id="80" presetID="12" presetClass="entr" presetSubtype="4"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slide(fromBottom)">
                                      <p:cBhvr>
                                        <p:cTn id="82" dur="500"/>
                                        <p:tgtEl>
                                          <p:spTgt spid="38"/>
                                        </p:tgtEl>
                                      </p:cBhvr>
                                    </p:animEffect>
                                  </p:childTnLst>
                                </p:cTn>
                              </p:par>
                              <p:par>
                                <p:cTn id="83" presetID="12" presetClass="entr" presetSubtype="4"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slide(fromBottom)">
                                      <p:cBhvr>
                                        <p:cTn id="85" dur="500"/>
                                        <p:tgtEl>
                                          <p:spTgt spid="27"/>
                                        </p:tgtEl>
                                      </p:cBhvr>
                                    </p:animEffect>
                                  </p:childTnLst>
                                </p:cTn>
                              </p:par>
                              <p:par>
                                <p:cTn id="86" presetID="12" presetClass="entr" presetSubtype="4"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slide(fromBottom)">
                                      <p:cBhvr>
                                        <p:cTn id="88" dur="500"/>
                                        <p:tgtEl>
                                          <p:spTgt spid="28"/>
                                        </p:tgtEl>
                                      </p:cBhvr>
                                    </p:animEffect>
                                  </p:childTnLst>
                                </p:cTn>
                              </p:par>
                              <p:par>
                                <p:cTn id="89" presetID="12" presetClass="entr" presetSubtype="4"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slide(fromBottom)">
                                      <p:cBhvr>
                                        <p:cTn id="91" dur="500"/>
                                        <p:tgtEl>
                                          <p:spTgt spid="29"/>
                                        </p:tgtEl>
                                      </p:cBhvr>
                                    </p:animEffect>
                                  </p:childTnLst>
                                </p:cTn>
                              </p:par>
                              <p:par>
                                <p:cTn id="92" presetID="12" presetClass="entr" presetSubtype="4"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lide(fromBottom)">
                                      <p:cBhvr>
                                        <p:cTn id="94" dur="500"/>
                                        <p:tgtEl>
                                          <p:spTgt spid="30"/>
                                        </p:tgtEl>
                                      </p:cBhvr>
                                    </p:animEffect>
                                  </p:childTnLst>
                                </p:cTn>
                              </p:par>
                              <p:par>
                                <p:cTn id="95" presetID="12" presetClass="entr" presetSubtype="4"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slide(fromBottom)">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30" grpId="0"/>
      <p:bldP spid="1743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172"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17418" name="Text Box 10"/>
          <p:cNvSpPr txBox="1">
            <a:spLocks noChangeArrowheads="1"/>
          </p:cNvSpPr>
          <p:nvPr/>
        </p:nvSpPr>
        <p:spPr bwMode="auto">
          <a:xfrm>
            <a:off x="-838200" y="2909888"/>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9886" name="AutoShape 14"/>
          <p:cNvSpPr>
            <a:spLocks noChangeArrowheads="1"/>
          </p:cNvSpPr>
          <p:nvPr/>
        </p:nvSpPr>
        <p:spPr bwMode="auto">
          <a:xfrm>
            <a:off x="2755900" y="2201863"/>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9889" name="AutoShape 17"/>
          <p:cNvSpPr>
            <a:spLocks noChangeArrowheads="1"/>
          </p:cNvSpPr>
          <p:nvPr/>
        </p:nvSpPr>
        <p:spPr bwMode="auto">
          <a:xfrm>
            <a:off x="914400" y="19685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17432" name="Text Box 24"/>
          <p:cNvSpPr txBox="1">
            <a:spLocks noChangeArrowheads="1"/>
          </p:cNvSpPr>
          <p:nvPr/>
        </p:nvSpPr>
        <p:spPr bwMode="auto">
          <a:xfrm>
            <a:off x="4876800" y="2750403"/>
            <a:ext cx="4014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400" b="1" dirty="0">
                <a:solidFill>
                  <a:srgbClr val="FF0000"/>
                </a:solidFill>
              </a:rPr>
              <a:t>-1960 “</a:t>
            </a:r>
            <a:r>
              <a:rPr lang="en-US" sz="2400" b="1" dirty="0" err="1">
                <a:solidFill>
                  <a:srgbClr val="FF0000"/>
                </a:solidFill>
              </a:rPr>
              <a:t>năm</a:t>
            </a:r>
            <a:r>
              <a:rPr lang="en-US" sz="2400" b="1" dirty="0">
                <a:solidFill>
                  <a:srgbClr val="FF0000"/>
                </a:solidFill>
              </a:rPr>
              <a:t> </a:t>
            </a:r>
            <a:r>
              <a:rPr lang="en-US" sz="2400" b="1" dirty="0" err="1">
                <a:solidFill>
                  <a:srgbClr val="FF0000"/>
                </a:solidFill>
              </a:rPr>
              <a:t>châu</a:t>
            </a:r>
            <a:r>
              <a:rPr lang="en-US" sz="2400" b="1" dirty="0">
                <a:solidFill>
                  <a:srgbClr val="FF0000"/>
                </a:solidFill>
              </a:rPr>
              <a:t> </a:t>
            </a:r>
            <a:r>
              <a:rPr lang="en-US" sz="2400" b="1" dirty="0" smtClean="0">
                <a:solidFill>
                  <a:srgbClr val="FF0000"/>
                </a:solidFill>
              </a:rPr>
              <a:t>Phi” </a:t>
            </a:r>
            <a:r>
              <a:rPr lang="en-US" sz="2400" b="1" dirty="0">
                <a:solidFill>
                  <a:srgbClr val="FF0000"/>
                </a:solidFill>
              </a:rPr>
              <a:t>17 </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châu</a:t>
            </a:r>
            <a:r>
              <a:rPr lang="en-US" sz="2400" b="1" dirty="0">
                <a:solidFill>
                  <a:srgbClr val="FF0000"/>
                </a:solidFill>
              </a:rPr>
              <a:t> Phi </a:t>
            </a:r>
            <a:r>
              <a:rPr lang="en-US" sz="2400" b="1" dirty="0" err="1">
                <a:solidFill>
                  <a:srgbClr val="FF0000"/>
                </a:solidFill>
              </a:rPr>
              <a:t>giành</a:t>
            </a:r>
            <a:r>
              <a:rPr lang="en-US" sz="2400" b="1" dirty="0">
                <a:solidFill>
                  <a:srgbClr val="FF0000"/>
                </a:solidFill>
              </a:rPr>
              <a:t> </a:t>
            </a:r>
            <a:r>
              <a:rPr lang="en-US" sz="2400" b="1" dirty="0" err="1">
                <a:solidFill>
                  <a:srgbClr val="FF0000"/>
                </a:solidFill>
              </a:rPr>
              <a:t>độc</a:t>
            </a:r>
            <a:r>
              <a:rPr lang="en-US" sz="2400" b="1" dirty="0">
                <a:solidFill>
                  <a:srgbClr val="FF0000"/>
                </a:solidFill>
              </a:rPr>
              <a:t> </a:t>
            </a:r>
            <a:r>
              <a:rPr lang="en-US" sz="2400" b="1" dirty="0" err="1">
                <a:solidFill>
                  <a:srgbClr val="FF0000"/>
                </a:solidFill>
              </a:rPr>
              <a:t>lập</a:t>
            </a:r>
            <a:r>
              <a:rPr lang="en-US" sz="2400" b="1" dirty="0">
                <a:solidFill>
                  <a:srgbClr val="FF0000"/>
                </a:solidFill>
              </a:rPr>
              <a:t>.</a:t>
            </a:r>
          </a:p>
        </p:txBody>
      </p:sp>
      <p:sp>
        <p:nvSpPr>
          <p:cNvPr id="20" name="Rectangle 19"/>
          <p:cNvSpPr>
            <a:spLocks noChangeArrowheads="1"/>
          </p:cNvSpPr>
          <p:nvPr/>
        </p:nvSpPr>
        <p:spPr bwMode="auto">
          <a:xfrm>
            <a:off x="2684463" y="29765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b="1" dirty="0">
                <a:solidFill>
                  <a:srgbClr val="FF0000"/>
                </a:solidFill>
                <a:latin typeface="Times New Roman" pitchFamily="18" charset="0"/>
              </a:rPr>
              <a:t>1960</a:t>
            </a:r>
            <a:endParaRPr lang="en-US" sz="3600" dirty="0">
              <a:solidFill>
                <a:srgbClr val="000000"/>
              </a:solidFill>
              <a:latin typeface="Times New Roman" pitchFamily="18" charset="0"/>
            </a:endParaRPr>
          </a:p>
        </p:txBody>
      </p:sp>
      <p:pic>
        <p:nvPicPr>
          <p:cNvPr id="21" name="Picture 10" descr="800px-Flag_of_Algeria_(borde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76400"/>
            <a:ext cx="647700" cy="381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 descr="Egyp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1866900"/>
            <a:ext cx="419100" cy="28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 name="AutoShape 14"/>
          <p:cNvSpPr>
            <a:spLocks noChangeArrowheads="1"/>
          </p:cNvSpPr>
          <p:nvPr/>
        </p:nvSpPr>
        <p:spPr bwMode="auto">
          <a:xfrm>
            <a:off x="9906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3" name="AutoShape 14"/>
          <p:cNvSpPr>
            <a:spLocks noChangeArrowheads="1"/>
          </p:cNvSpPr>
          <p:nvPr/>
        </p:nvSpPr>
        <p:spPr bwMode="auto">
          <a:xfrm>
            <a:off x="2133600" y="4343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6" name="AutoShape 14"/>
          <p:cNvSpPr>
            <a:spLocks noChangeArrowheads="1"/>
          </p:cNvSpPr>
          <p:nvPr/>
        </p:nvSpPr>
        <p:spPr bwMode="auto">
          <a:xfrm>
            <a:off x="3733800"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8" name="AutoShape 14"/>
          <p:cNvSpPr>
            <a:spLocks noChangeArrowheads="1"/>
          </p:cNvSpPr>
          <p:nvPr/>
        </p:nvSpPr>
        <p:spPr bwMode="auto">
          <a:xfrm>
            <a:off x="2895600" y="2635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9" name="AutoShape 14"/>
          <p:cNvSpPr>
            <a:spLocks noChangeArrowheads="1"/>
          </p:cNvSpPr>
          <p:nvPr/>
        </p:nvSpPr>
        <p:spPr bwMode="auto">
          <a:xfrm>
            <a:off x="2565400" y="46101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0" name="AutoShape 14"/>
          <p:cNvSpPr>
            <a:spLocks noChangeArrowheads="1"/>
          </p:cNvSpPr>
          <p:nvPr/>
        </p:nvSpPr>
        <p:spPr bwMode="auto">
          <a:xfrm>
            <a:off x="1981200" y="3581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1" name="AutoShape 14"/>
          <p:cNvSpPr>
            <a:spLocks noChangeArrowheads="1"/>
          </p:cNvSpPr>
          <p:nvPr/>
        </p:nvSpPr>
        <p:spPr bwMode="auto">
          <a:xfrm>
            <a:off x="2057400" y="39624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2" name="AutoShape 14"/>
          <p:cNvSpPr>
            <a:spLocks noChangeArrowheads="1"/>
          </p:cNvSpPr>
          <p:nvPr/>
        </p:nvSpPr>
        <p:spPr bwMode="auto">
          <a:xfrm>
            <a:off x="2514600" y="37338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3" name="AutoShape 14"/>
          <p:cNvSpPr>
            <a:spLocks noChangeArrowheads="1"/>
          </p:cNvSpPr>
          <p:nvPr/>
        </p:nvSpPr>
        <p:spPr bwMode="auto">
          <a:xfrm>
            <a:off x="914400"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7" name="AutoShape 14"/>
          <p:cNvSpPr>
            <a:spLocks noChangeArrowheads="1"/>
          </p:cNvSpPr>
          <p:nvPr/>
        </p:nvSpPr>
        <p:spPr bwMode="auto">
          <a:xfrm>
            <a:off x="3886200" y="3397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8" name="AutoShape 14"/>
          <p:cNvSpPr>
            <a:spLocks noChangeArrowheads="1"/>
          </p:cNvSpPr>
          <p:nvPr/>
        </p:nvSpPr>
        <p:spPr bwMode="auto">
          <a:xfrm>
            <a:off x="22860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9" name="AutoShape 14"/>
          <p:cNvSpPr>
            <a:spLocks noChangeArrowheads="1"/>
          </p:cNvSpPr>
          <p:nvPr/>
        </p:nvSpPr>
        <p:spPr bwMode="auto">
          <a:xfrm>
            <a:off x="1752600" y="2527300"/>
            <a:ext cx="381000" cy="2667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0" name="AutoShape 14"/>
          <p:cNvSpPr>
            <a:spLocks noChangeArrowheads="1"/>
          </p:cNvSpPr>
          <p:nvPr/>
        </p:nvSpPr>
        <p:spPr bwMode="auto">
          <a:xfrm>
            <a:off x="838200" y="24320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1" name="AutoShape 14"/>
          <p:cNvSpPr>
            <a:spLocks noChangeArrowheads="1"/>
          </p:cNvSpPr>
          <p:nvPr/>
        </p:nvSpPr>
        <p:spPr bwMode="auto">
          <a:xfrm>
            <a:off x="2667000" y="38862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200" name="Rectangle 34"/>
          <p:cNvSpPr>
            <a:spLocks noChangeArrowheads="1"/>
          </p:cNvSpPr>
          <p:nvPr/>
        </p:nvSpPr>
        <p:spPr bwMode="auto">
          <a:xfrm>
            <a:off x="76200" y="6076950"/>
            <a:ext cx="4572000"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52AE1"/>
                </a:solidFill>
                <a:latin typeface="Times New Roman" pitchFamily="18" charset="0"/>
              </a:rPr>
              <a:t>Lược đồ các nước châu Phi sau Chiến tranh thế giới thứ hai</a:t>
            </a:r>
          </a:p>
        </p:txBody>
      </p:sp>
    </p:spTree>
    <p:extLst>
      <p:ext uri="{BB962C8B-B14F-4D97-AF65-F5344CB8AC3E}">
        <p14:creationId xmlns:p14="http://schemas.microsoft.com/office/powerpoint/2010/main" val="91975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9886"/>
                                        </p:tgtEl>
                                        <p:attrNameLst>
                                          <p:attrName>style.visibility</p:attrName>
                                        </p:attrNameLst>
                                      </p:cBhvr>
                                      <p:to>
                                        <p:strVal val="visible"/>
                                      </p:to>
                                    </p:set>
                                    <p:anim calcmode="lin" valueType="num">
                                      <p:cBhvr>
                                        <p:cTn id="7" dur="500" fill="hold"/>
                                        <p:tgtEl>
                                          <p:spTgt spid="79886"/>
                                        </p:tgtEl>
                                        <p:attrNameLst>
                                          <p:attrName>ppt_w</p:attrName>
                                        </p:attrNameLst>
                                      </p:cBhvr>
                                      <p:tavLst>
                                        <p:tav tm="0">
                                          <p:val>
                                            <p:fltVal val="0"/>
                                          </p:val>
                                        </p:tav>
                                        <p:tav tm="100000">
                                          <p:val>
                                            <p:strVal val="#ppt_w"/>
                                          </p:val>
                                        </p:tav>
                                      </p:tavLst>
                                    </p:anim>
                                    <p:anim calcmode="lin" valueType="num">
                                      <p:cBhvr>
                                        <p:cTn id="8" dur="500" fill="hold"/>
                                        <p:tgtEl>
                                          <p:spTgt spid="7988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79889"/>
                                        </p:tgtEl>
                                        <p:attrNameLst>
                                          <p:attrName>style.visibility</p:attrName>
                                        </p:attrNameLst>
                                      </p:cBhvr>
                                      <p:to>
                                        <p:strVal val="visible"/>
                                      </p:to>
                                    </p:set>
                                    <p:anim calcmode="lin" valueType="num">
                                      <p:cBhvr>
                                        <p:cTn id="19" dur="500" fill="hold"/>
                                        <p:tgtEl>
                                          <p:spTgt spid="79889"/>
                                        </p:tgtEl>
                                        <p:attrNameLst>
                                          <p:attrName>ppt_w</p:attrName>
                                        </p:attrNameLst>
                                      </p:cBhvr>
                                      <p:tavLst>
                                        <p:tav tm="0">
                                          <p:val>
                                            <p:fltVal val="0"/>
                                          </p:val>
                                        </p:tav>
                                        <p:tav tm="100000">
                                          <p:val>
                                            <p:strVal val="#ppt_w"/>
                                          </p:val>
                                        </p:tav>
                                      </p:tavLst>
                                    </p:anim>
                                    <p:anim calcmode="lin" valueType="num">
                                      <p:cBhvr>
                                        <p:cTn id="20" dur="500" fill="hold"/>
                                        <p:tgtEl>
                                          <p:spTgt spid="7988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800" decel="100000"/>
                                        <p:tgtEl>
                                          <p:spTgt spid="20"/>
                                        </p:tgtEl>
                                      </p:cBhvr>
                                    </p:animEffect>
                                    <p:anim calcmode="lin" valueType="num">
                                      <p:cBhvr>
                                        <p:cTn id="32" dur="800" decel="100000" fill="hold"/>
                                        <p:tgtEl>
                                          <p:spTgt spid="20"/>
                                        </p:tgtEl>
                                        <p:attrNameLst>
                                          <p:attrName>style.rotation</p:attrName>
                                        </p:attrNameLst>
                                      </p:cBhvr>
                                      <p:tavLst>
                                        <p:tav tm="0">
                                          <p:val>
                                            <p:fltVal val="-90"/>
                                          </p:val>
                                        </p:tav>
                                        <p:tav tm="100000">
                                          <p:val>
                                            <p:fltVal val="0"/>
                                          </p:val>
                                        </p:tav>
                                      </p:tavLst>
                                    </p:anim>
                                    <p:anim calcmode="lin" valueType="num">
                                      <p:cBhvr>
                                        <p:cTn id="33" dur="800" decel="100000" fill="hold"/>
                                        <p:tgtEl>
                                          <p:spTgt spid="20"/>
                                        </p:tgtEl>
                                        <p:attrNameLst>
                                          <p:attrName>ppt_x</p:attrName>
                                        </p:attrNameLst>
                                      </p:cBhvr>
                                      <p:tavLst>
                                        <p:tav tm="0">
                                          <p:val>
                                            <p:strVal val="#ppt_x+0.4"/>
                                          </p:val>
                                        </p:tav>
                                        <p:tav tm="100000">
                                          <p:val>
                                            <p:strVal val="#ppt_x-0.05"/>
                                          </p:val>
                                        </p:tav>
                                      </p:tavLst>
                                    </p:anim>
                                    <p:anim calcmode="lin" valueType="num">
                                      <p:cBhvr>
                                        <p:cTn id="34" dur="800" decel="100000" fill="hold"/>
                                        <p:tgtEl>
                                          <p:spTgt spid="2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7432"/>
                                        </p:tgtEl>
                                        <p:attrNameLst>
                                          <p:attrName>style.visibility</p:attrName>
                                        </p:attrNameLst>
                                      </p:cBhvr>
                                      <p:to>
                                        <p:strVal val="visible"/>
                                      </p:to>
                                    </p:set>
                                    <p:animEffect transition="in" filter="slide(fromBottom)">
                                      <p:cBhvr>
                                        <p:cTn id="41" dur="500"/>
                                        <p:tgtEl>
                                          <p:spTgt spid="17432"/>
                                        </p:tgtEl>
                                      </p:cBhvr>
                                    </p:animEffect>
                                  </p:childTnLst>
                                </p:cTn>
                              </p:par>
                              <p:par>
                                <p:cTn id="42" presetID="1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slide(fromBottom)">
                                      <p:cBhvr>
                                        <p:cTn id="44" dur="500"/>
                                        <p:tgtEl>
                                          <p:spTgt spid="34"/>
                                        </p:tgtEl>
                                      </p:cBhvr>
                                    </p:animEffect>
                                  </p:childTnLst>
                                </p:cTn>
                              </p:par>
                              <p:par>
                                <p:cTn id="45" presetID="12" presetClass="entr" presetSubtype="4"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slide(fromBottom)">
                                      <p:cBhvr>
                                        <p:cTn id="47" dur="500"/>
                                        <p:tgtEl>
                                          <p:spTgt spid="39"/>
                                        </p:tgtEl>
                                      </p:cBhvr>
                                    </p:animEffect>
                                  </p:childTnLst>
                                </p:cTn>
                              </p:par>
                              <p:par>
                                <p:cTn id="48" presetID="12" presetClass="entr" presetSubtype="4" fill="hold" grpId="0" nodeType="withEffect" nodePh="1">
                                  <p:stCondLst>
                                    <p:cond delay="0"/>
                                  </p:stCondLst>
                                  <p:endCondLst>
                                    <p:cond evt="begin" delay="0">
                                      <p:tn val="48"/>
                                    </p:cond>
                                  </p:endCondLst>
                                  <p:childTnLst>
                                    <p:set>
                                      <p:cBhvr>
                                        <p:cTn id="49" dur="1" fill="hold">
                                          <p:stCondLst>
                                            <p:cond delay="0"/>
                                          </p:stCondLst>
                                        </p:cTn>
                                        <p:tgtEl>
                                          <p:spTgt spid="17418"/>
                                        </p:tgtEl>
                                        <p:attrNameLst>
                                          <p:attrName>style.visibility</p:attrName>
                                        </p:attrNameLst>
                                      </p:cBhvr>
                                      <p:to>
                                        <p:strVal val="visible"/>
                                      </p:to>
                                    </p:set>
                                    <p:animEffect transition="in" filter="slide(fromBottom)">
                                      <p:cBhvr>
                                        <p:cTn id="50" dur="500"/>
                                        <p:tgtEl>
                                          <p:spTgt spid="17418"/>
                                        </p:tgtEl>
                                      </p:cBhvr>
                                    </p:animEffect>
                                  </p:childTnLst>
                                </p:cTn>
                              </p:par>
                              <p:par>
                                <p:cTn id="51" presetID="12" presetClass="entr" presetSubtype="4"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slide(fromBottom)">
                                      <p:cBhvr>
                                        <p:cTn id="53" dur="500"/>
                                        <p:tgtEl>
                                          <p:spTgt spid="36"/>
                                        </p:tgtEl>
                                      </p:cBhvr>
                                    </p:animEffect>
                                  </p:childTnLst>
                                </p:cTn>
                              </p:par>
                              <p:par>
                                <p:cTn id="54" presetID="12" presetClass="entr" presetSubtype="4"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slide(fromBottom)">
                                      <p:cBhvr>
                                        <p:cTn id="56" dur="500"/>
                                        <p:tgtEl>
                                          <p:spTgt spid="42"/>
                                        </p:tgtEl>
                                      </p:cBhvr>
                                    </p:animEffect>
                                  </p:childTnLst>
                                </p:cTn>
                              </p:par>
                              <p:par>
                                <p:cTn id="57" presetID="12" presetClass="entr" presetSubtype="4"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slide(fromBottom)">
                                      <p:cBhvr>
                                        <p:cTn id="59" dur="500"/>
                                        <p:tgtEl>
                                          <p:spTgt spid="40"/>
                                        </p:tgtEl>
                                      </p:cBhvr>
                                    </p:animEffect>
                                  </p:childTnLst>
                                </p:cTn>
                              </p:par>
                              <p:par>
                                <p:cTn id="60" presetID="12" presetClass="entr" presetSubtype="4"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slide(fromBottom)">
                                      <p:cBhvr>
                                        <p:cTn id="62" dur="500"/>
                                        <p:tgtEl>
                                          <p:spTgt spid="41"/>
                                        </p:tgtEl>
                                      </p:cBhvr>
                                    </p:animEffect>
                                  </p:childTnLst>
                                </p:cTn>
                              </p:par>
                              <p:par>
                                <p:cTn id="63" presetID="12" presetClass="entr" presetSubtype="4"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slide(fromBottom)">
                                      <p:cBhvr>
                                        <p:cTn id="65" dur="500"/>
                                        <p:tgtEl>
                                          <p:spTgt spid="33"/>
                                        </p:tgtEl>
                                      </p:cBhvr>
                                    </p:animEffect>
                                  </p:childTnLst>
                                </p:cTn>
                              </p:par>
                              <p:par>
                                <p:cTn id="66" presetID="1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slide(fromBottom)">
                                      <p:cBhvr>
                                        <p:cTn id="68" dur="500"/>
                                        <p:tgtEl>
                                          <p:spTgt spid="43"/>
                                        </p:tgtEl>
                                      </p:cBhvr>
                                    </p:animEffect>
                                  </p:childTnLst>
                                </p:cTn>
                              </p:par>
                              <p:par>
                                <p:cTn id="69" presetID="12" presetClass="entr" presetSubtype="4"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slide(fromBottom)">
                                      <p:cBhvr>
                                        <p:cTn id="71" dur="500"/>
                                        <p:tgtEl>
                                          <p:spTgt spid="32"/>
                                        </p:tgtEl>
                                      </p:cBhvr>
                                    </p:animEffect>
                                  </p:childTnLst>
                                </p:cTn>
                              </p:par>
                              <p:par>
                                <p:cTn id="72" presetID="12" presetClass="entr" presetSubtype="4"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slide(fromBottom)">
                                      <p:cBhvr>
                                        <p:cTn id="74" dur="500"/>
                                        <p:tgtEl>
                                          <p:spTgt spid="37"/>
                                        </p:tgtEl>
                                      </p:cBhvr>
                                    </p:animEffect>
                                  </p:childTnLst>
                                </p:cTn>
                              </p:par>
                              <p:par>
                                <p:cTn id="75" presetID="12" presetClass="entr" presetSubtype="4"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slide(fromBottom)">
                                      <p:cBhvr>
                                        <p:cTn id="77" dur="500"/>
                                        <p:tgtEl>
                                          <p:spTgt spid="38"/>
                                        </p:tgtEl>
                                      </p:cBhvr>
                                    </p:animEffect>
                                  </p:childTnLst>
                                </p:cTn>
                              </p:par>
                              <p:par>
                                <p:cTn id="78" presetID="12" presetClass="entr" presetSubtype="4"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slide(fromBottom)">
                                      <p:cBhvr>
                                        <p:cTn id="80" dur="500"/>
                                        <p:tgtEl>
                                          <p:spTgt spid="27"/>
                                        </p:tgtEl>
                                      </p:cBhvr>
                                    </p:animEffect>
                                  </p:childTnLst>
                                </p:cTn>
                              </p:par>
                              <p:par>
                                <p:cTn id="81" presetID="12" presetClass="entr" presetSubtype="4"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slide(fromBottom)">
                                      <p:cBhvr>
                                        <p:cTn id="83" dur="500"/>
                                        <p:tgtEl>
                                          <p:spTgt spid="28"/>
                                        </p:tgtEl>
                                      </p:cBhvr>
                                    </p:animEffect>
                                  </p:childTnLst>
                                </p:cTn>
                              </p:par>
                              <p:par>
                                <p:cTn id="84" presetID="12" presetClass="entr" presetSubtype="4"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slide(fromBottom)">
                                      <p:cBhvr>
                                        <p:cTn id="86" dur="500"/>
                                        <p:tgtEl>
                                          <p:spTgt spid="29"/>
                                        </p:tgtEl>
                                      </p:cBhvr>
                                    </p:animEffect>
                                  </p:childTnLst>
                                </p:cTn>
                              </p:par>
                              <p:par>
                                <p:cTn id="87" presetID="12" presetClass="entr" presetSubtype="4"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slide(fromBottom)">
                                      <p:cBhvr>
                                        <p:cTn id="89" dur="500"/>
                                        <p:tgtEl>
                                          <p:spTgt spid="30"/>
                                        </p:tgtEl>
                                      </p:cBhvr>
                                    </p:animEffect>
                                  </p:childTnLst>
                                </p:cTn>
                              </p:par>
                              <p:par>
                                <p:cTn id="90" presetID="12" presetClass="entr" presetSubtype="4"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slide(fromBottom)">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32"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76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chung</a:t>
            </a:r>
            <a:endParaRPr lang="en-US" sz="2800" b="1" dirty="0" smtClean="0">
              <a:latin typeface="Times New Roman" pitchFamily="18" charset="0"/>
              <a:cs typeface="Times New Roman" pitchFamily="18" charset="0"/>
            </a:endParaRPr>
          </a:p>
        </p:txBody>
      </p:sp>
      <p:sp>
        <p:nvSpPr>
          <p:cNvPr id="10" name="TextBox 9"/>
          <p:cNvSpPr txBox="1"/>
          <p:nvPr/>
        </p:nvSpPr>
        <p:spPr>
          <a:xfrm>
            <a:off x="228600" y="1226403"/>
            <a:ext cx="8610600" cy="830997"/>
          </a:xfrm>
          <a:prstGeom prst="rect">
            <a:avLst/>
          </a:prstGeom>
          <a:noFill/>
        </p:spPr>
        <p:txBody>
          <a:bodyPr wrap="square" rtlCol="0">
            <a:spAutoFit/>
          </a:bodyPr>
          <a:lstStyle/>
          <a:p>
            <a:pPr marL="342900" indent="-342900" algn="just">
              <a:spcAft>
                <a:spcPts val="0"/>
              </a:spcAft>
              <a:buFontTx/>
              <a:buChar char="-"/>
            </a:pPr>
            <a:r>
              <a:rPr lang="en-US" sz="2400" dirty="0" smtClean="0">
                <a:latin typeface="Times New Roman" panose="02020603050405020304" pitchFamily="18" charset="0"/>
                <a:ea typeface="Times New Roman"/>
                <a:cs typeface="Times New Roman" panose="02020603050405020304" pitchFamily="18" charset="0"/>
              </a:rPr>
              <a:t>Sau </a:t>
            </a:r>
            <a:r>
              <a:rPr lang="en-US" sz="2400" dirty="0">
                <a:latin typeface="Times New Roman" panose="02020603050405020304" pitchFamily="18" charset="0"/>
                <a:ea typeface="Times New Roman"/>
                <a:cs typeface="Times New Roman" panose="02020603050405020304" pitchFamily="18" charset="0"/>
              </a:rPr>
              <a:t>CTTG2, </a:t>
            </a:r>
            <a:r>
              <a:rPr lang="en-US" sz="2400" dirty="0" err="1">
                <a:latin typeface="Times New Roman" panose="02020603050405020304" pitchFamily="18" charset="0"/>
                <a:ea typeface="Times New Roman"/>
                <a:cs typeface="Times New Roman" panose="02020603050405020304" pitchFamily="18" charset="0"/>
              </a:rPr>
              <a:t>phong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trào</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đấu</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tranh</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diễn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ra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sôi</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nổi</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sớm</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ở </a:t>
            </a:r>
            <a:r>
              <a:rPr lang="en-US" sz="2400" dirty="0" err="1">
                <a:latin typeface="Times New Roman" panose="02020603050405020304" pitchFamily="18" charset="0"/>
                <a:ea typeface="Times New Roman"/>
                <a:cs typeface="Times New Roman" panose="02020603050405020304" pitchFamily="18" charset="0"/>
              </a:rPr>
              <a:t>Bắc</a:t>
            </a:r>
            <a:r>
              <a:rPr lang="en-US" sz="2400" dirty="0">
                <a:latin typeface="Times New Roman" panose="02020603050405020304" pitchFamily="18" charset="0"/>
                <a:ea typeface="Times New Roman"/>
                <a:cs typeface="Times New Roman" panose="02020603050405020304" pitchFamily="18" charset="0"/>
              </a:rPr>
              <a:t> </a:t>
            </a:r>
            <a:r>
              <a:rPr lang="en-US" sz="2400" dirty="0" smtClean="0">
                <a:latin typeface="Times New Roman" panose="02020603050405020304" pitchFamily="18" charset="0"/>
                <a:ea typeface="Times New Roman"/>
                <a:cs typeface="Times New Roman" panose="02020603050405020304" pitchFamily="18" charset="0"/>
              </a:rPr>
              <a:t>Phi: Ai </a:t>
            </a:r>
            <a:r>
              <a:rPr lang="en-US" sz="2400" dirty="0" err="1" smtClean="0">
                <a:latin typeface="Times New Roman" panose="02020603050405020304" pitchFamily="18" charset="0"/>
                <a:ea typeface="Times New Roman"/>
                <a:cs typeface="Times New Roman" panose="02020603050405020304" pitchFamily="18" charset="0"/>
              </a:rPr>
              <a:t>Cập</a:t>
            </a:r>
            <a:r>
              <a:rPr lang="en-US" sz="2400" dirty="0" smtClean="0">
                <a:latin typeface="Times New Roman" panose="02020603050405020304" pitchFamily="18" charset="0"/>
                <a:ea typeface="Times New Roman"/>
                <a:cs typeface="Times New Roman" panose="02020603050405020304" pitchFamily="18" charset="0"/>
              </a:rPr>
              <a:t>, An-</a:t>
            </a:r>
            <a:r>
              <a:rPr lang="en-US" sz="2400" dirty="0" err="1" smtClean="0">
                <a:latin typeface="Times New Roman" panose="02020603050405020304" pitchFamily="18" charset="0"/>
                <a:ea typeface="Times New Roman"/>
                <a:cs typeface="Times New Roman" panose="02020603050405020304" pitchFamily="18" charset="0"/>
              </a:rPr>
              <a:t>giê</a:t>
            </a:r>
            <a:r>
              <a:rPr lang="en-US" sz="2400" dirty="0" smtClean="0">
                <a:latin typeface="Times New Roman" panose="02020603050405020304" pitchFamily="18" charset="0"/>
                <a:ea typeface="Times New Roman"/>
                <a:cs typeface="Times New Roman" panose="02020603050405020304" pitchFamily="18" charset="0"/>
              </a:rPr>
              <a:t>-</a:t>
            </a:r>
            <a:r>
              <a:rPr lang="en-US" sz="2400" dirty="0" err="1" smtClean="0">
                <a:latin typeface="Times New Roman" panose="02020603050405020304" pitchFamily="18" charset="0"/>
                <a:ea typeface="Times New Roman"/>
                <a:cs typeface="Times New Roman" panose="02020603050405020304" pitchFamily="18" charset="0"/>
              </a:rPr>
              <a:t>ri</a:t>
            </a:r>
            <a:r>
              <a:rPr lang="en-US" sz="2400" dirty="0" smtClean="0">
                <a:latin typeface="Times New Roman" panose="02020603050405020304" pitchFamily="18" charset="0"/>
                <a:ea typeface="Times New Roman"/>
                <a:cs typeface="Times New Roman" panose="02020603050405020304" pitchFamily="18" charset="0"/>
              </a:rPr>
              <a:t>…</a:t>
            </a:r>
          </a:p>
        </p:txBody>
      </p:sp>
      <p:sp>
        <p:nvSpPr>
          <p:cNvPr id="14" name="Text Box 4"/>
          <p:cNvSpPr txBox="1">
            <a:spLocks noChangeArrowheads="1"/>
          </p:cNvSpPr>
          <p:nvPr/>
        </p:nvSpPr>
        <p:spPr bwMode="auto">
          <a:xfrm>
            <a:off x="10668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4: CÁC </a:t>
            </a:r>
            <a:r>
              <a:rPr lang="en-US" sz="2800" b="1" dirty="0" smtClean="0">
                <a:latin typeface="Times New Roman" pitchFamily="18" charset="0"/>
                <a:cs typeface="Times New Roman" pitchFamily="18" charset="0"/>
              </a:rPr>
              <a:t>NƯỚC CHÂU PHI</a:t>
            </a:r>
          </a:p>
        </p:txBody>
      </p:sp>
      <p:sp>
        <p:nvSpPr>
          <p:cNvPr id="3" name="TextBox 2"/>
          <p:cNvSpPr txBox="1"/>
          <p:nvPr/>
        </p:nvSpPr>
        <p:spPr>
          <a:xfrm>
            <a:off x="228600" y="2052935"/>
            <a:ext cx="86106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1960</a:t>
            </a:r>
            <a:r>
              <a:rPr lang="vi-VN" sz="2400" dirty="0">
                <a:latin typeface="Times New Roman" panose="02020603050405020304" pitchFamily="18" charset="0"/>
                <a:cs typeface="Times New Roman" panose="02020603050405020304" pitchFamily="18" charset="0"/>
              </a:rPr>
              <a:t>, 17 nước giành độc lập gọi là “Năm châu Phi”</a:t>
            </a:r>
            <a:endParaRPr lang="en-US" sz="2400" dirty="0">
              <a:latin typeface="Times New Roman" panose="02020603050405020304" pitchFamily="18" charset="0"/>
              <a:cs typeface="Times New Roman" panose="02020603050405020304" pitchFamily="18" charset="0"/>
            </a:endParaRPr>
          </a:p>
        </p:txBody>
      </p:sp>
      <p:sp>
        <p:nvSpPr>
          <p:cNvPr id="4" name="Right Arrow 3">
            <a:hlinkClick r:id="rId2" action="ppaction://hlinksldjump"/>
          </p:cNvPr>
          <p:cNvSpPr/>
          <p:nvPr/>
        </p:nvSpPr>
        <p:spPr>
          <a:xfrm>
            <a:off x="8153400" y="6172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8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685800" y="2130425"/>
            <a:ext cx="7772400" cy="1470025"/>
          </a:xfrm>
        </p:spPr>
        <p:txBody>
          <a:bodyPr/>
          <a:lstStyle/>
          <a:p>
            <a:pPr eaLnBrk="1" hangingPunct="1">
              <a:defRPr/>
            </a:pPr>
            <a:endParaRPr lang="vi-VN" smtClean="0">
              <a:latin typeface="Calibri" pitchFamily="34" charset="0"/>
            </a:endParaRPr>
          </a:p>
        </p:txBody>
      </p:sp>
      <p:sp>
        <p:nvSpPr>
          <p:cNvPr id="9219" name="Rectangle 3"/>
          <p:cNvSpPr>
            <a:spLocks noGrp="1" noChangeArrowheads="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smtClean="0">
              <a:solidFill>
                <a:schemeClr val="tx1">
                  <a:tint val="75000"/>
                </a:schemeClr>
              </a:solidFill>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l="10001" t="22000" r="12000" b="11333"/>
          <a:stretch>
            <a:fillRect/>
          </a:stretch>
        </p:blipFill>
        <p:spPr bwMode="auto">
          <a:xfrm>
            <a:off x="0" y="0"/>
            <a:ext cx="9144000" cy="685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Freeform 5"/>
          <p:cNvSpPr>
            <a:spLocks/>
          </p:cNvSpPr>
          <p:nvPr/>
        </p:nvSpPr>
        <p:spPr bwMode="auto">
          <a:xfrm>
            <a:off x="4551363" y="3190875"/>
            <a:ext cx="122237" cy="222250"/>
          </a:xfrm>
          <a:custGeom>
            <a:avLst/>
            <a:gdLst>
              <a:gd name="T0" fmla="*/ 0 w 77"/>
              <a:gd name="T1" fmla="*/ 0 h 140"/>
              <a:gd name="T2" fmla="*/ 2147483646 w 77"/>
              <a:gd name="T3" fmla="*/ 2147483646 h 140"/>
              <a:gd name="T4" fmla="*/ 0 60000 65536"/>
              <a:gd name="T5" fmla="*/ 0 60000 65536"/>
              <a:gd name="T6" fmla="*/ 0 w 77"/>
              <a:gd name="T7" fmla="*/ 0 h 140"/>
              <a:gd name="T8" fmla="*/ 77 w 77"/>
              <a:gd name="T9" fmla="*/ 140 h 140"/>
            </a:gdLst>
            <a:ahLst/>
            <a:cxnLst>
              <a:cxn ang="T4">
                <a:pos x="T0" y="T1"/>
              </a:cxn>
              <a:cxn ang="T5">
                <a:pos x="T2" y="T3"/>
              </a:cxn>
            </a:cxnLst>
            <a:rect l="T6" t="T7" r="T8" b="T9"/>
            <a:pathLst>
              <a:path w="77" h="140">
                <a:moveTo>
                  <a:pt x="0" y="0"/>
                </a:moveTo>
                <a:cubicBezTo>
                  <a:pt x="43" y="42"/>
                  <a:pt x="77" y="78"/>
                  <a:pt x="77" y="1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6"/>
          <p:cNvGrpSpPr>
            <a:grpSpLocks/>
          </p:cNvGrpSpPr>
          <p:nvPr/>
        </p:nvGrpSpPr>
        <p:grpSpPr bwMode="auto">
          <a:xfrm>
            <a:off x="6096000" y="1752600"/>
            <a:ext cx="228600" cy="304800"/>
            <a:chOff x="-336" y="1248"/>
            <a:chExt cx="144" cy="192"/>
          </a:xfrm>
        </p:grpSpPr>
        <p:sp>
          <p:nvSpPr>
            <p:cNvPr id="15413" name="AutoShape 7"/>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14" name="Line 8"/>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5410200" y="1828800"/>
            <a:ext cx="228600" cy="304800"/>
            <a:chOff x="-336" y="1248"/>
            <a:chExt cx="144" cy="192"/>
          </a:xfrm>
        </p:grpSpPr>
        <p:sp>
          <p:nvSpPr>
            <p:cNvPr id="15411" name="AutoShape 10"/>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12" name="Line 11"/>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2"/>
          <p:cNvGrpSpPr>
            <a:grpSpLocks/>
          </p:cNvGrpSpPr>
          <p:nvPr/>
        </p:nvGrpSpPr>
        <p:grpSpPr bwMode="auto">
          <a:xfrm>
            <a:off x="7696200" y="2971800"/>
            <a:ext cx="228600" cy="304800"/>
            <a:chOff x="-336" y="1248"/>
            <a:chExt cx="144" cy="192"/>
          </a:xfrm>
        </p:grpSpPr>
        <p:sp>
          <p:nvSpPr>
            <p:cNvPr id="15409" name="AutoShape 13"/>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10" name="Line 14"/>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5"/>
          <p:cNvGrpSpPr>
            <a:grpSpLocks/>
          </p:cNvGrpSpPr>
          <p:nvPr/>
        </p:nvGrpSpPr>
        <p:grpSpPr bwMode="auto">
          <a:xfrm>
            <a:off x="3810000" y="1600200"/>
            <a:ext cx="228600" cy="304800"/>
            <a:chOff x="-336" y="1248"/>
            <a:chExt cx="144" cy="192"/>
          </a:xfrm>
        </p:grpSpPr>
        <p:sp>
          <p:nvSpPr>
            <p:cNvPr id="15407" name="AutoShape 16"/>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08" name="Line 17"/>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8"/>
          <p:cNvGrpSpPr>
            <a:grpSpLocks/>
          </p:cNvGrpSpPr>
          <p:nvPr/>
        </p:nvGrpSpPr>
        <p:grpSpPr bwMode="auto">
          <a:xfrm>
            <a:off x="4191000" y="2362200"/>
            <a:ext cx="228600" cy="304800"/>
            <a:chOff x="-336" y="1248"/>
            <a:chExt cx="144" cy="192"/>
          </a:xfrm>
        </p:grpSpPr>
        <p:sp>
          <p:nvSpPr>
            <p:cNvPr id="15405" name="AutoShape 19"/>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06" name="Line 20"/>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1"/>
          <p:cNvGrpSpPr>
            <a:grpSpLocks/>
          </p:cNvGrpSpPr>
          <p:nvPr/>
        </p:nvGrpSpPr>
        <p:grpSpPr bwMode="auto">
          <a:xfrm>
            <a:off x="5715000" y="2667000"/>
            <a:ext cx="228600" cy="304800"/>
            <a:chOff x="-336" y="1248"/>
            <a:chExt cx="144" cy="192"/>
          </a:xfrm>
        </p:grpSpPr>
        <p:sp>
          <p:nvSpPr>
            <p:cNvPr id="15403" name="AutoShape 22"/>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04" name="Line 23"/>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4"/>
          <p:cNvGrpSpPr>
            <a:grpSpLocks/>
          </p:cNvGrpSpPr>
          <p:nvPr/>
        </p:nvGrpSpPr>
        <p:grpSpPr bwMode="auto">
          <a:xfrm>
            <a:off x="4876800" y="3429000"/>
            <a:ext cx="228600" cy="304800"/>
            <a:chOff x="-336" y="1248"/>
            <a:chExt cx="144" cy="192"/>
          </a:xfrm>
        </p:grpSpPr>
        <p:sp>
          <p:nvSpPr>
            <p:cNvPr id="15401" name="AutoShape 25"/>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02" name="Line 26"/>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27"/>
          <p:cNvGrpSpPr>
            <a:grpSpLocks/>
          </p:cNvGrpSpPr>
          <p:nvPr/>
        </p:nvGrpSpPr>
        <p:grpSpPr bwMode="auto">
          <a:xfrm>
            <a:off x="5867400" y="4114800"/>
            <a:ext cx="228600" cy="304800"/>
            <a:chOff x="-336" y="1248"/>
            <a:chExt cx="144" cy="192"/>
          </a:xfrm>
        </p:grpSpPr>
        <p:sp>
          <p:nvSpPr>
            <p:cNvPr id="15399" name="AutoShape 28"/>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400" name="Line 29"/>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30"/>
          <p:cNvGrpSpPr>
            <a:grpSpLocks/>
          </p:cNvGrpSpPr>
          <p:nvPr/>
        </p:nvGrpSpPr>
        <p:grpSpPr bwMode="auto">
          <a:xfrm>
            <a:off x="4876800" y="1600200"/>
            <a:ext cx="228600" cy="304800"/>
            <a:chOff x="-336" y="1248"/>
            <a:chExt cx="144" cy="192"/>
          </a:xfrm>
        </p:grpSpPr>
        <p:sp>
          <p:nvSpPr>
            <p:cNvPr id="15397" name="AutoShape 31"/>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98" name="Line 32"/>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33"/>
          <p:cNvGrpSpPr>
            <a:grpSpLocks/>
          </p:cNvGrpSpPr>
          <p:nvPr/>
        </p:nvGrpSpPr>
        <p:grpSpPr bwMode="auto">
          <a:xfrm>
            <a:off x="5029200" y="2743200"/>
            <a:ext cx="228600" cy="304800"/>
            <a:chOff x="-336" y="1248"/>
            <a:chExt cx="144" cy="192"/>
          </a:xfrm>
        </p:grpSpPr>
        <p:sp>
          <p:nvSpPr>
            <p:cNvPr id="15395" name="AutoShape 34"/>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96" name="Line 35"/>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36"/>
          <p:cNvGrpSpPr>
            <a:grpSpLocks/>
          </p:cNvGrpSpPr>
          <p:nvPr/>
        </p:nvGrpSpPr>
        <p:grpSpPr bwMode="auto">
          <a:xfrm>
            <a:off x="2971800" y="2438400"/>
            <a:ext cx="152400" cy="304800"/>
            <a:chOff x="-336" y="1248"/>
            <a:chExt cx="144" cy="192"/>
          </a:xfrm>
        </p:grpSpPr>
        <p:sp>
          <p:nvSpPr>
            <p:cNvPr id="15393" name="AutoShape 37"/>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94" name="Line 38"/>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39"/>
          <p:cNvGrpSpPr>
            <a:grpSpLocks/>
          </p:cNvGrpSpPr>
          <p:nvPr/>
        </p:nvGrpSpPr>
        <p:grpSpPr bwMode="auto">
          <a:xfrm>
            <a:off x="3810000" y="2133600"/>
            <a:ext cx="228600" cy="304800"/>
            <a:chOff x="-336" y="1248"/>
            <a:chExt cx="144" cy="192"/>
          </a:xfrm>
        </p:grpSpPr>
        <p:sp>
          <p:nvSpPr>
            <p:cNvPr id="15391" name="AutoShape 40"/>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92" name="Line 41"/>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42"/>
          <p:cNvGrpSpPr>
            <a:grpSpLocks/>
          </p:cNvGrpSpPr>
          <p:nvPr/>
        </p:nvGrpSpPr>
        <p:grpSpPr bwMode="auto">
          <a:xfrm>
            <a:off x="4724400" y="2438400"/>
            <a:ext cx="228600" cy="304800"/>
            <a:chOff x="-336" y="1248"/>
            <a:chExt cx="144" cy="192"/>
          </a:xfrm>
        </p:grpSpPr>
        <p:sp>
          <p:nvSpPr>
            <p:cNvPr id="15389" name="AutoShape 43"/>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90" name="Line 44"/>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45"/>
          <p:cNvGrpSpPr>
            <a:grpSpLocks/>
          </p:cNvGrpSpPr>
          <p:nvPr/>
        </p:nvGrpSpPr>
        <p:grpSpPr bwMode="auto">
          <a:xfrm>
            <a:off x="3352800" y="1219200"/>
            <a:ext cx="228600" cy="304800"/>
            <a:chOff x="-336" y="1248"/>
            <a:chExt cx="144" cy="192"/>
          </a:xfrm>
        </p:grpSpPr>
        <p:sp>
          <p:nvSpPr>
            <p:cNvPr id="15387" name="AutoShape 46"/>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88" name="Line 47"/>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48"/>
          <p:cNvGrpSpPr>
            <a:grpSpLocks/>
          </p:cNvGrpSpPr>
          <p:nvPr/>
        </p:nvGrpSpPr>
        <p:grpSpPr bwMode="auto">
          <a:xfrm>
            <a:off x="7543800" y="5181600"/>
            <a:ext cx="228600" cy="304800"/>
            <a:chOff x="-336" y="1248"/>
            <a:chExt cx="144" cy="192"/>
          </a:xfrm>
        </p:grpSpPr>
        <p:sp>
          <p:nvSpPr>
            <p:cNvPr id="15385" name="AutoShape 49"/>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86" name="Line 50"/>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51"/>
          <p:cNvGrpSpPr>
            <a:grpSpLocks/>
          </p:cNvGrpSpPr>
          <p:nvPr/>
        </p:nvGrpSpPr>
        <p:grpSpPr bwMode="auto">
          <a:xfrm>
            <a:off x="2819400" y="1828800"/>
            <a:ext cx="228600" cy="304800"/>
            <a:chOff x="-336" y="1248"/>
            <a:chExt cx="144" cy="192"/>
          </a:xfrm>
        </p:grpSpPr>
        <p:sp>
          <p:nvSpPr>
            <p:cNvPr id="15383" name="AutoShape 52"/>
            <p:cNvSpPr>
              <a:spLocks noChangeArrowheads="1"/>
            </p:cNvSpPr>
            <p:nvPr/>
          </p:nvSpPr>
          <p:spPr bwMode="auto">
            <a:xfrm>
              <a:off x="-336" y="1248"/>
              <a:ext cx="144" cy="144"/>
            </a:xfrm>
            <a:prstGeom prst="wave">
              <a:avLst>
                <a:gd name="adj1" fmla="val 13005"/>
                <a:gd name="adj2" fmla="val 0"/>
              </a:avLst>
            </a:prstGeom>
            <a:solidFill>
              <a:srgbClr val="FF0000"/>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rgbClr val="000000"/>
                </a:solidFill>
              </a:endParaRPr>
            </a:p>
          </p:txBody>
        </p:sp>
        <p:sp>
          <p:nvSpPr>
            <p:cNvPr id="15384" name="Line 53"/>
            <p:cNvSpPr>
              <a:spLocks noChangeShapeType="1"/>
            </p:cNvSpPr>
            <p:nvPr/>
          </p:nvSpPr>
          <p:spPr bwMode="auto">
            <a:xfrm>
              <a:off x="-336" y="1274"/>
              <a:ext cx="0" cy="1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1406" name="Text Box 174"/>
          <p:cNvSpPr txBox="1">
            <a:spLocks noChangeArrowheads="1"/>
          </p:cNvSpPr>
          <p:nvPr/>
        </p:nvSpPr>
        <p:spPr bwMode="auto">
          <a:xfrm>
            <a:off x="3886200" y="1676400"/>
            <a:ext cx="266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spcBef>
                <a:spcPct val="50000"/>
              </a:spcBef>
              <a:buClrTx/>
              <a:buSzTx/>
              <a:buFontTx/>
              <a:buNone/>
            </a:pPr>
            <a:r>
              <a:rPr lang="en-US" altLang="en-US" sz="6000" b="1">
                <a:solidFill>
                  <a:srgbClr val="FF0000"/>
                </a:solidFill>
                <a:latin typeface="Vinhan" pitchFamily="2" charset="0"/>
              </a:rPr>
              <a:t>1960</a:t>
            </a:r>
          </a:p>
        </p:txBody>
      </p:sp>
    </p:spTree>
    <p:extLst>
      <p:ext uri="{BB962C8B-B14F-4D97-AF65-F5344CB8AC3E}">
        <p14:creationId xmlns:p14="http://schemas.microsoft.com/office/powerpoint/2010/main" val="310517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3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repeatCount="1000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par>
                                <p:cTn id="11" presetID="3" presetClass="entr" presetSubtype="10" repeatCount="1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par>
                                <p:cTn id="14" presetID="3" presetClass="entr" presetSubtype="10" repeatCount="1000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1000"/>
                                        <p:tgtEl>
                                          <p:spTgt spid="17"/>
                                        </p:tgtEl>
                                      </p:cBhvr>
                                    </p:animEffect>
                                  </p:childTnLst>
                                </p:cTn>
                              </p:par>
                              <p:par>
                                <p:cTn id="17" presetID="3" presetClass="entr" presetSubtype="10" repeatCount="1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1000"/>
                                        <p:tgtEl>
                                          <p:spTgt spid="12"/>
                                        </p:tgtEl>
                                      </p:cBhvr>
                                    </p:animEffect>
                                  </p:childTnLst>
                                </p:cTn>
                              </p:par>
                              <p:par>
                                <p:cTn id="20" presetID="3" presetClass="entr" presetSubtype="10" repeatCount="1000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1000"/>
                                        <p:tgtEl>
                                          <p:spTgt spid="13"/>
                                        </p:tgtEl>
                                      </p:cBhvr>
                                    </p:animEffect>
                                  </p:childTnLst>
                                </p:cTn>
                              </p:par>
                              <p:par>
                                <p:cTn id="23" presetID="3" presetClass="entr" presetSubtype="10" repeatCount="1000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1000"/>
                                        <p:tgtEl>
                                          <p:spTgt spid="6"/>
                                        </p:tgtEl>
                                      </p:cBhvr>
                                    </p:animEffect>
                                  </p:childTnLst>
                                </p:cTn>
                              </p:par>
                              <p:par>
                                <p:cTn id="26" presetID="3" presetClass="entr" presetSubtype="10" repeatCount="10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1000"/>
                                        <p:tgtEl>
                                          <p:spTgt spid="14"/>
                                        </p:tgtEl>
                                      </p:cBhvr>
                                    </p:animEffect>
                                  </p:childTnLst>
                                </p:cTn>
                              </p:par>
                              <p:par>
                                <p:cTn id="29" presetID="3" presetClass="entr" presetSubtype="10" repeatCount="1000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1000"/>
                                        <p:tgtEl>
                                          <p:spTgt spid="10"/>
                                        </p:tgtEl>
                                      </p:cBhvr>
                                    </p:animEffect>
                                  </p:childTnLst>
                                </p:cTn>
                              </p:par>
                              <p:par>
                                <p:cTn id="32" presetID="3" presetClass="entr" presetSubtype="10" repeatCount="1000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1000"/>
                                        <p:tgtEl>
                                          <p:spTgt spid="3"/>
                                        </p:tgtEl>
                                      </p:cBhvr>
                                    </p:animEffect>
                                  </p:childTnLst>
                                </p:cTn>
                              </p:par>
                              <p:par>
                                <p:cTn id="35" presetID="3" presetClass="entr" presetSubtype="10" repeatCount="1000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1000"/>
                                        <p:tgtEl>
                                          <p:spTgt spid="11"/>
                                        </p:tgtEl>
                                      </p:cBhvr>
                                    </p:animEffect>
                                  </p:childTnLst>
                                </p:cTn>
                              </p:par>
                              <p:par>
                                <p:cTn id="38" presetID="3" presetClass="entr" presetSubtype="10" repeatCount="1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1000"/>
                                        <p:tgtEl>
                                          <p:spTgt spid="7"/>
                                        </p:tgtEl>
                                      </p:cBhvr>
                                    </p:animEffect>
                                  </p:childTnLst>
                                </p:cTn>
                              </p:par>
                              <p:par>
                                <p:cTn id="41" presetID="3" presetClass="entr" presetSubtype="10" repeatCount="1000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1000"/>
                                        <p:tgtEl>
                                          <p:spTgt spid="8"/>
                                        </p:tgtEl>
                                      </p:cBhvr>
                                    </p:animEffect>
                                  </p:childTnLst>
                                </p:cTn>
                              </p:par>
                              <p:par>
                                <p:cTn id="44" presetID="3" presetClass="entr" presetSubtype="10" repeatCount="1000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1000"/>
                                        <p:tgtEl>
                                          <p:spTgt spid="9"/>
                                        </p:tgtEl>
                                      </p:cBhvr>
                                    </p:animEffect>
                                  </p:childTnLst>
                                </p:cTn>
                              </p:par>
                              <p:par>
                                <p:cTn id="47" presetID="3" presetClass="entr" presetSubtype="10" repeatCount="1000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1000"/>
                                        <p:tgtEl>
                                          <p:spTgt spid="4"/>
                                        </p:tgtEl>
                                      </p:cBhvr>
                                    </p:animEffect>
                                  </p:childTnLst>
                                </p:cTn>
                              </p:par>
                              <p:par>
                                <p:cTn id="50" presetID="3" presetClass="entr" presetSubtype="10" repeatCount="1000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10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repeatCount="10000" fill="hold" grpId="0" nodeType="clickEffect">
                                  <p:stCondLst>
                                    <p:cond delay="0"/>
                                  </p:stCondLst>
                                  <p:childTnLst>
                                    <p:set>
                                      <p:cBhvr>
                                        <p:cTn id="56" dur="1" fill="hold">
                                          <p:stCondLst>
                                            <p:cond delay="0"/>
                                          </p:stCondLst>
                                        </p:cTn>
                                        <p:tgtEl>
                                          <p:spTgt spid="351406"/>
                                        </p:tgtEl>
                                        <p:attrNameLst>
                                          <p:attrName>style.visibility</p:attrName>
                                        </p:attrNameLst>
                                      </p:cBhvr>
                                      <p:to>
                                        <p:strVal val="visible"/>
                                      </p:to>
                                    </p:set>
                                    <p:animEffect transition="in" filter="blinds(horizontal)">
                                      <p:cBhvr>
                                        <p:cTn id="57" dur="1000"/>
                                        <p:tgtEl>
                                          <p:spTgt spid="351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4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172"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17418" name="Text Box 10"/>
          <p:cNvSpPr txBox="1">
            <a:spLocks noChangeArrowheads="1"/>
          </p:cNvSpPr>
          <p:nvPr/>
        </p:nvSpPr>
        <p:spPr bwMode="auto">
          <a:xfrm>
            <a:off x="-838200" y="2909888"/>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9886" name="AutoShape 14"/>
          <p:cNvSpPr>
            <a:spLocks noChangeArrowheads="1"/>
          </p:cNvSpPr>
          <p:nvPr/>
        </p:nvSpPr>
        <p:spPr bwMode="auto">
          <a:xfrm>
            <a:off x="2755900" y="2201863"/>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9889" name="AutoShape 17"/>
          <p:cNvSpPr>
            <a:spLocks noChangeArrowheads="1"/>
          </p:cNvSpPr>
          <p:nvPr/>
        </p:nvSpPr>
        <p:spPr bwMode="auto">
          <a:xfrm>
            <a:off x="914400" y="19685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0" name="Rectangle 19"/>
          <p:cNvSpPr>
            <a:spLocks noChangeArrowheads="1"/>
          </p:cNvSpPr>
          <p:nvPr/>
        </p:nvSpPr>
        <p:spPr bwMode="auto">
          <a:xfrm>
            <a:off x="2684463" y="29765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b="1" dirty="0">
                <a:solidFill>
                  <a:srgbClr val="FF0000"/>
                </a:solidFill>
                <a:latin typeface="Times New Roman" pitchFamily="18" charset="0"/>
              </a:rPr>
              <a:t>1960</a:t>
            </a:r>
            <a:endParaRPr lang="en-US" sz="3600" dirty="0">
              <a:solidFill>
                <a:srgbClr val="000000"/>
              </a:solidFill>
              <a:latin typeface="Times New Roman" pitchFamily="18" charset="0"/>
            </a:endParaRPr>
          </a:p>
        </p:txBody>
      </p:sp>
      <p:pic>
        <p:nvPicPr>
          <p:cNvPr id="21" name="Picture 10" descr="800px-Flag_of_Algeria_(borde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76400"/>
            <a:ext cx="647700" cy="381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 descr="Egyp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1866900"/>
            <a:ext cx="419100" cy="28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 name="AutoShape 14"/>
          <p:cNvSpPr>
            <a:spLocks noChangeArrowheads="1"/>
          </p:cNvSpPr>
          <p:nvPr/>
        </p:nvSpPr>
        <p:spPr bwMode="auto">
          <a:xfrm>
            <a:off x="9906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3" name="AutoShape 14"/>
          <p:cNvSpPr>
            <a:spLocks noChangeArrowheads="1"/>
          </p:cNvSpPr>
          <p:nvPr/>
        </p:nvSpPr>
        <p:spPr bwMode="auto">
          <a:xfrm>
            <a:off x="2133600" y="4343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6" name="AutoShape 14"/>
          <p:cNvSpPr>
            <a:spLocks noChangeArrowheads="1"/>
          </p:cNvSpPr>
          <p:nvPr/>
        </p:nvSpPr>
        <p:spPr bwMode="auto">
          <a:xfrm>
            <a:off x="3733800"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8" name="AutoShape 14"/>
          <p:cNvSpPr>
            <a:spLocks noChangeArrowheads="1"/>
          </p:cNvSpPr>
          <p:nvPr/>
        </p:nvSpPr>
        <p:spPr bwMode="auto">
          <a:xfrm>
            <a:off x="2895600" y="2635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9" name="AutoShape 14"/>
          <p:cNvSpPr>
            <a:spLocks noChangeArrowheads="1"/>
          </p:cNvSpPr>
          <p:nvPr/>
        </p:nvSpPr>
        <p:spPr bwMode="auto">
          <a:xfrm>
            <a:off x="2565400" y="46101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0" name="AutoShape 14"/>
          <p:cNvSpPr>
            <a:spLocks noChangeArrowheads="1"/>
          </p:cNvSpPr>
          <p:nvPr/>
        </p:nvSpPr>
        <p:spPr bwMode="auto">
          <a:xfrm>
            <a:off x="1981200" y="3581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1" name="AutoShape 14"/>
          <p:cNvSpPr>
            <a:spLocks noChangeArrowheads="1"/>
          </p:cNvSpPr>
          <p:nvPr/>
        </p:nvSpPr>
        <p:spPr bwMode="auto">
          <a:xfrm>
            <a:off x="2057400" y="39624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2" name="AutoShape 14"/>
          <p:cNvSpPr>
            <a:spLocks noChangeArrowheads="1"/>
          </p:cNvSpPr>
          <p:nvPr/>
        </p:nvSpPr>
        <p:spPr bwMode="auto">
          <a:xfrm>
            <a:off x="2514600" y="37338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3" name="AutoShape 14"/>
          <p:cNvSpPr>
            <a:spLocks noChangeArrowheads="1"/>
          </p:cNvSpPr>
          <p:nvPr/>
        </p:nvSpPr>
        <p:spPr bwMode="auto">
          <a:xfrm>
            <a:off x="914400"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7" name="AutoShape 14"/>
          <p:cNvSpPr>
            <a:spLocks noChangeArrowheads="1"/>
          </p:cNvSpPr>
          <p:nvPr/>
        </p:nvSpPr>
        <p:spPr bwMode="auto">
          <a:xfrm>
            <a:off x="3886200" y="3397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8" name="AutoShape 14"/>
          <p:cNvSpPr>
            <a:spLocks noChangeArrowheads="1"/>
          </p:cNvSpPr>
          <p:nvPr/>
        </p:nvSpPr>
        <p:spPr bwMode="auto">
          <a:xfrm>
            <a:off x="22860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9" name="AutoShape 14"/>
          <p:cNvSpPr>
            <a:spLocks noChangeArrowheads="1"/>
          </p:cNvSpPr>
          <p:nvPr/>
        </p:nvSpPr>
        <p:spPr bwMode="auto">
          <a:xfrm>
            <a:off x="1752600" y="2527300"/>
            <a:ext cx="381000" cy="2667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0" name="AutoShape 14"/>
          <p:cNvSpPr>
            <a:spLocks noChangeArrowheads="1"/>
          </p:cNvSpPr>
          <p:nvPr/>
        </p:nvSpPr>
        <p:spPr bwMode="auto">
          <a:xfrm>
            <a:off x="838200" y="24320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1" name="AutoShape 14"/>
          <p:cNvSpPr>
            <a:spLocks noChangeArrowheads="1"/>
          </p:cNvSpPr>
          <p:nvPr/>
        </p:nvSpPr>
        <p:spPr bwMode="auto">
          <a:xfrm>
            <a:off x="2667000" y="38862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200" name="Rectangle 34"/>
          <p:cNvSpPr>
            <a:spLocks noChangeArrowheads="1"/>
          </p:cNvSpPr>
          <p:nvPr/>
        </p:nvSpPr>
        <p:spPr bwMode="auto">
          <a:xfrm>
            <a:off x="76200" y="6076950"/>
            <a:ext cx="4572000"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52AE1"/>
                </a:solidFill>
                <a:latin typeface="Times New Roman" pitchFamily="18" charset="0"/>
              </a:rPr>
              <a:t>Lược đồ các nước châu Phi sau Chiến tranh thế giới thứ hai</a:t>
            </a:r>
          </a:p>
        </p:txBody>
      </p:sp>
      <p:sp>
        <p:nvSpPr>
          <p:cNvPr id="3" name="TextBox 2"/>
          <p:cNvSpPr txBox="1"/>
          <p:nvPr/>
        </p:nvSpPr>
        <p:spPr>
          <a:xfrm>
            <a:off x="4710545" y="2357348"/>
            <a:ext cx="4135437" cy="1200329"/>
          </a:xfrm>
          <a:prstGeom prst="rect">
            <a:avLst/>
          </a:prstGeom>
          <a:noFill/>
        </p:spPr>
        <p:txBody>
          <a:bodyPr wrap="square" rtlCol="0">
            <a:spAutoFit/>
          </a:bodyPr>
          <a:lstStyle/>
          <a:p>
            <a:pPr algn="just"/>
            <a:r>
              <a:rPr lang="en-US" sz="2400" dirty="0" smtClean="0">
                <a:solidFill>
                  <a:srgbClr val="000000"/>
                </a:solidFill>
                <a:latin typeface="Times New Roman" pitchFamily="18" charset="0"/>
                <a:cs typeface="Times New Roman" pitchFamily="18" charset="0"/>
              </a:rPr>
              <a:t>=&gt; </a:t>
            </a:r>
            <a:r>
              <a:rPr lang="en-US" sz="2400" dirty="0" err="1" smtClean="0">
                <a:solidFill>
                  <a:srgbClr val="000000"/>
                </a:solidFill>
                <a:latin typeface="Times New Roman" pitchFamily="18" charset="0"/>
                <a:cs typeface="Times New Roman" pitchFamily="18" charset="0"/>
              </a:rPr>
              <a:t>Hệ</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thống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thuộc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địa</a:t>
            </a:r>
            <a:r>
              <a:rPr lang="en-US" sz="2400" dirty="0" smtClean="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a:t>
            </a:r>
            <a:r>
              <a:rPr lang="en-US" sz="2400" dirty="0" err="1" smtClean="0">
                <a:solidFill>
                  <a:srgbClr val="000000"/>
                </a:solidFill>
                <a:latin typeface="Times New Roman" pitchFamily="18" charset="0"/>
                <a:cs typeface="Times New Roman" pitchFamily="18" charset="0"/>
              </a:rPr>
              <a:t>hâu</a:t>
            </a:r>
            <a:r>
              <a:rPr lang="en-US" sz="2400" dirty="0" smtClean="0">
                <a:solidFill>
                  <a:srgbClr val="000000"/>
                </a:solidFill>
                <a:latin typeface="Times New Roman" pitchFamily="18" charset="0"/>
                <a:cs typeface="Times New Roman" pitchFamily="18" charset="0"/>
              </a:rPr>
              <a:t> Phi tan </a:t>
            </a:r>
            <a:r>
              <a:rPr lang="en-US" sz="2400" dirty="0" err="1" smtClean="0">
                <a:solidFill>
                  <a:srgbClr val="000000"/>
                </a:solidFill>
                <a:latin typeface="Times New Roman" pitchFamily="18" charset="0"/>
                <a:cs typeface="Times New Roman" pitchFamily="18" charset="0"/>
              </a:rPr>
              <a:t>rã</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các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dân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tộc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châu</a:t>
            </a:r>
            <a:r>
              <a:rPr lang="en-US" sz="2400" dirty="0" smtClean="0">
                <a:solidFill>
                  <a:srgbClr val="000000"/>
                </a:solidFill>
                <a:latin typeface="Times New Roman" pitchFamily="18" charset="0"/>
                <a:cs typeface="Times New Roman" pitchFamily="18" charset="0"/>
              </a:rPr>
              <a:t> Phi </a:t>
            </a:r>
            <a:r>
              <a:rPr lang="en-US" sz="2400" dirty="0" err="1" smtClean="0">
                <a:solidFill>
                  <a:srgbClr val="000000"/>
                </a:solidFill>
                <a:latin typeface="Times New Roman" pitchFamily="18" charset="0"/>
                <a:cs typeface="Times New Roman" pitchFamily="18" charset="0"/>
              </a:rPr>
              <a:t>giành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được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độc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lập</a:t>
            </a:r>
            <a:r>
              <a:rPr lang="en-US" sz="2400" dirty="0" smtClean="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p:txBody>
      </p:sp>
      <p:sp>
        <p:nvSpPr>
          <p:cNvPr id="4" name="TextBox 3"/>
          <p:cNvSpPr txBox="1"/>
          <p:nvPr/>
        </p:nvSpPr>
        <p:spPr>
          <a:xfrm>
            <a:off x="4856018" y="933271"/>
            <a:ext cx="3751623" cy="1200329"/>
          </a:xfrm>
          <a:prstGeom prst="rect">
            <a:avLst/>
          </a:prstGeom>
          <a:noFill/>
        </p:spPr>
        <p:txBody>
          <a:bodyPr wrap="square" rtlCol="0">
            <a:spAutoFit/>
          </a:bodyPr>
          <a:lstStyle/>
          <a:p>
            <a:r>
              <a:rPr lang="en-US" sz="2400" b="1" dirty="0" err="1" smtClean="0">
                <a:solidFill>
                  <a:srgbClr val="C00000"/>
                </a:solidFill>
                <a:latin typeface="Times New Roman" pitchFamily="18" charset="0"/>
                <a:cs typeface="Times New Roman" pitchFamily="18" charset="0"/>
              </a:rPr>
              <a:t>Em</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có</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nhận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xét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gì</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về</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hệ</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thống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thuộc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địa</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các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nước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đế</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quốc</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28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76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chung</a:t>
            </a:r>
            <a:endParaRPr lang="en-US" sz="2800" b="1" dirty="0" smtClean="0">
              <a:latin typeface="Times New Roman" pitchFamily="18" charset="0"/>
              <a:cs typeface="Times New Roman" pitchFamily="18" charset="0"/>
            </a:endParaRPr>
          </a:p>
        </p:txBody>
      </p:sp>
      <p:sp>
        <p:nvSpPr>
          <p:cNvPr id="10" name="TextBox 9"/>
          <p:cNvSpPr txBox="1"/>
          <p:nvPr/>
        </p:nvSpPr>
        <p:spPr>
          <a:xfrm>
            <a:off x="228600" y="1226403"/>
            <a:ext cx="8610600" cy="830997"/>
          </a:xfrm>
          <a:prstGeom prst="rect">
            <a:avLst/>
          </a:prstGeom>
          <a:noFill/>
        </p:spPr>
        <p:txBody>
          <a:bodyPr wrap="square" rtlCol="0">
            <a:spAutoFit/>
          </a:bodyPr>
          <a:lstStyle/>
          <a:p>
            <a:pPr marL="342900" indent="-342900" algn="just">
              <a:spcAft>
                <a:spcPts val="0"/>
              </a:spcAft>
              <a:buFontTx/>
              <a:buChar char="-"/>
            </a:pPr>
            <a:r>
              <a:rPr lang="en-US" sz="2400" dirty="0" smtClean="0">
                <a:latin typeface="Times New Roman" panose="02020603050405020304" pitchFamily="18" charset="0"/>
                <a:ea typeface="Times New Roman"/>
                <a:cs typeface="Times New Roman" panose="02020603050405020304" pitchFamily="18" charset="0"/>
              </a:rPr>
              <a:t>Sau </a:t>
            </a:r>
            <a:r>
              <a:rPr lang="en-US" sz="2400" dirty="0">
                <a:latin typeface="Times New Roman" panose="02020603050405020304" pitchFamily="18" charset="0"/>
                <a:ea typeface="Times New Roman"/>
                <a:cs typeface="Times New Roman" panose="02020603050405020304" pitchFamily="18" charset="0"/>
              </a:rPr>
              <a:t>CTTG2, </a:t>
            </a:r>
            <a:r>
              <a:rPr lang="en-US" sz="2400" dirty="0" err="1">
                <a:latin typeface="Times New Roman" panose="02020603050405020304" pitchFamily="18" charset="0"/>
                <a:ea typeface="Times New Roman"/>
                <a:cs typeface="Times New Roman" panose="02020603050405020304" pitchFamily="18" charset="0"/>
              </a:rPr>
              <a:t>phong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trào</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đấu</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tranh</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diễn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ra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sôi</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nổi</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sớm</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ở </a:t>
            </a:r>
            <a:r>
              <a:rPr lang="en-US" sz="2400" dirty="0" err="1">
                <a:latin typeface="Times New Roman" panose="02020603050405020304" pitchFamily="18" charset="0"/>
                <a:ea typeface="Times New Roman"/>
                <a:cs typeface="Times New Roman" panose="02020603050405020304" pitchFamily="18" charset="0"/>
              </a:rPr>
              <a:t>Bắc</a:t>
            </a:r>
            <a:r>
              <a:rPr lang="en-US" sz="2400" dirty="0">
                <a:latin typeface="Times New Roman" panose="02020603050405020304" pitchFamily="18" charset="0"/>
                <a:ea typeface="Times New Roman"/>
                <a:cs typeface="Times New Roman" panose="02020603050405020304" pitchFamily="18" charset="0"/>
              </a:rPr>
              <a:t> </a:t>
            </a:r>
            <a:r>
              <a:rPr lang="en-US" sz="2400" dirty="0" smtClean="0">
                <a:latin typeface="Times New Roman" panose="02020603050405020304" pitchFamily="18" charset="0"/>
                <a:ea typeface="Times New Roman"/>
                <a:cs typeface="Times New Roman" panose="02020603050405020304" pitchFamily="18" charset="0"/>
              </a:rPr>
              <a:t>Phi: Ai </a:t>
            </a:r>
            <a:r>
              <a:rPr lang="en-US" sz="2400" dirty="0" err="1" smtClean="0">
                <a:latin typeface="Times New Roman" panose="02020603050405020304" pitchFamily="18" charset="0"/>
                <a:ea typeface="Times New Roman"/>
                <a:cs typeface="Times New Roman" panose="02020603050405020304" pitchFamily="18" charset="0"/>
              </a:rPr>
              <a:t>Cập</a:t>
            </a:r>
            <a:r>
              <a:rPr lang="en-US" sz="2400" dirty="0" smtClean="0">
                <a:latin typeface="Times New Roman" panose="02020603050405020304" pitchFamily="18" charset="0"/>
                <a:ea typeface="Times New Roman"/>
                <a:cs typeface="Times New Roman" panose="02020603050405020304" pitchFamily="18" charset="0"/>
              </a:rPr>
              <a:t>, An-</a:t>
            </a:r>
            <a:r>
              <a:rPr lang="en-US" sz="2400" dirty="0" err="1" smtClean="0">
                <a:latin typeface="Times New Roman" panose="02020603050405020304" pitchFamily="18" charset="0"/>
                <a:ea typeface="Times New Roman"/>
                <a:cs typeface="Times New Roman" panose="02020603050405020304" pitchFamily="18" charset="0"/>
              </a:rPr>
              <a:t>giê</a:t>
            </a:r>
            <a:r>
              <a:rPr lang="en-US" sz="2400" dirty="0" smtClean="0">
                <a:latin typeface="Times New Roman" panose="02020603050405020304" pitchFamily="18" charset="0"/>
                <a:ea typeface="Times New Roman"/>
                <a:cs typeface="Times New Roman" panose="02020603050405020304" pitchFamily="18" charset="0"/>
              </a:rPr>
              <a:t>-</a:t>
            </a:r>
            <a:r>
              <a:rPr lang="en-US" sz="2400" dirty="0" err="1" smtClean="0">
                <a:latin typeface="Times New Roman" panose="02020603050405020304" pitchFamily="18" charset="0"/>
                <a:ea typeface="Times New Roman"/>
                <a:cs typeface="Times New Roman" panose="02020603050405020304" pitchFamily="18" charset="0"/>
              </a:rPr>
              <a:t>ri</a:t>
            </a:r>
            <a:r>
              <a:rPr lang="en-US" sz="2400" dirty="0" smtClean="0">
                <a:latin typeface="Times New Roman" panose="02020603050405020304" pitchFamily="18" charset="0"/>
                <a:ea typeface="Times New Roman"/>
                <a:cs typeface="Times New Roman" panose="02020603050405020304" pitchFamily="18" charset="0"/>
              </a:rPr>
              <a:t>…</a:t>
            </a:r>
          </a:p>
        </p:txBody>
      </p:sp>
      <p:sp>
        <p:nvSpPr>
          <p:cNvPr id="14" name="Text Box 4"/>
          <p:cNvSpPr txBox="1">
            <a:spLocks noChangeArrowheads="1"/>
          </p:cNvSpPr>
          <p:nvPr/>
        </p:nvSpPr>
        <p:spPr bwMode="auto">
          <a:xfrm>
            <a:off x="10668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4: CÁC </a:t>
            </a:r>
            <a:r>
              <a:rPr lang="en-US" sz="2800" b="1" dirty="0" smtClean="0">
                <a:latin typeface="Times New Roman" pitchFamily="18" charset="0"/>
                <a:cs typeface="Times New Roman" pitchFamily="18" charset="0"/>
              </a:rPr>
              <a:t>NƯỚC CHÂU PHI</a:t>
            </a:r>
          </a:p>
        </p:txBody>
      </p:sp>
      <p:sp>
        <p:nvSpPr>
          <p:cNvPr id="3" name="TextBox 2"/>
          <p:cNvSpPr txBox="1"/>
          <p:nvPr/>
        </p:nvSpPr>
        <p:spPr>
          <a:xfrm>
            <a:off x="228600" y="2052935"/>
            <a:ext cx="70866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1960</a:t>
            </a:r>
            <a:r>
              <a:rPr lang="vi-VN" sz="2400" dirty="0">
                <a:latin typeface="Times New Roman" panose="02020603050405020304" pitchFamily="18" charset="0"/>
                <a:cs typeface="Times New Roman" panose="02020603050405020304" pitchFamily="18" charset="0"/>
              </a:rPr>
              <a:t>, 17 nước giành độc lập gọi là “Năm châu Phi”</a:t>
            </a:r>
            <a:endParaRPr lang="en-US" sz="2400" dirty="0">
              <a:latin typeface="Times New Roman" panose="02020603050405020304" pitchFamily="18" charset="0"/>
              <a:cs typeface="Times New Roman" panose="02020603050405020304" pitchFamily="18" charset="0"/>
            </a:endParaRPr>
          </a:p>
        </p:txBody>
      </p:sp>
      <p:sp>
        <p:nvSpPr>
          <p:cNvPr id="2" name="TextBox 1">
            <a:hlinkClick r:id="rId2" action="ppaction://hlinksldjump"/>
          </p:cNvPr>
          <p:cNvSpPr txBox="1"/>
          <p:nvPr/>
        </p:nvSpPr>
        <p:spPr>
          <a:xfrm>
            <a:off x="256309" y="2521803"/>
            <a:ext cx="8610600"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Công </a:t>
            </a:r>
            <a:r>
              <a:rPr lang="vi-VN" sz="2400" dirty="0">
                <a:latin typeface="Times New Roman" panose="02020603050405020304" pitchFamily="18" charset="0"/>
                <a:cs typeface="Times New Roman" panose="02020603050405020304" pitchFamily="18" charset="0"/>
              </a:rPr>
              <a:t>cuộc xây dựng đất nước </a:t>
            </a:r>
            <a:r>
              <a:rPr lang="vi-VN" sz="2400" dirty="0" smtClean="0">
                <a:latin typeface="Times New Roman" panose="02020603050405020304" pitchFamily="18" charset="0"/>
                <a:cs typeface="Times New Roman" panose="02020603050405020304" pitchFamily="18" charset="0"/>
              </a:rPr>
              <a:t>thu </a:t>
            </a:r>
            <a:r>
              <a:rPr lang="vi-VN" sz="2400" dirty="0">
                <a:latin typeface="Times New Roman" panose="02020603050405020304" pitchFamily="18" charset="0"/>
                <a:cs typeface="Times New Roman" panose="02020603050405020304" pitchFamily="18" charset="0"/>
              </a:rPr>
              <a:t>nhiều thành </a:t>
            </a:r>
            <a:r>
              <a:rPr lang="en-US" sz="2400" dirty="0" err="1" smtClean="0">
                <a:latin typeface="Times New Roman" panose="02020603050405020304" pitchFamily="18" charset="0"/>
                <a:cs typeface="Times New Roman" panose="02020603050405020304" pitchFamily="18" charset="0"/>
              </a:rPr>
              <a:t>tựu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vi-VN"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Châu</a:t>
            </a:r>
            <a:r>
              <a:rPr lang="en-US" sz="2400" dirty="0" smtClean="0">
                <a:latin typeface="Times New Roman" panose="02020603050405020304" pitchFamily="18" charset="0"/>
                <a:cs typeface="Times New Roman" panose="02020603050405020304" pitchFamily="18" charset="0"/>
              </a:rPr>
              <a:t> Phi </a:t>
            </a:r>
            <a:r>
              <a:rPr lang="en-US" sz="2400" dirty="0" err="1" smtClean="0">
                <a:latin typeface="Times New Roman" panose="02020603050405020304" pitchFamily="18" charset="0"/>
                <a:cs typeface="Times New Roman" panose="02020603050405020304" pitchFamily="18" charset="0"/>
              </a:rPr>
              <a:t>vẫn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đói </a:t>
            </a:r>
            <a:r>
              <a:rPr lang="vi-VN" sz="2400" dirty="0">
                <a:latin typeface="Times New Roman" panose="02020603050405020304" pitchFamily="18" charset="0"/>
                <a:cs typeface="Times New Roman" panose="02020603050405020304" pitchFamily="18" charset="0"/>
              </a:rPr>
              <a:t>nghèo, lạc hậu, xung đột, nội chiến, nợ nần, bệnh </a:t>
            </a:r>
            <a:r>
              <a:rPr lang="vi-VN" sz="2400" dirty="0" smtClean="0">
                <a:latin typeface="Times New Roman" panose="02020603050405020304" pitchFamily="18" charset="0"/>
                <a:cs typeface="Times New Roman" panose="02020603050405020304" pitchFamily="18" charset="0"/>
              </a:rPr>
              <a:t>tật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ight Arrow 3">
            <a:hlinkClick r:id="rId2" action="ppaction://hlinksldjump"/>
          </p:cNvPr>
          <p:cNvSpPr/>
          <p:nvPr/>
        </p:nvSpPr>
        <p:spPr>
          <a:xfrm>
            <a:off x="8153400" y="6172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62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36925" y="2627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chemeClr val="tx1"/>
              </a:solidFill>
              <a:latin typeface="Franklin Gothic Book" pitchFamily="34" charset="0"/>
            </a:endParaRPr>
          </a:p>
        </p:txBody>
      </p:sp>
      <p:pic>
        <p:nvPicPr>
          <p:cNvPr id="8195" name="Picture 5" descr="Valle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4724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valley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77850"/>
            <a:ext cx="35814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800px-Egy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8"/>
          <p:cNvSpPr txBox="1">
            <a:spLocks noChangeArrowheads="1"/>
          </p:cNvSpPr>
          <p:nvPr/>
        </p:nvSpPr>
        <p:spPr bwMode="auto">
          <a:xfrm>
            <a:off x="822325" y="0"/>
            <a:ext cx="344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FF0066"/>
                </a:solidFill>
                <a:latin typeface="Times New Roman" panose="02020603050405020304" pitchFamily="18" charset="0"/>
              </a:rPr>
              <a:t>Kim </a:t>
            </a:r>
            <a:r>
              <a:rPr lang="en-US" altLang="en-US" sz="2400" dirty="0" err="1">
                <a:solidFill>
                  <a:srgbClr val="FF0066"/>
                </a:solidFill>
                <a:latin typeface="Times New Roman" panose="02020603050405020304" pitchFamily="18" charset="0"/>
              </a:rPr>
              <a:t>tự</a:t>
            </a:r>
            <a:r>
              <a:rPr lang="en-US" altLang="en-US" sz="2400" dirty="0">
                <a:solidFill>
                  <a:srgbClr val="FF0066"/>
                </a:solidFill>
                <a:latin typeface="Times New Roman" panose="02020603050405020304" pitchFamily="18" charset="0"/>
              </a:rPr>
              <a:t> </a:t>
            </a:r>
            <a:r>
              <a:rPr lang="en-US" altLang="en-US" sz="2400" dirty="0" err="1">
                <a:solidFill>
                  <a:srgbClr val="FF0066"/>
                </a:solidFill>
                <a:latin typeface="Times New Roman" panose="02020603050405020304" pitchFamily="18" charset="0"/>
              </a:rPr>
              <a:t>tháp</a:t>
            </a:r>
            <a:r>
              <a:rPr lang="en-US" altLang="en-US" sz="2400" dirty="0">
                <a:solidFill>
                  <a:srgbClr val="FF0066"/>
                </a:solidFill>
                <a:latin typeface="Times New Roman" panose="02020603050405020304" pitchFamily="18" charset="0"/>
              </a:rPr>
              <a:t> </a:t>
            </a:r>
          </a:p>
        </p:txBody>
      </p:sp>
      <p:sp>
        <p:nvSpPr>
          <p:cNvPr id="8199" name="Text Box 9"/>
          <p:cNvSpPr txBox="1">
            <a:spLocks noChangeArrowheads="1"/>
          </p:cNvSpPr>
          <p:nvPr/>
        </p:nvSpPr>
        <p:spPr bwMode="auto">
          <a:xfrm>
            <a:off x="822325" y="6132513"/>
            <a:ext cx="2906713" cy="457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400">
                <a:solidFill>
                  <a:srgbClr val="FF0066"/>
                </a:solidFill>
                <a:latin typeface="Times New Roman" panose="02020603050405020304" pitchFamily="18" charset="0"/>
                <a:cs typeface="Times New Roman" panose="02020603050405020304" pitchFamily="18" charset="0"/>
              </a:rPr>
              <a:t>Thung lũng các vị vua</a:t>
            </a:r>
          </a:p>
        </p:txBody>
      </p:sp>
      <p:sp>
        <p:nvSpPr>
          <p:cNvPr id="8200" name="Text Box 10"/>
          <p:cNvSpPr txBox="1">
            <a:spLocks noChangeArrowheads="1"/>
          </p:cNvSpPr>
          <p:nvPr/>
        </p:nvSpPr>
        <p:spPr bwMode="auto">
          <a:xfrm>
            <a:off x="5257800" y="76200"/>
            <a:ext cx="3886200" cy="4619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400">
                <a:solidFill>
                  <a:schemeClr val="bg1"/>
                </a:solidFill>
                <a:latin typeface="Times New Roman" panose="02020603050405020304" pitchFamily="18" charset="0"/>
                <a:cs typeface="Times New Roman" panose="02020603050405020304" pitchFamily="18" charset="0"/>
              </a:rPr>
              <a:t>Hầm mộ các Pharaoh</a:t>
            </a:r>
          </a:p>
        </p:txBody>
      </p:sp>
    </p:spTree>
    <p:extLst>
      <p:ext uri="{BB962C8B-B14F-4D97-AF65-F5344CB8AC3E}">
        <p14:creationId xmlns:p14="http://schemas.microsoft.com/office/powerpoint/2010/main" val="1204401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1143000"/>
            <a:ext cx="3200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en-US" altLang="en-US" sz="2000" b="1" u="sng">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2000" b="1" u="sng">
              <a:solidFill>
                <a:schemeClr val="tx1"/>
              </a:solidFill>
              <a:latin typeface="Times New Roman" panose="02020603050405020304" pitchFamily="18" charset="0"/>
              <a:cs typeface="Times New Roman" panose="02020603050405020304" pitchFamily="18" charset="0"/>
            </a:endParaRPr>
          </a:p>
        </p:txBody>
      </p:sp>
      <p:sp>
        <p:nvSpPr>
          <p:cNvPr id="17411" name="Text Box 4"/>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17412" name="Text Box 5"/>
          <p:cNvSpPr txBox="1">
            <a:spLocks noChangeArrowheads="1"/>
          </p:cNvSpPr>
          <p:nvPr/>
        </p:nvSpPr>
        <p:spPr bwMode="auto">
          <a:xfrm>
            <a:off x="0" y="3581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17413" name="Text Box 6"/>
          <p:cNvSpPr txBox="1">
            <a:spLocks noChangeArrowheads="1"/>
          </p:cNvSpPr>
          <p:nvPr/>
        </p:nvSpPr>
        <p:spPr bwMode="auto">
          <a:xfrm>
            <a:off x="0" y="45720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19468" name="Rectangle 12"/>
          <p:cNvSpPr>
            <a:spLocks noChangeArrowheads="1"/>
          </p:cNvSpPr>
          <p:nvPr/>
        </p:nvSpPr>
        <p:spPr bwMode="auto">
          <a:xfrm>
            <a:off x="0" y="1447800"/>
            <a:ext cx="4419600" cy="3886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endParaRPr lang="en-US" altLang="en-US" sz="1800" dirty="0">
              <a:solidFill>
                <a:schemeClr val="tx1"/>
              </a:solidFill>
            </a:endParaRPr>
          </a:p>
          <a:p>
            <a:pPr algn="ctr" eaLnBrk="1" hangingPunct="1">
              <a:spcBef>
                <a:spcPct val="0"/>
              </a:spcBef>
              <a:buClrTx/>
              <a:buSzTx/>
              <a:buFontTx/>
              <a:buNone/>
            </a:pPr>
            <a:r>
              <a:rPr lang="en-US" altLang="en-US" sz="2400" dirty="0" err="1">
                <a:solidFill>
                  <a:schemeClr val="tx1"/>
                </a:solidFill>
                <a:latin typeface="Times New Roman" panose="02020603050405020304" pitchFamily="18" charset="0"/>
              </a:rPr>
              <a:t>Xung</a:t>
            </a:r>
            <a:r>
              <a:rPr lang="en-US" altLang="en-US" sz="2400" dirty="0">
                <a:solidFill>
                  <a:schemeClr val="tx1"/>
                </a:solidFill>
                <a:latin typeface="Times New Roman" panose="02020603050405020304" pitchFamily="18" charset="0"/>
              </a:rPr>
              <a:t> </a:t>
            </a:r>
            <a:r>
              <a:rPr lang="en-US" altLang="en-US" sz="2400" dirty="0" err="1">
                <a:solidFill>
                  <a:schemeClr val="tx1"/>
                </a:solidFill>
                <a:latin typeface="Times New Roman" panose="02020603050405020304" pitchFamily="18" charset="0"/>
              </a:rPr>
              <a:t>đột</a:t>
            </a:r>
            <a:r>
              <a:rPr lang="en-US" altLang="en-US" sz="2400" dirty="0">
                <a:solidFill>
                  <a:schemeClr val="tx1"/>
                </a:solidFill>
                <a:latin typeface="Times New Roman" panose="02020603050405020304" pitchFamily="18" charset="0"/>
              </a:rPr>
              <a:t> </a:t>
            </a:r>
            <a:r>
              <a:rPr lang="en-US" altLang="en-US" sz="2400" dirty="0" err="1">
                <a:solidFill>
                  <a:schemeClr val="tx1"/>
                </a:solidFill>
                <a:latin typeface="Times New Roman" panose="02020603050405020304" pitchFamily="18" charset="0"/>
              </a:rPr>
              <a:t>nội</a:t>
            </a:r>
            <a:r>
              <a:rPr lang="en-US" altLang="en-US" sz="2400" dirty="0">
                <a:solidFill>
                  <a:schemeClr val="tx1"/>
                </a:solidFill>
                <a:latin typeface="Times New Roman" panose="02020603050405020304" pitchFamily="18" charset="0"/>
              </a:rPr>
              <a:t> </a:t>
            </a:r>
            <a:r>
              <a:rPr lang="en-US" altLang="en-US" sz="2400" dirty="0" err="1">
                <a:solidFill>
                  <a:schemeClr val="tx1"/>
                </a:solidFill>
                <a:latin typeface="Times New Roman" panose="02020603050405020304" pitchFamily="18" charset="0"/>
              </a:rPr>
              <a:t>chiến</a:t>
            </a: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r>
              <a:rPr lang="en-US" altLang="en-US" sz="2400" dirty="0" err="1">
                <a:solidFill>
                  <a:schemeClr val="tx1"/>
                </a:solidFill>
                <a:latin typeface="Times New Roman" panose="02020603050405020304" pitchFamily="18" charset="0"/>
              </a:rPr>
              <a:t>Nghèo</a:t>
            </a:r>
            <a:r>
              <a:rPr lang="en-US" altLang="en-US" sz="2400" dirty="0">
                <a:solidFill>
                  <a:schemeClr val="tx1"/>
                </a:solidFill>
                <a:latin typeface="Times New Roman" panose="02020603050405020304" pitchFamily="18" charset="0"/>
              </a:rPr>
              <a:t> </a:t>
            </a:r>
            <a:r>
              <a:rPr lang="en-US" altLang="en-US" sz="2400" dirty="0" err="1">
                <a:solidFill>
                  <a:schemeClr val="tx1"/>
                </a:solidFill>
                <a:latin typeface="Times New Roman" panose="02020603050405020304" pitchFamily="18" charset="0"/>
              </a:rPr>
              <a:t>đói</a:t>
            </a: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r>
              <a:rPr lang="en-US" altLang="en-US" sz="2400" dirty="0" err="1">
                <a:solidFill>
                  <a:schemeClr val="tx1"/>
                </a:solidFill>
                <a:latin typeface="Times New Roman" panose="02020603050405020304" pitchFamily="18" charset="0"/>
              </a:rPr>
              <a:t>N</a:t>
            </a:r>
            <a:r>
              <a:rPr lang="en-US" altLang="en-US" sz="2400" dirty="0" err="1" smtClean="0">
                <a:solidFill>
                  <a:schemeClr val="tx1"/>
                </a:solidFill>
                <a:latin typeface="Times New Roman" panose="02020603050405020304" pitchFamily="18" charset="0"/>
              </a:rPr>
              <a:t>ợ</a:t>
            </a:r>
            <a:r>
              <a:rPr lang="en-US" altLang="en-US" sz="2400" dirty="0" smtClean="0">
                <a:solidFill>
                  <a:schemeClr val="tx1"/>
                </a:solidFill>
                <a:latin typeface="Times New Roman" panose="02020603050405020304" pitchFamily="18" charset="0"/>
              </a:rPr>
              <a:t> </a:t>
            </a:r>
            <a:r>
              <a:rPr lang="en-US" altLang="en-US" sz="2400" dirty="0" err="1">
                <a:solidFill>
                  <a:schemeClr val="tx1"/>
                </a:solidFill>
                <a:latin typeface="Times New Roman" panose="02020603050405020304" pitchFamily="18" charset="0"/>
              </a:rPr>
              <a:t>nần</a:t>
            </a: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r>
              <a:rPr lang="en-US" altLang="en-US" sz="2400" dirty="0" err="1">
                <a:solidFill>
                  <a:schemeClr val="tx1"/>
                </a:solidFill>
                <a:latin typeface="Times New Roman" panose="02020603050405020304" pitchFamily="18" charset="0"/>
              </a:rPr>
              <a:t>Bệnh</a:t>
            </a:r>
            <a:r>
              <a:rPr lang="en-US" altLang="en-US" sz="2400" dirty="0">
                <a:solidFill>
                  <a:schemeClr val="tx1"/>
                </a:solidFill>
                <a:latin typeface="Times New Roman" panose="02020603050405020304" pitchFamily="18" charset="0"/>
              </a:rPr>
              <a:t> </a:t>
            </a:r>
            <a:r>
              <a:rPr lang="en-US" altLang="en-US" sz="2400" dirty="0" err="1">
                <a:solidFill>
                  <a:schemeClr val="tx1"/>
                </a:solidFill>
                <a:latin typeface="Times New Roman" panose="02020603050405020304" pitchFamily="18" charset="0"/>
              </a:rPr>
              <a:t>dịch</a:t>
            </a: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r>
              <a:rPr lang="en-US" altLang="en-US" sz="2400" dirty="0" err="1">
                <a:solidFill>
                  <a:schemeClr val="tx1"/>
                </a:solidFill>
                <a:latin typeface="Times New Roman" panose="02020603050405020304" pitchFamily="18" charset="0"/>
              </a:rPr>
              <a:t>Mù</a:t>
            </a:r>
            <a:r>
              <a:rPr lang="en-US" altLang="en-US" sz="2400" dirty="0">
                <a:solidFill>
                  <a:schemeClr val="tx1"/>
                </a:solidFill>
                <a:latin typeface="Times New Roman" panose="02020603050405020304" pitchFamily="18" charset="0"/>
              </a:rPr>
              <a:t> </a:t>
            </a:r>
            <a:r>
              <a:rPr lang="en-US" altLang="en-US" sz="2400" dirty="0" err="1">
                <a:solidFill>
                  <a:schemeClr val="tx1"/>
                </a:solidFill>
                <a:latin typeface="Times New Roman" panose="02020603050405020304" pitchFamily="18" charset="0"/>
              </a:rPr>
              <a:t>chữ</a:t>
            </a: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1800" dirty="0">
              <a:solidFill>
                <a:schemeClr val="tx1"/>
              </a:solidFill>
              <a:latin typeface="Times New Roman" panose="02020603050405020304" pitchFamily="18" charset="0"/>
            </a:endParaRPr>
          </a:p>
        </p:txBody>
      </p:sp>
      <p:sp>
        <p:nvSpPr>
          <p:cNvPr id="19469" name="Oval 13"/>
          <p:cNvSpPr>
            <a:spLocks noChangeArrowheads="1"/>
          </p:cNvSpPr>
          <p:nvPr/>
        </p:nvSpPr>
        <p:spPr bwMode="auto">
          <a:xfrm>
            <a:off x="2743200" y="0"/>
            <a:ext cx="4648200" cy="1371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2400">
                <a:solidFill>
                  <a:srgbClr val="FF0066"/>
                </a:solidFill>
                <a:latin typeface="Times New Roman" panose="02020603050405020304" pitchFamily="18" charset="0"/>
              </a:rPr>
              <a:t>Những khó khăn của châu Phi</a:t>
            </a:r>
          </a:p>
        </p:txBody>
      </p:sp>
      <p:sp>
        <p:nvSpPr>
          <p:cNvPr id="19470" name="Rectangle 14"/>
          <p:cNvSpPr>
            <a:spLocks noChangeArrowheads="1"/>
          </p:cNvSpPr>
          <p:nvPr/>
        </p:nvSpPr>
        <p:spPr bwMode="auto">
          <a:xfrm>
            <a:off x="0" y="5334000"/>
            <a:ext cx="4419600" cy="1143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2000">
                <a:solidFill>
                  <a:srgbClr val="FF0066"/>
                </a:solidFill>
                <a:latin typeface="Times New Roman" panose="02020603050405020304" pitchFamily="18" charset="0"/>
              </a:rPr>
              <a:t>Dân số</a:t>
            </a:r>
          </a:p>
        </p:txBody>
      </p:sp>
      <p:sp>
        <p:nvSpPr>
          <p:cNvPr id="19471" name="Rectangle 15"/>
          <p:cNvSpPr>
            <a:spLocks noChangeArrowheads="1"/>
          </p:cNvSpPr>
          <p:nvPr/>
        </p:nvSpPr>
        <p:spPr bwMode="auto">
          <a:xfrm>
            <a:off x="4724400" y="1371600"/>
            <a:ext cx="441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Times New Roman" panose="02020603050405020304" pitchFamily="18" charset="0"/>
              </a:rPr>
              <a:t>Ru an đa</a:t>
            </a:r>
          </a:p>
        </p:txBody>
      </p:sp>
      <p:sp>
        <p:nvSpPr>
          <p:cNvPr id="19472" name="Rectangle 16"/>
          <p:cNvSpPr>
            <a:spLocks noChangeArrowheads="1"/>
          </p:cNvSpPr>
          <p:nvPr/>
        </p:nvSpPr>
        <p:spPr bwMode="auto">
          <a:xfrm>
            <a:off x="4724400" y="2133600"/>
            <a:ext cx="4191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Times New Roman" panose="02020603050405020304" pitchFamily="18" charset="0"/>
              </a:rPr>
              <a:t>32/57 nước là nghèo nhất thế giới</a:t>
            </a:r>
          </a:p>
        </p:txBody>
      </p:sp>
      <p:sp>
        <p:nvSpPr>
          <p:cNvPr id="19476" name="Rectangle 20"/>
          <p:cNvSpPr>
            <a:spLocks noChangeArrowheads="1"/>
          </p:cNvSpPr>
          <p:nvPr/>
        </p:nvSpPr>
        <p:spPr bwMode="auto">
          <a:xfrm>
            <a:off x="4724400" y="2743200"/>
            <a:ext cx="4191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Times New Roman" panose="02020603050405020304" pitchFamily="18" charset="0"/>
              </a:rPr>
              <a:t>300 tỉ USD  </a:t>
            </a:r>
          </a:p>
        </p:txBody>
      </p:sp>
      <p:sp>
        <p:nvSpPr>
          <p:cNvPr id="19478" name="Rectangle 22"/>
          <p:cNvSpPr>
            <a:spLocks noChangeArrowheads="1"/>
          </p:cNvSpPr>
          <p:nvPr/>
        </p:nvSpPr>
        <p:spPr bwMode="auto">
          <a:xfrm>
            <a:off x="4724400" y="3429000"/>
            <a:ext cx="44196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Times New Roman" panose="02020603050405020304" pitchFamily="18" charset="0"/>
              </a:rPr>
              <a:t>8/14 triệu người bị nhiễm HIV trên thế giới</a:t>
            </a:r>
          </a:p>
        </p:txBody>
      </p:sp>
      <p:sp>
        <p:nvSpPr>
          <p:cNvPr id="19479" name="Rectangle 23"/>
          <p:cNvSpPr>
            <a:spLocks noChangeArrowheads="1"/>
          </p:cNvSpPr>
          <p:nvPr/>
        </p:nvSpPr>
        <p:spPr bwMode="auto">
          <a:xfrm>
            <a:off x="4724400" y="4267200"/>
            <a:ext cx="441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Times New Roman" panose="02020603050405020304" pitchFamily="18" charset="0"/>
              </a:rPr>
              <a:t>Ghi nê và Ru an đa hơn 70% dân số</a:t>
            </a:r>
          </a:p>
        </p:txBody>
      </p:sp>
      <p:sp>
        <p:nvSpPr>
          <p:cNvPr id="19480" name="Rectangle 24"/>
          <p:cNvSpPr>
            <a:spLocks noChangeArrowheads="1"/>
          </p:cNvSpPr>
          <p:nvPr/>
        </p:nvSpPr>
        <p:spPr bwMode="auto">
          <a:xfrm>
            <a:off x="4648200" y="5334000"/>
            <a:ext cx="44958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Times New Roman" panose="02020603050405020304" pitchFamily="18" charset="0"/>
              </a:rPr>
              <a:t>12/15 nước có tỉ lệ sinh cao nhất thế giới</a:t>
            </a:r>
          </a:p>
        </p:txBody>
      </p:sp>
    </p:spTree>
    <p:extLst>
      <p:ext uri="{BB962C8B-B14F-4D97-AF65-F5344CB8AC3E}">
        <p14:creationId xmlns:p14="http://schemas.microsoft.com/office/powerpoint/2010/main" val="311815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blinds(horizontal)">
                                      <p:cBhvr>
                                        <p:cTn id="7" dur="500"/>
                                        <p:tgtEl>
                                          <p:spTgt spid="19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box(in)">
                                      <p:cBhvr>
                                        <p:cTn id="12" dur="500"/>
                                        <p:tgtEl>
                                          <p:spTgt spid="19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70"/>
                                        </p:tgtEl>
                                        <p:attrNameLst>
                                          <p:attrName>style.visibility</p:attrName>
                                        </p:attrNameLst>
                                      </p:cBhvr>
                                      <p:to>
                                        <p:strVal val="visible"/>
                                      </p:to>
                                    </p:set>
                                    <p:animEffect transition="in" filter="blinds(horizontal)">
                                      <p:cBhvr>
                                        <p:cTn id="17" dur="500"/>
                                        <p:tgtEl>
                                          <p:spTgt spid="194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471"/>
                                        </p:tgtEl>
                                        <p:attrNameLst>
                                          <p:attrName>style.visibility</p:attrName>
                                        </p:attrNameLst>
                                      </p:cBhvr>
                                      <p:to>
                                        <p:strVal val="visible"/>
                                      </p:to>
                                    </p:set>
                                    <p:animEffect transition="in" filter="diamond(in)">
                                      <p:cBhvr>
                                        <p:cTn id="22" dur="2000"/>
                                        <p:tgtEl>
                                          <p:spTgt spid="194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72"/>
                                        </p:tgtEl>
                                        <p:attrNameLst>
                                          <p:attrName>style.visibility</p:attrName>
                                        </p:attrNameLst>
                                      </p:cBhvr>
                                      <p:to>
                                        <p:strVal val="visible"/>
                                      </p:to>
                                    </p:set>
                                    <p:animEffect transition="in" filter="box(in)">
                                      <p:cBhvr>
                                        <p:cTn id="27" dur="500"/>
                                        <p:tgtEl>
                                          <p:spTgt spid="19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76"/>
                                        </p:tgtEl>
                                        <p:attrNameLst>
                                          <p:attrName>style.visibility</p:attrName>
                                        </p:attrNameLst>
                                      </p:cBhvr>
                                      <p:to>
                                        <p:strVal val="visible"/>
                                      </p:to>
                                    </p:set>
                                    <p:animEffect transition="in" filter="blinds(horizontal)">
                                      <p:cBhvr>
                                        <p:cTn id="32" dur="500"/>
                                        <p:tgtEl>
                                          <p:spTgt spid="194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9478"/>
                                        </p:tgtEl>
                                        <p:attrNameLst>
                                          <p:attrName>style.visibility</p:attrName>
                                        </p:attrNameLst>
                                      </p:cBhvr>
                                      <p:to>
                                        <p:strVal val="visible"/>
                                      </p:to>
                                    </p:set>
                                    <p:animEffect transition="in" filter="diamond(in)">
                                      <p:cBhvr>
                                        <p:cTn id="37" dur="2000"/>
                                        <p:tgtEl>
                                          <p:spTgt spid="1947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479"/>
                                        </p:tgtEl>
                                        <p:attrNameLst>
                                          <p:attrName>style.visibility</p:attrName>
                                        </p:attrNameLst>
                                      </p:cBhvr>
                                      <p:to>
                                        <p:strVal val="visible"/>
                                      </p:to>
                                    </p:set>
                                    <p:anim calcmode="lin" valueType="num">
                                      <p:cBhvr additive="base">
                                        <p:cTn id="42" dur="500" fill="hold"/>
                                        <p:tgtEl>
                                          <p:spTgt spid="19479"/>
                                        </p:tgtEl>
                                        <p:attrNameLst>
                                          <p:attrName>ppt_x</p:attrName>
                                        </p:attrNameLst>
                                      </p:cBhvr>
                                      <p:tavLst>
                                        <p:tav tm="0">
                                          <p:val>
                                            <p:strVal val="#ppt_x"/>
                                          </p:val>
                                        </p:tav>
                                        <p:tav tm="100000">
                                          <p:val>
                                            <p:strVal val="#ppt_x"/>
                                          </p:val>
                                        </p:tav>
                                      </p:tavLst>
                                    </p:anim>
                                    <p:anim calcmode="lin" valueType="num">
                                      <p:cBhvr additive="base">
                                        <p:cTn id="43" dur="500" fill="hold"/>
                                        <p:tgtEl>
                                          <p:spTgt spid="1947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9480"/>
                                        </p:tgtEl>
                                        <p:attrNameLst>
                                          <p:attrName>style.visibility</p:attrName>
                                        </p:attrNameLst>
                                      </p:cBhvr>
                                      <p:to>
                                        <p:strVal val="visible"/>
                                      </p:to>
                                    </p:set>
                                    <p:animEffect transition="in" filter="diamond(in)">
                                      <p:cBhvr>
                                        <p:cTn id="48" dur="2000"/>
                                        <p:tgtEl>
                                          <p:spTgt spid="1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9" grpId="0" animBg="1"/>
      <p:bldP spid="19470" grpId="0" animBg="1"/>
      <p:bldP spid="19471" grpId="0" animBg="1"/>
      <p:bldP spid="19472" grpId="0" animBg="1"/>
      <p:bldP spid="19476" grpId="0" animBg="1"/>
      <p:bldP spid="19478" grpId="0" animBg="1"/>
      <p:bldP spid="19479" grpId="0" animBg="1"/>
      <p:bldP spid="194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anhan o chau Phi"/>
          <p:cNvPicPr>
            <a:picLocks noGrp="1" noChangeAspect="1" noChangeArrowheads="1"/>
          </p:cNvPicPr>
          <p:nvPr>
            <p:ph type="ctrTitle" idx="4294967295"/>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114800" cy="5181600"/>
          </a:xfrm>
        </p:spPr>
      </p:pic>
      <p:pic>
        <p:nvPicPr>
          <p:cNvPr id="80899" name="Picture 3" descr="thieu nuoc o chau p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228600" y="304800"/>
            <a:ext cx="8686800" cy="830263"/>
          </a:xfrm>
          <a:prstGeom prst="rect">
            <a:avLst/>
          </a:prstGeom>
          <a:gradFill rotWithShape="1">
            <a:gsLst>
              <a:gs pos="0">
                <a:srgbClr val="FFFF00"/>
              </a:gs>
              <a:gs pos="100000">
                <a:srgbClr val="C2C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400" b="1">
                <a:solidFill>
                  <a:srgbClr val="FF0066"/>
                </a:solidFill>
                <a:latin typeface="Times New Roman" panose="02020603050405020304" pitchFamily="18" charset="0"/>
                <a:cs typeface="Times New Roman" panose="02020603050405020304" pitchFamily="18" charset="0"/>
              </a:rPr>
              <a:t>Nhìn 2 hình ảnh này, các em hãy cho biết: Người dân châu Phi thường gặp khó khăn gì?</a:t>
            </a:r>
          </a:p>
        </p:txBody>
      </p:sp>
    </p:spTree>
    <p:extLst>
      <p:ext uri="{BB962C8B-B14F-4D97-AF65-F5344CB8AC3E}">
        <p14:creationId xmlns:p14="http://schemas.microsoft.com/office/powerpoint/2010/main" val="322398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ox(in)">
                                      <p:cBhvr>
                                        <p:cTn id="7" dur="5000"/>
                                        <p:tgtEl>
                                          <p:spTgt spid="80898"/>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10" presetClass="entr" presetSubtype="0" fill="hold" nodeType="withEffect">
                                  <p:stCondLst>
                                    <p:cond delay="0"/>
                                  </p:stCondLst>
                                  <p:childTnLst>
                                    <p:set>
                                      <p:cBhvr>
                                        <p:cTn id="9" dur="1" fill="hold">
                                          <p:stCondLst>
                                            <p:cond delay="0"/>
                                          </p:stCondLst>
                                        </p:cTn>
                                        <p:tgtEl>
                                          <p:spTgt spid="80899"/>
                                        </p:tgtEl>
                                        <p:attrNameLst>
                                          <p:attrName>style.visibility</p:attrName>
                                        </p:attrNameLst>
                                      </p:cBhvr>
                                      <p:to>
                                        <p:strVal val="visible"/>
                                      </p:to>
                                    </p:set>
                                    <p:animEffect transition="in" filter="fade">
                                      <p:cBhvr>
                                        <p:cTn id="10" dur="2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thieu nuoc o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4495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Hanhan o chau P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23509" y="685800"/>
            <a:ext cx="4346575"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247900" y="6172200"/>
            <a:ext cx="4762500" cy="369332"/>
          </a:xfrm>
          <a:prstGeom prst="rect">
            <a:avLst/>
          </a:prstGeom>
          <a:noFill/>
        </p:spPr>
        <p:txBody>
          <a:bodyPr wrap="square" rtlCol="0">
            <a:spAutoFit/>
          </a:bodyPr>
          <a:lstStyle/>
          <a:p>
            <a:pPr algn="ctr"/>
            <a:r>
              <a:rPr lang="en-US" b="1" smtClean="0">
                <a:solidFill>
                  <a:srgbClr val="FF0000"/>
                </a:solidFill>
                <a:latin typeface="Times New Roman" panose="02020603050405020304" pitchFamily="18" charset="0"/>
                <a:cs typeface="Times New Roman" panose="02020603050405020304" pitchFamily="18" charset="0"/>
              </a:rPr>
              <a:t>THIẾU NƯỚC UỐNG VÀ LƯƠNG THỰC</a:t>
            </a:r>
            <a:endParaRPr 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0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994275"/>
            <a:ext cx="5867400" cy="522288"/>
          </a:xfrm>
        </p:spPr>
        <p:txBody>
          <a:bodyPr/>
          <a:lstStyle/>
          <a:p>
            <a:pPr eaLnBrk="1" hangingPunct="1">
              <a:defRPr/>
            </a:pPr>
            <a:endParaRPr lang="en-US">
              <a:latin typeface="+mj-lt"/>
            </a:endParaRPr>
          </a:p>
        </p:txBody>
      </p:sp>
      <p:sp>
        <p:nvSpPr>
          <p:cNvPr id="4" name="Text Placeholder 3"/>
          <p:cNvSpPr>
            <a:spLocks noGrp="1"/>
          </p:cNvSpPr>
          <p:nvPr>
            <p:ph type="body" sz="half" idx="2"/>
          </p:nvPr>
        </p:nvSpPr>
        <p:spPr>
          <a:xfrm>
            <a:off x="-76200" y="5624513"/>
            <a:ext cx="9296400" cy="852487"/>
          </a:xfrm>
        </p:spPr>
        <p:txBody>
          <a:bodyPr>
            <a:normAutofit fontScale="92500" lnSpcReduction="10000"/>
          </a:bodyPr>
          <a:lstStyle/>
          <a:p>
            <a:pPr algn="ctr" eaLnBrk="1" hangingPunct="1"/>
            <a:r>
              <a:rPr lang="en-US" sz="3200" b="1" u="sng" dirty="0" err="1" smtClean="0">
                <a:solidFill>
                  <a:srgbClr val="FF0000"/>
                </a:solidFill>
                <a:latin typeface="Arial" charset="0"/>
              </a:rPr>
              <a:t>Đói</a:t>
            </a:r>
            <a:r>
              <a:rPr lang="en-US" sz="3200" b="1" u="sng" dirty="0" smtClean="0">
                <a:solidFill>
                  <a:srgbClr val="FF0000"/>
                </a:solidFill>
                <a:latin typeface="Arial" charset="0"/>
              </a:rPr>
              <a:t> </a:t>
            </a:r>
            <a:r>
              <a:rPr lang="en-US" sz="3200" b="1" u="sng" dirty="0" err="1" smtClean="0">
                <a:solidFill>
                  <a:srgbClr val="FF0000"/>
                </a:solidFill>
                <a:latin typeface="Arial" charset="0"/>
              </a:rPr>
              <a:t>nghèo</a:t>
            </a:r>
            <a:endParaRPr lang="en-US" sz="3200" b="1" u="sng" dirty="0" smtClean="0">
              <a:solidFill>
                <a:srgbClr val="FF0000"/>
              </a:solidFill>
              <a:latin typeface="Arial" charset="0"/>
            </a:endParaRPr>
          </a:p>
          <a:p>
            <a:pPr algn="ctr" eaLnBrk="1" hangingPunct="1"/>
            <a:r>
              <a:rPr lang="en-US" sz="2400" b="1" dirty="0" smtClean="0">
                <a:latin typeface="Arial" charset="0"/>
              </a:rPr>
              <a:t>32/57 </a:t>
            </a:r>
            <a:r>
              <a:rPr lang="en-US" sz="2400" b="1" dirty="0" err="1" smtClean="0">
                <a:latin typeface="Arial" charset="0"/>
              </a:rPr>
              <a:t>nước</a:t>
            </a:r>
            <a:r>
              <a:rPr lang="en-US" sz="2400" b="1" dirty="0" smtClean="0">
                <a:latin typeface="Arial" charset="0"/>
              </a:rPr>
              <a:t> </a:t>
            </a:r>
            <a:r>
              <a:rPr lang="en-US" sz="2400" b="1" dirty="0" err="1" smtClean="0">
                <a:latin typeface="Arial" charset="0"/>
              </a:rPr>
              <a:t>nghèo</a:t>
            </a:r>
            <a:r>
              <a:rPr lang="en-US" sz="2400" b="1" dirty="0" smtClean="0">
                <a:latin typeface="Arial" charset="0"/>
              </a:rPr>
              <a:t> </a:t>
            </a:r>
            <a:r>
              <a:rPr lang="en-US" sz="2400" b="1" dirty="0" err="1" smtClean="0">
                <a:latin typeface="Arial" charset="0"/>
              </a:rPr>
              <a:t>nhất</a:t>
            </a:r>
            <a:r>
              <a:rPr lang="en-US" sz="2400" b="1" dirty="0" smtClean="0">
                <a:latin typeface="Arial" charset="0"/>
              </a:rPr>
              <a:t> </a:t>
            </a:r>
            <a:r>
              <a:rPr lang="en-US" sz="2400" b="1" dirty="0" err="1" smtClean="0">
                <a:latin typeface="Arial" charset="0"/>
              </a:rPr>
              <a:t>thế</a:t>
            </a:r>
            <a:r>
              <a:rPr lang="en-US" sz="2400" b="1" dirty="0" smtClean="0">
                <a:latin typeface="Arial" charset="0"/>
              </a:rPr>
              <a:t> giới,1/4 </a:t>
            </a:r>
            <a:r>
              <a:rPr lang="en-US" sz="2400" b="1" dirty="0" err="1" smtClean="0">
                <a:latin typeface="Arial" charset="0"/>
              </a:rPr>
              <a:t>số</a:t>
            </a:r>
            <a:r>
              <a:rPr lang="en-US" sz="2400" b="1" dirty="0" smtClean="0">
                <a:latin typeface="Arial" charset="0"/>
              </a:rPr>
              <a:t> </a:t>
            </a:r>
            <a:r>
              <a:rPr lang="en-US" sz="2400" b="1" dirty="0" err="1" smtClean="0">
                <a:latin typeface="Arial" charset="0"/>
              </a:rPr>
              <a:t>dân</a:t>
            </a:r>
            <a:r>
              <a:rPr lang="en-US" sz="2400" b="1" dirty="0" smtClean="0">
                <a:latin typeface="Arial" charset="0"/>
              </a:rPr>
              <a:t> </a:t>
            </a:r>
            <a:r>
              <a:rPr lang="en-US" sz="2400" b="1" dirty="0" err="1" smtClean="0">
                <a:latin typeface="Arial" charset="0"/>
              </a:rPr>
              <a:t>đói</a:t>
            </a:r>
            <a:r>
              <a:rPr lang="en-US" sz="2400" b="1" dirty="0" smtClean="0">
                <a:latin typeface="Arial" charset="0"/>
              </a:rPr>
              <a:t> </a:t>
            </a:r>
            <a:r>
              <a:rPr lang="en-US" sz="2400" b="1" dirty="0" err="1" smtClean="0">
                <a:latin typeface="Arial" charset="0"/>
              </a:rPr>
              <a:t>ăn</a:t>
            </a:r>
            <a:r>
              <a:rPr lang="en-US" sz="2400" b="1" dirty="0" smtClean="0">
                <a:latin typeface="Arial" charset="0"/>
              </a:rPr>
              <a:t> </a:t>
            </a:r>
            <a:r>
              <a:rPr lang="en-US" sz="2400" b="1" dirty="0" err="1" smtClean="0">
                <a:latin typeface="Arial" charset="0"/>
              </a:rPr>
              <a:t>kinh</a:t>
            </a:r>
            <a:r>
              <a:rPr lang="en-US" sz="2400" b="1" dirty="0" smtClean="0">
                <a:latin typeface="Arial" charset="0"/>
              </a:rPr>
              <a:t> </a:t>
            </a:r>
            <a:r>
              <a:rPr lang="en-US" sz="2400" b="1" dirty="0" err="1" smtClean="0">
                <a:latin typeface="Arial" charset="0"/>
              </a:rPr>
              <a:t>niên</a:t>
            </a:r>
            <a:endParaRPr lang="en-US" sz="2400" b="1" u="sng" dirty="0" smtClean="0">
              <a:latin typeface="Arial" charset="0"/>
            </a:endParaRPr>
          </a:p>
        </p:txBody>
      </p:sp>
      <p:pic>
        <p:nvPicPr>
          <p:cNvPr id="111620" name="Picture 8" descr="Image result for doi ngheo o cha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925"/>
            <a:ext cx="55245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10" descr="Image result for doi ngheo o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8"/>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14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80">
                                          <p:stCondLst>
                                            <p:cond delay="0"/>
                                          </p:stCondLst>
                                        </p:cTn>
                                        <p:tgtEl>
                                          <p:spTgt spid="4">
                                            <p:txEl>
                                              <p:pRg st="1" end="1"/>
                                            </p:txEl>
                                          </p:spTgt>
                                        </p:tgtEl>
                                      </p:cBhvr>
                                    </p:animEffect>
                                    <p:anim calcmode="lin" valueType="num">
                                      <p:cBhvr>
                                        <p:cTn id="1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1" end="1"/>
                                            </p:txEl>
                                          </p:spTgt>
                                        </p:tgtEl>
                                      </p:cBhvr>
                                      <p:to x="100000" y="60000"/>
                                    </p:animScale>
                                    <p:animScale>
                                      <p:cBhvr>
                                        <p:cTn id="21" dur="166" decel="50000">
                                          <p:stCondLst>
                                            <p:cond delay="676"/>
                                          </p:stCondLst>
                                        </p:cTn>
                                        <p:tgtEl>
                                          <p:spTgt spid="4">
                                            <p:txEl>
                                              <p:pRg st="1" end="1"/>
                                            </p:txEl>
                                          </p:spTgt>
                                        </p:tgtEl>
                                      </p:cBhvr>
                                      <p:to x="100000" y="100000"/>
                                    </p:animScale>
                                    <p:animScale>
                                      <p:cBhvr>
                                        <p:cTn id="22" dur="26">
                                          <p:stCondLst>
                                            <p:cond delay="1312"/>
                                          </p:stCondLst>
                                        </p:cTn>
                                        <p:tgtEl>
                                          <p:spTgt spid="4">
                                            <p:txEl>
                                              <p:pRg st="1" end="1"/>
                                            </p:txEl>
                                          </p:spTgt>
                                        </p:tgtEl>
                                      </p:cBhvr>
                                      <p:to x="100000" y="80000"/>
                                    </p:animScale>
                                    <p:animScale>
                                      <p:cBhvr>
                                        <p:cTn id="23" dur="166" decel="50000">
                                          <p:stCondLst>
                                            <p:cond delay="1338"/>
                                          </p:stCondLst>
                                        </p:cTn>
                                        <p:tgtEl>
                                          <p:spTgt spid="4">
                                            <p:txEl>
                                              <p:pRg st="1" end="1"/>
                                            </p:txEl>
                                          </p:spTgt>
                                        </p:tgtEl>
                                      </p:cBhvr>
                                      <p:to x="100000" y="100000"/>
                                    </p:animScale>
                                    <p:animScale>
                                      <p:cBhvr>
                                        <p:cTn id="24" dur="26">
                                          <p:stCondLst>
                                            <p:cond delay="1642"/>
                                          </p:stCondLst>
                                        </p:cTn>
                                        <p:tgtEl>
                                          <p:spTgt spid="4">
                                            <p:txEl>
                                              <p:pRg st="1" end="1"/>
                                            </p:txEl>
                                          </p:spTgt>
                                        </p:tgtEl>
                                      </p:cBhvr>
                                      <p:to x="100000" y="90000"/>
                                    </p:animScale>
                                    <p:animScale>
                                      <p:cBhvr>
                                        <p:cTn id="25" dur="166" decel="50000">
                                          <p:stCondLst>
                                            <p:cond delay="1668"/>
                                          </p:stCondLst>
                                        </p:cTn>
                                        <p:tgtEl>
                                          <p:spTgt spid="4">
                                            <p:txEl>
                                              <p:pRg st="1" end="1"/>
                                            </p:txEl>
                                          </p:spTgt>
                                        </p:tgtEl>
                                      </p:cBhvr>
                                      <p:to x="100000" y="100000"/>
                                    </p:animScale>
                                    <p:animScale>
                                      <p:cBhvr>
                                        <p:cTn id="26" dur="26">
                                          <p:stCondLst>
                                            <p:cond delay="1808"/>
                                          </p:stCondLst>
                                        </p:cTn>
                                        <p:tgtEl>
                                          <p:spTgt spid="4">
                                            <p:txEl>
                                              <p:pRg st="1" end="1"/>
                                            </p:txEl>
                                          </p:spTgt>
                                        </p:tgtEl>
                                      </p:cBhvr>
                                      <p:to x="100000" y="95000"/>
                                    </p:animScale>
                                    <p:animScale>
                                      <p:cBhvr>
                                        <p:cTn id="27"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Kết quả hình ảnh cho hình ảnh xung đột sắc tộc của châ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838200"/>
            <a:ext cx="4476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Kết quả hình ảnh cho hình ảnh xung đột sắc tộc của châ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667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05250" y="5410200"/>
            <a:ext cx="2266950"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XUNG ĐỘT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724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500" fill="hold"/>
                                        <p:tgtEl>
                                          <p:spTgt spid="51206"/>
                                        </p:tgtEl>
                                        <p:attrNameLst>
                                          <p:attrName>ppt_w</p:attrName>
                                        </p:attrNameLst>
                                      </p:cBhvr>
                                      <p:tavLst>
                                        <p:tav tm="0">
                                          <p:val>
                                            <p:fltVal val="0"/>
                                          </p:val>
                                        </p:tav>
                                        <p:tav tm="100000">
                                          <p:val>
                                            <p:strVal val="#ppt_w"/>
                                          </p:val>
                                        </p:tav>
                                      </p:tavLst>
                                    </p:anim>
                                    <p:anim calcmode="lin" valueType="num">
                                      <p:cBhvr>
                                        <p:cTn id="8" dur="500" fill="hold"/>
                                        <p:tgtEl>
                                          <p:spTgt spid="51206"/>
                                        </p:tgtEl>
                                        <p:attrNameLst>
                                          <p:attrName>ppt_h</p:attrName>
                                        </p:attrNameLst>
                                      </p:cBhvr>
                                      <p:tavLst>
                                        <p:tav tm="0">
                                          <p:val>
                                            <p:fltVal val="0"/>
                                          </p:val>
                                        </p:tav>
                                        <p:tav tm="100000">
                                          <p:val>
                                            <p:strVal val="#ppt_h"/>
                                          </p:val>
                                        </p:tav>
                                      </p:tavLst>
                                    </p:anim>
                                    <p:animEffect transition="in" filter="fade">
                                      <p:cBhvr>
                                        <p:cTn id="9" dur="500"/>
                                        <p:tgtEl>
                                          <p:spTgt spid="51206"/>
                                        </p:tgtEl>
                                      </p:cBhvr>
                                    </p:animEffect>
                                  </p:childTnLst>
                                </p:cTn>
                              </p:par>
                              <p:par>
                                <p:cTn id="10" presetID="53" presetClass="entr" presetSubtype="16" fill="hold" nodeType="with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p:cTn id="12" dur="500" fill="hold"/>
                                        <p:tgtEl>
                                          <p:spTgt spid="51204"/>
                                        </p:tgtEl>
                                        <p:attrNameLst>
                                          <p:attrName>ppt_w</p:attrName>
                                        </p:attrNameLst>
                                      </p:cBhvr>
                                      <p:tavLst>
                                        <p:tav tm="0">
                                          <p:val>
                                            <p:fltVal val="0"/>
                                          </p:val>
                                        </p:tav>
                                        <p:tav tm="100000">
                                          <p:val>
                                            <p:strVal val="#ppt_w"/>
                                          </p:val>
                                        </p:tav>
                                      </p:tavLst>
                                    </p:anim>
                                    <p:anim calcmode="lin" valueType="num">
                                      <p:cBhvr>
                                        <p:cTn id="13" dur="500" fill="hold"/>
                                        <p:tgtEl>
                                          <p:spTgt spid="51204"/>
                                        </p:tgtEl>
                                        <p:attrNameLst>
                                          <p:attrName>ppt_h</p:attrName>
                                        </p:attrNameLst>
                                      </p:cBhvr>
                                      <p:tavLst>
                                        <p:tav tm="0">
                                          <p:val>
                                            <p:fltVal val="0"/>
                                          </p:val>
                                        </p:tav>
                                        <p:tav tm="100000">
                                          <p:val>
                                            <p:strVal val="#ppt_h"/>
                                          </p:val>
                                        </p:tav>
                                      </p:tavLst>
                                    </p:anim>
                                    <p:animEffect transition="in" filter="fade">
                                      <p:cBhvr>
                                        <p:cTn id="14"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057400" y="5334000"/>
            <a:ext cx="5867400" cy="1301750"/>
          </a:xfrm>
        </p:spPr>
        <p:txBody>
          <a:bodyPr/>
          <a:lstStyle/>
          <a:p>
            <a:pPr eaLnBrk="1" hangingPunct="1"/>
            <a:r>
              <a:rPr lang="en-US" sz="3200" b="1" dirty="0" smtClean="0">
                <a:solidFill>
                  <a:srgbClr val="FF0000"/>
                </a:solidFill>
                <a:latin typeface="Arial" charset="0"/>
              </a:rPr>
              <a:t>     </a:t>
            </a:r>
            <a:r>
              <a:rPr lang="en-US" sz="4000" b="1" dirty="0" err="1" smtClean="0">
                <a:latin typeface="Times New Roman" panose="02020603050405020304" pitchFamily="18" charset="0"/>
                <a:cs typeface="Times New Roman" panose="02020603050405020304" pitchFamily="18" charset="0"/>
              </a:rPr>
              <a:t>Dịch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bệnh</a:t>
            </a:r>
            <a:endParaRPr lang="en-US" sz="4000" b="1" dirty="0" smtClean="0">
              <a:latin typeface="Times New Roman" panose="02020603050405020304" pitchFamily="18" charset="0"/>
              <a:cs typeface="Times New Roman" panose="02020603050405020304" pitchFamily="18" charset="0"/>
            </a:endParaRPr>
          </a:p>
        </p:txBody>
      </p:sp>
      <p:pic>
        <p:nvPicPr>
          <p:cNvPr id="109571" name="Picture 4" descr="Image result for dich benh cha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2550"/>
            <a:ext cx="4548188"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6" descr="Image result for dich benh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487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04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defRPr/>
            </a:pPr>
            <a:r>
              <a:rPr lang="en-US" dirty="0" smtClean="0"/>
              <a:t>BẢN ĐỒ AISD Ở CHÂU PHI</a:t>
            </a:r>
            <a:endParaRPr lang="en-US" dirty="0"/>
          </a:p>
        </p:txBody>
      </p:sp>
      <p:sp>
        <p:nvSpPr>
          <p:cNvPr id="3" name="Content Placeholder 2"/>
          <p:cNvSpPr>
            <a:spLocks noGrp="1"/>
          </p:cNvSpPr>
          <p:nvPr>
            <p:ph idx="1"/>
          </p:nvPr>
        </p:nvSpPr>
        <p:spPr/>
        <p:txBody>
          <a:bodyPr/>
          <a:lstStyle/>
          <a:p>
            <a:pPr>
              <a:defRPr/>
            </a:pPr>
            <a:endParaRPr lang="en-US"/>
          </a:p>
        </p:txBody>
      </p:sp>
      <p:pic>
        <p:nvPicPr>
          <p:cNvPr id="1105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72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181600" y="990600"/>
            <a:ext cx="3657600" cy="4401205"/>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50000"/>
              </a:spcBef>
              <a:spcAft>
                <a:spcPct val="0"/>
              </a:spcAft>
            </a:pPr>
            <a:r>
              <a:rPr lang="en-US" sz="2800" b="1" dirty="0" smtClean="0">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thống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80, </a:t>
            </a:r>
            <a:r>
              <a:rPr lang="en-US" sz="2800" b="1" dirty="0" err="1">
                <a:latin typeface="Times New Roman" panose="02020603050405020304" pitchFamily="18" charset="0"/>
                <a:cs typeface="Times New Roman" panose="02020603050405020304" pitchFamily="18" charset="0"/>
              </a:rPr>
              <a:t>C</a:t>
            </a:r>
            <a:r>
              <a:rPr lang="en-US" sz="2800" b="1" dirty="0" err="1" smtClean="0">
                <a:latin typeface="Times New Roman" panose="02020603050405020304" pitchFamily="18" charset="0"/>
                <a:cs typeface="Times New Roman" panose="02020603050405020304" pitchFamily="18" charset="0"/>
              </a:rPr>
              <a:t>hâu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Phi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120.000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nhiễm</a:t>
            </a:r>
            <a:r>
              <a:rPr lang="en-US" sz="2800" b="1" dirty="0">
                <a:latin typeface="Times New Roman" panose="02020603050405020304" pitchFamily="18" charset="0"/>
                <a:cs typeface="Times New Roman" panose="02020603050405020304" pitchFamily="18" charset="0"/>
              </a:rPr>
              <a:t> HIV </a:t>
            </a:r>
            <a:r>
              <a:rPr lang="en-US" sz="2800" b="1" dirty="0" err="1">
                <a:latin typeface="Times New Roman" panose="02020603050405020304" pitchFamily="18" charset="0"/>
                <a:cs typeface="Times New Roman" panose="02020603050405020304" pitchFamily="18" charset="0"/>
              </a:rPr>
              <a:t>trên</a:t>
            </a:r>
            <a:r>
              <a:rPr lang="en-US" sz="2800" b="1"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150.000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nhiễm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t>
            </a:r>
            <a:r>
              <a:rPr lang="en-US" sz="2800" b="1" dirty="0" err="1" smtClean="0">
                <a:latin typeface="Times New Roman" panose="02020603050405020304" pitchFamily="18" charset="0"/>
                <a:cs typeface="Times New Roman" panose="02020603050405020304" pitchFamily="18" charset="0"/>
              </a:rPr>
              <a:t>hâu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Phi </a:t>
            </a:r>
            <a:r>
              <a:rPr lang="en-US" sz="2800" b="1" dirty="0" err="1">
                <a:latin typeface="Times New Roman" panose="02020603050405020304" pitchFamily="18" charset="0"/>
                <a:cs typeface="Times New Roman" panose="02020603050405020304" pitchFamily="18" charset="0"/>
              </a:rPr>
              <a:t>chiếm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90%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nay…” (</a:t>
            </a:r>
            <a:r>
              <a:rPr lang="en-US" sz="2800" b="1" dirty="0" err="1">
                <a:latin typeface="Times New Roman" panose="02020603050405020304" pitchFamily="18" charset="0"/>
                <a:cs typeface="Times New Roman" panose="02020603050405020304" pitchFamily="18" charset="0"/>
              </a:rPr>
              <a:t>Báo</a:t>
            </a:r>
            <a:r>
              <a:rPr lang="en-US" sz="2800" b="1" dirty="0">
                <a:latin typeface="Times New Roman" panose="02020603050405020304" pitchFamily="18" charset="0"/>
                <a:cs typeface="Times New Roman" panose="02020603050405020304" pitchFamily="18" charset="0"/>
              </a:rPr>
              <a:t> QĐND -17/11/1991)</a:t>
            </a:r>
          </a:p>
        </p:txBody>
      </p:sp>
    </p:spTree>
    <p:extLst>
      <p:ext uri="{BB962C8B-B14F-4D97-AF65-F5344CB8AC3E}">
        <p14:creationId xmlns:p14="http://schemas.microsoft.com/office/powerpoint/2010/main" val="348119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2743200"/>
          </a:xfrm>
          <a:prstGeom prst="rect">
            <a:avLst/>
          </a:prstGeom>
          <a:blipFill>
            <a:blip r:embed="rId2"/>
            <a:tile tx="0" ty="0" sx="100000" sy="100000" flip="none" algn="tl"/>
          </a:blip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Liên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quốc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xếp</a:t>
            </a:r>
            <a:r>
              <a:rPr lang="en-US" sz="2800" dirty="0" smtClean="0">
                <a:solidFill>
                  <a:schemeClr val="tx1"/>
                </a:solidFill>
                <a:latin typeface="Times New Roman" pitchFamily="18" charset="0"/>
                <a:cs typeface="Times New Roman" pitchFamily="18" charset="0"/>
              </a:rPr>
              <a:t> 32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tổng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57 </a:t>
            </a:r>
            <a:r>
              <a:rPr lang="en-US" sz="2800" dirty="0" err="1" smtClean="0">
                <a:solidFill>
                  <a:schemeClr val="tx1"/>
                </a:solidFill>
                <a:latin typeface="Times New Roman" pitchFamily="18" charset="0"/>
                <a:cs typeface="Times New Roman" pitchFamily="18" charset="0"/>
              </a:rPr>
              <a:t>quốc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a:t>
            </a:r>
            <a:r>
              <a:rPr lang="en-US" sz="2800" dirty="0" err="1" smtClean="0">
                <a:solidFill>
                  <a:schemeClr val="tx1"/>
                </a:solidFill>
                <a:latin typeface="Times New Roman" pitchFamily="18" charset="0"/>
                <a:cs typeface="Times New Roman" pitchFamily="18" charset="0"/>
              </a:rPr>
              <a:t>hâu</a:t>
            </a:r>
            <a:r>
              <a:rPr lang="en-US" sz="2800" dirty="0" smtClean="0">
                <a:solidFill>
                  <a:schemeClr val="tx1"/>
                </a:solidFill>
                <a:latin typeface="Times New Roman" pitchFamily="18" charset="0"/>
                <a:cs typeface="Times New Roman" pitchFamily="18" charset="0"/>
              </a:rPr>
              <a:t> Phi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nhóm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nghèo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nhất</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a:t>
            </a:r>
            <a:r>
              <a:rPr lang="en-US" sz="2800" dirty="0" err="1" smtClean="0">
                <a:solidFill>
                  <a:schemeClr val="tx1"/>
                </a:solidFill>
                <a:latin typeface="Times New Roman" pitchFamily="18" charset="0"/>
                <a:cs typeface="Times New Roman" pitchFamily="18" charset="0"/>
              </a:rPr>
              <a: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ngoài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của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Châu</a:t>
            </a:r>
            <a:r>
              <a:rPr lang="en-US" sz="2800" dirty="0" smtClean="0">
                <a:solidFill>
                  <a:schemeClr val="tx1"/>
                </a:solidFill>
                <a:latin typeface="Times New Roman" pitchFamily="18" charset="0"/>
                <a:cs typeface="Times New Roman" pitchFamily="18" charset="0"/>
              </a:rPr>
              <a:t> Phi </a:t>
            </a: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300 </a:t>
            </a:r>
            <a:r>
              <a:rPr lang="en-US" sz="2800" dirty="0" err="1" smtClean="0">
                <a:solidFill>
                  <a:schemeClr val="tx1"/>
                </a:solidFill>
                <a:latin typeface="Times New Roman" pitchFamily="18" charset="0"/>
                <a:cs typeface="Times New Roman" pitchFamily="18" charset="0"/>
              </a:rPr>
              <a:t>tỉ</a:t>
            </a:r>
            <a:r>
              <a:rPr lang="en-US" sz="2800" dirty="0" smtClean="0">
                <a:solidFill>
                  <a:schemeClr val="tx1"/>
                </a:solidFill>
                <a:latin typeface="Times New Roman" pitchFamily="18" charset="0"/>
                <a:cs typeface="Times New Roman" pitchFamily="18" charset="0"/>
              </a:rPr>
              <a:t> USD,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25 </a:t>
            </a:r>
            <a:r>
              <a:rPr lang="en-US" sz="2800" dirty="0" err="1" smtClean="0">
                <a:solidFill>
                  <a:schemeClr val="tx1"/>
                </a:solidFill>
                <a:latin typeface="Times New Roman" pitchFamily="18" charset="0"/>
                <a:cs typeface="Times New Roman" pitchFamily="18" charset="0"/>
              </a:rPr>
              <a:t>tỉ</a:t>
            </a:r>
            <a:r>
              <a:rPr lang="en-US" sz="2800" dirty="0" smtClean="0">
                <a:solidFill>
                  <a:schemeClr val="tx1"/>
                </a:solidFill>
                <a:latin typeface="Times New Roman" pitchFamily="18" charset="0"/>
                <a:cs typeface="Times New Roman" pitchFamily="18" charset="0"/>
              </a:rPr>
              <a:t> USD.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nay, 2/3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a:t>
            </a:r>
            <a:r>
              <a:rPr lang="en-US" sz="2800" dirty="0" err="1" smtClean="0">
                <a:solidFill>
                  <a:schemeClr val="tx1"/>
                </a:solidFill>
                <a:latin typeface="Times New Roman" pitchFamily="18" charset="0"/>
                <a:cs typeface="Times New Roman" pitchFamily="18" charset="0"/>
              </a:rPr>
              <a:t>hâu</a:t>
            </a:r>
            <a:r>
              <a:rPr lang="en-US" sz="2800" dirty="0" smtClean="0">
                <a:solidFill>
                  <a:schemeClr val="tx1"/>
                </a:solidFill>
                <a:latin typeface="Times New Roman" pitchFamily="18" charset="0"/>
                <a:cs typeface="Times New Roman" pitchFamily="18" charset="0"/>
              </a:rPr>
              <a:t> Phi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ăn</a:t>
            </a:r>
            <a:r>
              <a:rPr lang="en-US" sz="2800" dirty="0" smtClean="0">
                <a:solidFill>
                  <a:schemeClr val="tx1"/>
                </a:solidFill>
                <a:latin typeface="Times New Roman" pitchFamily="18" charset="0"/>
                <a:cs typeface="Times New Roman" pitchFamily="18" charset="0"/>
              </a:rPr>
              <a:t>, ¼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đói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niên</a:t>
            </a:r>
            <a:r>
              <a:rPr lang="en-US" sz="2800" dirty="0" smtClean="0">
                <a:solidFill>
                  <a:schemeClr val="tx1"/>
                </a:solidFill>
                <a:latin typeface="Times New Roman" pitchFamily="18" charset="0"/>
                <a:cs typeface="Times New Roman" pitchFamily="18" charset="0"/>
              </a:rPr>
              <a:t>”</a:t>
            </a:r>
          </a:p>
          <a:p>
            <a:pPr algn="just"/>
            <a:endParaRPr lang="en-US" sz="2800" i="1" dirty="0" smtClean="0">
              <a:solidFill>
                <a:srgbClr val="000099"/>
              </a:solidFill>
              <a:latin typeface="Times New Roman" pitchFamily="18" charset="0"/>
              <a:cs typeface="Times New Roman" pitchFamily="18" charset="0"/>
            </a:endParaRPr>
          </a:p>
        </p:txBody>
      </p:sp>
      <p:grpSp>
        <p:nvGrpSpPr>
          <p:cNvPr id="3" name="Group 5"/>
          <p:cNvGrpSpPr>
            <a:grpSpLocks/>
          </p:cNvGrpSpPr>
          <p:nvPr/>
        </p:nvGrpSpPr>
        <p:grpSpPr bwMode="auto">
          <a:xfrm>
            <a:off x="0" y="0"/>
            <a:ext cx="9144000" cy="6934200"/>
            <a:chOff x="0" y="0"/>
            <a:chExt cx="5760" cy="4368"/>
          </a:xfrm>
        </p:grpSpPr>
        <p:pic>
          <p:nvPicPr>
            <p:cNvPr id="4" name="Picture 6" descr="N3"/>
            <p:cNvPicPr>
              <a:picLocks noChangeAspect="1" noChangeArrowheads="1"/>
            </p:cNvPicPr>
            <p:nvPr/>
          </p:nvPicPr>
          <p:blipFill>
            <a:blip r:embed="rId3" cstate="print"/>
            <a:srcRect/>
            <a:stretch>
              <a:fillRect/>
            </a:stretch>
          </p:blipFill>
          <p:spPr bwMode="auto">
            <a:xfrm flipV="1">
              <a:off x="0" y="0"/>
              <a:ext cx="5712" cy="96"/>
            </a:xfrm>
            <a:prstGeom prst="rect">
              <a:avLst/>
            </a:prstGeom>
            <a:noFill/>
          </p:spPr>
        </p:pic>
        <p:pic>
          <p:nvPicPr>
            <p:cNvPr id="5" name="Picture 7" descr="N3"/>
            <p:cNvPicPr>
              <a:picLocks noChangeAspect="1" noChangeArrowheads="1"/>
            </p:cNvPicPr>
            <p:nvPr/>
          </p:nvPicPr>
          <p:blipFill>
            <a:blip r:embed="rId3" cstate="print"/>
            <a:srcRect/>
            <a:stretch>
              <a:fillRect/>
            </a:stretch>
          </p:blipFill>
          <p:spPr bwMode="auto">
            <a:xfrm flipV="1">
              <a:off x="48" y="4272"/>
              <a:ext cx="5712" cy="96"/>
            </a:xfrm>
            <a:prstGeom prst="rect">
              <a:avLst/>
            </a:prstGeom>
            <a:noFill/>
          </p:spPr>
        </p:pic>
        <p:pic>
          <p:nvPicPr>
            <p:cNvPr id="6" name="Picture 8" descr="N3"/>
            <p:cNvPicPr>
              <a:picLocks noChangeAspect="1" noChangeArrowheads="1"/>
            </p:cNvPicPr>
            <p:nvPr/>
          </p:nvPicPr>
          <p:blipFill>
            <a:blip r:embed="rId3" cstate="print"/>
            <a:srcRect/>
            <a:stretch>
              <a:fillRect/>
            </a:stretch>
          </p:blipFill>
          <p:spPr bwMode="auto">
            <a:xfrm rot="16200000" flipV="1">
              <a:off x="-2112" y="2112"/>
              <a:ext cx="4320" cy="96"/>
            </a:xfrm>
            <a:prstGeom prst="rect">
              <a:avLst/>
            </a:prstGeom>
            <a:noFill/>
          </p:spPr>
        </p:pic>
        <p:pic>
          <p:nvPicPr>
            <p:cNvPr id="7" name="Picture 9" descr="N3"/>
            <p:cNvPicPr>
              <a:picLocks noChangeAspect="1" noChangeArrowheads="1"/>
            </p:cNvPicPr>
            <p:nvPr/>
          </p:nvPicPr>
          <p:blipFill>
            <a:blip r:embed="rId3" cstate="print"/>
            <a:srcRect/>
            <a:stretch>
              <a:fillRect/>
            </a:stretch>
          </p:blipFill>
          <p:spPr bwMode="auto">
            <a:xfrm rot="16200000" flipV="1">
              <a:off x="3552" y="2112"/>
              <a:ext cx="4320" cy="96"/>
            </a:xfrm>
            <a:prstGeom prst="rect">
              <a:avLst/>
            </a:prstGeom>
            <a:noFill/>
          </p:spPr>
        </p:pic>
      </p:grpSp>
      <p:sp>
        <p:nvSpPr>
          <p:cNvPr id="8" name="Rectangle 7"/>
          <p:cNvSpPr/>
          <p:nvPr/>
        </p:nvSpPr>
        <p:spPr>
          <a:xfrm>
            <a:off x="381000" y="3505200"/>
            <a:ext cx="8534400" cy="2743200"/>
          </a:xfrm>
          <a:prstGeom prst="rect">
            <a:avLst/>
          </a:prstGeom>
          <a:blipFill>
            <a:blip r:embed="rId2"/>
            <a:tile tx="0" ty="0" sx="100000" sy="100000" flip="none" algn="tl"/>
          </a:blip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Châu</a:t>
            </a:r>
            <a:r>
              <a:rPr lang="en-US" sz="2800" dirty="0" smtClean="0">
                <a:solidFill>
                  <a:schemeClr val="tx1"/>
                </a:solidFill>
                <a:latin typeface="Times New Roman" pitchFamily="18" charset="0"/>
                <a:cs typeface="Times New Roman" pitchFamily="18" charset="0"/>
              </a:rPr>
              <a:t> Phi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tỉ</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giới</a:t>
            </a:r>
            <a:r>
              <a:rPr lang="en-US" sz="2800" dirty="0" smtClean="0">
                <a:solidFill>
                  <a:schemeClr val="tx1"/>
                </a:solidFill>
                <a:latin typeface="Times New Roman" pitchFamily="18" charset="0"/>
                <a:cs typeface="Times New Roman" pitchFamily="18" charset="0"/>
              </a:rPr>
              <a:t>: Ru-an-</a:t>
            </a:r>
            <a:r>
              <a:rPr lang="en-US" sz="2800" dirty="0" err="1" smtClean="0">
                <a:solidFill>
                  <a:schemeClr val="tx1"/>
                </a:solidFill>
                <a:latin typeface="Times New Roman" pitchFamily="18" charset="0"/>
                <a:cs typeface="Times New Roman" pitchFamily="18" charset="0"/>
              </a:rPr>
              <a:t>đa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5.2%, </a:t>
            </a:r>
            <a:r>
              <a:rPr lang="en-US" sz="2800" dirty="0" err="1" smtClean="0">
                <a:solidFill>
                  <a:schemeClr val="tx1"/>
                </a:solidFill>
                <a:latin typeface="Times New Roman" pitchFamily="18" charset="0"/>
                <a:cs typeface="Times New Roman" pitchFamily="18" charset="0"/>
              </a:rPr>
              <a:t>Ăng</a:t>
            </a: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gô</a:t>
            </a:r>
            <a:r>
              <a:rPr lang="en-US" sz="2800" dirty="0" smtClean="0">
                <a:solidFill>
                  <a:schemeClr val="tx1"/>
                </a:solidFill>
                <a:latin typeface="Times New Roman" pitchFamily="18" charset="0"/>
                <a:cs typeface="Times New Roman" pitchFamily="18" charset="0"/>
              </a:rPr>
              <a:t>-la, Ni-</a:t>
            </a:r>
            <a:r>
              <a:rPr lang="en-US" sz="2800" dirty="0" err="1" smtClean="0">
                <a:solidFill>
                  <a:schemeClr val="tx1"/>
                </a:solidFill>
                <a:latin typeface="Times New Roman" pitchFamily="18" charset="0"/>
                <a:cs typeface="Times New Roman" pitchFamily="18" charset="0"/>
              </a:rPr>
              <a:t>giê</a:t>
            </a: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ri</a:t>
            </a:r>
            <a:r>
              <a:rPr lang="en-US" sz="2800" dirty="0" smtClean="0">
                <a:solidFill>
                  <a:schemeClr val="tx1"/>
                </a:solidFill>
                <a:latin typeface="Times New Roman" pitchFamily="18" charset="0"/>
                <a:cs typeface="Times New Roman" pitchFamily="18" charset="0"/>
              </a:rPr>
              <a:t>-a, Ma-li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5.1%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1.1%, </a:t>
            </a:r>
            <a:r>
              <a:rPr lang="en-US" sz="2800" dirty="0" err="1" smtClean="0">
                <a:solidFill>
                  <a:schemeClr val="tx1"/>
                </a:solidFill>
                <a:latin typeface="Times New Roman" pitchFamily="18" charset="0"/>
                <a:cs typeface="Times New Roman" pitchFamily="18" charset="0"/>
              </a:rPr>
              <a:t>Thái</a:t>
            </a:r>
            <a:r>
              <a:rPr lang="en-US" sz="2800" dirty="0" smtClean="0">
                <a:solidFill>
                  <a:schemeClr val="tx1"/>
                </a:solidFill>
                <a:latin typeface="Times New Roman" pitchFamily="18" charset="0"/>
                <a:cs typeface="Times New Roman" pitchFamily="18" charset="0"/>
              </a:rPr>
              <a:t> Lan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0.3%, </a:t>
            </a:r>
            <a:r>
              <a:rPr lang="en-US" sz="2800" dirty="0" err="1" smtClean="0">
                <a:solidFill>
                  <a:schemeClr val="tx1"/>
                </a:solidFill>
                <a:latin typeface="Times New Roman" pitchFamily="18" charset="0"/>
                <a:cs typeface="Times New Roman" pitchFamily="18" charset="0"/>
              </a:rPr>
              <a:t>Lào</a:t>
            </a:r>
            <a:r>
              <a:rPr lang="en-US" sz="2800" dirty="0" smtClean="0">
                <a:solidFill>
                  <a:schemeClr val="tx1"/>
                </a:solidFill>
                <a:latin typeface="Times New Roman" pitchFamily="18" charset="0"/>
                <a:cs typeface="Times New Roman" pitchFamily="18" charset="0"/>
              </a:rPr>
              <a:t> 1.4%”.</a:t>
            </a:r>
            <a:endParaRPr lang="en-US" sz="2800" i="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132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934200"/>
            <a:chOff x="0" y="0"/>
            <a:chExt cx="5760" cy="4368"/>
          </a:xfrm>
        </p:grpSpPr>
        <p:pic>
          <p:nvPicPr>
            <p:cNvPr id="3" name="Picture 6" descr="N3"/>
            <p:cNvPicPr>
              <a:picLocks noChangeAspect="1" noChangeArrowheads="1"/>
            </p:cNvPicPr>
            <p:nvPr/>
          </p:nvPicPr>
          <p:blipFill>
            <a:blip r:embed="rId2" cstate="print"/>
            <a:srcRect/>
            <a:stretch>
              <a:fillRect/>
            </a:stretch>
          </p:blipFill>
          <p:spPr bwMode="auto">
            <a:xfrm flipV="1">
              <a:off x="0" y="0"/>
              <a:ext cx="5712" cy="96"/>
            </a:xfrm>
            <a:prstGeom prst="rect">
              <a:avLst/>
            </a:prstGeom>
            <a:noFill/>
          </p:spPr>
        </p:pic>
        <p:pic>
          <p:nvPicPr>
            <p:cNvPr id="4" name="Picture 7" descr="N3"/>
            <p:cNvPicPr>
              <a:picLocks noChangeAspect="1" noChangeArrowheads="1"/>
            </p:cNvPicPr>
            <p:nvPr/>
          </p:nvPicPr>
          <p:blipFill>
            <a:blip r:embed="rId2" cstate="print"/>
            <a:srcRect/>
            <a:stretch>
              <a:fillRect/>
            </a:stretch>
          </p:blipFill>
          <p:spPr bwMode="auto">
            <a:xfrm flipV="1">
              <a:off x="48" y="4272"/>
              <a:ext cx="5712" cy="96"/>
            </a:xfrm>
            <a:prstGeom prst="rect">
              <a:avLst/>
            </a:prstGeom>
            <a:noFill/>
          </p:spPr>
        </p:pic>
        <p:pic>
          <p:nvPicPr>
            <p:cNvPr id="5" name="Picture 8" descr="N3"/>
            <p:cNvPicPr>
              <a:picLocks noChangeAspect="1" noChangeArrowheads="1"/>
            </p:cNvPicPr>
            <p:nvPr/>
          </p:nvPicPr>
          <p:blipFill>
            <a:blip r:embed="rId2" cstate="print"/>
            <a:srcRect/>
            <a:stretch>
              <a:fillRect/>
            </a:stretch>
          </p:blipFill>
          <p:spPr bwMode="auto">
            <a:xfrm rot="16200000" flipV="1">
              <a:off x="-2112" y="2112"/>
              <a:ext cx="4320" cy="96"/>
            </a:xfrm>
            <a:prstGeom prst="rect">
              <a:avLst/>
            </a:prstGeom>
            <a:noFill/>
          </p:spPr>
        </p:pic>
        <p:pic>
          <p:nvPicPr>
            <p:cNvPr id="6" name="Picture 9" descr="N3"/>
            <p:cNvPicPr>
              <a:picLocks noChangeAspect="1" noChangeArrowheads="1"/>
            </p:cNvPicPr>
            <p:nvPr/>
          </p:nvPicPr>
          <p:blipFill>
            <a:blip r:embed="rId2" cstate="print"/>
            <a:srcRect/>
            <a:stretch>
              <a:fillRect/>
            </a:stretch>
          </p:blipFill>
          <p:spPr bwMode="auto">
            <a:xfrm rot="16200000" flipV="1">
              <a:off x="3552" y="2112"/>
              <a:ext cx="4320" cy="96"/>
            </a:xfrm>
            <a:prstGeom prst="rect">
              <a:avLst/>
            </a:prstGeom>
            <a:noFill/>
          </p:spPr>
        </p:pic>
      </p:grpSp>
      <p:graphicFrame>
        <p:nvGraphicFramePr>
          <p:cNvPr id="8" name="Table 7"/>
          <p:cNvGraphicFramePr>
            <a:graphicFrameLocks noGrp="1"/>
          </p:cNvGraphicFramePr>
          <p:nvPr>
            <p:extLst>
              <p:ext uri="{D42A27DB-BD31-4B8C-83A1-F6EECF244321}">
                <p14:modId xmlns:p14="http://schemas.microsoft.com/office/powerpoint/2010/main" val="3981550297"/>
              </p:ext>
            </p:extLst>
          </p:nvPr>
        </p:nvGraphicFramePr>
        <p:xfrm>
          <a:off x="228600" y="1066800"/>
          <a:ext cx="8610600" cy="2621280"/>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1066800">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1554480">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dirty="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bl>
          </a:graphicData>
        </a:graphic>
      </p:graphicFrame>
      <p:grpSp>
        <p:nvGrpSpPr>
          <p:cNvPr id="33" name="Group 32"/>
          <p:cNvGrpSpPr/>
          <p:nvPr/>
        </p:nvGrpSpPr>
        <p:grpSpPr>
          <a:xfrm>
            <a:off x="533400" y="1219201"/>
            <a:ext cx="8382000" cy="1909465"/>
            <a:chOff x="533400" y="1219200"/>
            <a:chExt cx="8382000" cy="1909465"/>
          </a:xfrm>
        </p:grpSpPr>
        <p:sp>
          <p:nvSpPr>
            <p:cNvPr id="14" name="TextBox 13"/>
            <p:cNvSpPr txBox="1"/>
            <p:nvPr/>
          </p:nvSpPr>
          <p:spPr>
            <a:xfrm>
              <a:off x="533400" y="2667000"/>
              <a:ext cx="2133600" cy="461665"/>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mù</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endParaRPr lang="en-US" sz="2400" b="1" dirty="0">
                <a:latin typeface="Times New Roman" pitchFamily="18" charset="0"/>
                <a:cs typeface="Times New Roman" pitchFamily="18" charset="0"/>
              </a:endParaRPr>
            </a:p>
          </p:txBody>
        </p:sp>
        <p:grpSp>
          <p:nvGrpSpPr>
            <p:cNvPr id="32" name="Group 31"/>
            <p:cNvGrpSpPr/>
            <p:nvPr/>
          </p:nvGrpSpPr>
          <p:grpSpPr>
            <a:xfrm>
              <a:off x="762000" y="1219200"/>
              <a:ext cx="8153400" cy="830997"/>
              <a:chOff x="762000" y="1219200"/>
              <a:chExt cx="8153400" cy="830997"/>
            </a:xfrm>
          </p:grpSpPr>
          <p:sp>
            <p:nvSpPr>
              <p:cNvPr id="11" name="TextBox 10"/>
              <p:cNvSpPr txBox="1"/>
              <p:nvPr/>
            </p:nvSpPr>
            <p:spPr>
              <a:xfrm>
                <a:off x="762000" y="1447800"/>
                <a:ext cx="1524000" cy="461665"/>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a:t>
                </a:r>
                <a:endParaRPr lang="en-US" sz="2400" b="1" dirty="0">
                  <a:latin typeface="Times New Roman" pitchFamily="18" charset="0"/>
                  <a:cs typeface="Times New Roman" pitchFamily="18" charset="0"/>
                </a:endParaRPr>
              </a:p>
            </p:txBody>
          </p:sp>
          <p:sp>
            <p:nvSpPr>
              <p:cNvPr id="17" name="TextBox 16"/>
              <p:cNvSpPr txBox="1"/>
              <p:nvPr/>
            </p:nvSpPr>
            <p:spPr>
              <a:xfrm>
                <a:off x="5582528" y="1443335"/>
                <a:ext cx="16002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Xê-nê-gan</a:t>
                </a:r>
                <a:endParaRPr lang="en-US" sz="2400" dirty="0">
                  <a:latin typeface="Times New Roman" pitchFamily="18" charset="0"/>
                  <a:cs typeface="Times New Roman" pitchFamily="18" charset="0"/>
                </a:endParaRPr>
              </a:p>
            </p:txBody>
          </p:sp>
          <p:sp>
            <p:nvSpPr>
              <p:cNvPr id="18" name="TextBox 17"/>
              <p:cNvSpPr txBox="1"/>
              <p:nvPr/>
            </p:nvSpPr>
            <p:spPr>
              <a:xfrm>
                <a:off x="4058528" y="1447800"/>
                <a:ext cx="18288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ri</a:t>
                </a:r>
                <a:r>
                  <a:rPr lang="en-US" sz="2400" dirty="0" smtClean="0">
                    <a:latin typeface="Times New Roman" pitchFamily="18" charset="0"/>
                    <a:cs typeface="Times New Roman" pitchFamily="18" charset="0"/>
                  </a:rPr>
                  <a:t>-ta-</a:t>
                </a:r>
                <a:r>
                  <a:rPr lang="en-US" sz="2400" dirty="0" err="1" smtClean="0">
                    <a:latin typeface="Times New Roman" pitchFamily="18" charset="0"/>
                    <a:cs typeface="Times New Roman" pitchFamily="18" charset="0"/>
                  </a:rPr>
                  <a:t>ni</a:t>
                </a:r>
                <a:endParaRPr lang="en-US" sz="2400" dirty="0">
                  <a:latin typeface="Times New Roman" pitchFamily="18" charset="0"/>
                  <a:cs typeface="Times New Roman" pitchFamily="18" charset="0"/>
                </a:endParaRPr>
              </a:p>
            </p:txBody>
          </p:sp>
          <p:sp>
            <p:nvSpPr>
              <p:cNvPr id="19" name="TextBox 18"/>
              <p:cNvSpPr txBox="1"/>
              <p:nvPr/>
            </p:nvSpPr>
            <p:spPr>
              <a:xfrm>
                <a:off x="6968196" y="1447800"/>
                <a:ext cx="1143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Ma-</a:t>
                </a:r>
                <a:r>
                  <a:rPr lang="en-US" sz="2400" dirty="0" err="1" smtClean="0">
                    <a:latin typeface="Times New Roman" pitchFamily="18" charset="0"/>
                    <a:cs typeface="Times New Roman" pitchFamily="18" charset="0"/>
                  </a:rPr>
                  <a:t>rốc</a:t>
                </a:r>
                <a:endParaRPr lang="en-US" sz="2400" dirty="0">
                  <a:latin typeface="Times New Roman" pitchFamily="18" charset="0"/>
                  <a:cs typeface="Times New Roman" pitchFamily="18" charset="0"/>
                </a:endParaRPr>
              </a:p>
            </p:txBody>
          </p:sp>
          <p:sp>
            <p:nvSpPr>
              <p:cNvPr id="20" name="TextBox 19"/>
              <p:cNvSpPr txBox="1"/>
              <p:nvPr/>
            </p:nvSpPr>
            <p:spPr>
              <a:xfrm>
                <a:off x="8001000" y="1219200"/>
                <a:ext cx="914400" cy="83099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Nam Phi</a:t>
                </a:r>
                <a:endParaRPr lang="en-US" sz="2400" dirty="0">
                  <a:latin typeface="Times New Roman" pitchFamily="18" charset="0"/>
                  <a:cs typeface="Times New Roman" pitchFamily="18" charset="0"/>
                </a:endParaRPr>
              </a:p>
            </p:txBody>
          </p:sp>
          <p:sp>
            <p:nvSpPr>
              <p:cNvPr id="21" name="TextBox 20"/>
              <p:cNvSpPr txBox="1"/>
              <p:nvPr/>
            </p:nvSpPr>
            <p:spPr>
              <a:xfrm>
                <a:off x="2895600" y="1447800"/>
                <a:ext cx="11430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Ghi-nê</a:t>
                </a:r>
                <a:endParaRPr lang="en-US" sz="2400" dirty="0">
                  <a:latin typeface="Times New Roman" pitchFamily="18" charset="0"/>
                  <a:cs typeface="Times New Roman" pitchFamily="18" charset="0"/>
                </a:endParaRPr>
              </a:p>
            </p:txBody>
          </p:sp>
        </p:grpSp>
      </p:grpSp>
      <p:sp>
        <p:nvSpPr>
          <p:cNvPr id="27" name="TextBox 26"/>
          <p:cNvSpPr txBox="1"/>
          <p:nvPr/>
        </p:nvSpPr>
        <p:spPr>
          <a:xfrm>
            <a:off x="2819400" y="2667001"/>
            <a:ext cx="1143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70%</a:t>
            </a:r>
            <a:endParaRPr lang="en-US" sz="2400" b="1" dirty="0">
              <a:latin typeface="Times New Roman" pitchFamily="18" charset="0"/>
              <a:cs typeface="Times New Roman" pitchFamily="18" charset="0"/>
            </a:endParaRPr>
          </a:p>
        </p:txBody>
      </p:sp>
      <p:sp>
        <p:nvSpPr>
          <p:cNvPr id="28" name="TextBox 27"/>
          <p:cNvSpPr txBox="1"/>
          <p:nvPr/>
        </p:nvSpPr>
        <p:spPr>
          <a:xfrm>
            <a:off x="4267200" y="2667001"/>
            <a:ext cx="1143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69%</a:t>
            </a:r>
            <a:endParaRPr lang="en-US" sz="2400" b="1" dirty="0">
              <a:latin typeface="Times New Roman" pitchFamily="18" charset="0"/>
              <a:cs typeface="Times New Roman" pitchFamily="18" charset="0"/>
            </a:endParaRPr>
          </a:p>
        </p:txBody>
      </p:sp>
      <p:sp>
        <p:nvSpPr>
          <p:cNvPr id="29" name="TextBox 28"/>
          <p:cNvSpPr txBox="1"/>
          <p:nvPr/>
        </p:nvSpPr>
        <p:spPr>
          <a:xfrm>
            <a:off x="5715000" y="2662537"/>
            <a:ext cx="1143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68%</a:t>
            </a:r>
            <a:endParaRPr lang="en-US" sz="2400" b="1" dirty="0">
              <a:latin typeface="Times New Roman" pitchFamily="18" charset="0"/>
              <a:cs typeface="Times New Roman" pitchFamily="18" charset="0"/>
            </a:endParaRPr>
          </a:p>
        </p:txBody>
      </p:sp>
      <p:sp>
        <p:nvSpPr>
          <p:cNvPr id="30" name="TextBox 29"/>
          <p:cNvSpPr txBox="1"/>
          <p:nvPr/>
        </p:nvSpPr>
        <p:spPr>
          <a:xfrm>
            <a:off x="7010400" y="2662537"/>
            <a:ext cx="1143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64%</a:t>
            </a:r>
            <a:endParaRPr lang="en-US" sz="2400" b="1" dirty="0">
              <a:latin typeface="Times New Roman" pitchFamily="18" charset="0"/>
              <a:cs typeface="Times New Roman" pitchFamily="18" charset="0"/>
            </a:endParaRPr>
          </a:p>
        </p:txBody>
      </p:sp>
      <p:sp>
        <p:nvSpPr>
          <p:cNvPr id="31" name="TextBox 30"/>
          <p:cNvSpPr txBox="1"/>
          <p:nvPr/>
        </p:nvSpPr>
        <p:spPr>
          <a:xfrm>
            <a:off x="7848600" y="2662537"/>
            <a:ext cx="1143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50%</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9492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ppt_x"/>
                                          </p:val>
                                        </p:tav>
                                        <p:tav tm="100000">
                                          <p:val>
                                            <p:strVal val="#ppt_x"/>
                                          </p:val>
                                        </p:tav>
                                      </p:tavLst>
                                    </p:anim>
                                    <p:anim calcmode="lin" valueType="num">
                                      <p:cBhvr additive="base">
                                        <p:cTn id="16" dur="1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ppt_x"/>
                                          </p:val>
                                        </p:tav>
                                        <p:tav tm="100000">
                                          <p:val>
                                            <p:strVal val="#ppt_x"/>
                                          </p:val>
                                        </p:tav>
                                      </p:tavLst>
                                    </p:anim>
                                    <p:anim calcmode="lin" valueType="num">
                                      <p:cBhvr additive="base">
                                        <p:cTn id="24" dur="1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ppt_x"/>
                                          </p:val>
                                        </p:tav>
                                        <p:tav tm="100000">
                                          <p:val>
                                            <p:strVal val="#ppt_x"/>
                                          </p:val>
                                        </p:tav>
                                      </p:tavLst>
                                    </p:anim>
                                    <p:anim calcmode="lin" valueType="num">
                                      <p:cBhvr additive="base">
                                        <p:cTn id="28" dur="10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g of the African U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001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4800600"/>
            <a:ext cx="6477000" cy="830997"/>
          </a:xfrm>
          <a:prstGeom prst="rect">
            <a:avLst/>
          </a:prstGeom>
          <a:noFill/>
        </p:spPr>
        <p:txBody>
          <a:bodyPr wrap="square" rtlCol="0">
            <a:spAutoFit/>
          </a:bodyPr>
          <a:lstStyle/>
          <a:p>
            <a:pPr algn="ctr"/>
            <a:r>
              <a:rPr lang="vi-VN" sz="2400" b="1" dirty="0">
                <a:latin typeface="+mj-lt"/>
              </a:rPr>
              <a:t>Tổ chức </a:t>
            </a:r>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minh </a:t>
            </a:r>
            <a:r>
              <a:rPr lang="en-US" sz="2400" b="1" dirty="0" err="1" smtClean="0">
                <a:latin typeface="Times New Roman" panose="02020603050405020304" pitchFamily="18" charset="0"/>
                <a:cs typeface="Times New Roman" panose="02020603050405020304" pitchFamily="18" charset="0"/>
              </a:rPr>
              <a:t>Châu</a:t>
            </a:r>
            <a:r>
              <a:rPr lang="en-US" sz="2400" b="1" dirty="0" smtClean="0">
                <a:latin typeface="Times New Roman" panose="02020603050405020304" pitchFamily="18" charset="0"/>
                <a:cs typeface="Times New Roman" panose="02020603050405020304" pitchFamily="18" charset="0"/>
              </a:rPr>
              <a:t> Phi (AU) </a:t>
            </a:r>
          </a:p>
          <a:p>
            <a:pPr algn="ctr"/>
            <a:r>
              <a:rPr lang="vi-VN" sz="2400" b="1" dirty="0" smtClean="0">
                <a:latin typeface="+mj-lt"/>
              </a:rPr>
              <a:t>gồm </a:t>
            </a:r>
            <a:r>
              <a:rPr lang="vi-VN" sz="2400" b="1" dirty="0">
                <a:latin typeface="+mj-lt"/>
              </a:rPr>
              <a:t>53 nước thành </a:t>
            </a:r>
            <a:r>
              <a:rPr lang="vi-VN" sz="2400" b="1" dirty="0" smtClean="0">
                <a:latin typeface="+mj-lt"/>
              </a:rPr>
              <a:t>viên.</a:t>
            </a:r>
            <a:endParaRPr lang="en-US" sz="2400" b="1" dirty="0">
              <a:latin typeface="+mj-lt"/>
            </a:endParaRPr>
          </a:p>
        </p:txBody>
      </p:sp>
    </p:spTree>
    <p:extLst>
      <p:ext uri="{BB962C8B-B14F-4D97-AF65-F5344CB8AC3E}">
        <p14:creationId xmlns:p14="http://schemas.microsoft.com/office/powerpoint/2010/main" val="2635050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wmpa109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5"/>
          <p:cNvGrpSpPr>
            <a:grpSpLocks/>
          </p:cNvGrpSpPr>
          <p:nvPr/>
        </p:nvGrpSpPr>
        <p:grpSpPr bwMode="auto">
          <a:xfrm>
            <a:off x="0" y="0"/>
            <a:ext cx="9193213" cy="6899275"/>
            <a:chOff x="0" y="0"/>
            <a:chExt cx="5791" cy="4346"/>
          </a:xfrm>
        </p:grpSpPr>
        <p:sp>
          <p:nvSpPr>
            <p:cNvPr id="9226" name="Freeform 6"/>
            <p:cNvSpPr>
              <a:spLocks/>
            </p:cNvSpPr>
            <p:nvPr/>
          </p:nvSpPr>
          <p:spPr bwMode="auto">
            <a:xfrm>
              <a:off x="0" y="0"/>
              <a:ext cx="1152" cy="960"/>
            </a:xfrm>
            <a:custGeom>
              <a:avLst/>
              <a:gdLst>
                <a:gd name="T0" fmla="*/ 98 w 1737"/>
                <a:gd name="T1" fmla="*/ 1 h 1893"/>
                <a:gd name="T2" fmla="*/ 86 w 1737"/>
                <a:gd name="T3" fmla="*/ 1 h 1893"/>
                <a:gd name="T4" fmla="*/ 83 w 1737"/>
                <a:gd name="T5" fmla="*/ 1 h 1893"/>
                <a:gd name="T6" fmla="*/ 62 w 1737"/>
                <a:gd name="T7" fmla="*/ 3 h 1893"/>
                <a:gd name="T8" fmla="*/ 50 w 1737"/>
                <a:gd name="T9" fmla="*/ 2 h 1893"/>
                <a:gd name="T10" fmla="*/ 38 w 1737"/>
                <a:gd name="T11" fmla="*/ 4 h 1893"/>
                <a:gd name="T12" fmla="*/ 30 w 1737"/>
                <a:gd name="T13" fmla="*/ 2 h 1893"/>
                <a:gd name="T14" fmla="*/ 40 w 1737"/>
                <a:gd name="T15" fmla="*/ 2 h 1893"/>
                <a:gd name="T16" fmla="*/ 40 w 1737"/>
                <a:gd name="T17" fmla="*/ 3 h 1893"/>
                <a:gd name="T18" fmla="*/ 47 w 1737"/>
                <a:gd name="T19" fmla="*/ 3 h 1893"/>
                <a:gd name="T20" fmla="*/ 42 w 1737"/>
                <a:gd name="T21" fmla="*/ 1 h 1893"/>
                <a:gd name="T22" fmla="*/ 35 w 1737"/>
                <a:gd name="T23" fmla="*/ 1 h 1893"/>
                <a:gd name="T24" fmla="*/ 29 w 1737"/>
                <a:gd name="T25" fmla="*/ 1 h 1893"/>
                <a:gd name="T26" fmla="*/ 31 w 1737"/>
                <a:gd name="T27" fmla="*/ 4 h 1893"/>
                <a:gd name="T28" fmla="*/ 29 w 1737"/>
                <a:gd name="T29" fmla="*/ 5 h 1893"/>
                <a:gd name="T30" fmla="*/ 23 w 1737"/>
                <a:gd name="T31" fmla="*/ 4 h 1893"/>
                <a:gd name="T32" fmla="*/ 32 w 1737"/>
                <a:gd name="T33" fmla="*/ 6 h 1893"/>
                <a:gd name="T34" fmla="*/ 17 w 1737"/>
                <a:gd name="T35" fmla="*/ 4 h 1893"/>
                <a:gd name="T36" fmla="*/ 27 w 1737"/>
                <a:gd name="T37" fmla="*/ 6 h 1893"/>
                <a:gd name="T38" fmla="*/ 19 w 1737"/>
                <a:gd name="T39" fmla="*/ 5 h 1893"/>
                <a:gd name="T40" fmla="*/ 5 w 1737"/>
                <a:gd name="T41" fmla="*/ 6 h 1893"/>
                <a:gd name="T42" fmla="*/ 2 w 1737"/>
                <a:gd name="T43" fmla="*/ 6 h 1893"/>
                <a:gd name="T44" fmla="*/ 3 w 1737"/>
                <a:gd name="T45" fmla="*/ 7 h 1893"/>
                <a:gd name="T46" fmla="*/ 14 w 1737"/>
                <a:gd name="T47" fmla="*/ 8 h 1893"/>
                <a:gd name="T48" fmla="*/ 15 w 1737"/>
                <a:gd name="T49" fmla="*/ 7 h 1893"/>
                <a:gd name="T50" fmla="*/ 12 w 1737"/>
                <a:gd name="T51" fmla="*/ 6 h 1893"/>
                <a:gd name="T52" fmla="*/ 17 w 1737"/>
                <a:gd name="T53" fmla="*/ 6 h 1893"/>
                <a:gd name="T54" fmla="*/ 23 w 1737"/>
                <a:gd name="T55" fmla="*/ 7 h 1893"/>
                <a:gd name="T56" fmla="*/ 15 w 1737"/>
                <a:gd name="T57" fmla="*/ 9 h 1893"/>
                <a:gd name="T58" fmla="*/ 9 w 1737"/>
                <a:gd name="T59" fmla="*/ 12 h 1893"/>
                <a:gd name="T60" fmla="*/ 7 w 1737"/>
                <a:gd name="T61" fmla="*/ 14 h 1893"/>
                <a:gd name="T62" fmla="*/ 7 w 1737"/>
                <a:gd name="T63" fmla="*/ 15 h 1893"/>
                <a:gd name="T64" fmla="*/ 5 w 1737"/>
                <a:gd name="T65" fmla="*/ 16 h 1893"/>
                <a:gd name="T66" fmla="*/ 1 w 1737"/>
                <a:gd name="T67" fmla="*/ 15 h 1893"/>
                <a:gd name="T68" fmla="*/ 4 w 1737"/>
                <a:gd name="T69" fmla="*/ 12 h 1893"/>
                <a:gd name="T70" fmla="*/ 1 w 1737"/>
                <a:gd name="T71" fmla="*/ 10 h 1893"/>
                <a:gd name="T72" fmla="*/ 5 w 1737"/>
                <a:gd name="T73" fmla="*/ 9 h 1893"/>
                <a:gd name="T74" fmla="*/ 11 w 1737"/>
                <a:gd name="T75" fmla="*/ 10 h 1893"/>
                <a:gd name="T76" fmla="*/ 2 w 1737"/>
                <a:gd name="T77" fmla="*/ 11 h 1893"/>
                <a:gd name="T78" fmla="*/ 14 w 1737"/>
                <a:gd name="T79" fmla="*/ 10 h 1893"/>
                <a:gd name="T80" fmla="*/ 1 w 1737"/>
                <a:gd name="T81" fmla="*/ 7 h 1893"/>
                <a:gd name="T82" fmla="*/ 3 w 1737"/>
                <a:gd name="T83" fmla="*/ 4 h 1893"/>
                <a:gd name="T84" fmla="*/ 4 w 1737"/>
                <a:gd name="T85" fmla="*/ 4 h 1893"/>
                <a:gd name="T86" fmla="*/ 3 w 1737"/>
                <a:gd name="T87" fmla="*/ 2 h 1893"/>
                <a:gd name="T88" fmla="*/ 6 w 1737"/>
                <a:gd name="T89" fmla="*/ 4 h 1893"/>
                <a:gd name="T90" fmla="*/ 11 w 1737"/>
                <a:gd name="T91" fmla="*/ 3 h 1893"/>
                <a:gd name="T92" fmla="*/ 10 w 1737"/>
                <a:gd name="T93" fmla="*/ 2 h 1893"/>
                <a:gd name="T94" fmla="*/ 1 w 1737"/>
                <a:gd name="T95" fmla="*/ 1 h 1893"/>
                <a:gd name="T96" fmla="*/ 6 w 1737"/>
                <a:gd name="T97" fmla="*/ 1 h 1893"/>
                <a:gd name="T98" fmla="*/ 12 w 1737"/>
                <a:gd name="T99" fmla="*/ 2 h 1893"/>
                <a:gd name="T100" fmla="*/ 14 w 1737"/>
                <a:gd name="T101" fmla="*/ 2 h 1893"/>
                <a:gd name="T102" fmla="*/ 18 w 1737"/>
                <a:gd name="T103" fmla="*/ 1 h 1893"/>
                <a:gd name="T104" fmla="*/ 11 w 1737"/>
                <a:gd name="T105" fmla="*/ 1 h 1893"/>
                <a:gd name="T106" fmla="*/ 21 w 1737"/>
                <a:gd name="T107" fmla="*/ 1 h 1893"/>
                <a:gd name="T108" fmla="*/ 24 w 1737"/>
                <a:gd name="T109" fmla="*/ 1 h 1893"/>
                <a:gd name="T110" fmla="*/ 42 w 1737"/>
                <a:gd name="T111" fmla="*/ 1 h 1893"/>
                <a:gd name="T112" fmla="*/ 64 w 1737"/>
                <a:gd name="T113" fmla="*/ 2 h 1893"/>
                <a:gd name="T114" fmla="*/ 60 w 1737"/>
                <a:gd name="T115" fmla="*/ 1 h 1893"/>
                <a:gd name="T116" fmla="*/ 58 w 1737"/>
                <a:gd name="T117" fmla="*/ 2 h 1893"/>
                <a:gd name="T118" fmla="*/ 53 w 1737"/>
                <a:gd name="T119" fmla="*/ 1 h 1893"/>
                <a:gd name="T120" fmla="*/ 63 w 1737"/>
                <a:gd name="T121" fmla="*/ 0 h 1893"/>
                <a:gd name="T122" fmla="*/ 74 w 1737"/>
                <a:gd name="T123" fmla="*/ 1 h 1893"/>
                <a:gd name="T124" fmla="*/ 92 w 1737"/>
                <a:gd name="T125" fmla="*/ 1 h 18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7"/>
                <a:gd name="T190" fmla="*/ 0 h 1893"/>
                <a:gd name="T191" fmla="*/ 1737 w 1737"/>
                <a:gd name="T192" fmla="*/ 1893 h 18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7" h="1893">
                  <a:moveTo>
                    <a:pt x="1611" y="83"/>
                  </a:moveTo>
                  <a:lnTo>
                    <a:pt x="1602" y="88"/>
                  </a:lnTo>
                  <a:lnTo>
                    <a:pt x="1598" y="93"/>
                  </a:lnTo>
                  <a:lnTo>
                    <a:pt x="1589" y="93"/>
                  </a:lnTo>
                  <a:lnTo>
                    <a:pt x="1580" y="93"/>
                  </a:lnTo>
                  <a:lnTo>
                    <a:pt x="1567" y="97"/>
                  </a:lnTo>
                  <a:lnTo>
                    <a:pt x="1553" y="97"/>
                  </a:lnTo>
                  <a:lnTo>
                    <a:pt x="1558" y="102"/>
                  </a:lnTo>
                  <a:lnTo>
                    <a:pt x="1562" y="107"/>
                  </a:lnTo>
                  <a:lnTo>
                    <a:pt x="1575" y="107"/>
                  </a:lnTo>
                  <a:lnTo>
                    <a:pt x="1611" y="107"/>
                  </a:lnTo>
                  <a:lnTo>
                    <a:pt x="1629" y="107"/>
                  </a:lnTo>
                  <a:lnTo>
                    <a:pt x="1647" y="107"/>
                  </a:lnTo>
                  <a:lnTo>
                    <a:pt x="1661" y="97"/>
                  </a:lnTo>
                  <a:lnTo>
                    <a:pt x="1678" y="93"/>
                  </a:lnTo>
                  <a:lnTo>
                    <a:pt x="1692" y="78"/>
                  </a:lnTo>
                  <a:lnTo>
                    <a:pt x="1710" y="63"/>
                  </a:lnTo>
                  <a:lnTo>
                    <a:pt x="1719" y="49"/>
                  </a:lnTo>
                  <a:lnTo>
                    <a:pt x="1728" y="29"/>
                  </a:lnTo>
                  <a:lnTo>
                    <a:pt x="1732" y="29"/>
                  </a:lnTo>
                  <a:lnTo>
                    <a:pt x="1737" y="34"/>
                  </a:lnTo>
                  <a:lnTo>
                    <a:pt x="1737" y="44"/>
                  </a:lnTo>
                  <a:lnTo>
                    <a:pt x="1737" y="63"/>
                  </a:lnTo>
                  <a:lnTo>
                    <a:pt x="1737" y="78"/>
                  </a:lnTo>
                  <a:lnTo>
                    <a:pt x="1732" y="93"/>
                  </a:lnTo>
                  <a:lnTo>
                    <a:pt x="1723" y="107"/>
                  </a:lnTo>
                  <a:lnTo>
                    <a:pt x="1710" y="117"/>
                  </a:lnTo>
                  <a:lnTo>
                    <a:pt x="1701" y="127"/>
                  </a:lnTo>
                  <a:lnTo>
                    <a:pt x="1687" y="132"/>
                  </a:lnTo>
                  <a:lnTo>
                    <a:pt x="1674" y="136"/>
                  </a:lnTo>
                  <a:lnTo>
                    <a:pt x="1661" y="141"/>
                  </a:lnTo>
                  <a:lnTo>
                    <a:pt x="1647" y="141"/>
                  </a:lnTo>
                  <a:lnTo>
                    <a:pt x="1634" y="141"/>
                  </a:lnTo>
                  <a:lnTo>
                    <a:pt x="1616" y="141"/>
                  </a:lnTo>
                  <a:lnTo>
                    <a:pt x="1593" y="136"/>
                  </a:lnTo>
                  <a:lnTo>
                    <a:pt x="1575" y="127"/>
                  </a:lnTo>
                  <a:lnTo>
                    <a:pt x="1540" y="107"/>
                  </a:lnTo>
                  <a:lnTo>
                    <a:pt x="1535" y="112"/>
                  </a:lnTo>
                  <a:lnTo>
                    <a:pt x="1531" y="112"/>
                  </a:lnTo>
                  <a:lnTo>
                    <a:pt x="1526" y="122"/>
                  </a:lnTo>
                  <a:lnTo>
                    <a:pt x="1522" y="127"/>
                  </a:lnTo>
                  <a:lnTo>
                    <a:pt x="1517" y="127"/>
                  </a:lnTo>
                  <a:lnTo>
                    <a:pt x="1513" y="132"/>
                  </a:lnTo>
                  <a:lnTo>
                    <a:pt x="1499" y="141"/>
                  </a:lnTo>
                  <a:lnTo>
                    <a:pt x="1481" y="151"/>
                  </a:lnTo>
                  <a:lnTo>
                    <a:pt x="1464" y="151"/>
                  </a:lnTo>
                  <a:lnTo>
                    <a:pt x="1441" y="151"/>
                  </a:lnTo>
                  <a:lnTo>
                    <a:pt x="1432" y="146"/>
                  </a:lnTo>
                  <a:lnTo>
                    <a:pt x="1419" y="141"/>
                  </a:lnTo>
                  <a:lnTo>
                    <a:pt x="1414" y="136"/>
                  </a:lnTo>
                  <a:lnTo>
                    <a:pt x="1405" y="132"/>
                  </a:lnTo>
                  <a:lnTo>
                    <a:pt x="1405" y="127"/>
                  </a:lnTo>
                  <a:lnTo>
                    <a:pt x="1401" y="122"/>
                  </a:lnTo>
                  <a:lnTo>
                    <a:pt x="1419" y="122"/>
                  </a:lnTo>
                  <a:lnTo>
                    <a:pt x="1428" y="127"/>
                  </a:lnTo>
                  <a:lnTo>
                    <a:pt x="1437" y="127"/>
                  </a:lnTo>
                  <a:lnTo>
                    <a:pt x="1446" y="127"/>
                  </a:lnTo>
                  <a:lnTo>
                    <a:pt x="1450" y="122"/>
                  </a:lnTo>
                  <a:lnTo>
                    <a:pt x="1459" y="117"/>
                  </a:lnTo>
                  <a:lnTo>
                    <a:pt x="1468" y="107"/>
                  </a:lnTo>
                  <a:lnTo>
                    <a:pt x="1468" y="97"/>
                  </a:lnTo>
                  <a:lnTo>
                    <a:pt x="1468" y="93"/>
                  </a:lnTo>
                  <a:lnTo>
                    <a:pt x="1468" y="78"/>
                  </a:lnTo>
                  <a:lnTo>
                    <a:pt x="1468" y="68"/>
                  </a:lnTo>
                  <a:lnTo>
                    <a:pt x="1464" y="59"/>
                  </a:lnTo>
                  <a:lnTo>
                    <a:pt x="1455" y="59"/>
                  </a:lnTo>
                  <a:lnTo>
                    <a:pt x="1450" y="54"/>
                  </a:lnTo>
                  <a:lnTo>
                    <a:pt x="1441" y="54"/>
                  </a:lnTo>
                  <a:lnTo>
                    <a:pt x="1423" y="49"/>
                  </a:lnTo>
                  <a:lnTo>
                    <a:pt x="1405" y="54"/>
                  </a:lnTo>
                  <a:lnTo>
                    <a:pt x="1392" y="59"/>
                  </a:lnTo>
                  <a:lnTo>
                    <a:pt x="1378" y="59"/>
                  </a:lnTo>
                  <a:lnTo>
                    <a:pt x="1352" y="73"/>
                  </a:lnTo>
                  <a:lnTo>
                    <a:pt x="1329" y="83"/>
                  </a:lnTo>
                  <a:lnTo>
                    <a:pt x="1302" y="102"/>
                  </a:lnTo>
                  <a:lnTo>
                    <a:pt x="1284" y="122"/>
                  </a:lnTo>
                  <a:lnTo>
                    <a:pt x="1262" y="141"/>
                  </a:lnTo>
                  <a:lnTo>
                    <a:pt x="1222" y="180"/>
                  </a:lnTo>
                  <a:lnTo>
                    <a:pt x="1199" y="205"/>
                  </a:lnTo>
                  <a:lnTo>
                    <a:pt x="1177" y="224"/>
                  </a:lnTo>
                  <a:lnTo>
                    <a:pt x="1159" y="239"/>
                  </a:lnTo>
                  <a:lnTo>
                    <a:pt x="1132" y="258"/>
                  </a:lnTo>
                  <a:lnTo>
                    <a:pt x="1110" y="268"/>
                  </a:lnTo>
                  <a:lnTo>
                    <a:pt x="1088" y="273"/>
                  </a:lnTo>
                  <a:lnTo>
                    <a:pt x="1056" y="282"/>
                  </a:lnTo>
                  <a:lnTo>
                    <a:pt x="1043" y="282"/>
                  </a:lnTo>
                  <a:lnTo>
                    <a:pt x="1029" y="282"/>
                  </a:lnTo>
                  <a:lnTo>
                    <a:pt x="1007" y="282"/>
                  </a:lnTo>
                  <a:lnTo>
                    <a:pt x="989" y="282"/>
                  </a:lnTo>
                  <a:lnTo>
                    <a:pt x="985" y="287"/>
                  </a:lnTo>
                  <a:lnTo>
                    <a:pt x="971" y="292"/>
                  </a:lnTo>
                  <a:lnTo>
                    <a:pt x="967" y="292"/>
                  </a:lnTo>
                  <a:lnTo>
                    <a:pt x="962" y="307"/>
                  </a:lnTo>
                  <a:lnTo>
                    <a:pt x="967" y="336"/>
                  </a:lnTo>
                  <a:lnTo>
                    <a:pt x="953" y="331"/>
                  </a:lnTo>
                  <a:lnTo>
                    <a:pt x="940" y="326"/>
                  </a:lnTo>
                  <a:lnTo>
                    <a:pt x="931" y="321"/>
                  </a:lnTo>
                  <a:lnTo>
                    <a:pt x="922" y="307"/>
                  </a:lnTo>
                  <a:lnTo>
                    <a:pt x="913" y="297"/>
                  </a:lnTo>
                  <a:lnTo>
                    <a:pt x="904" y="287"/>
                  </a:lnTo>
                  <a:lnTo>
                    <a:pt x="891" y="258"/>
                  </a:lnTo>
                  <a:lnTo>
                    <a:pt x="891" y="248"/>
                  </a:lnTo>
                  <a:lnTo>
                    <a:pt x="886" y="239"/>
                  </a:lnTo>
                  <a:lnTo>
                    <a:pt x="882" y="229"/>
                  </a:lnTo>
                  <a:lnTo>
                    <a:pt x="877" y="224"/>
                  </a:lnTo>
                  <a:lnTo>
                    <a:pt x="877" y="248"/>
                  </a:lnTo>
                  <a:lnTo>
                    <a:pt x="873" y="278"/>
                  </a:lnTo>
                  <a:lnTo>
                    <a:pt x="868" y="292"/>
                  </a:lnTo>
                  <a:lnTo>
                    <a:pt x="864" y="307"/>
                  </a:lnTo>
                  <a:lnTo>
                    <a:pt x="850" y="326"/>
                  </a:lnTo>
                  <a:lnTo>
                    <a:pt x="837" y="351"/>
                  </a:lnTo>
                  <a:lnTo>
                    <a:pt x="823" y="370"/>
                  </a:lnTo>
                  <a:lnTo>
                    <a:pt x="801" y="389"/>
                  </a:lnTo>
                  <a:lnTo>
                    <a:pt x="783" y="399"/>
                  </a:lnTo>
                  <a:lnTo>
                    <a:pt x="770" y="404"/>
                  </a:lnTo>
                  <a:lnTo>
                    <a:pt x="756" y="409"/>
                  </a:lnTo>
                  <a:lnTo>
                    <a:pt x="729" y="419"/>
                  </a:lnTo>
                  <a:lnTo>
                    <a:pt x="716" y="424"/>
                  </a:lnTo>
                  <a:lnTo>
                    <a:pt x="707" y="428"/>
                  </a:lnTo>
                  <a:lnTo>
                    <a:pt x="698" y="438"/>
                  </a:lnTo>
                  <a:lnTo>
                    <a:pt x="694" y="438"/>
                  </a:lnTo>
                  <a:lnTo>
                    <a:pt x="694" y="448"/>
                  </a:lnTo>
                  <a:lnTo>
                    <a:pt x="694" y="453"/>
                  </a:lnTo>
                  <a:lnTo>
                    <a:pt x="698" y="472"/>
                  </a:lnTo>
                  <a:lnTo>
                    <a:pt x="694" y="477"/>
                  </a:lnTo>
                  <a:lnTo>
                    <a:pt x="689" y="477"/>
                  </a:lnTo>
                  <a:lnTo>
                    <a:pt x="680" y="472"/>
                  </a:lnTo>
                  <a:lnTo>
                    <a:pt x="671" y="472"/>
                  </a:lnTo>
                  <a:lnTo>
                    <a:pt x="667" y="462"/>
                  </a:lnTo>
                  <a:lnTo>
                    <a:pt x="667" y="453"/>
                  </a:lnTo>
                  <a:lnTo>
                    <a:pt x="662" y="448"/>
                  </a:lnTo>
                  <a:lnTo>
                    <a:pt x="667" y="424"/>
                  </a:lnTo>
                  <a:lnTo>
                    <a:pt x="667" y="419"/>
                  </a:lnTo>
                  <a:lnTo>
                    <a:pt x="671" y="414"/>
                  </a:lnTo>
                  <a:lnTo>
                    <a:pt x="676" y="404"/>
                  </a:lnTo>
                  <a:lnTo>
                    <a:pt x="649" y="385"/>
                  </a:lnTo>
                  <a:lnTo>
                    <a:pt x="640" y="370"/>
                  </a:lnTo>
                  <a:lnTo>
                    <a:pt x="635" y="360"/>
                  </a:lnTo>
                  <a:lnTo>
                    <a:pt x="631" y="355"/>
                  </a:lnTo>
                  <a:lnTo>
                    <a:pt x="613" y="321"/>
                  </a:lnTo>
                  <a:lnTo>
                    <a:pt x="595" y="287"/>
                  </a:lnTo>
                  <a:lnTo>
                    <a:pt x="591" y="273"/>
                  </a:lnTo>
                  <a:lnTo>
                    <a:pt x="573" y="258"/>
                  </a:lnTo>
                  <a:lnTo>
                    <a:pt x="564" y="243"/>
                  </a:lnTo>
                  <a:lnTo>
                    <a:pt x="550" y="239"/>
                  </a:lnTo>
                  <a:lnTo>
                    <a:pt x="528" y="229"/>
                  </a:lnTo>
                  <a:lnTo>
                    <a:pt x="519" y="229"/>
                  </a:lnTo>
                  <a:lnTo>
                    <a:pt x="514" y="229"/>
                  </a:lnTo>
                  <a:lnTo>
                    <a:pt x="510" y="229"/>
                  </a:lnTo>
                  <a:lnTo>
                    <a:pt x="514" y="219"/>
                  </a:lnTo>
                  <a:lnTo>
                    <a:pt x="519" y="209"/>
                  </a:lnTo>
                  <a:lnTo>
                    <a:pt x="528" y="205"/>
                  </a:lnTo>
                  <a:lnTo>
                    <a:pt x="532" y="200"/>
                  </a:lnTo>
                  <a:lnTo>
                    <a:pt x="550" y="190"/>
                  </a:lnTo>
                  <a:lnTo>
                    <a:pt x="573" y="190"/>
                  </a:lnTo>
                  <a:lnTo>
                    <a:pt x="582" y="190"/>
                  </a:lnTo>
                  <a:lnTo>
                    <a:pt x="595" y="195"/>
                  </a:lnTo>
                  <a:lnTo>
                    <a:pt x="604" y="200"/>
                  </a:lnTo>
                  <a:lnTo>
                    <a:pt x="617" y="205"/>
                  </a:lnTo>
                  <a:lnTo>
                    <a:pt x="626" y="209"/>
                  </a:lnTo>
                  <a:lnTo>
                    <a:pt x="635" y="224"/>
                  </a:lnTo>
                  <a:lnTo>
                    <a:pt x="649" y="239"/>
                  </a:lnTo>
                  <a:lnTo>
                    <a:pt x="658" y="229"/>
                  </a:lnTo>
                  <a:lnTo>
                    <a:pt x="667" y="224"/>
                  </a:lnTo>
                  <a:lnTo>
                    <a:pt x="680" y="224"/>
                  </a:lnTo>
                  <a:lnTo>
                    <a:pt x="694" y="219"/>
                  </a:lnTo>
                  <a:lnTo>
                    <a:pt x="702" y="219"/>
                  </a:lnTo>
                  <a:lnTo>
                    <a:pt x="711" y="219"/>
                  </a:lnTo>
                  <a:lnTo>
                    <a:pt x="738" y="224"/>
                  </a:lnTo>
                  <a:lnTo>
                    <a:pt x="752" y="229"/>
                  </a:lnTo>
                  <a:lnTo>
                    <a:pt x="765" y="243"/>
                  </a:lnTo>
                  <a:lnTo>
                    <a:pt x="770" y="248"/>
                  </a:lnTo>
                  <a:lnTo>
                    <a:pt x="774" y="258"/>
                  </a:lnTo>
                  <a:lnTo>
                    <a:pt x="779" y="268"/>
                  </a:lnTo>
                  <a:lnTo>
                    <a:pt x="779" y="273"/>
                  </a:lnTo>
                  <a:lnTo>
                    <a:pt x="774" y="287"/>
                  </a:lnTo>
                  <a:lnTo>
                    <a:pt x="770" y="282"/>
                  </a:lnTo>
                  <a:lnTo>
                    <a:pt x="765" y="278"/>
                  </a:lnTo>
                  <a:lnTo>
                    <a:pt x="752" y="278"/>
                  </a:lnTo>
                  <a:lnTo>
                    <a:pt x="738" y="278"/>
                  </a:lnTo>
                  <a:lnTo>
                    <a:pt x="725" y="282"/>
                  </a:lnTo>
                  <a:lnTo>
                    <a:pt x="716" y="287"/>
                  </a:lnTo>
                  <a:lnTo>
                    <a:pt x="711" y="292"/>
                  </a:lnTo>
                  <a:lnTo>
                    <a:pt x="698" y="312"/>
                  </a:lnTo>
                  <a:lnTo>
                    <a:pt x="694" y="321"/>
                  </a:lnTo>
                  <a:lnTo>
                    <a:pt x="694" y="326"/>
                  </a:lnTo>
                  <a:lnTo>
                    <a:pt x="694" y="336"/>
                  </a:lnTo>
                  <a:lnTo>
                    <a:pt x="698" y="341"/>
                  </a:lnTo>
                  <a:lnTo>
                    <a:pt x="702" y="355"/>
                  </a:lnTo>
                  <a:lnTo>
                    <a:pt x="711" y="370"/>
                  </a:lnTo>
                  <a:lnTo>
                    <a:pt x="716" y="370"/>
                  </a:lnTo>
                  <a:lnTo>
                    <a:pt x="725" y="380"/>
                  </a:lnTo>
                  <a:lnTo>
                    <a:pt x="734" y="385"/>
                  </a:lnTo>
                  <a:lnTo>
                    <a:pt x="743" y="385"/>
                  </a:lnTo>
                  <a:lnTo>
                    <a:pt x="761" y="385"/>
                  </a:lnTo>
                  <a:lnTo>
                    <a:pt x="783" y="380"/>
                  </a:lnTo>
                  <a:lnTo>
                    <a:pt x="797" y="370"/>
                  </a:lnTo>
                  <a:lnTo>
                    <a:pt x="810" y="355"/>
                  </a:lnTo>
                  <a:lnTo>
                    <a:pt x="823" y="341"/>
                  </a:lnTo>
                  <a:lnTo>
                    <a:pt x="837" y="321"/>
                  </a:lnTo>
                  <a:lnTo>
                    <a:pt x="846" y="307"/>
                  </a:lnTo>
                  <a:lnTo>
                    <a:pt x="855" y="292"/>
                  </a:lnTo>
                  <a:lnTo>
                    <a:pt x="859" y="268"/>
                  </a:lnTo>
                  <a:lnTo>
                    <a:pt x="859" y="248"/>
                  </a:lnTo>
                  <a:lnTo>
                    <a:pt x="855" y="243"/>
                  </a:lnTo>
                  <a:lnTo>
                    <a:pt x="850" y="243"/>
                  </a:lnTo>
                  <a:lnTo>
                    <a:pt x="846" y="243"/>
                  </a:lnTo>
                  <a:lnTo>
                    <a:pt x="837" y="253"/>
                  </a:lnTo>
                  <a:lnTo>
                    <a:pt x="832" y="253"/>
                  </a:lnTo>
                  <a:lnTo>
                    <a:pt x="828" y="248"/>
                  </a:lnTo>
                  <a:lnTo>
                    <a:pt x="832" y="239"/>
                  </a:lnTo>
                  <a:lnTo>
                    <a:pt x="841" y="224"/>
                  </a:lnTo>
                  <a:lnTo>
                    <a:pt x="846" y="209"/>
                  </a:lnTo>
                  <a:lnTo>
                    <a:pt x="850" y="195"/>
                  </a:lnTo>
                  <a:lnTo>
                    <a:pt x="850" y="180"/>
                  </a:lnTo>
                  <a:lnTo>
                    <a:pt x="846" y="161"/>
                  </a:lnTo>
                  <a:lnTo>
                    <a:pt x="846" y="146"/>
                  </a:lnTo>
                  <a:lnTo>
                    <a:pt x="837" y="132"/>
                  </a:lnTo>
                  <a:lnTo>
                    <a:pt x="832" y="122"/>
                  </a:lnTo>
                  <a:lnTo>
                    <a:pt x="819" y="107"/>
                  </a:lnTo>
                  <a:lnTo>
                    <a:pt x="801" y="83"/>
                  </a:lnTo>
                  <a:lnTo>
                    <a:pt x="774" y="63"/>
                  </a:lnTo>
                  <a:lnTo>
                    <a:pt x="770" y="68"/>
                  </a:lnTo>
                  <a:lnTo>
                    <a:pt x="770" y="73"/>
                  </a:lnTo>
                  <a:lnTo>
                    <a:pt x="770" y="83"/>
                  </a:lnTo>
                  <a:lnTo>
                    <a:pt x="770" y="97"/>
                  </a:lnTo>
                  <a:lnTo>
                    <a:pt x="770" y="107"/>
                  </a:lnTo>
                  <a:lnTo>
                    <a:pt x="761" y="122"/>
                  </a:lnTo>
                  <a:lnTo>
                    <a:pt x="756" y="127"/>
                  </a:lnTo>
                  <a:lnTo>
                    <a:pt x="756" y="136"/>
                  </a:lnTo>
                  <a:lnTo>
                    <a:pt x="743" y="141"/>
                  </a:lnTo>
                  <a:lnTo>
                    <a:pt x="729" y="151"/>
                  </a:lnTo>
                  <a:lnTo>
                    <a:pt x="716" y="151"/>
                  </a:lnTo>
                  <a:lnTo>
                    <a:pt x="716" y="136"/>
                  </a:lnTo>
                  <a:lnTo>
                    <a:pt x="711" y="122"/>
                  </a:lnTo>
                  <a:lnTo>
                    <a:pt x="711" y="107"/>
                  </a:lnTo>
                  <a:lnTo>
                    <a:pt x="702" y="93"/>
                  </a:lnTo>
                  <a:lnTo>
                    <a:pt x="694" y="78"/>
                  </a:lnTo>
                  <a:lnTo>
                    <a:pt x="689" y="68"/>
                  </a:lnTo>
                  <a:lnTo>
                    <a:pt x="680" y="59"/>
                  </a:lnTo>
                  <a:lnTo>
                    <a:pt x="667" y="49"/>
                  </a:lnTo>
                  <a:lnTo>
                    <a:pt x="662" y="44"/>
                  </a:lnTo>
                  <a:lnTo>
                    <a:pt x="649" y="44"/>
                  </a:lnTo>
                  <a:lnTo>
                    <a:pt x="640" y="39"/>
                  </a:lnTo>
                  <a:lnTo>
                    <a:pt x="635" y="44"/>
                  </a:lnTo>
                  <a:lnTo>
                    <a:pt x="631" y="44"/>
                  </a:lnTo>
                  <a:lnTo>
                    <a:pt x="626" y="44"/>
                  </a:lnTo>
                  <a:lnTo>
                    <a:pt x="622" y="49"/>
                  </a:lnTo>
                  <a:lnTo>
                    <a:pt x="622" y="59"/>
                  </a:lnTo>
                  <a:lnTo>
                    <a:pt x="617" y="73"/>
                  </a:lnTo>
                  <a:lnTo>
                    <a:pt x="622" y="88"/>
                  </a:lnTo>
                  <a:lnTo>
                    <a:pt x="631" y="102"/>
                  </a:lnTo>
                  <a:lnTo>
                    <a:pt x="640" y="112"/>
                  </a:lnTo>
                  <a:lnTo>
                    <a:pt x="667" y="136"/>
                  </a:lnTo>
                  <a:lnTo>
                    <a:pt x="640" y="136"/>
                  </a:lnTo>
                  <a:lnTo>
                    <a:pt x="613" y="132"/>
                  </a:lnTo>
                  <a:lnTo>
                    <a:pt x="586" y="136"/>
                  </a:lnTo>
                  <a:lnTo>
                    <a:pt x="573" y="141"/>
                  </a:lnTo>
                  <a:lnTo>
                    <a:pt x="559" y="141"/>
                  </a:lnTo>
                  <a:lnTo>
                    <a:pt x="559" y="132"/>
                  </a:lnTo>
                  <a:lnTo>
                    <a:pt x="564" y="122"/>
                  </a:lnTo>
                  <a:lnTo>
                    <a:pt x="568" y="107"/>
                  </a:lnTo>
                  <a:lnTo>
                    <a:pt x="568" y="102"/>
                  </a:lnTo>
                  <a:lnTo>
                    <a:pt x="564" y="97"/>
                  </a:lnTo>
                  <a:lnTo>
                    <a:pt x="559" y="93"/>
                  </a:lnTo>
                  <a:lnTo>
                    <a:pt x="555" y="83"/>
                  </a:lnTo>
                  <a:lnTo>
                    <a:pt x="546" y="78"/>
                  </a:lnTo>
                  <a:lnTo>
                    <a:pt x="532" y="73"/>
                  </a:lnTo>
                  <a:lnTo>
                    <a:pt x="514" y="83"/>
                  </a:lnTo>
                  <a:lnTo>
                    <a:pt x="501" y="93"/>
                  </a:lnTo>
                  <a:lnTo>
                    <a:pt x="483" y="107"/>
                  </a:lnTo>
                  <a:lnTo>
                    <a:pt x="470" y="127"/>
                  </a:lnTo>
                  <a:lnTo>
                    <a:pt x="461" y="141"/>
                  </a:lnTo>
                  <a:lnTo>
                    <a:pt x="452" y="156"/>
                  </a:lnTo>
                  <a:lnTo>
                    <a:pt x="434" y="190"/>
                  </a:lnTo>
                  <a:lnTo>
                    <a:pt x="420" y="239"/>
                  </a:lnTo>
                  <a:lnTo>
                    <a:pt x="434" y="263"/>
                  </a:lnTo>
                  <a:lnTo>
                    <a:pt x="447" y="282"/>
                  </a:lnTo>
                  <a:lnTo>
                    <a:pt x="461" y="302"/>
                  </a:lnTo>
                  <a:lnTo>
                    <a:pt x="479" y="316"/>
                  </a:lnTo>
                  <a:lnTo>
                    <a:pt x="514" y="346"/>
                  </a:lnTo>
                  <a:lnTo>
                    <a:pt x="550" y="370"/>
                  </a:lnTo>
                  <a:lnTo>
                    <a:pt x="550" y="375"/>
                  </a:lnTo>
                  <a:lnTo>
                    <a:pt x="550" y="380"/>
                  </a:lnTo>
                  <a:lnTo>
                    <a:pt x="546" y="389"/>
                  </a:lnTo>
                  <a:lnTo>
                    <a:pt x="541" y="394"/>
                  </a:lnTo>
                  <a:lnTo>
                    <a:pt x="537" y="404"/>
                  </a:lnTo>
                  <a:lnTo>
                    <a:pt x="537" y="419"/>
                  </a:lnTo>
                  <a:lnTo>
                    <a:pt x="537" y="433"/>
                  </a:lnTo>
                  <a:lnTo>
                    <a:pt x="546" y="443"/>
                  </a:lnTo>
                  <a:lnTo>
                    <a:pt x="550" y="453"/>
                  </a:lnTo>
                  <a:lnTo>
                    <a:pt x="564" y="462"/>
                  </a:lnTo>
                  <a:lnTo>
                    <a:pt x="573" y="467"/>
                  </a:lnTo>
                  <a:lnTo>
                    <a:pt x="577" y="472"/>
                  </a:lnTo>
                  <a:lnTo>
                    <a:pt x="591" y="472"/>
                  </a:lnTo>
                  <a:lnTo>
                    <a:pt x="600" y="472"/>
                  </a:lnTo>
                  <a:lnTo>
                    <a:pt x="604" y="472"/>
                  </a:lnTo>
                  <a:lnTo>
                    <a:pt x="617" y="472"/>
                  </a:lnTo>
                  <a:lnTo>
                    <a:pt x="613" y="482"/>
                  </a:lnTo>
                  <a:lnTo>
                    <a:pt x="604" y="487"/>
                  </a:lnTo>
                  <a:lnTo>
                    <a:pt x="600" y="497"/>
                  </a:lnTo>
                  <a:lnTo>
                    <a:pt x="591" y="501"/>
                  </a:lnTo>
                  <a:lnTo>
                    <a:pt x="582" y="506"/>
                  </a:lnTo>
                  <a:lnTo>
                    <a:pt x="573" y="511"/>
                  </a:lnTo>
                  <a:lnTo>
                    <a:pt x="555" y="521"/>
                  </a:lnTo>
                  <a:lnTo>
                    <a:pt x="541" y="521"/>
                  </a:lnTo>
                  <a:lnTo>
                    <a:pt x="528" y="516"/>
                  </a:lnTo>
                  <a:lnTo>
                    <a:pt x="523" y="511"/>
                  </a:lnTo>
                  <a:lnTo>
                    <a:pt x="514" y="501"/>
                  </a:lnTo>
                  <a:lnTo>
                    <a:pt x="506" y="497"/>
                  </a:lnTo>
                  <a:lnTo>
                    <a:pt x="501" y="487"/>
                  </a:lnTo>
                  <a:lnTo>
                    <a:pt x="492" y="482"/>
                  </a:lnTo>
                  <a:lnTo>
                    <a:pt x="488" y="472"/>
                  </a:lnTo>
                  <a:lnTo>
                    <a:pt x="483" y="458"/>
                  </a:lnTo>
                  <a:lnTo>
                    <a:pt x="483" y="443"/>
                  </a:lnTo>
                  <a:lnTo>
                    <a:pt x="483" y="433"/>
                  </a:lnTo>
                  <a:lnTo>
                    <a:pt x="483" y="419"/>
                  </a:lnTo>
                  <a:lnTo>
                    <a:pt x="488" y="404"/>
                  </a:lnTo>
                  <a:lnTo>
                    <a:pt x="488" y="389"/>
                  </a:lnTo>
                  <a:lnTo>
                    <a:pt x="483" y="380"/>
                  </a:lnTo>
                  <a:lnTo>
                    <a:pt x="479" y="365"/>
                  </a:lnTo>
                  <a:lnTo>
                    <a:pt x="465" y="346"/>
                  </a:lnTo>
                  <a:lnTo>
                    <a:pt x="452" y="326"/>
                  </a:lnTo>
                  <a:lnTo>
                    <a:pt x="443" y="321"/>
                  </a:lnTo>
                  <a:lnTo>
                    <a:pt x="434" y="312"/>
                  </a:lnTo>
                  <a:lnTo>
                    <a:pt x="425" y="307"/>
                  </a:lnTo>
                  <a:lnTo>
                    <a:pt x="412" y="302"/>
                  </a:lnTo>
                  <a:lnTo>
                    <a:pt x="407" y="307"/>
                  </a:lnTo>
                  <a:lnTo>
                    <a:pt x="403" y="331"/>
                  </a:lnTo>
                  <a:lnTo>
                    <a:pt x="403" y="355"/>
                  </a:lnTo>
                  <a:lnTo>
                    <a:pt x="407" y="375"/>
                  </a:lnTo>
                  <a:lnTo>
                    <a:pt x="412" y="399"/>
                  </a:lnTo>
                  <a:lnTo>
                    <a:pt x="420" y="419"/>
                  </a:lnTo>
                  <a:lnTo>
                    <a:pt x="425" y="438"/>
                  </a:lnTo>
                  <a:lnTo>
                    <a:pt x="438" y="453"/>
                  </a:lnTo>
                  <a:lnTo>
                    <a:pt x="452" y="472"/>
                  </a:lnTo>
                  <a:lnTo>
                    <a:pt x="470" y="487"/>
                  </a:lnTo>
                  <a:lnTo>
                    <a:pt x="492" y="506"/>
                  </a:lnTo>
                  <a:lnTo>
                    <a:pt x="514" y="521"/>
                  </a:lnTo>
                  <a:lnTo>
                    <a:pt x="537" y="535"/>
                  </a:lnTo>
                  <a:lnTo>
                    <a:pt x="559" y="555"/>
                  </a:lnTo>
                  <a:lnTo>
                    <a:pt x="568" y="565"/>
                  </a:lnTo>
                  <a:lnTo>
                    <a:pt x="573" y="570"/>
                  </a:lnTo>
                  <a:lnTo>
                    <a:pt x="582" y="584"/>
                  </a:lnTo>
                  <a:lnTo>
                    <a:pt x="586" y="599"/>
                  </a:lnTo>
                  <a:lnTo>
                    <a:pt x="591" y="613"/>
                  </a:lnTo>
                  <a:lnTo>
                    <a:pt x="591" y="633"/>
                  </a:lnTo>
                  <a:lnTo>
                    <a:pt x="595" y="638"/>
                  </a:lnTo>
                  <a:lnTo>
                    <a:pt x="595" y="643"/>
                  </a:lnTo>
                  <a:lnTo>
                    <a:pt x="591" y="647"/>
                  </a:lnTo>
                  <a:lnTo>
                    <a:pt x="582" y="643"/>
                  </a:lnTo>
                  <a:lnTo>
                    <a:pt x="564" y="643"/>
                  </a:lnTo>
                  <a:lnTo>
                    <a:pt x="550" y="638"/>
                  </a:lnTo>
                  <a:lnTo>
                    <a:pt x="541" y="633"/>
                  </a:lnTo>
                  <a:lnTo>
                    <a:pt x="523" y="628"/>
                  </a:lnTo>
                  <a:lnTo>
                    <a:pt x="519" y="618"/>
                  </a:lnTo>
                  <a:lnTo>
                    <a:pt x="510" y="608"/>
                  </a:lnTo>
                  <a:lnTo>
                    <a:pt x="492" y="584"/>
                  </a:lnTo>
                  <a:lnTo>
                    <a:pt x="479" y="565"/>
                  </a:lnTo>
                  <a:lnTo>
                    <a:pt x="465" y="535"/>
                  </a:lnTo>
                  <a:lnTo>
                    <a:pt x="447" y="511"/>
                  </a:lnTo>
                  <a:lnTo>
                    <a:pt x="434" y="492"/>
                  </a:lnTo>
                  <a:lnTo>
                    <a:pt x="420" y="477"/>
                  </a:lnTo>
                  <a:lnTo>
                    <a:pt x="403" y="462"/>
                  </a:lnTo>
                  <a:lnTo>
                    <a:pt x="385" y="458"/>
                  </a:lnTo>
                  <a:lnTo>
                    <a:pt x="367" y="448"/>
                  </a:lnTo>
                  <a:lnTo>
                    <a:pt x="344" y="443"/>
                  </a:lnTo>
                  <a:lnTo>
                    <a:pt x="326" y="438"/>
                  </a:lnTo>
                  <a:lnTo>
                    <a:pt x="304" y="438"/>
                  </a:lnTo>
                  <a:lnTo>
                    <a:pt x="282" y="443"/>
                  </a:lnTo>
                  <a:lnTo>
                    <a:pt x="277" y="448"/>
                  </a:lnTo>
                  <a:lnTo>
                    <a:pt x="282" y="462"/>
                  </a:lnTo>
                  <a:lnTo>
                    <a:pt x="286" y="472"/>
                  </a:lnTo>
                  <a:lnTo>
                    <a:pt x="295" y="482"/>
                  </a:lnTo>
                  <a:lnTo>
                    <a:pt x="300" y="492"/>
                  </a:lnTo>
                  <a:lnTo>
                    <a:pt x="317" y="506"/>
                  </a:lnTo>
                  <a:lnTo>
                    <a:pt x="335" y="521"/>
                  </a:lnTo>
                  <a:lnTo>
                    <a:pt x="349" y="531"/>
                  </a:lnTo>
                  <a:lnTo>
                    <a:pt x="358" y="531"/>
                  </a:lnTo>
                  <a:lnTo>
                    <a:pt x="371" y="531"/>
                  </a:lnTo>
                  <a:lnTo>
                    <a:pt x="385" y="531"/>
                  </a:lnTo>
                  <a:lnTo>
                    <a:pt x="398" y="531"/>
                  </a:lnTo>
                  <a:lnTo>
                    <a:pt x="407" y="526"/>
                  </a:lnTo>
                  <a:lnTo>
                    <a:pt x="420" y="531"/>
                  </a:lnTo>
                  <a:lnTo>
                    <a:pt x="434" y="531"/>
                  </a:lnTo>
                  <a:lnTo>
                    <a:pt x="443" y="535"/>
                  </a:lnTo>
                  <a:lnTo>
                    <a:pt x="447" y="545"/>
                  </a:lnTo>
                  <a:lnTo>
                    <a:pt x="456" y="550"/>
                  </a:lnTo>
                  <a:lnTo>
                    <a:pt x="461" y="560"/>
                  </a:lnTo>
                  <a:lnTo>
                    <a:pt x="470" y="570"/>
                  </a:lnTo>
                  <a:lnTo>
                    <a:pt x="474" y="579"/>
                  </a:lnTo>
                  <a:lnTo>
                    <a:pt x="479" y="589"/>
                  </a:lnTo>
                  <a:lnTo>
                    <a:pt x="479" y="604"/>
                  </a:lnTo>
                  <a:lnTo>
                    <a:pt x="470" y="623"/>
                  </a:lnTo>
                  <a:lnTo>
                    <a:pt x="465" y="633"/>
                  </a:lnTo>
                  <a:lnTo>
                    <a:pt x="461" y="643"/>
                  </a:lnTo>
                  <a:lnTo>
                    <a:pt x="456" y="652"/>
                  </a:lnTo>
                  <a:lnTo>
                    <a:pt x="447" y="662"/>
                  </a:lnTo>
                  <a:lnTo>
                    <a:pt x="443" y="667"/>
                  </a:lnTo>
                  <a:lnTo>
                    <a:pt x="434" y="672"/>
                  </a:lnTo>
                  <a:lnTo>
                    <a:pt x="434" y="662"/>
                  </a:lnTo>
                  <a:lnTo>
                    <a:pt x="434" y="652"/>
                  </a:lnTo>
                  <a:lnTo>
                    <a:pt x="434" y="643"/>
                  </a:lnTo>
                  <a:lnTo>
                    <a:pt x="434" y="628"/>
                  </a:lnTo>
                  <a:lnTo>
                    <a:pt x="429" y="623"/>
                  </a:lnTo>
                  <a:lnTo>
                    <a:pt x="425" y="613"/>
                  </a:lnTo>
                  <a:lnTo>
                    <a:pt x="420" y="599"/>
                  </a:lnTo>
                  <a:lnTo>
                    <a:pt x="407" y="594"/>
                  </a:lnTo>
                  <a:lnTo>
                    <a:pt x="398" y="584"/>
                  </a:lnTo>
                  <a:lnTo>
                    <a:pt x="385" y="584"/>
                  </a:lnTo>
                  <a:lnTo>
                    <a:pt x="376" y="584"/>
                  </a:lnTo>
                  <a:lnTo>
                    <a:pt x="371" y="584"/>
                  </a:lnTo>
                  <a:lnTo>
                    <a:pt x="362" y="589"/>
                  </a:lnTo>
                  <a:lnTo>
                    <a:pt x="358" y="594"/>
                  </a:lnTo>
                  <a:lnTo>
                    <a:pt x="349" y="599"/>
                  </a:lnTo>
                  <a:lnTo>
                    <a:pt x="344" y="599"/>
                  </a:lnTo>
                  <a:lnTo>
                    <a:pt x="340" y="599"/>
                  </a:lnTo>
                  <a:lnTo>
                    <a:pt x="317" y="560"/>
                  </a:lnTo>
                  <a:lnTo>
                    <a:pt x="291" y="521"/>
                  </a:lnTo>
                  <a:lnTo>
                    <a:pt x="277" y="501"/>
                  </a:lnTo>
                  <a:lnTo>
                    <a:pt x="259" y="487"/>
                  </a:lnTo>
                  <a:lnTo>
                    <a:pt x="241" y="472"/>
                  </a:lnTo>
                  <a:lnTo>
                    <a:pt x="219" y="458"/>
                  </a:lnTo>
                  <a:lnTo>
                    <a:pt x="179" y="472"/>
                  </a:lnTo>
                  <a:lnTo>
                    <a:pt x="143" y="492"/>
                  </a:lnTo>
                  <a:lnTo>
                    <a:pt x="129" y="501"/>
                  </a:lnTo>
                  <a:lnTo>
                    <a:pt x="116" y="511"/>
                  </a:lnTo>
                  <a:lnTo>
                    <a:pt x="98" y="531"/>
                  </a:lnTo>
                  <a:lnTo>
                    <a:pt x="85" y="545"/>
                  </a:lnTo>
                  <a:lnTo>
                    <a:pt x="76" y="565"/>
                  </a:lnTo>
                  <a:lnTo>
                    <a:pt x="71" y="579"/>
                  </a:lnTo>
                  <a:lnTo>
                    <a:pt x="71" y="594"/>
                  </a:lnTo>
                  <a:lnTo>
                    <a:pt x="76" y="604"/>
                  </a:lnTo>
                  <a:lnTo>
                    <a:pt x="85" y="613"/>
                  </a:lnTo>
                  <a:lnTo>
                    <a:pt x="89" y="613"/>
                  </a:lnTo>
                  <a:lnTo>
                    <a:pt x="94" y="618"/>
                  </a:lnTo>
                  <a:lnTo>
                    <a:pt x="98" y="618"/>
                  </a:lnTo>
                  <a:lnTo>
                    <a:pt x="112" y="613"/>
                  </a:lnTo>
                  <a:lnTo>
                    <a:pt x="121" y="613"/>
                  </a:lnTo>
                  <a:lnTo>
                    <a:pt x="134" y="608"/>
                  </a:lnTo>
                  <a:lnTo>
                    <a:pt x="129" y="623"/>
                  </a:lnTo>
                  <a:lnTo>
                    <a:pt x="125" y="638"/>
                  </a:lnTo>
                  <a:lnTo>
                    <a:pt x="121" y="667"/>
                  </a:lnTo>
                  <a:lnTo>
                    <a:pt x="125" y="696"/>
                  </a:lnTo>
                  <a:lnTo>
                    <a:pt x="125" y="725"/>
                  </a:lnTo>
                  <a:lnTo>
                    <a:pt x="103" y="696"/>
                  </a:lnTo>
                  <a:lnTo>
                    <a:pt x="94" y="686"/>
                  </a:lnTo>
                  <a:lnTo>
                    <a:pt x="80" y="677"/>
                  </a:lnTo>
                  <a:lnTo>
                    <a:pt x="71" y="672"/>
                  </a:lnTo>
                  <a:lnTo>
                    <a:pt x="58" y="677"/>
                  </a:lnTo>
                  <a:lnTo>
                    <a:pt x="53" y="677"/>
                  </a:lnTo>
                  <a:lnTo>
                    <a:pt x="44" y="677"/>
                  </a:lnTo>
                  <a:lnTo>
                    <a:pt x="40" y="681"/>
                  </a:lnTo>
                  <a:lnTo>
                    <a:pt x="40" y="686"/>
                  </a:lnTo>
                  <a:lnTo>
                    <a:pt x="40" y="696"/>
                  </a:lnTo>
                  <a:lnTo>
                    <a:pt x="35" y="696"/>
                  </a:lnTo>
                  <a:lnTo>
                    <a:pt x="40" y="711"/>
                  </a:lnTo>
                  <a:lnTo>
                    <a:pt x="40" y="720"/>
                  </a:lnTo>
                  <a:lnTo>
                    <a:pt x="44" y="725"/>
                  </a:lnTo>
                  <a:lnTo>
                    <a:pt x="53" y="740"/>
                  </a:lnTo>
                  <a:lnTo>
                    <a:pt x="62" y="750"/>
                  </a:lnTo>
                  <a:lnTo>
                    <a:pt x="71" y="759"/>
                  </a:lnTo>
                  <a:lnTo>
                    <a:pt x="85" y="764"/>
                  </a:lnTo>
                  <a:lnTo>
                    <a:pt x="98" y="774"/>
                  </a:lnTo>
                  <a:lnTo>
                    <a:pt x="112" y="774"/>
                  </a:lnTo>
                  <a:lnTo>
                    <a:pt x="125" y="779"/>
                  </a:lnTo>
                  <a:lnTo>
                    <a:pt x="138" y="779"/>
                  </a:lnTo>
                  <a:lnTo>
                    <a:pt x="138" y="793"/>
                  </a:lnTo>
                  <a:lnTo>
                    <a:pt x="134" y="808"/>
                  </a:lnTo>
                  <a:lnTo>
                    <a:pt x="125" y="823"/>
                  </a:lnTo>
                  <a:lnTo>
                    <a:pt x="116" y="827"/>
                  </a:lnTo>
                  <a:lnTo>
                    <a:pt x="112" y="827"/>
                  </a:lnTo>
                  <a:lnTo>
                    <a:pt x="98" y="837"/>
                  </a:lnTo>
                  <a:lnTo>
                    <a:pt x="89" y="837"/>
                  </a:lnTo>
                  <a:lnTo>
                    <a:pt x="76" y="837"/>
                  </a:lnTo>
                  <a:lnTo>
                    <a:pt x="67" y="842"/>
                  </a:lnTo>
                  <a:lnTo>
                    <a:pt x="62" y="842"/>
                  </a:lnTo>
                  <a:lnTo>
                    <a:pt x="58" y="842"/>
                  </a:lnTo>
                  <a:lnTo>
                    <a:pt x="76" y="871"/>
                  </a:lnTo>
                  <a:lnTo>
                    <a:pt x="98" y="891"/>
                  </a:lnTo>
                  <a:lnTo>
                    <a:pt x="112" y="905"/>
                  </a:lnTo>
                  <a:lnTo>
                    <a:pt x="121" y="910"/>
                  </a:lnTo>
                  <a:lnTo>
                    <a:pt x="134" y="920"/>
                  </a:lnTo>
                  <a:lnTo>
                    <a:pt x="147" y="925"/>
                  </a:lnTo>
                  <a:lnTo>
                    <a:pt x="165" y="925"/>
                  </a:lnTo>
                  <a:lnTo>
                    <a:pt x="179" y="925"/>
                  </a:lnTo>
                  <a:lnTo>
                    <a:pt x="192" y="925"/>
                  </a:lnTo>
                  <a:lnTo>
                    <a:pt x="206" y="915"/>
                  </a:lnTo>
                  <a:lnTo>
                    <a:pt x="219" y="905"/>
                  </a:lnTo>
                  <a:lnTo>
                    <a:pt x="228" y="900"/>
                  </a:lnTo>
                  <a:lnTo>
                    <a:pt x="232" y="905"/>
                  </a:lnTo>
                  <a:lnTo>
                    <a:pt x="232" y="910"/>
                  </a:lnTo>
                  <a:lnTo>
                    <a:pt x="223" y="920"/>
                  </a:lnTo>
                  <a:lnTo>
                    <a:pt x="223" y="925"/>
                  </a:lnTo>
                  <a:lnTo>
                    <a:pt x="223" y="930"/>
                  </a:lnTo>
                  <a:lnTo>
                    <a:pt x="228" y="935"/>
                  </a:lnTo>
                  <a:lnTo>
                    <a:pt x="246" y="935"/>
                  </a:lnTo>
                  <a:lnTo>
                    <a:pt x="268" y="930"/>
                  </a:lnTo>
                  <a:lnTo>
                    <a:pt x="282" y="920"/>
                  </a:lnTo>
                  <a:lnTo>
                    <a:pt x="300" y="910"/>
                  </a:lnTo>
                  <a:lnTo>
                    <a:pt x="313" y="896"/>
                  </a:lnTo>
                  <a:lnTo>
                    <a:pt x="326" y="881"/>
                  </a:lnTo>
                  <a:lnTo>
                    <a:pt x="340" y="866"/>
                  </a:lnTo>
                  <a:lnTo>
                    <a:pt x="349" y="852"/>
                  </a:lnTo>
                  <a:lnTo>
                    <a:pt x="353" y="827"/>
                  </a:lnTo>
                  <a:lnTo>
                    <a:pt x="353" y="808"/>
                  </a:lnTo>
                  <a:lnTo>
                    <a:pt x="353" y="798"/>
                  </a:lnTo>
                  <a:lnTo>
                    <a:pt x="349" y="793"/>
                  </a:lnTo>
                  <a:lnTo>
                    <a:pt x="340" y="779"/>
                  </a:lnTo>
                  <a:lnTo>
                    <a:pt x="340" y="774"/>
                  </a:lnTo>
                  <a:lnTo>
                    <a:pt x="326" y="764"/>
                  </a:lnTo>
                  <a:lnTo>
                    <a:pt x="313" y="759"/>
                  </a:lnTo>
                  <a:lnTo>
                    <a:pt x="309" y="759"/>
                  </a:lnTo>
                  <a:lnTo>
                    <a:pt x="300" y="759"/>
                  </a:lnTo>
                  <a:lnTo>
                    <a:pt x="295" y="759"/>
                  </a:lnTo>
                  <a:lnTo>
                    <a:pt x="286" y="759"/>
                  </a:lnTo>
                  <a:lnTo>
                    <a:pt x="268" y="774"/>
                  </a:lnTo>
                  <a:lnTo>
                    <a:pt x="264" y="779"/>
                  </a:lnTo>
                  <a:lnTo>
                    <a:pt x="259" y="789"/>
                  </a:lnTo>
                  <a:lnTo>
                    <a:pt x="255" y="803"/>
                  </a:lnTo>
                  <a:lnTo>
                    <a:pt x="255" y="818"/>
                  </a:lnTo>
                  <a:lnTo>
                    <a:pt x="255" y="832"/>
                  </a:lnTo>
                  <a:lnTo>
                    <a:pt x="259" y="842"/>
                  </a:lnTo>
                  <a:lnTo>
                    <a:pt x="264" y="842"/>
                  </a:lnTo>
                  <a:lnTo>
                    <a:pt x="255" y="847"/>
                  </a:lnTo>
                  <a:lnTo>
                    <a:pt x="246" y="847"/>
                  </a:lnTo>
                  <a:lnTo>
                    <a:pt x="237" y="842"/>
                  </a:lnTo>
                  <a:lnTo>
                    <a:pt x="228" y="842"/>
                  </a:lnTo>
                  <a:lnTo>
                    <a:pt x="223" y="832"/>
                  </a:lnTo>
                  <a:lnTo>
                    <a:pt x="210" y="818"/>
                  </a:lnTo>
                  <a:lnTo>
                    <a:pt x="206" y="803"/>
                  </a:lnTo>
                  <a:lnTo>
                    <a:pt x="201" y="774"/>
                  </a:lnTo>
                  <a:lnTo>
                    <a:pt x="201" y="764"/>
                  </a:lnTo>
                  <a:lnTo>
                    <a:pt x="201" y="754"/>
                  </a:lnTo>
                  <a:lnTo>
                    <a:pt x="206" y="740"/>
                  </a:lnTo>
                  <a:lnTo>
                    <a:pt x="206" y="725"/>
                  </a:lnTo>
                  <a:lnTo>
                    <a:pt x="210" y="716"/>
                  </a:lnTo>
                  <a:lnTo>
                    <a:pt x="219" y="711"/>
                  </a:lnTo>
                  <a:lnTo>
                    <a:pt x="206" y="691"/>
                  </a:lnTo>
                  <a:lnTo>
                    <a:pt x="192" y="681"/>
                  </a:lnTo>
                  <a:lnTo>
                    <a:pt x="192" y="672"/>
                  </a:lnTo>
                  <a:lnTo>
                    <a:pt x="183" y="662"/>
                  </a:lnTo>
                  <a:lnTo>
                    <a:pt x="179" y="647"/>
                  </a:lnTo>
                  <a:lnTo>
                    <a:pt x="179" y="633"/>
                  </a:lnTo>
                  <a:lnTo>
                    <a:pt x="174" y="623"/>
                  </a:lnTo>
                  <a:lnTo>
                    <a:pt x="179" y="599"/>
                  </a:lnTo>
                  <a:lnTo>
                    <a:pt x="183" y="579"/>
                  </a:lnTo>
                  <a:lnTo>
                    <a:pt x="188" y="574"/>
                  </a:lnTo>
                  <a:lnTo>
                    <a:pt x="192" y="565"/>
                  </a:lnTo>
                  <a:lnTo>
                    <a:pt x="201" y="560"/>
                  </a:lnTo>
                  <a:lnTo>
                    <a:pt x="210" y="555"/>
                  </a:lnTo>
                  <a:lnTo>
                    <a:pt x="210" y="565"/>
                  </a:lnTo>
                  <a:lnTo>
                    <a:pt x="210" y="579"/>
                  </a:lnTo>
                  <a:lnTo>
                    <a:pt x="219" y="599"/>
                  </a:lnTo>
                  <a:lnTo>
                    <a:pt x="223" y="613"/>
                  </a:lnTo>
                  <a:lnTo>
                    <a:pt x="237" y="628"/>
                  </a:lnTo>
                  <a:lnTo>
                    <a:pt x="250" y="643"/>
                  </a:lnTo>
                  <a:lnTo>
                    <a:pt x="264" y="647"/>
                  </a:lnTo>
                  <a:lnTo>
                    <a:pt x="295" y="667"/>
                  </a:lnTo>
                  <a:lnTo>
                    <a:pt x="326" y="686"/>
                  </a:lnTo>
                  <a:lnTo>
                    <a:pt x="331" y="691"/>
                  </a:lnTo>
                  <a:lnTo>
                    <a:pt x="340" y="696"/>
                  </a:lnTo>
                  <a:lnTo>
                    <a:pt x="353" y="711"/>
                  </a:lnTo>
                  <a:lnTo>
                    <a:pt x="376" y="735"/>
                  </a:lnTo>
                  <a:lnTo>
                    <a:pt x="380" y="730"/>
                  </a:lnTo>
                  <a:lnTo>
                    <a:pt x="385" y="725"/>
                  </a:lnTo>
                  <a:lnTo>
                    <a:pt x="389" y="725"/>
                  </a:lnTo>
                  <a:lnTo>
                    <a:pt x="412" y="720"/>
                  </a:lnTo>
                  <a:lnTo>
                    <a:pt x="420" y="725"/>
                  </a:lnTo>
                  <a:lnTo>
                    <a:pt x="425" y="725"/>
                  </a:lnTo>
                  <a:lnTo>
                    <a:pt x="434" y="730"/>
                  </a:lnTo>
                  <a:lnTo>
                    <a:pt x="434" y="740"/>
                  </a:lnTo>
                  <a:lnTo>
                    <a:pt x="434" y="745"/>
                  </a:lnTo>
                  <a:lnTo>
                    <a:pt x="438" y="750"/>
                  </a:lnTo>
                  <a:lnTo>
                    <a:pt x="438" y="759"/>
                  </a:lnTo>
                  <a:lnTo>
                    <a:pt x="434" y="759"/>
                  </a:lnTo>
                  <a:lnTo>
                    <a:pt x="420" y="754"/>
                  </a:lnTo>
                  <a:lnTo>
                    <a:pt x="412" y="759"/>
                  </a:lnTo>
                  <a:lnTo>
                    <a:pt x="403" y="759"/>
                  </a:lnTo>
                  <a:lnTo>
                    <a:pt x="394" y="769"/>
                  </a:lnTo>
                  <a:lnTo>
                    <a:pt x="389" y="779"/>
                  </a:lnTo>
                  <a:lnTo>
                    <a:pt x="385" y="793"/>
                  </a:lnTo>
                  <a:lnTo>
                    <a:pt x="376" y="827"/>
                  </a:lnTo>
                  <a:lnTo>
                    <a:pt x="376" y="842"/>
                  </a:lnTo>
                  <a:lnTo>
                    <a:pt x="367" y="852"/>
                  </a:lnTo>
                  <a:lnTo>
                    <a:pt x="358" y="876"/>
                  </a:lnTo>
                  <a:lnTo>
                    <a:pt x="340" y="896"/>
                  </a:lnTo>
                  <a:lnTo>
                    <a:pt x="322" y="910"/>
                  </a:lnTo>
                  <a:lnTo>
                    <a:pt x="300" y="925"/>
                  </a:lnTo>
                  <a:lnTo>
                    <a:pt x="282" y="939"/>
                  </a:lnTo>
                  <a:lnTo>
                    <a:pt x="268" y="944"/>
                  </a:lnTo>
                  <a:lnTo>
                    <a:pt x="255" y="949"/>
                  </a:lnTo>
                  <a:lnTo>
                    <a:pt x="228" y="954"/>
                  </a:lnTo>
                  <a:lnTo>
                    <a:pt x="206" y="954"/>
                  </a:lnTo>
                  <a:lnTo>
                    <a:pt x="210" y="959"/>
                  </a:lnTo>
                  <a:lnTo>
                    <a:pt x="219" y="964"/>
                  </a:lnTo>
                  <a:lnTo>
                    <a:pt x="228" y="969"/>
                  </a:lnTo>
                  <a:lnTo>
                    <a:pt x="237" y="973"/>
                  </a:lnTo>
                  <a:lnTo>
                    <a:pt x="264" y="983"/>
                  </a:lnTo>
                  <a:lnTo>
                    <a:pt x="273" y="993"/>
                  </a:lnTo>
                  <a:lnTo>
                    <a:pt x="282" y="1003"/>
                  </a:lnTo>
                  <a:lnTo>
                    <a:pt x="295" y="1012"/>
                  </a:lnTo>
                  <a:lnTo>
                    <a:pt x="300" y="1022"/>
                  </a:lnTo>
                  <a:lnTo>
                    <a:pt x="304" y="1042"/>
                  </a:lnTo>
                  <a:lnTo>
                    <a:pt x="309" y="1051"/>
                  </a:lnTo>
                  <a:lnTo>
                    <a:pt x="282" y="1046"/>
                  </a:lnTo>
                  <a:lnTo>
                    <a:pt x="268" y="1056"/>
                  </a:lnTo>
                  <a:lnTo>
                    <a:pt x="264" y="1071"/>
                  </a:lnTo>
                  <a:lnTo>
                    <a:pt x="259" y="1076"/>
                  </a:lnTo>
                  <a:lnTo>
                    <a:pt x="259" y="1095"/>
                  </a:lnTo>
                  <a:lnTo>
                    <a:pt x="259" y="1119"/>
                  </a:lnTo>
                  <a:lnTo>
                    <a:pt x="259" y="1134"/>
                  </a:lnTo>
                  <a:lnTo>
                    <a:pt x="259" y="1149"/>
                  </a:lnTo>
                  <a:lnTo>
                    <a:pt x="255" y="1183"/>
                  </a:lnTo>
                  <a:lnTo>
                    <a:pt x="246" y="1207"/>
                  </a:lnTo>
                  <a:lnTo>
                    <a:pt x="237" y="1236"/>
                  </a:lnTo>
                  <a:lnTo>
                    <a:pt x="219" y="1261"/>
                  </a:lnTo>
                  <a:lnTo>
                    <a:pt x="206" y="1285"/>
                  </a:lnTo>
                  <a:lnTo>
                    <a:pt x="188" y="1304"/>
                  </a:lnTo>
                  <a:lnTo>
                    <a:pt x="165" y="1329"/>
                  </a:lnTo>
                  <a:lnTo>
                    <a:pt x="129" y="1373"/>
                  </a:lnTo>
                  <a:lnTo>
                    <a:pt x="112" y="1397"/>
                  </a:lnTo>
                  <a:lnTo>
                    <a:pt x="94" y="1416"/>
                  </a:lnTo>
                  <a:lnTo>
                    <a:pt x="76" y="1446"/>
                  </a:lnTo>
                  <a:lnTo>
                    <a:pt x="67" y="1470"/>
                  </a:lnTo>
                  <a:lnTo>
                    <a:pt x="58" y="1499"/>
                  </a:lnTo>
                  <a:lnTo>
                    <a:pt x="53" y="1519"/>
                  </a:lnTo>
                  <a:lnTo>
                    <a:pt x="49" y="1533"/>
                  </a:lnTo>
                  <a:lnTo>
                    <a:pt x="44" y="1548"/>
                  </a:lnTo>
                  <a:lnTo>
                    <a:pt x="49" y="1567"/>
                  </a:lnTo>
                  <a:lnTo>
                    <a:pt x="49" y="1577"/>
                  </a:lnTo>
                  <a:lnTo>
                    <a:pt x="53" y="1582"/>
                  </a:lnTo>
                  <a:lnTo>
                    <a:pt x="58" y="1592"/>
                  </a:lnTo>
                  <a:lnTo>
                    <a:pt x="62" y="1596"/>
                  </a:lnTo>
                  <a:lnTo>
                    <a:pt x="71" y="1596"/>
                  </a:lnTo>
                  <a:lnTo>
                    <a:pt x="85" y="1596"/>
                  </a:lnTo>
                  <a:lnTo>
                    <a:pt x="89" y="1596"/>
                  </a:lnTo>
                  <a:lnTo>
                    <a:pt x="98" y="1596"/>
                  </a:lnTo>
                  <a:lnTo>
                    <a:pt x="107" y="1587"/>
                  </a:lnTo>
                  <a:lnTo>
                    <a:pt x="112" y="1582"/>
                  </a:lnTo>
                  <a:lnTo>
                    <a:pt x="116" y="1572"/>
                  </a:lnTo>
                  <a:lnTo>
                    <a:pt x="116" y="1567"/>
                  </a:lnTo>
                  <a:lnTo>
                    <a:pt x="116" y="1553"/>
                  </a:lnTo>
                  <a:lnTo>
                    <a:pt x="112" y="1543"/>
                  </a:lnTo>
                  <a:lnTo>
                    <a:pt x="112" y="1523"/>
                  </a:lnTo>
                  <a:lnTo>
                    <a:pt x="116" y="1528"/>
                  </a:lnTo>
                  <a:lnTo>
                    <a:pt x="121" y="1533"/>
                  </a:lnTo>
                  <a:lnTo>
                    <a:pt x="125" y="1538"/>
                  </a:lnTo>
                  <a:lnTo>
                    <a:pt x="129" y="1543"/>
                  </a:lnTo>
                  <a:lnTo>
                    <a:pt x="134" y="1557"/>
                  </a:lnTo>
                  <a:lnTo>
                    <a:pt x="138" y="1567"/>
                  </a:lnTo>
                  <a:lnTo>
                    <a:pt x="138" y="1592"/>
                  </a:lnTo>
                  <a:lnTo>
                    <a:pt x="138" y="1616"/>
                  </a:lnTo>
                  <a:lnTo>
                    <a:pt x="134" y="1631"/>
                  </a:lnTo>
                  <a:lnTo>
                    <a:pt x="121" y="1650"/>
                  </a:lnTo>
                  <a:lnTo>
                    <a:pt x="116" y="1650"/>
                  </a:lnTo>
                  <a:lnTo>
                    <a:pt x="116" y="1655"/>
                  </a:lnTo>
                  <a:lnTo>
                    <a:pt x="112" y="1660"/>
                  </a:lnTo>
                  <a:lnTo>
                    <a:pt x="103" y="1665"/>
                  </a:lnTo>
                  <a:lnTo>
                    <a:pt x="103" y="1669"/>
                  </a:lnTo>
                  <a:lnTo>
                    <a:pt x="98" y="1674"/>
                  </a:lnTo>
                  <a:lnTo>
                    <a:pt x="116" y="1713"/>
                  </a:lnTo>
                  <a:lnTo>
                    <a:pt x="125" y="1733"/>
                  </a:lnTo>
                  <a:lnTo>
                    <a:pt x="129" y="1757"/>
                  </a:lnTo>
                  <a:lnTo>
                    <a:pt x="134" y="1777"/>
                  </a:lnTo>
                  <a:lnTo>
                    <a:pt x="134" y="1791"/>
                  </a:lnTo>
                  <a:lnTo>
                    <a:pt x="134" y="1806"/>
                  </a:lnTo>
                  <a:lnTo>
                    <a:pt x="125" y="1820"/>
                  </a:lnTo>
                  <a:lnTo>
                    <a:pt x="121" y="1835"/>
                  </a:lnTo>
                  <a:lnTo>
                    <a:pt x="116" y="1850"/>
                  </a:lnTo>
                  <a:lnTo>
                    <a:pt x="107" y="1859"/>
                  </a:lnTo>
                  <a:lnTo>
                    <a:pt x="98" y="1879"/>
                  </a:lnTo>
                  <a:lnTo>
                    <a:pt x="85" y="1884"/>
                  </a:lnTo>
                  <a:lnTo>
                    <a:pt x="71" y="1888"/>
                  </a:lnTo>
                  <a:lnTo>
                    <a:pt x="58" y="1893"/>
                  </a:lnTo>
                  <a:lnTo>
                    <a:pt x="40" y="1893"/>
                  </a:lnTo>
                  <a:lnTo>
                    <a:pt x="31" y="1888"/>
                  </a:lnTo>
                  <a:lnTo>
                    <a:pt x="27" y="1884"/>
                  </a:lnTo>
                  <a:lnTo>
                    <a:pt x="27" y="1879"/>
                  </a:lnTo>
                  <a:lnTo>
                    <a:pt x="44" y="1869"/>
                  </a:lnTo>
                  <a:lnTo>
                    <a:pt x="58" y="1859"/>
                  </a:lnTo>
                  <a:lnTo>
                    <a:pt x="71" y="1845"/>
                  </a:lnTo>
                  <a:lnTo>
                    <a:pt x="85" y="1830"/>
                  </a:lnTo>
                  <a:lnTo>
                    <a:pt x="89" y="1811"/>
                  </a:lnTo>
                  <a:lnTo>
                    <a:pt x="98" y="1791"/>
                  </a:lnTo>
                  <a:lnTo>
                    <a:pt x="98" y="1772"/>
                  </a:lnTo>
                  <a:lnTo>
                    <a:pt x="98" y="1752"/>
                  </a:lnTo>
                  <a:lnTo>
                    <a:pt x="98" y="1713"/>
                  </a:lnTo>
                  <a:lnTo>
                    <a:pt x="98" y="1699"/>
                  </a:lnTo>
                  <a:lnTo>
                    <a:pt x="94" y="1694"/>
                  </a:lnTo>
                  <a:lnTo>
                    <a:pt x="89" y="1689"/>
                  </a:lnTo>
                  <a:lnTo>
                    <a:pt x="89" y="1704"/>
                  </a:lnTo>
                  <a:lnTo>
                    <a:pt x="85" y="1718"/>
                  </a:lnTo>
                  <a:lnTo>
                    <a:pt x="85" y="1728"/>
                  </a:lnTo>
                  <a:lnTo>
                    <a:pt x="85" y="1738"/>
                  </a:lnTo>
                  <a:lnTo>
                    <a:pt x="80" y="1747"/>
                  </a:lnTo>
                  <a:lnTo>
                    <a:pt x="76" y="1752"/>
                  </a:lnTo>
                  <a:lnTo>
                    <a:pt x="62" y="1762"/>
                  </a:lnTo>
                  <a:lnTo>
                    <a:pt x="44" y="1777"/>
                  </a:lnTo>
                  <a:lnTo>
                    <a:pt x="35" y="1781"/>
                  </a:lnTo>
                  <a:lnTo>
                    <a:pt x="27" y="1781"/>
                  </a:lnTo>
                  <a:lnTo>
                    <a:pt x="18" y="1781"/>
                  </a:lnTo>
                  <a:lnTo>
                    <a:pt x="9" y="1781"/>
                  </a:lnTo>
                  <a:lnTo>
                    <a:pt x="22" y="1762"/>
                  </a:lnTo>
                  <a:lnTo>
                    <a:pt x="27" y="1752"/>
                  </a:lnTo>
                  <a:lnTo>
                    <a:pt x="31" y="1747"/>
                  </a:lnTo>
                  <a:lnTo>
                    <a:pt x="35" y="1733"/>
                  </a:lnTo>
                  <a:lnTo>
                    <a:pt x="40" y="1723"/>
                  </a:lnTo>
                  <a:lnTo>
                    <a:pt x="40" y="1704"/>
                  </a:lnTo>
                  <a:lnTo>
                    <a:pt x="40" y="1679"/>
                  </a:lnTo>
                  <a:lnTo>
                    <a:pt x="35" y="1635"/>
                  </a:lnTo>
                  <a:lnTo>
                    <a:pt x="31" y="1616"/>
                  </a:lnTo>
                  <a:lnTo>
                    <a:pt x="27" y="1592"/>
                  </a:lnTo>
                  <a:lnTo>
                    <a:pt x="27" y="1582"/>
                  </a:lnTo>
                  <a:lnTo>
                    <a:pt x="27" y="1567"/>
                  </a:lnTo>
                  <a:lnTo>
                    <a:pt x="27" y="1553"/>
                  </a:lnTo>
                  <a:lnTo>
                    <a:pt x="27" y="1543"/>
                  </a:lnTo>
                  <a:lnTo>
                    <a:pt x="35" y="1519"/>
                  </a:lnTo>
                  <a:lnTo>
                    <a:pt x="40" y="1494"/>
                  </a:lnTo>
                  <a:lnTo>
                    <a:pt x="53" y="1470"/>
                  </a:lnTo>
                  <a:lnTo>
                    <a:pt x="62" y="1450"/>
                  </a:lnTo>
                  <a:lnTo>
                    <a:pt x="71" y="1426"/>
                  </a:lnTo>
                  <a:lnTo>
                    <a:pt x="71" y="1402"/>
                  </a:lnTo>
                  <a:lnTo>
                    <a:pt x="71" y="1392"/>
                  </a:lnTo>
                  <a:lnTo>
                    <a:pt x="67" y="1382"/>
                  </a:lnTo>
                  <a:lnTo>
                    <a:pt x="62" y="1368"/>
                  </a:lnTo>
                  <a:lnTo>
                    <a:pt x="58" y="1368"/>
                  </a:lnTo>
                  <a:lnTo>
                    <a:pt x="53" y="1363"/>
                  </a:lnTo>
                  <a:lnTo>
                    <a:pt x="49" y="1358"/>
                  </a:lnTo>
                  <a:lnTo>
                    <a:pt x="40" y="1353"/>
                  </a:lnTo>
                  <a:lnTo>
                    <a:pt x="40" y="1348"/>
                  </a:lnTo>
                  <a:lnTo>
                    <a:pt x="62" y="1334"/>
                  </a:lnTo>
                  <a:lnTo>
                    <a:pt x="35" y="1304"/>
                  </a:lnTo>
                  <a:lnTo>
                    <a:pt x="27" y="1290"/>
                  </a:lnTo>
                  <a:lnTo>
                    <a:pt x="18" y="1280"/>
                  </a:lnTo>
                  <a:lnTo>
                    <a:pt x="13" y="1270"/>
                  </a:lnTo>
                  <a:lnTo>
                    <a:pt x="13" y="1261"/>
                  </a:lnTo>
                  <a:lnTo>
                    <a:pt x="9" y="1251"/>
                  </a:lnTo>
                  <a:lnTo>
                    <a:pt x="4" y="1236"/>
                  </a:lnTo>
                  <a:lnTo>
                    <a:pt x="0" y="1231"/>
                  </a:lnTo>
                  <a:lnTo>
                    <a:pt x="0" y="1207"/>
                  </a:lnTo>
                  <a:lnTo>
                    <a:pt x="4" y="1188"/>
                  </a:lnTo>
                  <a:lnTo>
                    <a:pt x="9" y="1163"/>
                  </a:lnTo>
                  <a:lnTo>
                    <a:pt x="13" y="1139"/>
                  </a:lnTo>
                  <a:lnTo>
                    <a:pt x="22" y="1124"/>
                  </a:lnTo>
                  <a:lnTo>
                    <a:pt x="31" y="1105"/>
                  </a:lnTo>
                  <a:lnTo>
                    <a:pt x="22" y="1085"/>
                  </a:lnTo>
                  <a:lnTo>
                    <a:pt x="13" y="1066"/>
                  </a:lnTo>
                  <a:lnTo>
                    <a:pt x="13" y="1046"/>
                  </a:lnTo>
                  <a:lnTo>
                    <a:pt x="9" y="1022"/>
                  </a:lnTo>
                  <a:lnTo>
                    <a:pt x="9" y="1008"/>
                  </a:lnTo>
                  <a:lnTo>
                    <a:pt x="13" y="993"/>
                  </a:lnTo>
                  <a:lnTo>
                    <a:pt x="13" y="988"/>
                  </a:lnTo>
                  <a:lnTo>
                    <a:pt x="18" y="978"/>
                  </a:lnTo>
                  <a:lnTo>
                    <a:pt x="27" y="973"/>
                  </a:lnTo>
                  <a:lnTo>
                    <a:pt x="31" y="988"/>
                  </a:lnTo>
                  <a:lnTo>
                    <a:pt x="35" y="993"/>
                  </a:lnTo>
                  <a:lnTo>
                    <a:pt x="40" y="1003"/>
                  </a:lnTo>
                  <a:lnTo>
                    <a:pt x="44" y="1008"/>
                  </a:lnTo>
                  <a:lnTo>
                    <a:pt x="49" y="1012"/>
                  </a:lnTo>
                  <a:lnTo>
                    <a:pt x="62" y="1022"/>
                  </a:lnTo>
                  <a:lnTo>
                    <a:pt x="71" y="1027"/>
                  </a:lnTo>
                  <a:lnTo>
                    <a:pt x="76" y="1032"/>
                  </a:lnTo>
                  <a:lnTo>
                    <a:pt x="85" y="1032"/>
                  </a:lnTo>
                  <a:lnTo>
                    <a:pt x="94" y="1032"/>
                  </a:lnTo>
                  <a:lnTo>
                    <a:pt x="112" y="1027"/>
                  </a:lnTo>
                  <a:lnTo>
                    <a:pt x="129" y="1022"/>
                  </a:lnTo>
                  <a:lnTo>
                    <a:pt x="129" y="1042"/>
                  </a:lnTo>
                  <a:lnTo>
                    <a:pt x="134" y="1066"/>
                  </a:lnTo>
                  <a:lnTo>
                    <a:pt x="134" y="1076"/>
                  </a:lnTo>
                  <a:lnTo>
                    <a:pt x="138" y="1090"/>
                  </a:lnTo>
                  <a:lnTo>
                    <a:pt x="147" y="1095"/>
                  </a:lnTo>
                  <a:lnTo>
                    <a:pt x="156" y="1105"/>
                  </a:lnTo>
                  <a:lnTo>
                    <a:pt x="165" y="1105"/>
                  </a:lnTo>
                  <a:lnTo>
                    <a:pt x="179" y="1105"/>
                  </a:lnTo>
                  <a:lnTo>
                    <a:pt x="183" y="1105"/>
                  </a:lnTo>
                  <a:lnTo>
                    <a:pt x="192" y="1105"/>
                  </a:lnTo>
                  <a:lnTo>
                    <a:pt x="192" y="1100"/>
                  </a:lnTo>
                  <a:lnTo>
                    <a:pt x="197" y="1095"/>
                  </a:lnTo>
                  <a:lnTo>
                    <a:pt x="206" y="1105"/>
                  </a:lnTo>
                  <a:lnTo>
                    <a:pt x="206" y="1119"/>
                  </a:lnTo>
                  <a:lnTo>
                    <a:pt x="206" y="1124"/>
                  </a:lnTo>
                  <a:lnTo>
                    <a:pt x="206" y="1139"/>
                  </a:lnTo>
                  <a:lnTo>
                    <a:pt x="197" y="1158"/>
                  </a:lnTo>
                  <a:lnTo>
                    <a:pt x="192" y="1178"/>
                  </a:lnTo>
                  <a:lnTo>
                    <a:pt x="179" y="1192"/>
                  </a:lnTo>
                  <a:lnTo>
                    <a:pt x="161" y="1212"/>
                  </a:lnTo>
                  <a:lnTo>
                    <a:pt x="156" y="1217"/>
                  </a:lnTo>
                  <a:lnTo>
                    <a:pt x="147" y="1222"/>
                  </a:lnTo>
                  <a:lnTo>
                    <a:pt x="138" y="1222"/>
                  </a:lnTo>
                  <a:lnTo>
                    <a:pt x="125" y="1222"/>
                  </a:lnTo>
                  <a:lnTo>
                    <a:pt x="134" y="1188"/>
                  </a:lnTo>
                  <a:lnTo>
                    <a:pt x="134" y="1173"/>
                  </a:lnTo>
                  <a:lnTo>
                    <a:pt x="125" y="1158"/>
                  </a:lnTo>
                  <a:lnTo>
                    <a:pt x="116" y="1144"/>
                  </a:lnTo>
                  <a:lnTo>
                    <a:pt x="112" y="1139"/>
                  </a:lnTo>
                  <a:lnTo>
                    <a:pt x="103" y="1139"/>
                  </a:lnTo>
                  <a:lnTo>
                    <a:pt x="98" y="1139"/>
                  </a:lnTo>
                  <a:lnTo>
                    <a:pt x="89" y="1139"/>
                  </a:lnTo>
                  <a:lnTo>
                    <a:pt x="85" y="1139"/>
                  </a:lnTo>
                  <a:lnTo>
                    <a:pt x="76" y="1139"/>
                  </a:lnTo>
                  <a:lnTo>
                    <a:pt x="62" y="1154"/>
                  </a:lnTo>
                  <a:lnTo>
                    <a:pt x="53" y="1163"/>
                  </a:lnTo>
                  <a:lnTo>
                    <a:pt x="44" y="1173"/>
                  </a:lnTo>
                  <a:lnTo>
                    <a:pt x="40" y="1188"/>
                  </a:lnTo>
                  <a:lnTo>
                    <a:pt x="40" y="1202"/>
                  </a:lnTo>
                  <a:lnTo>
                    <a:pt x="35" y="1217"/>
                  </a:lnTo>
                  <a:lnTo>
                    <a:pt x="31" y="1231"/>
                  </a:lnTo>
                  <a:lnTo>
                    <a:pt x="35" y="1246"/>
                  </a:lnTo>
                  <a:lnTo>
                    <a:pt x="35" y="1261"/>
                  </a:lnTo>
                  <a:lnTo>
                    <a:pt x="40" y="1275"/>
                  </a:lnTo>
                  <a:lnTo>
                    <a:pt x="49" y="1285"/>
                  </a:lnTo>
                  <a:lnTo>
                    <a:pt x="58" y="1295"/>
                  </a:lnTo>
                  <a:lnTo>
                    <a:pt x="67" y="1304"/>
                  </a:lnTo>
                  <a:lnTo>
                    <a:pt x="76" y="1304"/>
                  </a:lnTo>
                  <a:lnTo>
                    <a:pt x="85" y="1314"/>
                  </a:lnTo>
                  <a:lnTo>
                    <a:pt x="98" y="1314"/>
                  </a:lnTo>
                  <a:lnTo>
                    <a:pt x="112" y="1319"/>
                  </a:lnTo>
                  <a:lnTo>
                    <a:pt x="121" y="1319"/>
                  </a:lnTo>
                  <a:lnTo>
                    <a:pt x="147" y="1304"/>
                  </a:lnTo>
                  <a:lnTo>
                    <a:pt x="165" y="1295"/>
                  </a:lnTo>
                  <a:lnTo>
                    <a:pt x="183" y="1280"/>
                  </a:lnTo>
                  <a:lnTo>
                    <a:pt x="201" y="1261"/>
                  </a:lnTo>
                  <a:lnTo>
                    <a:pt x="215" y="1241"/>
                  </a:lnTo>
                  <a:lnTo>
                    <a:pt x="223" y="1222"/>
                  </a:lnTo>
                  <a:lnTo>
                    <a:pt x="237" y="1197"/>
                  </a:lnTo>
                  <a:lnTo>
                    <a:pt x="237" y="1173"/>
                  </a:lnTo>
                  <a:lnTo>
                    <a:pt x="241" y="1154"/>
                  </a:lnTo>
                  <a:lnTo>
                    <a:pt x="246" y="1129"/>
                  </a:lnTo>
                  <a:lnTo>
                    <a:pt x="241" y="1105"/>
                  </a:lnTo>
                  <a:lnTo>
                    <a:pt x="237" y="1090"/>
                  </a:lnTo>
                  <a:lnTo>
                    <a:pt x="232" y="1066"/>
                  </a:lnTo>
                  <a:lnTo>
                    <a:pt x="223" y="1046"/>
                  </a:lnTo>
                  <a:lnTo>
                    <a:pt x="215" y="1032"/>
                  </a:lnTo>
                  <a:lnTo>
                    <a:pt x="206" y="1012"/>
                  </a:lnTo>
                  <a:lnTo>
                    <a:pt x="192" y="998"/>
                  </a:lnTo>
                  <a:lnTo>
                    <a:pt x="179" y="983"/>
                  </a:lnTo>
                  <a:lnTo>
                    <a:pt x="147" y="954"/>
                  </a:lnTo>
                  <a:lnTo>
                    <a:pt x="121" y="925"/>
                  </a:lnTo>
                  <a:lnTo>
                    <a:pt x="89" y="905"/>
                  </a:lnTo>
                  <a:lnTo>
                    <a:pt x="76" y="891"/>
                  </a:lnTo>
                  <a:lnTo>
                    <a:pt x="67" y="876"/>
                  </a:lnTo>
                  <a:lnTo>
                    <a:pt x="44" y="852"/>
                  </a:lnTo>
                  <a:lnTo>
                    <a:pt x="40" y="837"/>
                  </a:lnTo>
                  <a:lnTo>
                    <a:pt x="31" y="823"/>
                  </a:lnTo>
                  <a:lnTo>
                    <a:pt x="27" y="803"/>
                  </a:lnTo>
                  <a:lnTo>
                    <a:pt x="18" y="789"/>
                  </a:lnTo>
                  <a:lnTo>
                    <a:pt x="13" y="750"/>
                  </a:lnTo>
                  <a:lnTo>
                    <a:pt x="4" y="711"/>
                  </a:lnTo>
                  <a:lnTo>
                    <a:pt x="4" y="696"/>
                  </a:lnTo>
                  <a:lnTo>
                    <a:pt x="4" y="677"/>
                  </a:lnTo>
                  <a:lnTo>
                    <a:pt x="9" y="638"/>
                  </a:lnTo>
                  <a:lnTo>
                    <a:pt x="13" y="628"/>
                  </a:lnTo>
                  <a:lnTo>
                    <a:pt x="13" y="613"/>
                  </a:lnTo>
                  <a:lnTo>
                    <a:pt x="22" y="594"/>
                  </a:lnTo>
                  <a:lnTo>
                    <a:pt x="27" y="579"/>
                  </a:lnTo>
                  <a:lnTo>
                    <a:pt x="27" y="570"/>
                  </a:lnTo>
                  <a:lnTo>
                    <a:pt x="27" y="560"/>
                  </a:lnTo>
                  <a:lnTo>
                    <a:pt x="22" y="545"/>
                  </a:lnTo>
                  <a:lnTo>
                    <a:pt x="18" y="535"/>
                  </a:lnTo>
                  <a:lnTo>
                    <a:pt x="18" y="521"/>
                  </a:lnTo>
                  <a:lnTo>
                    <a:pt x="18" y="511"/>
                  </a:lnTo>
                  <a:lnTo>
                    <a:pt x="18" y="497"/>
                  </a:lnTo>
                  <a:lnTo>
                    <a:pt x="22" y="482"/>
                  </a:lnTo>
                  <a:lnTo>
                    <a:pt x="27" y="472"/>
                  </a:lnTo>
                  <a:lnTo>
                    <a:pt x="35" y="462"/>
                  </a:lnTo>
                  <a:lnTo>
                    <a:pt x="40" y="453"/>
                  </a:lnTo>
                  <a:lnTo>
                    <a:pt x="44" y="458"/>
                  </a:lnTo>
                  <a:lnTo>
                    <a:pt x="44" y="462"/>
                  </a:lnTo>
                  <a:lnTo>
                    <a:pt x="49" y="477"/>
                  </a:lnTo>
                  <a:lnTo>
                    <a:pt x="53" y="482"/>
                  </a:lnTo>
                  <a:lnTo>
                    <a:pt x="58" y="487"/>
                  </a:lnTo>
                  <a:lnTo>
                    <a:pt x="58" y="492"/>
                  </a:lnTo>
                  <a:lnTo>
                    <a:pt x="67" y="497"/>
                  </a:lnTo>
                  <a:lnTo>
                    <a:pt x="85" y="497"/>
                  </a:lnTo>
                  <a:lnTo>
                    <a:pt x="98" y="497"/>
                  </a:lnTo>
                  <a:lnTo>
                    <a:pt x="116" y="487"/>
                  </a:lnTo>
                  <a:lnTo>
                    <a:pt x="129" y="482"/>
                  </a:lnTo>
                  <a:lnTo>
                    <a:pt x="156" y="458"/>
                  </a:lnTo>
                  <a:lnTo>
                    <a:pt x="170" y="448"/>
                  </a:lnTo>
                  <a:lnTo>
                    <a:pt x="183" y="443"/>
                  </a:lnTo>
                  <a:lnTo>
                    <a:pt x="174" y="433"/>
                  </a:lnTo>
                  <a:lnTo>
                    <a:pt x="161" y="433"/>
                  </a:lnTo>
                  <a:lnTo>
                    <a:pt x="138" y="424"/>
                  </a:lnTo>
                  <a:lnTo>
                    <a:pt x="116" y="419"/>
                  </a:lnTo>
                  <a:lnTo>
                    <a:pt x="85" y="419"/>
                  </a:lnTo>
                  <a:lnTo>
                    <a:pt x="80" y="419"/>
                  </a:lnTo>
                  <a:lnTo>
                    <a:pt x="71" y="424"/>
                  </a:lnTo>
                  <a:lnTo>
                    <a:pt x="67" y="424"/>
                  </a:lnTo>
                  <a:lnTo>
                    <a:pt x="62" y="424"/>
                  </a:lnTo>
                  <a:lnTo>
                    <a:pt x="67" y="414"/>
                  </a:lnTo>
                  <a:lnTo>
                    <a:pt x="67" y="399"/>
                  </a:lnTo>
                  <a:lnTo>
                    <a:pt x="67" y="385"/>
                  </a:lnTo>
                  <a:lnTo>
                    <a:pt x="62" y="380"/>
                  </a:lnTo>
                  <a:lnTo>
                    <a:pt x="58" y="365"/>
                  </a:lnTo>
                  <a:lnTo>
                    <a:pt x="53" y="355"/>
                  </a:lnTo>
                  <a:lnTo>
                    <a:pt x="40" y="341"/>
                  </a:lnTo>
                  <a:lnTo>
                    <a:pt x="27" y="321"/>
                  </a:lnTo>
                  <a:lnTo>
                    <a:pt x="18" y="302"/>
                  </a:lnTo>
                  <a:lnTo>
                    <a:pt x="13" y="292"/>
                  </a:lnTo>
                  <a:lnTo>
                    <a:pt x="13" y="282"/>
                  </a:lnTo>
                  <a:lnTo>
                    <a:pt x="13" y="268"/>
                  </a:lnTo>
                  <a:lnTo>
                    <a:pt x="13" y="258"/>
                  </a:lnTo>
                  <a:lnTo>
                    <a:pt x="18" y="248"/>
                  </a:lnTo>
                  <a:lnTo>
                    <a:pt x="27" y="234"/>
                  </a:lnTo>
                  <a:lnTo>
                    <a:pt x="31" y="224"/>
                  </a:lnTo>
                  <a:lnTo>
                    <a:pt x="35" y="219"/>
                  </a:lnTo>
                  <a:lnTo>
                    <a:pt x="40" y="219"/>
                  </a:lnTo>
                  <a:lnTo>
                    <a:pt x="49" y="214"/>
                  </a:lnTo>
                  <a:lnTo>
                    <a:pt x="58" y="209"/>
                  </a:lnTo>
                  <a:lnTo>
                    <a:pt x="71" y="209"/>
                  </a:lnTo>
                  <a:lnTo>
                    <a:pt x="80" y="214"/>
                  </a:lnTo>
                  <a:lnTo>
                    <a:pt x="89" y="219"/>
                  </a:lnTo>
                  <a:lnTo>
                    <a:pt x="98" y="224"/>
                  </a:lnTo>
                  <a:lnTo>
                    <a:pt x="98" y="234"/>
                  </a:lnTo>
                  <a:lnTo>
                    <a:pt x="98" y="243"/>
                  </a:lnTo>
                  <a:lnTo>
                    <a:pt x="98" y="248"/>
                  </a:lnTo>
                  <a:lnTo>
                    <a:pt x="85" y="248"/>
                  </a:lnTo>
                  <a:lnTo>
                    <a:pt x="76" y="253"/>
                  </a:lnTo>
                  <a:lnTo>
                    <a:pt x="71" y="263"/>
                  </a:lnTo>
                  <a:lnTo>
                    <a:pt x="62" y="268"/>
                  </a:lnTo>
                  <a:lnTo>
                    <a:pt x="58" y="282"/>
                  </a:lnTo>
                  <a:lnTo>
                    <a:pt x="58" y="292"/>
                  </a:lnTo>
                  <a:lnTo>
                    <a:pt x="58" y="302"/>
                  </a:lnTo>
                  <a:lnTo>
                    <a:pt x="58" y="316"/>
                  </a:lnTo>
                  <a:lnTo>
                    <a:pt x="58" y="321"/>
                  </a:lnTo>
                  <a:lnTo>
                    <a:pt x="62" y="331"/>
                  </a:lnTo>
                  <a:lnTo>
                    <a:pt x="71" y="341"/>
                  </a:lnTo>
                  <a:lnTo>
                    <a:pt x="85" y="355"/>
                  </a:lnTo>
                  <a:lnTo>
                    <a:pt x="98" y="365"/>
                  </a:lnTo>
                  <a:lnTo>
                    <a:pt x="112" y="380"/>
                  </a:lnTo>
                  <a:lnTo>
                    <a:pt x="129" y="385"/>
                  </a:lnTo>
                  <a:lnTo>
                    <a:pt x="147" y="389"/>
                  </a:lnTo>
                  <a:lnTo>
                    <a:pt x="165" y="394"/>
                  </a:lnTo>
                  <a:lnTo>
                    <a:pt x="183" y="394"/>
                  </a:lnTo>
                  <a:lnTo>
                    <a:pt x="201" y="394"/>
                  </a:lnTo>
                  <a:lnTo>
                    <a:pt x="219" y="385"/>
                  </a:lnTo>
                  <a:lnTo>
                    <a:pt x="237" y="375"/>
                  </a:lnTo>
                  <a:lnTo>
                    <a:pt x="246" y="365"/>
                  </a:lnTo>
                  <a:lnTo>
                    <a:pt x="255" y="360"/>
                  </a:lnTo>
                  <a:lnTo>
                    <a:pt x="259" y="351"/>
                  </a:lnTo>
                  <a:lnTo>
                    <a:pt x="264" y="341"/>
                  </a:lnTo>
                  <a:lnTo>
                    <a:pt x="268" y="331"/>
                  </a:lnTo>
                  <a:lnTo>
                    <a:pt x="268" y="316"/>
                  </a:lnTo>
                  <a:lnTo>
                    <a:pt x="259" y="302"/>
                  </a:lnTo>
                  <a:lnTo>
                    <a:pt x="255" y="287"/>
                  </a:lnTo>
                  <a:lnTo>
                    <a:pt x="241" y="278"/>
                  </a:lnTo>
                  <a:lnTo>
                    <a:pt x="237" y="273"/>
                  </a:lnTo>
                  <a:lnTo>
                    <a:pt x="228" y="268"/>
                  </a:lnTo>
                  <a:lnTo>
                    <a:pt x="219" y="268"/>
                  </a:lnTo>
                  <a:lnTo>
                    <a:pt x="210" y="268"/>
                  </a:lnTo>
                  <a:lnTo>
                    <a:pt x="201" y="273"/>
                  </a:lnTo>
                  <a:lnTo>
                    <a:pt x="192" y="282"/>
                  </a:lnTo>
                  <a:lnTo>
                    <a:pt x="188" y="287"/>
                  </a:lnTo>
                  <a:lnTo>
                    <a:pt x="188" y="302"/>
                  </a:lnTo>
                  <a:lnTo>
                    <a:pt x="183" y="321"/>
                  </a:lnTo>
                  <a:lnTo>
                    <a:pt x="179" y="321"/>
                  </a:lnTo>
                  <a:lnTo>
                    <a:pt x="174" y="316"/>
                  </a:lnTo>
                  <a:lnTo>
                    <a:pt x="161" y="312"/>
                  </a:lnTo>
                  <a:lnTo>
                    <a:pt x="156" y="307"/>
                  </a:lnTo>
                  <a:lnTo>
                    <a:pt x="152" y="302"/>
                  </a:lnTo>
                  <a:lnTo>
                    <a:pt x="147" y="292"/>
                  </a:lnTo>
                  <a:lnTo>
                    <a:pt x="147" y="282"/>
                  </a:lnTo>
                  <a:lnTo>
                    <a:pt x="147" y="268"/>
                  </a:lnTo>
                  <a:lnTo>
                    <a:pt x="147" y="253"/>
                  </a:lnTo>
                  <a:lnTo>
                    <a:pt x="152" y="248"/>
                  </a:lnTo>
                  <a:lnTo>
                    <a:pt x="156" y="243"/>
                  </a:lnTo>
                  <a:lnTo>
                    <a:pt x="165" y="234"/>
                  </a:lnTo>
                  <a:lnTo>
                    <a:pt x="179" y="229"/>
                  </a:lnTo>
                  <a:lnTo>
                    <a:pt x="192" y="224"/>
                  </a:lnTo>
                  <a:lnTo>
                    <a:pt x="188" y="219"/>
                  </a:lnTo>
                  <a:lnTo>
                    <a:pt x="179" y="205"/>
                  </a:lnTo>
                  <a:lnTo>
                    <a:pt x="174" y="195"/>
                  </a:lnTo>
                  <a:lnTo>
                    <a:pt x="147" y="170"/>
                  </a:lnTo>
                  <a:lnTo>
                    <a:pt x="143" y="166"/>
                  </a:lnTo>
                  <a:lnTo>
                    <a:pt x="138" y="161"/>
                  </a:lnTo>
                  <a:lnTo>
                    <a:pt x="112" y="127"/>
                  </a:lnTo>
                  <a:lnTo>
                    <a:pt x="107" y="127"/>
                  </a:lnTo>
                  <a:lnTo>
                    <a:pt x="98" y="122"/>
                  </a:lnTo>
                  <a:lnTo>
                    <a:pt x="94" y="117"/>
                  </a:lnTo>
                  <a:lnTo>
                    <a:pt x="76" y="117"/>
                  </a:lnTo>
                  <a:lnTo>
                    <a:pt x="71" y="117"/>
                  </a:lnTo>
                  <a:lnTo>
                    <a:pt x="58" y="117"/>
                  </a:lnTo>
                  <a:lnTo>
                    <a:pt x="53" y="122"/>
                  </a:lnTo>
                  <a:lnTo>
                    <a:pt x="49" y="132"/>
                  </a:lnTo>
                  <a:lnTo>
                    <a:pt x="40" y="146"/>
                  </a:lnTo>
                  <a:lnTo>
                    <a:pt x="35" y="141"/>
                  </a:lnTo>
                  <a:lnTo>
                    <a:pt x="27" y="136"/>
                  </a:lnTo>
                  <a:lnTo>
                    <a:pt x="22" y="122"/>
                  </a:lnTo>
                  <a:lnTo>
                    <a:pt x="18" y="117"/>
                  </a:lnTo>
                  <a:lnTo>
                    <a:pt x="18" y="107"/>
                  </a:lnTo>
                  <a:lnTo>
                    <a:pt x="22" y="93"/>
                  </a:lnTo>
                  <a:lnTo>
                    <a:pt x="31" y="63"/>
                  </a:lnTo>
                  <a:lnTo>
                    <a:pt x="22" y="54"/>
                  </a:lnTo>
                  <a:lnTo>
                    <a:pt x="13" y="39"/>
                  </a:lnTo>
                  <a:lnTo>
                    <a:pt x="13" y="24"/>
                  </a:lnTo>
                  <a:lnTo>
                    <a:pt x="4" y="20"/>
                  </a:lnTo>
                  <a:lnTo>
                    <a:pt x="9" y="20"/>
                  </a:lnTo>
                  <a:lnTo>
                    <a:pt x="9" y="10"/>
                  </a:lnTo>
                  <a:lnTo>
                    <a:pt x="13" y="10"/>
                  </a:lnTo>
                  <a:lnTo>
                    <a:pt x="18" y="10"/>
                  </a:lnTo>
                  <a:lnTo>
                    <a:pt x="22" y="10"/>
                  </a:lnTo>
                  <a:lnTo>
                    <a:pt x="35" y="15"/>
                  </a:lnTo>
                  <a:lnTo>
                    <a:pt x="44" y="24"/>
                  </a:lnTo>
                  <a:lnTo>
                    <a:pt x="58" y="34"/>
                  </a:lnTo>
                  <a:lnTo>
                    <a:pt x="85" y="24"/>
                  </a:lnTo>
                  <a:lnTo>
                    <a:pt x="98" y="20"/>
                  </a:lnTo>
                  <a:lnTo>
                    <a:pt x="107" y="20"/>
                  </a:lnTo>
                  <a:lnTo>
                    <a:pt x="112" y="24"/>
                  </a:lnTo>
                  <a:lnTo>
                    <a:pt x="121" y="29"/>
                  </a:lnTo>
                  <a:lnTo>
                    <a:pt x="129" y="39"/>
                  </a:lnTo>
                  <a:lnTo>
                    <a:pt x="134" y="44"/>
                  </a:lnTo>
                  <a:lnTo>
                    <a:pt x="121" y="54"/>
                  </a:lnTo>
                  <a:lnTo>
                    <a:pt x="112" y="59"/>
                  </a:lnTo>
                  <a:lnTo>
                    <a:pt x="107" y="63"/>
                  </a:lnTo>
                  <a:lnTo>
                    <a:pt x="107" y="73"/>
                  </a:lnTo>
                  <a:lnTo>
                    <a:pt x="107" y="83"/>
                  </a:lnTo>
                  <a:lnTo>
                    <a:pt x="107" y="102"/>
                  </a:lnTo>
                  <a:lnTo>
                    <a:pt x="112" y="107"/>
                  </a:lnTo>
                  <a:lnTo>
                    <a:pt x="116" y="117"/>
                  </a:lnTo>
                  <a:lnTo>
                    <a:pt x="147" y="151"/>
                  </a:lnTo>
                  <a:lnTo>
                    <a:pt x="152" y="156"/>
                  </a:lnTo>
                  <a:lnTo>
                    <a:pt x="152" y="161"/>
                  </a:lnTo>
                  <a:lnTo>
                    <a:pt x="179" y="190"/>
                  </a:lnTo>
                  <a:lnTo>
                    <a:pt x="188" y="195"/>
                  </a:lnTo>
                  <a:lnTo>
                    <a:pt x="197" y="205"/>
                  </a:lnTo>
                  <a:lnTo>
                    <a:pt x="206" y="209"/>
                  </a:lnTo>
                  <a:lnTo>
                    <a:pt x="210" y="195"/>
                  </a:lnTo>
                  <a:lnTo>
                    <a:pt x="215" y="180"/>
                  </a:lnTo>
                  <a:lnTo>
                    <a:pt x="223" y="170"/>
                  </a:lnTo>
                  <a:lnTo>
                    <a:pt x="228" y="166"/>
                  </a:lnTo>
                  <a:lnTo>
                    <a:pt x="232" y="161"/>
                  </a:lnTo>
                  <a:lnTo>
                    <a:pt x="246" y="161"/>
                  </a:lnTo>
                  <a:lnTo>
                    <a:pt x="259" y="161"/>
                  </a:lnTo>
                  <a:lnTo>
                    <a:pt x="268" y="161"/>
                  </a:lnTo>
                  <a:lnTo>
                    <a:pt x="273" y="166"/>
                  </a:lnTo>
                  <a:lnTo>
                    <a:pt x="282" y="170"/>
                  </a:lnTo>
                  <a:lnTo>
                    <a:pt x="286" y="175"/>
                  </a:lnTo>
                  <a:lnTo>
                    <a:pt x="291" y="190"/>
                  </a:lnTo>
                  <a:lnTo>
                    <a:pt x="295" y="190"/>
                  </a:lnTo>
                  <a:lnTo>
                    <a:pt x="295" y="200"/>
                  </a:lnTo>
                  <a:lnTo>
                    <a:pt x="273" y="205"/>
                  </a:lnTo>
                  <a:lnTo>
                    <a:pt x="264" y="205"/>
                  </a:lnTo>
                  <a:lnTo>
                    <a:pt x="259" y="205"/>
                  </a:lnTo>
                  <a:lnTo>
                    <a:pt x="259" y="209"/>
                  </a:lnTo>
                  <a:lnTo>
                    <a:pt x="250" y="219"/>
                  </a:lnTo>
                  <a:lnTo>
                    <a:pt x="246" y="229"/>
                  </a:lnTo>
                  <a:lnTo>
                    <a:pt x="246" y="239"/>
                  </a:lnTo>
                  <a:lnTo>
                    <a:pt x="246" y="248"/>
                  </a:lnTo>
                  <a:lnTo>
                    <a:pt x="250" y="258"/>
                  </a:lnTo>
                  <a:lnTo>
                    <a:pt x="255" y="263"/>
                  </a:lnTo>
                  <a:lnTo>
                    <a:pt x="264" y="273"/>
                  </a:lnTo>
                  <a:lnTo>
                    <a:pt x="273" y="282"/>
                  </a:lnTo>
                  <a:lnTo>
                    <a:pt x="286" y="292"/>
                  </a:lnTo>
                  <a:lnTo>
                    <a:pt x="304" y="292"/>
                  </a:lnTo>
                  <a:lnTo>
                    <a:pt x="313" y="287"/>
                  </a:lnTo>
                  <a:lnTo>
                    <a:pt x="317" y="282"/>
                  </a:lnTo>
                  <a:lnTo>
                    <a:pt x="331" y="273"/>
                  </a:lnTo>
                  <a:lnTo>
                    <a:pt x="335" y="268"/>
                  </a:lnTo>
                  <a:lnTo>
                    <a:pt x="344" y="258"/>
                  </a:lnTo>
                  <a:lnTo>
                    <a:pt x="353" y="239"/>
                  </a:lnTo>
                  <a:lnTo>
                    <a:pt x="362" y="219"/>
                  </a:lnTo>
                  <a:lnTo>
                    <a:pt x="362" y="200"/>
                  </a:lnTo>
                  <a:lnTo>
                    <a:pt x="362" y="180"/>
                  </a:lnTo>
                  <a:lnTo>
                    <a:pt x="358" y="161"/>
                  </a:lnTo>
                  <a:lnTo>
                    <a:pt x="353" y="141"/>
                  </a:lnTo>
                  <a:lnTo>
                    <a:pt x="349" y="122"/>
                  </a:lnTo>
                  <a:lnTo>
                    <a:pt x="335" y="107"/>
                  </a:lnTo>
                  <a:lnTo>
                    <a:pt x="326" y="93"/>
                  </a:lnTo>
                  <a:lnTo>
                    <a:pt x="313" y="73"/>
                  </a:lnTo>
                  <a:lnTo>
                    <a:pt x="304" y="68"/>
                  </a:lnTo>
                  <a:lnTo>
                    <a:pt x="295" y="63"/>
                  </a:lnTo>
                  <a:lnTo>
                    <a:pt x="286" y="59"/>
                  </a:lnTo>
                  <a:lnTo>
                    <a:pt x="277" y="59"/>
                  </a:lnTo>
                  <a:lnTo>
                    <a:pt x="268" y="59"/>
                  </a:lnTo>
                  <a:lnTo>
                    <a:pt x="259" y="59"/>
                  </a:lnTo>
                  <a:lnTo>
                    <a:pt x="246" y="68"/>
                  </a:lnTo>
                  <a:lnTo>
                    <a:pt x="241" y="73"/>
                  </a:lnTo>
                  <a:lnTo>
                    <a:pt x="232" y="83"/>
                  </a:lnTo>
                  <a:lnTo>
                    <a:pt x="228" y="93"/>
                  </a:lnTo>
                  <a:lnTo>
                    <a:pt x="228" y="107"/>
                  </a:lnTo>
                  <a:lnTo>
                    <a:pt x="223" y="107"/>
                  </a:lnTo>
                  <a:lnTo>
                    <a:pt x="215" y="107"/>
                  </a:lnTo>
                  <a:lnTo>
                    <a:pt x="206" y="107"/>
                  </a:lnTo>
                  <a:lnTo>
                    <a:pt x="197" y="97"/>
                  </a:lnTo>
                  <a:lnTo>
                    <a:pt x="197" y="88"/>
                  </a:lnTo>
                  <a:lnTo>
                    <a:pt x="192" y="73"/>
                  </a:lnTo>
                  <a:lnTo>
                    <a:pt x="192" y="63"/>
                  </a:lnTo>
                  <a:lnTo>
                    <a:pt x="197" y="54"/>
                  </a:lnTo>
                  <a:lnTo>
                    <a:pt x="197" y="44"/>
                  </a:lnTo>
                  <a:lnTo>
                    <a:pt x="201" y="39"/>
                  </a:lnTo>
                  <a:lnTo>
                    <a:pt x="206" y="34"/>
                  </a:lnTo>
                  <a:lnTo>
                    <a:pt x="215" y="24"/>
                  </a:lnTo>
                  <a:lnTo>
                    <a:pt x="228" y="20"/>
                  </a:lnTo>
                  <a:lnTo>
                    <a:pt x="237" y="15"/>
                  </a:lnTo>
                  <a:lnTo>
                    <a:pt x="246" y="10"/>
                  </a:lnTo>
                  <a:lnTo>
                    <a:pt x="259" y="15"/>
                  </a:lnTo>
                  <a:lnTo>
                    <a:pt x="268" y="15"/>
                  </a:lnTo>
                  <a:lnTo>
                    <a:pt x="277" y="20"/>
                  </a:lnTo>
                  <a:lnTo>
                    <a:pt x="295" y="29"/>
                  </a:lnTo>
                  <a:lnTo>
                    <a:pt x="313" y="44"/>
                  </a:lnTo>
                  <a:lnTo>
                    <a:pt x="326" y="59"/>
                  </a:lnTo>
                  <a:lnTo>
                    <a:pt x="335" y="63"/>
                  </a:lnTo>
                  <a:lnTo>
                    <a:pt x="349" y="68"/>
                  </a:lnTo>
                  <a:lnTo>
                    <a:pt x="353" y="73"/>
                  </a:lnTo>
                  <a:lnTo>
                    <a:pt x="362" y="73"/>
                  </a:lnTo>
                  <a:lnTo>
                    <a:pt x="380" y="73"/>
                  </a:lnTo>
                  <a:lnTo>
                    <a:pt x="389" y="68"/>
                  </a:lnTo>
                  <a:lnTo>
                    <a:pt x="389" y="73"/>
                  </a:lnTo>
                  <a:lnTo>
                    <a:pt x="389" y="78"/>
                  </a:lnTo>
                  <a:lnTo>
                    <a:pt x="385" y="88"/>
                  </a:lnTo>
                  <a:lnTo>
                    <a:pt x="385" y="93"/>
                  </a:lnTo>
                  <a:lnTo>
                    <a:pt x="385" y="127"/>
                  </a:lnTo>
                  <a:lnTo>
                    <a:pt x="389" y="151"/>
                  </a:lnTo>
                  <a:lnTo>
                    <a:pt x="394" y="175"/>
                  </a:lnTo>
                  <a:lnTo>
                    <a:pt x="398" y="190"/>
                  </a:lnTo>
                  <a:lnTo>
                    <a:pt x="407" y="200"/>
                  </a:lnTo>
                  <a:lnTo>
                    <a:pt x="412" y="185"/>
                  </a:lnTo>
                  <a:lnTo>
                    <a:pt x="420" y="170"/>
                  </a:lnTo>
                  <a:lnTo>
                    <a:pt x="438" y="141"/>
                  </a:lnTo>
                  <a:lnTo>
                    <a:pt x="447" y="127"/>
                  </a:lnTo>
                  <a:lnTo>
                    <a:pt x="452" y="107"/>
                  </a:lnTo>
                  <a:lnTo>
                    <a:pt x="452" y="93"/>
                  </a:lnTo>
                  <a:lnTo>
                    <a:pt x="452" y="73"/>
                  </a:lnTo>
                  <a:lnTo>
                    <a:pt x="452" y="63"/>
                  </a:lnTo>
                  <a:lnTo>
                    <a:pt x="447" y="59"/>
                  </a:lnTo>
                  <a:lnTo>
                    <a:pt x="438" y="59"/>
                  </a:lnTo>
                  <a:lnTo>
                    <a:pt x="438" y="54"/>
                  </a:lnTo>
                  <a:lnTo>
                    <a:pt x="425" y="49"/>
                  </a:lnTo>
                  <a:lnTo>
                    <a:pt x="420" y="49"/>
                  </a:lnTo>
                  <a:lnTo>
                    <a:pt x="416" y="44"/>
                  </a:lnTo>
                  <a:lnTo>
                    <a:pt x="425" y="39"/>
                  </a:lnTo>
                  <a:lnTo>
                    <a:pt x="434" y="29"/>
                  </a:lnTo>
                  <a:lnTo>
                    <a:pt x="443" y="24"/>
                  </a:lnTo>
                  <a:lnTo>
                    <a:pt x="452" y="20"/>
                  </a:lnTo>
                  <a:lnTo>
                    <a:pt x="470" y="20"/>
                  </a:lnTo>
                  <a:lnTo>
                    <a:pt x="479" y="20"/>
                  </a:lnTo>
                  <a:lnTo>
                    <a:pt x="492" y="20"/>
                  </a:lnTo>
                  <a:lnTo>
                    <a:pt x="501" y="24"/>
                  </a:lnTo>
                  <a:lnTo>
                    <a:pt x="514" y="24"/>
                  </a:lnTo>
                  <a:lnTo>
                    <a:pt x="523" y="24"/>
                  </a:lnTo>
                  <a:lnTo>
                    <a:pt x="532" y="24"/>
                  </a:lnTo>
                  <a:lnTo>
                    <a:pt x="546" y="24"/>
                  </a:lnTo>
                  <a:lnTo>
                    <a:pt x="564" y="15"/>
                  </a:lnTo>
                  <a:lnTo>
                    <a:pt x="573" y="10"/>
                  </a:lnTo>
                  <a:lnTo>
                    <a:pt x="586" y="10"/>
                  </a:lnTo>
                  <a:lnTo>
                    <a:pt x="622" y="5"/>
                  </a:lnTo>
                  <a:lnTo>
                    <a:pt x="635" y="5"/>
                  </a:lnTo>
                  <a:lnTo>
                    <a:pt x="653" y="5"/>
                  </a:lnTo>
                  <a:lnTo>
                    <a:pt x="689" y="10"/>
                  </a:lnTo>
                  <a:lnTo>
                    <a:pt x="725" y="20"/>
                  </a:lnTo>
                  <a:lnTo>
                    <a:pt x="738" y="24"/>
                  </a:lnTo>
                  <a:lnTo>
                    <a:pt x="756" y="34"/>
                  </a:lnTo>
                  <a:lnTo>
                    <a:pt x="770" y="44"/>
                  </a:lnTo>
                  <a:lnTo>
                    <a:pt x="783" y="49"/>
                  </a:lnTo>
                  <a:lnTo>
                    <a:pt x="805" y="73"/>
                  </a:lnTo>
                  <a:lnTo>
                    <a:pt x="819" y="83"/>
                  </a:lnTo>
                  <a:lnTo>
                    <a:pt x="832" y="97"/>
                  </a:lnTo>
                  <a:lnTo>
                    <a:pt x="850" y="132"/>
                  </a:lnTo>
                  <a:lnTo>
                    <a:pt x="877" y="161"/>
                  </a:lnTo>
                  <a:lnTo>
                    <a:pt x="904" y="195"/>
                  </a:lnTo>
                  <a:lnTo>
                    <a:pt x="917" y="209"/>
                  </a:lnTo>
                  <a:lnTo>
                    <a:pt x="931" y="224"/>
                  </a:lnTo>
                  <a:lnTo>
                    <a:pt x="949" y="234"/>
                  </a:lnTo>
                  <a:lnTo>
                    <a:pt x="962" y="243"/>
                  </a:lnTo>
                  <a:lnTo>
                    <a:pt x="980" y="253"/>
                  </a:lnTo>
                  <a:lnTo>
                    <a:pt x="998" y="258"/>
                  </a:lnTo>
                  <a:lnTo>
                    <a:pt x="1016" y="263"/>
                  </a:lnTo>
                  <a:lnTo>
                    <a:pt x="1038" y="268"/>
                  </a:lnTo>
                  <a:lnTo>
                    <a:pt x="1056" y="263"/>
                  </a:lnTo>
                  <a:lnTo>
                    <a:pt x="1079" y="258"/>
                  </a:lnTo>
                  <a:lnTo>
                    <a:pt x="1101" y="258"/>
                  </a:lnTo>
                  <a:lnTo>
                    <a:pt x="1119" y="243"/>
                  </a:lnTo>
                  <a:lnTo>
                    <a:pt x="1141" y="234"/>
                  </a:lnTo>
                  <a:lnTo>
                    <a:pt x="1159" y="219"/>
                  </a:lnTo>
                  <a:lnTo>
                    <a:pt x="1177" y="200"/>
                  </a:lnTo>
                  <a:lnTo>
                    <a:pt x="1190" y="180"/>
                  </a:lnTo>
                  <a:lnTo>
                    <a:pt x="1199" y="161"/>
                  </a:lnTo>
                  <a:lnTo>
                    <a:pt x="1208" y="132"/>
                  </a:lnTo>
                  <a:lnTo>
                    <a:pt x="1208" y="122"/>
                  </a:lnTo>
                  <a:lnTo>
                    <a:pt x="1208" y="107"/>
                  </a:lnTo>
                  <a:lnTo>
                    <a:pt x="1208" y="93"/>
                  </a:lnTo>
                  <a:lnTo>
                    <a:pt x="1199" y="83"/>
                  </a:lnTo>
                  <a:lnTo>
                    <a:pt x="1195" y="73"/>
                  </a:lnTo>
                  <a:lnTo>
                    <a:pt x="1190" y="59"/>
                  </a:lnTo>
                  <a:lnTo>
                    <a:pt x="1177" y="54"/>
                  </a:lnTo>
                  <a:lnTo>
                    <a:pt x="1173" y="44"/>
                  </a:lnTo>
                  <a:lnTo>
                    <a:pt x="1159" y="39"/>
                  </a:lnTo>
                  <a:lnTo>
                    <a:pt x="1146" y="39"/>
                  </a:lnTo>
                  <a:lnTo>
                    <a:pt x="1132" y="34"/>
                  </a:lnTo>
                  <a:lnTo>
                    <a:pt x="1119" y="39"/>
                  </a:lnTo>
                  <a:lnTo>
                    <a:pt x="1105" y="44"/>
                  </a:lnTo>
                  <a:lnTo>
                    <a:pt x="1092" y="44"/>
                  </a:lnTo>
                  <a:lnTo>
                    <a:pt x="1079" y="49"/>
                  </a:lnTo>
                  <a:lnTo>
                    <a:pt x="1070" y="59"/>
                  </a:lnTo>
                  <a:lnTo>
                    <a:pt x="1056" y="68"/>
                  </a:lnTo>
                  <a:lnTo>
                    <a:pt x="1047" y="83"/>
                  </a:lnTo>
                  <a:lnTo>
                    <a:pt x="1043" y="93"/>
                  </a:lnTo>
                  <a:lnTo>
                    <a:pt x="1043" y="97"/>
                  </a:lnTo>
                  <a:lnTo>
                    <a:pt x="1043" y="107"/>
                  </a:lnTo>
                  <a:lnTo>
                    <a:pt x="1043" y="112"/>
                  </a:lnTo>
                  <a:lnTo>
                    <a:pt x="1047" y="122"/>
                  </a:lnTo>
                  <a:lnTo>
                    <a:pt x="1052" y="127"/>
                  </a:lnTo>
                  <a:lnTo>
                    <a:pt x="1065" y="136"/>
                  </a:lnTo>
                  <a:lnTo>
                    <a:pt x="1079" y="141"/>
                  </a:lnTo>
                  <a:lnTo>
                    <a:pt x="1092" y="146"/>
                  </a:lnTo>
                  <a:lnTo>
                    <a:pt x="1123" y="136"/>
                  </a:lnTo>
                  <a:lnTo>
                    <a:pt x="1123" y="151"/>
                  </a:lnTo>
                  <a:lnTo>
                    <a:pt x="1119" y="161"/>
                  </a:lnTo>
                  <a:lnTo>
                    <a:pt x="1119" y="170"/>
                  </a:lnTo>
                  <a:lnTo>
                    <a:pt x="1114" y="175"/>
                  </a:lnTo>
                  <a:lnTo>
                    <a:pt x="1096" y="190"/>
                  </a:lnTo>
                  <a:lnTo>
                    <a:pt x="1083" y="205"/>
                  </a:lnTo>
                  <a:lnTo>
                    <a:pt x="1065" y="214"/>
                  </a:lnTo>
                  <a:lnTo>
                    <a:pt x="1043" y="224"/>
                  </a:lnTo>
                  <a:lnTo>
                    <a:pt x="1034" y="224"/>
                  </a:lnTo>
                  <a:lnTo>
                    <a:pt x="1029" y="224"/>
                  </a:lnTo>
                  <a:lnTo>
                    <a:pt x="1016" y="224"/>
                  </a:lnTo>
                  <a:lnTo>
                    <a:pt x="1007" y="214"/>
                  </a:lnTo>
                  <a:lnTo>
                    <a:pt x="1011" y="209"/>
                  </a:lnTo>
                  <a:lnTo>
                    <a:pt x="1011" y="205"/>
                  </a:lnTo>
                  <a:lnTo>
                    <a:pt x="1011" y="200"/>
                  </a:lnTo>
                  <a:lnTo>
                    <a:pt x="1016" y="190"/>
                  </a:lnTo>
                  <a:lnTo>
                    <a:pt x="1011" y="180"/>
                  </a:lnTo>
                  <a:lnTo>
                    <a:pt x="1011" y="170"/>
                  </a:lnTo>
                  <a:lnTo>
                    <a:pt x="1007" y="161"/>
                  </a:lnTo>
                  <a:lnTo>
                    <a:pt x="998" y="151"/>
                  </a:lnTo>
                  <a:lnTo>
                    <a:pt x="989" y="146"/>
                  </a:lnTo>
                  <a:lnTo>
                    <a:pt x="980" y="141"/>
                  </a:lnTo>
                  <a:lnTo>
                    <a:pt x="958" y="141"/>
                  </a:lnTo>
                  <a:lnTo>
                    <a:pt x="935" y="141"/>
                  </a:lnTo>
                  <a:lnTo>
                    <a:pt x="944" y="122"/>
                  </a:lnTo>
                  <a:lnTo>
                    <a:pt x="949" y="102"/>
                  </a:lnTo>
                  <a:lnTo>
                    <a:pt x="949" y="93"/>
                  </a:lnTo>
                  <a:lnTo>
                    <a:pt x="949" y="83"/>
                  </a:lnTo>
                  <a:lnTo>
                    <a:pt x="944" y="73"/>
                  </a:lnTo>
                  <a:lnTo>
                    <a:pt x="940" y="68"/>
                  </a:lnTo>
                  <a:lnTo>
                    <a:pt x="931" y="54"/>
                  </a:lnTo>
                  <a:lnTo>
                    <a:pt x="926" y="49"/>
                  </a:lnTo>
                  <a:lnTo>
                    <a:pt x="922" y="44"/>
                  </a:lnTo>
                  <a:lnTo>
                    <a:pt x="913" y="39"/>
                  </a:lnTo>
                  <a:lnTo>
                    <a:pt x="908" y="34"/>
                  </a:lnTo>
                  <a:lnTo>
                    <a:pt x="891" y="29"/>
                  </a:lnTo>
                  <a:lnTo>
                    <a:pt x="895" y="24"/>
                  </a:lnTo>
                  <a:lnTo>
                    <a:pt x="899" y="20"/>
                  </a:lnTo>
                  <a:lnTo>
                    <a:pt x="908" y="15"/>
                  </a:lnTo>
                  <a:lnTo>
                    <a:pt x="913" y="10"/>
                  </a:lnTo>
                  <a:lnTo>
                    <a:pt x="926" y="10"/>
                  </a:lnTo>
                  <a:lnTo>
                    <a:pt x="940" y="10"/>
                  </a:lnTo>
                  <a:lnTo>
                    <a:pt x="962" y="10"/>
                  </a:lnTo>
                  <a:lnTo>
                    <a:pt x="980" y="15"/>
                  </a:lnTo>
                  <a:lnTo>
                    <a:pt x="998" y="24"/>
                  </a:lnTo>
                  <a:lnTo>
                    <a:pt x="1011" y="34"/>
                  </a:lnTo>
                  <a:lnTo>
                    <a:pt x="1029" y="24"/>
                  </a:lnTo>
                  <a:lnTo>
                    <a:pt x="1047" y="15"/>
                  </a:lnTo>
                  <a:lnTo>
                    <a:pt x="1070" y="10"/>
                  </a:lnTo>
                  <a:lnTo>
                    <a:pt x="1088" y="5"/>
                  </a:lnTo>
                  <a:lnTo>
                    <a:pt x="1110" y="0"/>
                  </a:lnTo>
                  <a:lnTo>
                    <a:pt x="1132" y="0"/>
                  </a:lnTo>
                  <a:lnTo>
                    <a:pt x="1137" y="5"/>
                  </a:lnTo>
                  <a:lnTo>
                    <a:pt x="1150" y="10"/>
                  </a:lnTo>
                  <a:lnTo>
                    <a:pt x="1159" y="10"/>
                  </a:lnTo>
                  <a:lnTo>
                    <a:pt x="1164" y="15"/>
                  </a:lnTo>
                  <a:lnTo>
                    <a:pt x="1177" y="20"/>
                  </a:lnTo>
                  <a:lnTo>
                    <a:pt x="1186" y="24"/>
                  </a:lnTo>
                  <a:lnTo>
                    <a:pt x="1199" y="39"/>
                  </a:lnTo>
                  <a:lnTo>
                    <a:pt x="1226" y="68"/>
                  </a:lnTo>
                  <a:lnTo>
                    <a:pt x="1240" y="44"/>
                  </a:lnTo>
                  <a:lnTo>
                    <a:pt x="1244" y="44"/>
                  </a:lnTo>
                  <a:lnTo>
                    <a:pt x="1249" y="54"/>
                  </a:lnTo>
                  <a:lnTo>
                    <a:pt x="1253" y="59"/>
                  </a:lnTo>
                  <a:lnTo>
                    <a:pt x="1258" y="68"/>
                  </a:lnTo>
                  <a:lnTo>
                    <a:pt x="1271" y="73"/>
                  </a:lnTo>
                  <a:lnTo>
                    <a:pt x="1280" y="73"/>
                  </a:lnTo>
                  <a:lnTo>
                    <a:pt x="1289" y="78"/>
                  </a:lnTo>
                  <a:lnTo>
                    <a:pt x="1311" y="73"/>
                  </a:lnTo>
                  <a:lnTo>
                    <a:pt x="1334" y="68"/>
                  </a:lnTo>
                  <a:lnTo>
                    <a:pt x="1352" y="59"/>
                  </a:lnTo>
                  <a:lnTo>
                    <a:pt x="1374" y="44"/>
                  </a:lnTo>
                  <a:lnTo>
                    <a:pt x="1392" y="39"/>
                  </a:lnTo>
                  <a:lnTo>
                    <a:pt x="1419" y="29"/>
                  </a:lnTo>
                  <a:lnTo>
                    <a:pt x="1428" y="29"/>
                  </a:lnTo>
                  <a:lnTo>
                    <a:pt x="1437" y="24"/>
                  </a:lnTo>
                  <a:lnTo>
                    <a:pt x="1450" y="29"/>
                  </a:lnTo>
                  <a:lnTo>
                    <a:pt x="1464" y="29"/>
                  </a:lnTo>
                  <a:lnTo>
                    <a:pt x="1481" y="34"/>
                  </a:lnTo>
                  <a:lnTo>
                    <a:pt x="1504" y="39"/>
                  </a:lnTo>
                  <a:lnTo>
                    <a:pt x="1544" y="44"/>
                  </a:lnTo>
                  <a:lnTo>
                    <a:pt x="1567" y="44"/>
                  </a:lnTo>
                  <a:lnTo>
                    <a:pt x="1584" y="44"/>
                  </a:lnTo>
                  <a:lnTo>
                    <a:pt x="1593" y="39"/>
                  </a:lnTo>
                  <a:lnTo>
                    <a:pt x="1602" y="34"/>
                  </a:lnTo>
                  <a:lnTo>
                    <a:pt x="1611" y="29"/>
                  </a:lnTo>
                  <a:lnTo>
                    <a:pt x="1620" y="24"/>
                  </a:lnTo>
                  <a:lnTo>
                    <a:pt x="1634" y="10"/>
                  </a:lnTo>
                  <a:lnTo>
                    <a:pt x="1634" y="20"/>
                  </a:lnTo>
                  <a:lnTo>
                    <a:pt x="1638" y="24"/>
                  </a:lnTo>
                  <a:lnTo>
                    <a:pt x="1634" y="39"/>
                  </a:lnTo>
                  <a:lnTo>
                    <a:pt x="1634" y="49"/>
                  </a:lnTo>
                  <a:lnTo>
                    <a:pt x="1620" y="68"/>
                  </a:lnTo>
                  <a:lnTo>
                    <a:pt x="1611" y="83"/>
                  </a:lnTo>
                  <a:close/>
                </a:path>
              </a:pathLst>
            </a:custGeom>
            <a:solidFill>
              <a:srgbClr val="FFFF00"/>
            </a:solidFill>
            <a:ln w="12700">
              <a:solidFill>
                <a:schemeClr val="tx1"/>
              </a:solidFill>
              <a:round/>
              <a:headEnd/>
              <a:tailEnd/>
            </a:ln>
          </p:spPr>
          <p:txBody>
            <a:bodyPr/>
            <a:lstStyle/>
            <a:p>
              <a:endParaRPr lang="en-US"/>
            </a:p>
          </p:txBody>
        </p:sp>
        <p:sp>
          <p:nvSpPr>
            <p:cNvPr id="9227" name="Freeform 7"/>
            <p:cNvSpPr>
              <a:spLocks/>
            </p:cNvSpPr>
            <p:nvPr/>
          </p:nvSpPr>
          <p:spPr bwMode="auto">
            <a:xfrm rot="5400000">
              <a:off x="4704" y="96"/>
              <a:ext cx="1152" cy="960"/>
            </a:xfrm>
            <a:custGeom>
              <a:avLst/>
              <a:gdLst>
                <a:gd name="T0" fmla="*/ 98 w 1737"/>
                <a:gd name="T1" fmla="*/ 1 h 1893"/>
                <a:gd name="T2" fmla="*/ 86 w 1737"/>
                <a:gd name="T3" fmla="*/ 1 h 1893"/>
                <a:gd name="T4" fmla="*/ 83 w 1737"/>
                <a:gd name="T5" fmla="*/ 1 h 1893"/>
                <a:gd name="T6" fmla="*/ 62 w 1737"/>
                <a:gd name="T7" fmla="*/ 3 h 1893"/>
                <a:gd name="T8" fmla="*/ 50 w 1737"/>
                <a:gd name="T9" fmla="*/ 2 h 1893"/>
                <a:gd name="T10" fmla="*/ 38 w 1737"/>
                <a:gd name="T11" fmla="*/ 4 h 1893"/>
                <a:gd name="T12" fmla="*/ 30 w 1737"/>
                <a:gd name="T13" fmla="*/ 2 h 1893"/>
                <a:gd name="T14" fmla="*/ 40 w 1737"/>
                <a:gd name="T15" fmla="*/ 2 h 1893"/>
                <a:gd name="T16" fmla="*/ 40 w 1737"/>
                <a:gd name="T17" fmla="*/ 3 h 1893"/>
                <a:gd name="T18" fmla="*/ 47 w 1737"/>
                <a:gd name="T19" fmla="*/ 3 h 1893"/>
                <a:gd name="T20" fmla="*/ 42 w 1737"/>
                <a:gd name="T21" fmla="*/ 1 h 1893"/>
                <a:gd name="T22" fmla="*/ 35 w 1737"/>
                <a:gd name="T23" fmla="*/ 1 h 1893"/>
                <a:gd name="T24" fmla="*/ 29 w 1737"/>
                <a:gd name="T25" fmla="*/ 1 h 1893"/>
                <a:gd name="T26" fmla="*/ 31 w 1737"/>
                <a:gd name="T27" fmla="*/ 4 h 1893"/>
                <a:gd name="T28" fmla="*/ 29 w 1737"/>
                <a:gd name="T29" fmla="*/ 5 h 1893"/>
                <a:gd name="T30" fmla="*/ 23 w 1737"/>
                <a:gd name="T31" fmla="*/ 4 h 1893"/>
                <a:gd name="T32" fmla="*/ 32 w 1737"/>
                <a:gd name="T33" fmla="*/ 6 h 1893"/>
                <a:gd name="T34" fmla="*/ 17 w 1737"/>
                <a:gd name="T35" fmla="*/ 4 h 1893"/>
                <a:gd name="T36" fmla="*/ 27 w 1737"/>
                <a:gd name="T37" fmla="*/ 6 h 1893"/>
                <a:gd name="T38" fmla="*/ 19 w 1737"/>
                <a:gd name="T39" fmla="*/ 5 h 1893"/>
                <a:gd name="T40" fmla="*/ 5 w 1737"/>
                <a:gd name="T41" fmla="*/ 6 h 1893"/>
                <a:gd name="T42" fmla="*/ 2 w 1737"/>
                <a:gd name="T43" fmla="*/ 6 h 1893"/>
                <a:gd name="T44" fmla="*/ 3 w 1737"/>
                <a:gd name="T45" fmla="*/ 7 h 1893"/>
                <a:gd name="T46" fmla="*/ 14 w 1737"/>
                <a:gd name="T47" fmla="*/ 8 h 1893"/>
                <a:gd name="T48" fmla="*/ 15 w 1737"/>
                <a:gd name="T49" fmla="*/ 7 h 1893"/>
                <a:gd name="T50" fmla="*/ 12 w 1737"/>
                <a:gd name="T51" fmla="*/ 6 h 1893"/>
                <a:gd name="T52" fmla="*/ 17 w 1737"/>
                <a:gd name="T53" fmla="*/ 6 h 1893"/>
                <a:gd name="T54" fmla="*/ 23 w 1737"/>
                <a:gd name="T55" fmla="*/ 7 h 1893"/>
                <a:gd name="T56" fmla="*/ 15 w 1737"/>
                <a:gd name="T57" fmla="*/ 9 h 1893"/>
                <a:gd name="T58" fmla="*/ 9 w 1737"/>
                <a:gd name="T59" fmla="*/ 12 h 1893"/>
                <a:gd name="T60" fmla="*/ 7 w 1737"/>
                <a:gd name="T61" fmla="*/ 14 h 1893"/>
                <a:gd name="T62" fmla="*/ 7 w 1737"/>
                <a:gd name="T63" fmla="*/ 15 h 1893"/>
                <a:gd name="T64" fmla="*/ 5 w 1737"/>
                <a:gd name="T65" fmla="*/ 16 h 1893"/>
                <a:gd name="T66" fmla="*/ 1 w 1737"/>
                <a:gd name="T67" fmla="*/ 15 h 1893"/>
                <a:gd name="T68" fmla="*/ 4 w 1737"/>
                <a:gd name="T69" fmla="*/ 12 h 1893"/>
                <a:gd name="T70" fmla="*/ 1 w 1737"/>
                <a:gd name="T71" fmla="*/ 10 h 1893"/>
                <a:gd name="T72" fmla="*/ 5 w 1737"/>
                <a:gd name="T73" fmla="*/ 9 h 1893"/>
                <a:gd name="T74" fmla="*/ 11 w 1737"/>
                <a:gd name="T75" fmla="*/ 10 h 1893"/>
                <a:gd name="T76" fmla="*/ 2 w 1737"/>
                <a:gd name="T77" fmla="*/ 11 h 1893"/>
                <a:gd name="T78" fmla="*/ 14 w 1737"/>
                <a:gd name="T79" fmla="*/ 10 h 1893"/>
                <a:gd name="T80" fmla="*/ 1 w 1737"/>
                <a:gd name="T81" fmla="*/ 7 h 1893"/>
                <a:gd name="T82" fmla="*/ 3 w 1737"/>
                <a:gd name="T83" fmla="*/ 4 h 1893"/>
                <a:gd name="T84" fmla="*/ 4 w 1737"/>
                <a:gd name="T85" fmla="*/ 4 h 1893"/>
                <a:gd name="T86" fmla="*/ 3 w 1737"/>
                <a:gd name="T87" fmla="*/ 2 h 1893"/>
                <a:gd name="T88" fmla="*/ 6 w 1737"/>
                <a:gd name="T89" fmla="*/ 4 h 1893"/>
                <a:gd name="T90" fmla="*/ 11 w 1737"/>
                <a:gd name="T91" fmla="*/ 3 h 1893"/>
                <a:gd name="T92" fmla="*/ 10 w 1737"/>
                <a:gd name="T93" fmla="*/ 2 h 1893"/>
                <a:gd name="T94" fmla="*/ 1 w 1737"/>
                <a:gd name="T95" fmla="*/ 1 h 1893"/>
                <a:gd name="T96" fmla="*/ 6 w 1737"/>
                <a:gd name="T97" fmla="*/ 1 h 1893"/>
                <a:gd name="T98" fmla="*/ 12 w 1737"/>
                <a:gd name="T99" fmla="*/ 2 h 1893"/>
                <a:gd name="T100" fmla="*/ 14 w 1737"/>
                <a:gd name="T101" fmla="*/ 2 h 1893"/>
                <a:gd name="T102" fmla="*/ 18 w 1737"/>
                <a:gd name="T103" fmla="*/ 1 h 1893"/>
                <a:gd name="T104" fmla="*/ 11 w 1737"/>
                <a:gd name="T105" fmla="*/ 1 h 1893"/>
                <a:gd name="T106" fmla="*/ 21 w 1737"/>
                <a:gd name="T107" fmla="*/ 1 h 1893"/>
                <a:gd name="T108" fmla="*/ 24 w 1737"/>
                <a:gd name="T109" fmla="*/ 1 h 1893"/>
                <a:gd name="T110" fmla="*/ 42 w 1737"/>
                <a:gd name="T111" fmla="*/ 1 h 1893"/>
                <a:gd name="T112" fmla="*/ 64 w 1737"/>
                <a:gd name="T113" fmla="*/ 2 h 1893"/>
                <a:gd name="T114" fmla="*/ 60 w 1737"/>
                <a:gd name="T115" fmla="*/ 1 h 1893"/>
                <a:gd name="T116" fmla="*/ 58 w 1737"/>
                <a:gd name="T117" fmla="*/ 2 h 1893"/>
                <a:gd name="T118" fmla="*/ 53 w 1737"/>
                <a:gd name="T119" fmla="*/ 1 h 1893"/>
                <a:gd name="T120" fmla="*/ 63 w 1737"/>
                <a:gd name="T121" fmla="*/ 0 h 1893"/>
                <a:gd name="T122" fmla="*/ 74 w 1737"/>
                <a:gd name="T123" fmla="*/ 1 h 1893"/>
                <a:gd name="T124" fmla="*/ 92 w 1737"/>
                <a:gd name="T125" fmla="*/ 1 h 18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7"/>
                <a:gd name="T190" fmla="*/ 0 h 1893"/>
                <a:gd name="T191" fmla="*/ 1737 w 1737"/>
                <a:gd name="T192" fmla="*/ 1893 h 18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7" h="1893">
                  <a:moveTo>
                    <a:pt x="1611" y="83"/>
                  </a:moveTo>
                  <a:lnTo>
                    <a:pt x="1602" y="88"/>
                  </a:lnTo>
                  <a:lnTo>
                    <a:pt x="1598" y="93"/>
                  </a:lnTo>
                  <a:lnTo>
                    <a:pt x="1589" y="93"/>
                  </a:lnTo>
                  <a:lnTo>
                    <a:pt x="1580" y="93"/>
                  </a:lnTo>
                  <a:lnTo>
                    <a:pt x="1567" y="97"/>
                  </a:lnTo>
                  <a:lnTo>
                    <a:pt x="1553" y="97"/>
                  </a:lnTo>
                  <a:lnTo>
                    <a:pt x="1558" y="102"/>
                  </a:lnTo>
                  <a:lnTo>
                    <a:pt x="1562" y="107"/>
                  </a:lnTo>
                  <a:lnTo>
                    <a:pt x="1575" y="107"/>
                  </a:lnTo>
                  <a:lnTo>
                    <a:pt x="1611" y="107"/>
                  </a:lnTo>
                  <a:lnTo>
                    <a:pt x="1629" y="107"/>
                  </a:lnTo>
                  <a:lnTo>
                    <a:pt x="1647" y="107"/>
                  </a:lnTo>
                  <a:lnTo>
                    <a:pt x="1661" y="97"/>
                  </a:lnTo>
                  <a:lnTo>
                    <a:pt x="1678" y="93"/>
                  </a:lnTo>
                  <a:lnTo>
                    <a:pt x="1692" y="78"/>
                  </a:lnTo>
                  <a:lnTo>
                    <a:pt x="1710" y="63"/>
                  </a:lnTo>
                  <a:lnTo>
                    <a:pt x="1719" y="49"/>
                  </a:lnTo>
                  <a:lnTo>
                    <a:pt x="1728" y="29"/>
                  </a:lnTo>
                  <a:lnTo>
                    <a:pt x="1732" y="29"/>
                  </a:lnTo>
                  <a:lnTo>
                    <a:pt x="1737" y="34"/>
                  </a:lnTo>
                  <a:lnTo>
                    <a:pt x="1737" y="44"/>
                  </a:lnTo>
                  <a:lnTo>
                    <a:pt x="1737" y="63"/>
                  </a:lnTo>
                  <a:lnTo>
                    <a:pt x="1737" y="78"/>
                  </a:lnTo>
                  <a:lnTo>
                    <a:pt x="1732" y="93"/>
                  </a:lnTo>
                  <a:lnTo>
                    <a:pt x="1723" y="107"/>
                  </a:lnTo>
                  <a:lnTo>
                    <a:pt x="1710" y="117"/>
                  </a:lnTo>
                  <a:lnTo>
                    <a:pt x="1701" y="127"/>
                  </a:lnTo>
                  <a:lnTo>
                    <a:pt x="1687" y="132"/>
                  </a:lnTo>
                  <a:lnTo>
                    <a:pt x="1674" y="136"/>
                  </a:lnTo>
                  <a:lnTo>
                    <a:pt x="1661" y="141"/>
                  </a:lnTo>
                  <a:lnTo>
                    <a:pt x="1647" y="141"/>
                  </a:lnTo>
                  <a:lnTo>
                    <a:pt x="1634" y="141"/>
                  </a:lnTo>
                  <a:lnTo>
                    <a:pt x="1616" y="141"/>
                  </a:lnTo>
                  <a:lnTo>
                    <a:pt x="1593" y="136"/>
                  </a:lnTo>
                  <a:lnTo>
                    <a:pt x="1575" y="127"/>
                  </a:lnTo>
                  <a:lnTo>
                    <a:pt x="1540" y="107"/>
                  </a:lnTo>
                  <a:lnTo>
                    <a:pt x="1535" y="112"/>
                  </a:lnTo>
                  <a:lnTo>
                    <a:pt x="1531" y="112"/>
                  </a:lnTo>
                  <a:lnTo>
                    <a:pt x="1526" y="122"/>
                  </a:lnTo>
                  <a:lnTo>
                    <a:pt x="1522" y="127"/>
                  </a:lnTo>
                  <a:lnTo>
                    <a:pt x="1517" y="127"/>
                  </a:lnTo>
                  <a:lnTo>
                    <a:pt x="1513" y="132"/>
                  </a:lnTo>
                  <a:lnTo>
                    <a:pt x="1499" y="141"/>
                  </a:lnTo>
                  <a:lnTo>
                    <a:pt x="1481" y="151"/>
                  </a:lnTo>
                  <a:lnTo>
                    <a:pt x="1464" y="151"/>
                  </a:lnTo>
                  <a:lnTo>
                    <a:pt x="1441" y="151"/>
                  </a:lnTo>
                  <a:lnTo>
                    <a:pt x="1432" y="146"/>
                  </a:lnTo>
                  <a:lnTo>
                    <a:pt x="1419" y="141"/>
                  </a:lnTo>
                  <a:lnTo>
                    <a:pt x="1414" y="136"/>
                  </a:lnTo>
                  <a:lnTo>
                    <a:pt x="1405" y="132"/>
                  </a:lnTo>
                  <a:lnTo>
                    <a:pt x="1405" y="127"/>
                  </a:lnTo>
                  <a:lnTo>
                    <a:pt x="1401" y="122"/>
                  </a:lnTo>
                  <a:lnTo>
                    <a:pt x="1419" y="122"/>
                  </a:lnTo>
                  <a:lnTo>
                    <a:pt x="1428" y="127"/>
                  </a:lnTo>
                  <a:lnTo>
                    <a:pt x="1437" y="127"/>
                  </a:lnTo>
                  <a:lnTo>
                    <a:pt x="1446" y="127"/>
                  </a:lnTo>
                  <a:lnTo>
                    <a:pt x="1450" y="122"/>
                  </a:lnTo>
                  <a:lnTo>
                    <a:pt x="1459" y="117"/>
                  </a:lnTo>
                  <a:lnTo>
                    <a:pt x="1468" y="107"/>
                  </a:lnTo>
                  <a:lnTo>
                    <a:pt x="1468" y="97"/>
                  </a:lnTo>
                  <a:lnTo>
                    <a:pt x="1468" y="93"/>
                  </a:lnTo>
                  <a:lnTo>
                    <a:pt x="1468" y="78"/>
                  </a:lnTo>
                  <a:lnTo>
                    <a:pt x="1468" y="68"/>
                  </a:lnTo>
                  <a:lnTo>
                    <a:pt x="1464" y="59"/>
                  </a:lnTo>
                  <a:lnTo>
                    <a:pt x="1455" y="59"/>
                  </a:lnTo>
                  <a:lnTo>
                    <a:pt x="1450" y="54"/>
                  </a:lnTo>
                  <a:lnTo>
                    <a:pt x="1441" y="54"/>
                  </a:lnTo>
                  <a:lnTo>
                    <a:pt x="1423" y="49"/>
                  </a:lnTo>
                  <a:lnTo>
                    <a:pt x="1405" y="54"/>
                  </a:lnTo>
                  <a:lnTo>
                    <a:pt x="1392" y="59"/>
                  </a:lnTo>
                  <a:lnTo>
                    <a:pt x="1378" y="59"/>
                  </a:lnTo>
                  <a:lnTo>
                    <a:pt x="1352" y="73"/>
                  </a:lnTo>
                  <a:lnTo>
                    <a:pt x="1329" y="83"/>
                  </a:lnTo>
                  <a:lnTo>
                    <a:pt x="1302" y="102"/>
                  </a:lnTo>
                  <a:lnTo>
                    <a:pt x="1284" y="122"/>
                  </a:lnTo>
                  <a:lnTo>
                    <a:pt x="1262" y="141"/>
                  </a:lnTo>
                  <a:lnTo>
                    <a:pt x="1222" y="180"/>
                  </a:lnTo>
                  <a:lnTo>
                    <a:pt x="1199" y="205"/>
                  </a:lnTo>
                  <a:lnTo>
                    <a:pt x="1177" y="224"/>
                  </a:lnTo>
                  <a:lnTo>
                    <a:pt x="1159" y="239"/>
                  </a:lnTo>
                  <a:lnTo>
                    <a:pt x="1132" y="258"/>
                  </a:lnTo>
                  <a:lnTo>
                    <a:pt x="1110" y="268"/>
                  </a:lnTo>
                  <a:lnTo>
                    <a:pt x="1088" y="273"/>
                  </a:lnTo>
                  <a:lnTo>
                    <a:pt x="1056" y="282"/>
                  </a:lnTo>
                  <a:lnTo>
                    <a:pt x="1043" y="282"/>
                  </a:lnTo>
                  <a:lnTo>
                    <a:pt x="1029" y="282"/>
                  </a:lnTo>
                  <a:lnTo>
                    <a:pt x="1007" y="282"/>
                  </a:lnTo>
                  <a:lnTo>
                    <a:pt x="989" y="282"/>
                  </a:lnTo>
                  <a:lnTo>
                    <a:pt x="985" y="287"/>
                  </a:lnTo>
                  <a:lnTo>
                    <a:pt x="971" y="292"/>
                  </a:lnTo>
                  <a:lnTo>
                    <a:pt x="967" y="292"/>
                  </a:lnTo>
                  <a:lnTo>
                    <a:pt x="962" y="307"/>
                  </a:lnTo>
                  <a:lnTo>
                    <a:pt x="967" y="336"/>
                  </a:lnTo>
                  <a:lnTo>
                    <a:pt x="953" y="331"/>
                  </a:lnTo>
                  <a:lnTo>
                    <a:pt x="940" y="326"/>
                  </a:lnTo>
                  <a:lnTo>
                    <a:pt x="931" y="321"/>
                  </a:lnTo>
                  <a:lnTo>
                    <a:pt x="922" y="307"/>
                  </a:lnTo>
                  <a:lnTo>
                    <a:pt x="913" y="297"/>
                  </a:lnTo>
                  <a:lnTo>
                    <a:pt x="904" y="287"/>
                  </a:lnTo>
                  <a:lnTo>
                    <a:pt x="891" y="258"/>
                  </a:lnTo>
                  <a:lnTo>
                    <a:pt x="891" y="248"/>
                  </a:lnTo>
                  <a:lnTo>
                    <a:pt x="886" y="239"/>
                  </a:lnTo>
                  <a:lnTo>
                    <a:pt x="882" y="229"/>
                  </a:lnTo>
                  <a:lnTo>
                    <a:pt x="877" y="224"/>
                  </a:lnTo>
                  <a:lnTo>
                    <a:pt x="877" y="248"/>
                  </a:lnTo>
                  <a:lnTo>
                    <a:pt x="873" y="278"/>
                  </a:lnTo>
                  <a:lnTo>
                    <a:pt x="868" y="292"/>
                  </a:lnTo>
                  <a:lnTo>
                    <a:pt x="864" y="307"/>
                  </a:lnTo>
                  <a:lnTo>
                    <a:pt x="850" y="326"/>
                  </a:lnTo>
                  <a:lnTo>
                    <a:pt x="837" y="351"/>
                  </a:lnTo>
                  <a:lnTo>
                    <a:pt x="823" y="370"/>
                  </a:lnTo>
                  <a:lnTo>
                    <a:pt x="801" y="389"/>
                  </a:lnTo>
                  <a:lnTo>
                    <a:pt x="783" y="399"/>
                  </a:lnTo>
                  <a:lnTo>
                    <a:pt x="770" y="404"/>
                  </a:lnTo>
                  <a:lnTo>
                    <a:pt x="756" y="409"/>
                  </a:lnTo>
                  <a:lnTo>
                    <a:pt x="729" y="419"/>
                  </a:lnTo>
                  <a:lnTo>
                    <a:pt x="716" y="424"/>
                  </a:lnTo>
                  <a:lnTo>
                    <a:pt x="707" y="428"/>
                  </a:lnTo>
                  <a:lnTo>
                    <a:pt x="698" y="438"/>
                  </a:lnTo>
                  <a:lnTo>
                    <a:pt x="694" y="438"/>
                  </a:lnTo>
                  <a:lnTo>
                    <a:pt x="694" y="448"/>
                  </a:lnTo>
                  <a:lnTo>
                    <a:pt x="694" y="453"/>
                  </a:lnTo>
                  <a:lnTo>
                    <a:pt x="698" y="472"/>
                  </a:lnTo>
                  <a:lnTo>
                    <a:pt x="694" y="477"/>
                  </a:lnTo>
                  <a:lnTo>
                    <a:pt x="689" y="477"/>
                  </a:lnTo>
                  <a:lnTo>
                    <a:pt x="680" y="472"/>
                  </a:lnTo>
                  <a:lnTo>
                    <a:pt x="671" y="472"/>
                  </a:lnTo>
                  <a:lnTo>
                    <a:pt x="667" y="462"/>
                  </a:lnTo>
                  <a:lnTo>
                    <a:pt x="667" y="453"/>
                  </a:lnTo>
                  <a:lnTo>
                    <a:pt x="662" y="448"/>
                  </a:lnTo>
                  <a:lnTo>
                    <a:pt x="667" y="424"/>
                  </a:lnTo>
                  <a:lnTo>
                    <a:pt x="667" y="419"/>
                  </a:lnTo>
                  <a:lnTo>
                    <a:pt x="671" y="414"/>
                  </a:lnTo>
                  <a:lnTo>
                    <a:pt x="676" y="404"/>
                  </a:lnTo>
                  <a:lnTo>
                    <a:pt x="649" y="385"/>
                  </a:lnTo>
                  <a:lnTo>
                    <a:pt x="640" y="370"/>
                  </a:lnTo>
                  <a:lnTo>
                    <a:pt x="635" y="360"/>
                  </a:lnTo>
                  <a:lnTo>
                    <a:pt x="631" y="355"/>
                  </a:lnTo>
                  <a:lnTo>
                    <a:pt x="613" y="321"/>
                  </a:lnTo>
                  <a:lnTo>
                    <a:pt x="595" y="287"/>
                  </a:lnTo>
                  <a:lnTo>
                    <a:pt x="591" y="273"/>
                  </a:lnTo>
                  <a:lnTo>
                    <a:pt x="573" y="258"/>
                  </a:lnTo>
                  <a:lnTo>
                    <a:pt x="564" y="243"/>
                  </a:lnTo>
                  <a:lnTo>
                    <a:pt x="550" y="239"/>
                  </a:lnTo>
                  <a:lnTo>
                    <a:pt x="528" y="229"/>
                  </a:lnTo>
                  <a:lnTo>
                    <a:pt x="519" y="229"/>
                  </a:lnTo>
                  <a:lnTo>
                    <a:pt x="514" y="229"/>
                  </a:lnTo>
                  <a:lnTo>
                    <a:pt x="510" y="229"/>
                  </a:lnTo>
                  <a:lnTo>
                    <a:pt x="514" y="219"/>
                  </a:lnTo>
                  <a:lnTo>
                    <a:pt x="519" y="209"/>
                  </a:lnTo>
                  <a:lnTo>
                    <a:pt x="528" y="205"/>
                  </a:lnTo>
                  <a:lnTo>
                    <a:pt x="532" y="200"/>
                  </a:lnTo>
                  <a:lnTo>
                    <a:pt x="550" y="190"/>
                  </a:lnTo>
                  <a:lnTo>
                    <a:pt x="573" y="190"/>
                  </a:lnTo>
                  <a:lnTo>
                    <a:pt x="582" y="190"/>
                  </a:lnTo>
                  <a:lnTo>
                    <a:pt x="595" y="195"/>
                  </a:lnTo>
                  <a:lnTo>
                    <a:pt x="604" y="200"/>
                  </a:lnTo>
                  <a:lnTo>
                    <a:pt x="617" y="205"/>
                  </a:lnTo>
                  <a:lnTo>
                    <a:pt x="626" y="209"/>
                  </a:lnTo>
                  <a:lnTo>
                    <a:pt x="635" y="224"/>
                  </a:lnTo>
                  <a:lnTo>
                    <a:pt x="649" y="239"/>
                  </a:lnTo>
                  <a:lnTo>
                    <a:pt x="658" y="229"/>
                  </a:lnTo>
                  <a:lnTo>
                    <a:pt x="667" y="224"/>
                  </a:lnTo>
                  <a:lnTo>
                    <a:pt x="680" y="224"/>
                  </a:lnTo>
                  <a:lnTo>
                    <a:pt x="694" y="219"/>
                  </a:lnTo>
                  <a:lnTo>
                    <a:pt x="702" y="219"/>
                  </a:lnTo>
                  <a:lnTo>
                    <a:pt x="711" y="219"/>
                  </a:lnTo>
                  <a:lnTo>
                    <a:pt x="738" y="224"/>
                  </a:lnTo>
                  <a:lnTo>
                    <a:pt x="752" y="229"/>
                  </a:lnTo>
                  <a:lnTo>
                    <a:pt x="765" y="243"/>
                  </a:lnTo>
                  <a:lnTo>
                    <a:pt x="770" y="248"/>
                  </a:lnTo>
                  <a:lnTo>
                    <a:pt x="774" y="258"/>
                  </a:lnTo>
                  <a:lnTo>
                    <a:pt x="779" y="268"/>
                  </a:lnTo>
                  <a:lnTo>
                    <a:pt x="779" y="273"/>
                  </a:lnTo>
                  <a:lnTo>
                    <a:pt x="774" y="287"/>
                  </a:lnTo>
                  <a:lnTo>
                    <a:pt x="770" y="282"/>
                  </a:lnTo>
                  <a:lnTo>
                    <a:pt x="765" y="278"/>
                  </a:lnTo>
                  <a:lnTo>
                    <a:pt x="752" y="278"/>
                  </a:lnTo>
                  <a:lnTo>
                    <a:pt x="738" y="278"/>
                  </a:lnTo>
                  <a:lnTo>
                    <a:pt x="725" y="282"/>
                  </a:lnTo>
                  <a:lnTo>
                    <a:pt x="716" y="287"/>
                  </a:lnTo>
                  <a:lnTo>
                    <a:pt x="711" y="292"/>
                  </a:lnTo>
                  <a:lnTo>
                    <a:pt x="698" y="312"/>
                  </a:lnTo>
                  <a:lnTo>
                    <a:pt x="694" y="321"/>
                  </a:lnTo>
                  <a:lnTo>
                    <a:pt x="694" y="326"/>
                  </a:lnTo>
                  <a:lnTo>
                    <a:pt x="694" y="336"/>
                  </a:lnTo>
                  <a:lnTo>
                    <a:pt x="698" y="341"/>
                  </a:lnTo>
                  <a:lnTo>
                    <a:pt x="702" y="355"/>
                  </a:lnTo>
                  <a:lnTo>
                    <a:pt x="711" y="370"/>
                  </a:lnTo>
                  <a:lnTo>
                    <a:pt x="716" y="370"/>
                  </a:lnTo>
                  <a:lnTo>
                    <a:pt x="725" y="380"/>
                  </a:lnTo>
                  <a:lnTo>
                    <a:pt x="734" y="385"/>
                  </a:lnTo>
                  <a:lnTo>
                    <a:pt x="743" y="385"/>
                  </a:lnTo>
                  <a:lnTo>
                    <a:pt x="761" y="385"/>
                  </a:lnTo>
                  <a:lnTo>
                    <a:pt x="783" y="380"/>
                  </a:lnTo>
                  <a:lnTo>
                    <a:pt x="797" y="370"/>
                  </a:lnTo>
                  <a:lnTo>
                    <a:pt x="810" y="355"/>
                  </a:lnTo>
                  <a:lnTo>
                    <a:pt x="823" y="341"/>
                  </a:lnTo>
                  <a:lnTo>
                    <a:pt x="837" y="321"/>
                  </a:lnTo>
                  <a:lnTo>
                    <a:pt x="846" y="307"/>
                  </a:lnTo>
                  <a:lnTo>
                    <a:pt x="855" y="292"/>
                  </a:lnTo>
                  <a:lnTo>
                    <a:pt x="859" y="268"/>
                  </a:lnTo>
                  <a:lnTo>
                    <a:pt x="859" y="248"/>
                  </a:lnTo>
                  <a:lnTo>
                    <a:pt x="855" y="243"/>
                  </a:lnTo>
                  <a:lnTo>
                    <a:pt x="850" y="243"/>
                  </a:lnTo>
                  <a:lnTo>
                    <a:pt x="846" y="243"/>
                  </a:lnTo>
                  <a:lnTo>
                    <a:pt x="837" y="253"/>
                  </a:lnTo>
                  <a:lnTo>
                    <a:pt x="832" y="253"/>
                  </a:lnTo>
                  <a:lnTo>
                    <a:pt x="828" y="248"/>
                  </a:lnTo>
                  <a:lnTo>
                    <a:pt x="832" y="239"/>
                  </a:lnTo>
                  <a:lnTo>
                    <a:pt x="841" y="224"/>
                  </a:lnTo>
                  <a:lnTo>
                    <a:pt x="846" y="209"/>
                  </a:lnTo>
                  <a:lnTo>
                    <a:pt x="850" y="195"/>
                  </a:lnTo>
                  <a:lnTo>
                    <a:pt x="850" y="180"/>
                  </a:lnTo>
                  <a:lnTo>
                    <a:pt x="846" y="161"/>
                  </a:lnTo>
                  <a:lnTo>
                    <a:pt x="846" y="146"/>
                  </a:lnTo>
                  <a:lnTo>
                    <a:pt x="837" y="132"/>
                  </a:lnTo>
                  <a:lnTo>
                    <a:pt x="832" y="122"/>
                  </a:lnTo>
                  <a:lnTo>
                    <a:pt x="819" y="107"/>
                  </a:lnTo>
                  <a:lnTo>
                    <a:pt x="801" y="83"/>
                  </a:lnTo>
                  <a:lnTo>
                    <a:pt x="774" y="63"/>
                  </a:lnTo>
                  <a:lnTo>
                    <a:pt x="770" y="68"/>
                  </a:lnTo>
                  <a:lnTo>
                    <a:pt x="770" y="73"/>
                  </a:lnTo>
                  <a:lnTo>
                    <a:pt x="770" y="83"/>
                  </a:lnTo>
                  <a:lnTo>
                    <a:pt x="770" y="97"/>
                  </a:lnTo>
                  <a:lnTo>
                    <a:pt x="770" y="107"/>
                  </a:lnTo>
                  <a:lnTo>
                    <a:pt x="761" y="122"/>
                  </a:lnTo>
                  <a:lnTo>
                    <a:pt x="756" y="127"/>
                  </a:lnTo>
                  <a:lnTo>
                    <a:pt x="756" y="136"/>
                  </a:lnTo>
                  <a:lnTo>
                    <a:pt x="743" y="141"/>
                  </a:lnTo>
                  <a:lnTo>
                    <a:pt x="729" y="151"/>
                  </a:lnTo>
                  <a:lnTo>
                    <a:pt x="716" y="151"/>
                  </a:lnTo>
                  <a:lnTo>
                    <a:pt x="716" y="136"/>
                  </a:lnTo>
                  <a:lnTo>
                    <a:pt x="711" y="122"/>
                  </a:lnTo>
                  <a:lnTo>
                    <a:pt x="711" y="107"/>
                  </a:lnTo>
                  <a:lnTo>
                    <a:pt x="702" y="93"/>
                  </a:lnTo>
                  <a:lnTo>
                    <a:pt x="694" y="78"/>
                  </a:lnTo>
                  <a:lnTo>
                    <a:pt x="689" y="68"/>
                  </a:lnTo>
                  <a:lnTo>
                    <a:pt x="680" y="59"/>
                  </a:lnTo>
                  <a:lnTo>
                    <a:pt x="667" y="49"/>
                  </a:lnTo>
                  <a:lnTo>
                    <a:pt x="662" y="44"/>
                  </a:lnTo>
                  <a:lnTo>
                    <a:pt x="649" y="44"/>
                  </a:lnTo>
                  <a:lnTo>
                    <a:pt x="640" y="39"/>
                  </a:lnTo>
                  <a:lnTo>
                    <a:pt x="635" y="44"/>
                  </a:lnTo>
                  <a:lnTo>
                    <a:pt x="631" y="44"/>
                  </a:lnTo>
                  <a:lnTo>
                    <a:pt x="626" y="44"/>
                  </a:lnTo>
                  <a:lnTo>
                    <a:pt x="622" y="49"/>
                  </a:lnTo>
                  <a:lnTo>
                    <a:pt x="622" y="59"/>
                  </a:lnTo>
                  <a:lnTo>
                    <a:pt x="617" y="73"/>
                  </a:lnTo>
                  <a:lnTo>
                    <a:pt x="622" y="88"/>
                  </a:lnTo>
                  <a:lnTo>
                    <a:pt x="631" y="102"/>
                  </a:lnTo>
                  <a:lnTo>
                    <a:pt x="640" y="112"/>
                  </a:lnTo>
                  <a:lnTo>
                    <a:pt x="667" y="136"/>
                  </a:lnTo>
                  <a:lnTo>
                    <a:pt x="640" y="136"/>
                  </a:lnTo>
                  <a:lnTo>
                    <a:pt x="613" y="132"/>
                  </a:lnTo>
                  <a:lnTo>
                    <a:pt x="586" y="136"/>
                  </a:lnTo>
                  <a:lnTo>
                    <a:pt x="573" y="141"/>
                  </a:lnTo>
                  <a:lnTo>
                    <a:pt x="559" y="141"/>
                  </a:lnTo>
                  <a:lnTo>
                    <a:pt x="559" y="132"/>
                  </a:lnTo>
                  <a:lnTo>
                    <a:pt x="564" y="122"/>
                  </a:lnTo>
                  <a:lnTo>
                    <a:pt x="568" y="107"/>
                  </a:lnTo>
                  <a:lnTo>
                    <a:pt x="568" y="102"/>
                  </a:lnTo>
                  <a:lnTo>
                    <a:pt x="564" y="97"/>
                  </a:lnTo>
                  <a:lnTo>
                    <a:pt x="559" y="93"/>
                  </a:lnTo>
                  <a:lnTo>
                    <a:pt x="555" y="83"/>
                  </a:lnTo>
                  <a:lnTo>
                    <a:pt x="546" y="78"/>
                  </a:lnTo>
                  <a:lnTo>
                    <a:pt x="532" y="73"/>
                  </a:lnTo>
                  <a:lnTo>
                    <a:pt x="514" y="83"/>
                  </a:lnTo>
                  <a:lnTo>
                    <a:pt x="501" y="93"/>
                  </a:lnTo>
                  <a:lnTo>
                    <a:pt x="483" y="107"/>
                  </a:lnTo>
                  <a:lnTo>
                    <a:pt x="470" y="127"/>
                  </a:lnTo>
                  <a:lnTo>
                    <a:pt x="461" y="141"/>
                  </a:lnTo>
                  <a:lnTo>
                    <a:pt x="452" y="156"/>
                  </a:lnTo>
                  <a:lnTo>
                    <a:pt x="434" y="190"/>
                  </a:lnTo>
                  <a:lnTo>
                    <a:pt x="420" y="239"/>
                  </a:lnTo>
                  <a:lnTo>
                    <a:pt x="434" y="263"/>
                  </a:lnTo>
                  <a:lnTo>
                    <a:pt x="447" y="282"/>
                  </a:lnTo>
                  <a:lnTo>
                    <a:pt x="461" y="302"/>
                  </a:lnTo>
                  <a:lnTo>
                    <a:pt x="479" y="316"/>
                  </a:lnTo>
                  <a:lnTo>
                    <a:pt x="514" y="346"/>
                  </a:lnTo>
                  <a:lnTo>
                    <a:pt x="550" y="370"/>
                  </a:lnTo>
                  <a:lnTo>
                    <a:pt x="550" y="375"/>
                  </a:lnTo>
                  <a:lnTo>
                    <a:pt x="550" y="380"/>
                  </a:lnTo>
                  <a:lnTo>
                    <a:pt x="546" y="389"/>
                  </a:lnTo>
                  <a:lnTo>
                    <a:pt x="541" y="394"/>
                  </a:lnTo>
                  <a:lnTo>
                    <a:pt x="537" y="404"/>
                  </a:lnTo>
                  <a:lnTo>
                    <a:pt x="537" y="419"/>
                  </a:lnTo>
                  <a:lnTo>
                    <a:pt x="537" y="433"/>
                  </a:lnTo>
                  <a:lnTo>
                    <a:pt x="546" y="443"/>
                  </a:lnTo>
                  <a:lnTo>
                    <a:pt x="550" y="453"/>
                  </a:lnTo>
                  <a:lnTo>
                    <a:pt x="564" y="462"/>
                  </a:lnTo>
                  <a:lnTo>
                    <a:pt x="573" y="467"/>
                  </a:lnTo>
                  <a:lnTo>
                    <a:pt x="577" y="472"/>
                  </a:lnTo>
                  <a:lnTo>
                    <a:pt x="591" y="472"/>
                  </a:lnTo>
                  <a:lnTo>
                    <a:pt x="600" y="472"/>
                  </a:lnTo>
                  <a:lnTo>
                    <a:pt x="604" y="472"/>
                  </a:lnTo>
                  <a:lnTo>
                    <a:pt x="617" y="472"/>
                  </a:lnTo>
                  <a:lnTo>
                    <a:pt x="613" y="482"/>
                  </a:lnTo>
                  <a:lnTo>
                    <a:pt x="604" y="487"/>
                  </a:lnTo>
                  <a:lnTo>
                    <a:pt x="600" y="497"/>
                  </a:lnTo>
                  <a:lnTo>
                    <a:pt x="591" y="501"/>
                  </a:lnTo>
                  <a:lnTo>
                    <a:pt x="582" y="506"/>
                  </a:lnTo>
                  <a:lnTo>
                    <a:pt x="573" y="511"/>
                  </a:lnTo>
                  <a:lnTo>
                    <a:pt x="555" y="521"/>
                  </a:lnTo>
                  <a:lnTo>
                    <a:pt x="541" y="521"/>
                  </a:lnTo>
                  <a:lnTo>
                    <a:pt x="528" y="516"/>
                  </a:lnTo>
                  <a:lnTo>
                    <a:pt x="523" y="511"/>
                  </a:lnTo>
                  <a:lnTo>
                    <a:pt x="514" y="501"/>
                  </a:lnTo>
                  <a:lnTo>
                    <a:pt x="506" y="497"/>
                  </a:lnTo>
                  <a:lnTo>
                    <a:pt x="501" y="487"/>
                  </a:lnTo>
                  <a:lnTo>
                    <a:pt x="492" y="482"/>
                  </a:lnTo>
                  <a:lnTo>
                    <a:pt x="488" y="472"/>
                  </a:lnTo>
                  <a:lnTo>
                    <a:pt x="483" y="458"/>
                  </a:lnTo>
                  <a:lnTo>
                    <a:pt x="483" y="443"/>
                  </a:lnTo>
                  <a:lnTo>
                    <a:pt x="483" y="433"/>
                  </a:lnTo>
                  <a:lnTo>
                    <a:pt x="483" y="419"/>
                  </a:lnTo>
                  <a:lnTo>
                    <a:pt x="488" y="404"/>
                  </a:lnTo>
                  <a:lnTo>
                    <a:pt x="488" y="389"/>
                  </a:lnTo>
                  <a:lnTo>
                    <a:pt x="483" y="380"/>
                  </a:lnTo>
                  <a:lnTo>
                    <a:pt x="479" y="365"/>
                  </a:lnTo>
                  <a:lnTo>
                    <a:pt x="465" y="346"/>
                  </a:lnTo>
                  <a:lnTo>
                    <a:pt x="452" y="326"/>
                  </a:lnTo>
                  <a:lnTo>
                    <a:pt x="443" y="321"/>
                  </a:lnTo>
                  <a:lnTo>
                    <a:pt x="434" y="312"/>
                  </a:lnTo>
                  <a:lnTo>
                    <a:pt x="425" y="307"/>
                  </a:lnTo>
                  <a:lnTo>
                    <a:pt x="412" y="302"/>
                  </a:lnTo>
                  <a:lnTo>
                    <a:pt x="407" y="307"/>
                  </a:lnTo>
                  <a:lnTo>
                    <a:pt x="403" y="331"/>
                  </a:lnTo>
                  <a:lnTo>
                    <a:pt x="403" y="355"/>
                  </a:lnTo>
                  <a:lnTo>
                    <a:pt x="407" y="375"/>
                  </a:lnTo>
                  <a:lnTo>
                    <a:pt x="412" y="399"/>
                  </a:lnTo>
                  <a:lnTo>
                    <a:pt x="420" y="419"/>
                  </a:lnTo>
                  <a:lnTo>
                    <a:pt x="425" y="438"/>
                  </a:lnTo>
                  <a:lnTo>
                    <a:pt x="438" y="453"/>
                  </a:lnTo>
                  <a:lnTo>
                    <a:pt x="452" y="472"/>
                  </a:lnTo>
                  <a:lnTo>
                    <a:pt x="470" y="487"/>
                  </a:lnTo>
                  <a:lnTo>
                    <a:pt x="492" y="506"/>
                  </a:lnTo>
                  <a:lnTo>
                    <a:pt x="514" y="521"/>
                  </a:lnTo>
                  <a:lnTo>
                    <a:pt x="537" y="535"/>
                  </a:lnTo>
                  <a:lnTo>
                    <a:pt x="559" y="555"/>
                  </a:lnTo>
                  <a:lnTo>
                    <a:pt x="568" y="565"/>
                  </a:lnTo>
                  <a:lnTo>
                    <a:pt x="573" y="570"/>
                  </a:lnTo>
                  <a:lnTo>
                    <a:pt x="582" y="584"/>
                  </a:lnTo>
                  <a:lnTo>
                    <a:pt x="586" y="599"/>
                  </a:lnTo>
                  <a:lnTo>
                    <a:pt x="591" y="613"/>
                  </a:lnTo>
                  <a:lnTo>
                    <a:pt x="591" y="633"/>
                  </a:lnTo>
                  <a:lnTo>
                    <a:pt x="595" y="638"/>
                  </a:lnTo>
                  <a:lnTo>
                    <a:pt x="595" y="643"/>
                  </a:lnTo>
                  <a:lnTo>
                    <a:pt x="591" y="647"/>
                  </a:lnTo>
                  <a:lnTo>
                    <a:pt x="582" y="643"/>
                  </a:lnTo>
                  <a:lnTo>
                    <a:pt x="564" y="643"/>
                  </a:lnTo>
                  <a:lnTo>
                    <a:pt x="550" y="638"/>
                  </a:lnTo>
                  <a:lnTo>
                    <a:pt x="541" y="633"/>
                  </a:lnTo>
                  <a:lnTo>
                    <a:pt x="523" y="628"/>
                  </a:lnTo>
                  <a:lnTo>
                    <a:pt x="519" y="618"/>
                  </a:lnTo>
                  <a:lnTo>
                    <a:pt x="510" y="608"/>
                  </a:lnTo>
                  <a:lnTo>
                    <a:pt x="492" y="584"/>
                  </a:lnTo>
                  <a:lnTo>
                    <a:pt x="479" y="565"/>
                  </a:lnTo>
                  <a:lnTo>
                    <a:pt x="465" y="535"/>
                  </a:lnTo>
                  <a:lnTo>
                    <a:pt x="447" y="511"/>
                  </a:lnTo>
                  <a:lnTo>
                    <a:pt x="434" y="492"/>
                  </a:lnTo>
                  <a:lnTo>
                    <a:pt x="420" y="477"/>
                  </a:lnTo>
                  <a:lnTo>
                    <a:pt x="403" y="462"/>
                  </a:lnTo>
                  <a:lnTo>
                    <a:pt x="385" y="458"/>
                  </a:lnTo>
                  <a:lnTo>
                    <a:pt x="367" y="448"/>
                  </a:lnTo>
                  <a:lnTo>
                    <a:pt x="344" y="443"/>
                  </a:lnTo>
                  <a:lnTo>
                    <a:pt x="326" y="438"/>
                  </a:lnTo>
                  <a:lnTo>
                    <a:pt x="304" y="438"/>
                  </a:lnTo>
                  <a:lnTo>
                    <a:pt x="282" y="443"/>
                  </a:lnTo>
                  <a:lnTo>
                    <a:pt x="277" y="448"/>
                  </a:lnTo>
                  <a:lnTo>
                    <a:pt x="282" y="462"/>
                  </a:lnTo>
                  <a:lnTo>
                    <a:pt x="286" y="472"/>
                  </a:lnTo>
                  <a:lnTo>
                    <a:pt x="295" y="482"/>
                  </a:lnTo>
                  <a:lnTo>
                    <a:pt x="300" y="492"/>
                  </a:lnTo>
                  <a:lnTo>
                    <a:pt x="317" y="506"/>
                  </a:lnTo>
                  <a:lnTo>
                    <a:pt x="335" y="521"/>
                  </a:lnTo>
                  <a:lnTo>
                    <a:pt x="349" y="531"/>
                  </a:lnTo>
                  <a:lnTo>
                    <a:pt x="358" y="531"/>
                  </a:lnTo>
                  <a:lnTo>
                    <a:pt x="371" y="531"/>
                  </a:lnTo>
                  <a:lnTo>
                    <a:pt x="385" y="531"/>
                  </a:lnTo>
                  <a:lnTo>
                    <a:pt x="398" y="531"/>
                  </a:lnTo>
                  <a:lnTo>
                    <a:pt x="407" y="526"/>
                  </a:lnTo>
                  <a:lnTo>
                    <a:pt x="420" y="531"/>
                  </a:lnTo>
                  <a:lnTo>
                    <a:pt x="434" y="531"/>
                  </a:lnTo>
                  <a:lnTo>
                    <a:pt x="443" y="535"/>
                  </a:lnTo>
                  <a:lnTo>
                    <a:pt x="447" y="545"/>
                  </a:lnTo>
                  <a:lnTo>
                    <a:pt x="456" y="550"/>
                  </a:lnTo>
                  <a:lnTo>
                    <a:pt x="461" y="560"/>
                  </a:lnTo>
                  <a:lnTo>
                    <a:pt x="470" y="570"/>
                  </a:lnTo>
                  <a:lnTo>
                    <a:pt x="474" y="579"/>
                  </a:lnTo>
                  <a:lnTo>
                    <a:pt x="479" y="589"/>
                  </a:lnTo>
                  <a:lnTo>
                    <a:pt x="479" y="604"/>
                  </a:lnTo>
                  <a:lnTo>
                    <a:pt x="470" y="623"/>
                  </a:lnTo>
                  <a:lnTo>
                    <a:pt x="465" y="633"/>
                  </a:lnTo>
                  <a:lnTo>
                    <a:pt x="461" y="643"/>
                  </a:lnTo>
                  <a:lnTo>
                    <a:pt x="456" y="652"/>
                  </a:lnTo>
                  <a:lnTo>
                    <a:pt x="447" y="662"/>
                  </a:lnTo>
                  <a:lnTo>
                    <a:pt x="443" y="667"/>
                  </a:lnTo>
                  <a:lnTo>
                    <a:pt x="434" y="672"/>
                  </a:lnTo>
                  <a:lnTo>
                    <a:pt x="434" y="662"/>
                  </a:lnTo>
                  <a:lnTo>
                    <a:pt x="434" y="652"/>
                  </a:lnTo>
                  <a:lnTo>
                    <a:pt x="434" y="643"/>
                  </a:lnTo>
                  <a:lnTo>
                    <a:pt x="434" y="628"/>
                  </a:lnTo>
                  <a:lnTo>
                    <a:pt x="429" y="623"/>
                  </a:lnTo>
                  <a:lnTo>
                    <a:pt x="425" y="613"/>
                  </a:lnTo>
                  <a:lnTo>
                    <a:pt x="420" y="599"/>
                  </a:lnTo>
                  <a:lnTo>
                    <a:pt x="407" y="594"/>
                  </a:lnTo>
                  <a:lnTo>
                    <a:pt x="398" y="584"/>
                  </a:lnTo>
                  <a:lnTo>
                    <a:pt x="385" y="584"/>
                  </a:lnTo>
                  <a:lnTo>
                    <a:pt x="376" y="584"/>
                  </a:lnTo>
                  <a:lnTo>
                    <a:pt x="371" y="584"/>
                  </a:lnTo>
                  <a:lnTo>
                    <a:pt x="362" y="589"/>
                  </a:lnTo>
                  <a:lnTo>
                    <a:pt x="358" y="594"/>
                  </a:lnTo>
                  <a:lnTo>
                    <a:pt x="349" y="599"/>
                  </a:lnTo>
                  <a:lnTo>
                    <a:pt x="344" y="599"/>
                  </a:lnTo>
                  <a:lnTo>
                    <a:pt x="340" y="599"/>
                  </a:lnTo>
                  <a:lnTo>
                    <a:pt x="317" y="560"/>
                  </a:lnTo>
                  <a:lnTo>
                    <a:pt x="291" y="521"/>
                  </a:lnTo>
                  <a:lnTo>
                    <a:pt x="277" y="501"/>
                  </a:lnTo>
                  <a:lnTo>
                    <a:pt x="259" y="487"/>
                  </a:lnTo>
                  <a:lnTo>
                    <a:pt x="241" y="472"/>
                  </a:lnTo>
                  <a:lnTo>
                    <a:pt x="219" y="458"/>
                  </a:lnTo>
                  <a:lnTo>
                    <a:pt x="179" y="472"/>
                  </a:lnTo>
                  <a:lnTo>
                    <a:pt x="143" y="492"/>
                  </a:lnTo>
                  <a:lnTo>
                    <a:pt x="129" y="501"/>
                  </a:lnTo>
                  <a:lnTo>
                    <a:pt x="116" y="511"/>
                  </a:lnTo>
                  <a:lnTo>
                    <a:pt x="98" y="531"/>
                  </a:lnTo>
                  <a:lnTo>
                    <a:pt x="85" y="545"/>
                  </a:lnTo>
                  <a:lnTo>
                    <a:pt x="76" y="565"/>
                  </a:lnTo>
                  <a:lnTo>
                    <a:pt x="71" y="579"/>
                  </a:lnTo>
                  <a:lnTo>
                    <a:pt x="71" y="594"/>
                  </a:lnTo>
                  <a:lnTo>
                    <a:pt x="76" y="604"/>
                  </a:lnTo>
                  <a:lnTo>
                    <a:pt x="85" y="613"/>
                  </a:lnTo>
                  <a:lnTo>
                    <a:pt x="89" y="613"/>
                  </a:lnTo>
                  <a:lnTo>
                    <a:pt x="94" y="618"/>
                  </a:lnTo>
                  <a:lnTo>
                    <a:pt x="98" y="618"/>
                  </a:lnTo>
                  <a:lnTo>
                    <a:pt x="112" y="613"/>
                  </a:lnTo>
                  <a:lnTo>
                    <a:pt x="121" y="613"/>
                  </a:lnTo>
                  <a:lnTo>
                    <a:pt x="134" y="608"/>
                  </a:lnTo>
                  <a:lnTo>
                    <a:pt x="129" y="623"/>
                  </a:lnTo>
                  <a:lnTo>
                    <a:pt x="125" y="638"/>
                  </a:lnTo>
                  <a:lnTo>
                    <a:pt x="121" y="667"/>
                  </a:lnTo>
                  <a:lnTo>
                    <a:pt x="125" y="696"/>
                  </a:lnTo>
                  <a:lnTo>
                    <a:pt x="125" y="725"/>
                  </a:lnTo>
                  <a:lnTo>
                    <a:pt x="103" y="696"/>
                  </a:lnTo>
                  <a:lnTo>
                    <a:pt x="94" y="686"/>
                  </a:lnTo>
                  <a:lnTo>
                    <a:pt x="80" y="677"/>
                  </a:lnTo>
                  <a:lnTo>
                    <a:pt x="71" y="672"/>
                  </a:lnTo>
                  <a:lnTo>
                    <a:pt x="58" y="677"/>
                  </a:lnTo>
                  <a:lnTo>
                    <a:pt x="53" y="677"/>
                  </a:lnTo>
                  <a:lnTo>
                    <a:pt x="44" y="677"/>
                  </a:lnTo>
                  <a:lnTo>
                    <a:pt x="40" y="681"/>
                  </a:lnTo>
                  <a:lnTo>
                    <a:pt x="40" y="686"/>
                  </a:lnTo>
                  <a:lnTo>
                    <a:pt x="40" y="696"/>
                  </a:lnTo>
                  <a:lnTo>
                    <a:pt x="35" y="696"/>
                  </a:lnTo>
                  <a:lnTo>
                    <a:pt x="40" y="711"/>
                  </a:lnTo>
                  <a:lnTo>
                    <a:pt x="40" y="720"/>
                  </a:lnTo>
                  <a:lnTo>
                    <a:pt x="44" y="725"/>
                  </a:lnTo>
                  <a:lnTo>
                    <a:pt x="53" y="740"/>
                  </a:lnTo>
                  <a:lnTo>
                    <a:pt x="62" y="750"/>
                  </a:lnTo>
                  <a:lnTo>
                    <a:pt x="71" y="759"/>
                  </a:lnTo>
                  <a:lnTo>
                    <a:pt x="85" y="764"/>
                  </a:lnTo>
                  <a:lnTo>
                    <a:pt x="98" y="774"/>
                  </a:lnTo>
                  <a:lnTo>
                    <a:pt x="112" y="774"/>
                  </a:lnTo>
                  <a:lnTo>
                    <a:pt x="125" y="779"/>
                  </a:lnTo>
                  <a:lnTo>
                    <a:pt x="138" y="779"/>
                  </a:lnTo>
                  <a:lnTo>
                    <a:pt x="138" y="793"/>
                  </a:lnTo>
                  <a:lnTo>
                    <a:pt x="134" y="808"/>
                  </a:lnTo>
                  <a:lnTo>
                    <a:pt x="125" y="823"/>
                  </a:lnTo>
                  <a:lnTo>
                    <a:pt x="116" y="827"/>
                  </a:lnTo>
                  <a:lnTo>
                    <a:pt x="112" y="827"/>
                  </a:lnTo>
                  <a:lnTo>
                    <a:pt x="98" y="837"/>
                  </a:lnTo>
                  <a:lnTo>
                    <a:pt x="89" y="837"/>
                  </a:lnTo>
                  <a:lnTo>
                    <a:pt x="76" y="837"/>
                  </a:lnTo>
                  <a:lnTo>
                    <a:pt x="67" y="842"/>
                  </a:lnTo>
                  <a:lnTo>
                    <a:pt x="62" y="842"/>
                  </a:lnTo>
                  <a:lnTo>
                    <a:pt x="58" y="842"/>
                  </a:lnTo>
                  <a:lnTo>
                    <a:pt x="76" y="871"/>
                  </a:lnTo>
                  <a:lnTo>
                    <a:pt x="98" y="891"/>
                  </a:lnTo>
                  <a:lnTo>
                    <a:pt x="112" y="905"/>
                  </a:lnTo>
                  <a:lnTo>
                    <a:pt x="121" y="910"/>
                  </a:lnTo>
                  <a:lnTo>
                    <a:pt x="134" y="920"/>
                  </a:lnTo>
                  <a:lnTo>
                    <a:pt x="147" y="925"/>
                  </a:lnTo>
                  <a:lnTo>
                    <a:pt x="165" y="925"/>
                  </a:lnTo>
                  <a:lnTo>
                    <a:pt x="179" y="925"/>
                  </a:lnTo>
                  <a:lnTo>
                    <a:pt x="192" y="925"/>
                  </a:lnTo>
                  <a:lnTo>
                    <a:pt x="206" y="915"/>
                  </a:lnTo>
                  <a:lnTo>
                    <a:pt x="219" y="905"/>
                  </a:lnTo>
                  <a:lnTo>
                    <a:pt x="228" y="900"/>
                  </a:lnTo>
                  <a:lnTo>
                    <a:pt x="232" y="905"/>
                  </a:lnTo>
                  <a:lnTo>
                    <a:pt x="232" y="910"/>
                  </a:lnTo>
                  <a:lnTo>
                    <a:pt x="223" y="920"/>
                  </a:lnTo>
                  <a:lnTo>
                    <a:pt x="223" y="925"/>
                  </a:lnTo>
                  <a:lnTo>
                    <a:pt x="223" y="930"/>
                  </a:lnTo>
                  <a:lnTo>
                    <a:pt x="228" y="935"/>
                  </a:lnTo>
                  <a:lnTo>
                    <a:pt x="246" y="935"/>
                  </a:lnTo>
                  <a:lnTo>
                    <a:pt x="268" y="930"/>
                  </a:lnTo>
                  <a:lnTo>
                    <a:pt x="282" y="920"/>
                  </a:lnTo>
                  <a:lnTo>
                    <a:pt x="300" y="910"/>
                  </a:lnTo>
                  <a:lnTo>
                    <a:pt x="313" y="896"/>
                  </a:lnTo>
                  <a:lnTo>
                    <a:pt x="326" y="881"/>
                  </a:lnTo>
                  <a:lnTo>
                    <a:pt x="340" y="866"/>
                  </a:lnTo>
                  <a:lnTo>
                    <a:pt x="349" y="852"/>
                  </a:lnTo>
                  <a:lnTo>
                    <a:pt x="353" y="827"/>
                  </a:lnTo>
                  <a:lnTo>
                    <a:pt x="353" y="808"/>
                  </a:lnTo>
                  <a:lnTo>
                    <a:pt x="353" y="798"/>
                  </a:lnTo>
                  <a:lnTo>
                    <a:pt x="349" y="793"/>
                  </a:lnTo>
                  <a:lnTo>
                    <a:pt x="340" y="779"/>
                  </a:lnTo>
                  <a:lnTo>
                    <a:pt x="340" y="774"/>
                  </a:lnTo>
                  <a:lnTo>
                    <a:pt x="326" y="764"/>
                  </a:lnTo>
                  <a:lnTo>
                    <a:pt x="313" y="759"/>
                  </a:lnTo>
                  <a:lnTo>
                    <a:pt x="309" y="759"/>
                  </a:lnTo>
                  <a:lnTo>
                    <a:pt x="300" y="759"/>
                  </a:lnTo>
                  <a:lnTo>
                    <a:pt x="295" y="759"/>
                  </a:lnTo>
                  <a:lnTo>
                    <a:pt x="286" y="759"/>
                  </a:lnTo>
                  <a:lnTo>
                    <a:pt x="268" y="774"/>
                  </a:lnTo>
                  <a:lnTo>
                    <a:pt x="264" y="779"/>
                  </a:lnTo>
                  <a:lnTo>
                    <a:pt x="259" y="789"/>
                  </a:lnTo>
                  <a:lnTo>
                    <a:pt x="255" y="803"/>
                  </a:lnTo>
                  <a:lnTo>
                    <a:pt x="255" y="818"/>
                  </a:lnTo>
                  <a:lnTo>
                    <a:pt x="255" y="832"/>
                  </a:lnTo>
                  <a:lnTo>
                    <a:pt x="259" y="842"/>
                  </a:lnTo>
                  <a:lnTo>
                    <a:pt x="264" y="842"/>
                  </a:lnTo>
                  <a:lnTo>
                    <a:pt x="255" y="847"/>
                  </a:lnTo>
                  <a:lnTo>
                    <a:pt x="246" y="847"/>
                  </a:lnTo>
                  <a:lnTo>
                    <a:pt x="237" y="842"/>
                  </a:lnTo>
                  <a:lnTo>
                    <a:pt x="228" y="842"/>
                  </a:lnTo>
                  <a:lnTo>
                    <a:pt x="223" y="832"/>
                  </a:lnTo>
                  <a:lnTo>
                    <a:pt x="210" y="818"/>
                  </a:lnTo>
                  <a:lnTo>
                    <a:pt x="206" y="803"/>
                  </a:lnTo>
                  <a:lnTo>
                    <a:pt x="201" y="774"/>
                  </a:lnTo>
                  <a:lnTo>
                    <a:pt x="201" y="764"/>
                  </a:lnTo>
                  <a:lnTo>
                    <a:pt x="201" y="754"/>
                  </a:lnTo>
                  <a:lnTo>
                    <a:pt x="206" y="740"/>
                  </a:lnTo>
                  <a:lnTo>
                    <a:pt x="206" y="725"/>
                  </a:lnTo>
                  <a:lnTo>
                    <a:pt x="210" y="716"/>
                  </a:lnTo>
                  <a:lnTo>
                    <a:pt x="219" y="711"/>
                  </a:lnTo>
                  <a:lnTo>
                    <a:pt x="206" y="691"/>
                  </a:lnTo>
                  <a:lnTo>
                    <a:pt x="192" y="681"/>
                  </a:lnTo>
                  <a:lnTo>
                    <a:pt x="192" y="672"/>
                  </a:lnTo>
                  <a:lnTo>
                    <a:pt x="183" y="662"/>
                  </a:lnTo>
                  <a:lnTo>
                    <a:pt x="179" y="647"/>
                  </a:lnTo>
                  <a:lnTo>
                    <a:pt x="179" y="633"/>
                  </a:lnTo>
                  <a:lnTo>
                    <a:pt x="174" y="623"/>
                  </a:lnTo>
                  <a:lnTo>
                    <a:pt x="179" y="599"/>
                  </a:lnTo>
                  <a:lnTo>
                    <a:pt x="183" y="579"/>
                  </a:lnTo>
                  <a:lnTo>
                    <a:pt x="188" y="574"/>
                  </a:lnTo>
                  <a:lnTo>
                    <a:pt x="192" y="565"/>
                  </a:lnTo>
                  <a:lnTo>
                    <a:pt x="201" y="560"/>
                  </a:lnTo>
                  <a:lnTo>
                    <a:pt x="210" y="555"/>
                  </a:lnTo>
                  <a:lnTo>
                    <a:pt x="210" y="565"/>
                  </a:lnTo>
                  <a:lnTo>
                    <a:pt x="210" y="579"/>
                  </a:lnTo>
                  <a:lnTo>
                    <a:pt x="219" y="599"/>
                  </a:lnTo>
                  <a:lnTo>
                    <a:pt x="223" y="613"/>
                  </a:lnTo>
                  <a:lnTo>
                    <a:pt x="237" y="628"/>
                  </a:lnTo>
                  <a:lnTo>
                    <a:pt x="250" y="643"/>
                  </a:lnTo>
                  <a:lnTo>
                    <a:pt x="264" y="647"/>
                  </a:lnTo>
                  <a:lnTo>
                    <a:pt x="295" y="667"/>
                  </a:lnTo>
                  <a:lnTo>
                    <a:pt x="326" y="686"/>
                  </a:lnTo>
                  <a:lnTo>
                    <a:pt x="331" y="691"/>
                  </a:lnTo>
                  <a:lnTo>
                    <a:pt x="340" y="696"/>
                  </a:lnTo>
                  <a:lnTo>
                    <a:pt x="353" y="711"/>
                  </a:lnTo>
                  <a:lnTo>
                    <a:pt x="376" y="735"/>
                  </a:lnTo>
                  <a:lnTo>
                    <a:pt x="380" y="730"/>
                  </a:lnTo>
                  <a:lnTo>
                    <a:pt x="385" y="725"/>
                  </a:lnTo>
                  <a:lnTo>
                    <a:pt x="389" y="725"/>
                  </a:lnTo>
                  <a:lnTo>
                    <a:pt x="412" y="720"/>
                  </a:lnTo>
                  <a:lnTo>
                    <a:pt x="420" y="725"/>
                  </a:lnTo>
                  <a:lnTo>
                    <a:pt x="425" y="725"/>
                  </a:lnTo>
                  <a:lnTo>
                    <a:pt x="434" y="730"/>
                  </a:lnTo>
                  <a:lnTo>
                    <a:pt x="434" y="740"/>
                  </a:lnTo>
                  <a:lnTo>
                    <a:pt x="434" y="745"/>
                  </a:lnTo>
                  <a:lnTo>
                    <a:pt x="438" y="750"/>
                  </a:lnTo>
                  <a:lnTo>
                    <a:pt x="438" y="759"/>
                  </a:lnTo>
                  <a:lnTo>
                    <a:pt x="434" y="759"/>
                  </a:lnTo>
                  <a:lnTo>
                    <a:pt x="420" y="754"/>
                  </a:lnTo>
                  <a:lnTo>
                    <a:pt x="412" y="759"/>
                  </a:lnTo>
                  <a:lnTo>
                    <a:pt x="403" y="759"/>
                  </a:lnTo>
                  <a:lnTo>
                    <a:pt x="394" y="769"/>
                  </a:lnTo>
                  <a:lnTo>
                    <a:pt x="389" y="779"/>
                  </a:lnTo>
                  <a:lnTo>
                    <a:pt x="385" y="793"/>
                  </a:lnTo>
                  <a:lnTo>
                    <a:pt x="376" y="827"/>
                  </a:lnTo>
                  <a:lnTo>
                    <a:pt x="376" y="842"/>
                  </a:lnTo>
                  <a:lnTo>
                    <a:pt x="367" y="852"/>
                  </a:lnTo>
                  <a:lnTo>
                    <a:pt x="358" y="876"/>
                  </a:lnTo>
                  <a:lnTo>
                    <a:pt x="340" y="896"/>
                  </a:lnTo>
                  <a:lnTo>
                    <a:pt x="322" y="910"/>
                  </a:lnTo>
                  <a:lnTo>
                    <a:pt x="300" y="925"/>
                  </a:lnTo>
                  <a:lnTo>
                    <a:pt x="282" y="939"/>
                  </a:lnTo>
                  <a:lnTo>
                    <a:pt x="268" y="944"/>
                  </a:lnTo>
                  <a:lnTo>
                    <a:pt x="255" y="949"/>
                  </a:lnTo>
                  <a:lnTo>
                    <a:pt x="228" y="954"/>
                  </a:lnTo>
                  <a:lnTo>
                    <a:pt x="206" y="954"/>
                  </a:lnTo>
                  <a:lnTo>
                    <a:pt x="210" y="959"/>
                  </a:lnTo>
                  <a:lnTo>
                    <a:pt x="219" y="964"/>
                  </a:lnTo>
                  <a:lnTo>
                    <a:pt x="228" y="969"/>
                  </a:lnTo>
                  <a:lnTo>
                    <a:pt x="237" y="973"/>
                  </a:lnTo>
                  <a:lnTo>
                    <a:pt x="264" y="983"/>
                  </a:lnTo>
                  <a:lnTo>
                    <a:pt x="273" y="993"/>
                  </a:lnTo>
                  <a:lnTo>
                    <a:pt x="282" y="1003"/>
                  </a:lnTo>
                  <a:lnTo>
                    <a:pt x="295" y="1012"/>
                  </a:lnTo>
                  <a:lnTo>
                    <a:pt x="300" y="1022"/>
                  </a:lnTo>
                  <a:lnTo>
                    <a:pt x="304" y="1042"/>
                  </a:lnTo>
                  <a:lnTo>
                    <a:pt x="309" y="1051"/>
                  </a:lnTo>
                  <a:lnTo>
                    <a:pt x="282" y="1046"/>
                  </a:lnTo>
                  <a:lnTo>
                    <a:pt x="268" y="1056"/>
                  </a:lnTo>
                  <a:lnTo>
                    <a:pt x="264" y="1071"/>
                  </a:lnTo>
                  <a:lnTo>
                    <a:pt x="259" y="1076"/>
                  </a:lnTo>
                  <a:lnTo>
                    <a:pt x="259" y="1095"/>
                  </a:lnTo>
                  <a:lnTo>
                    <a:pt x="259" y="1119"/>
                  </a:lnTo>
                  <a:lnTo>
                    <a:pt x="259" y="1134"/>
                  </a:lnTo>
                  <a:lnTo>
                    <a:pt x="259" y="1149"/>
                  </a:lnTo>
                  <a:lnTo>
                    <a:pt x="255" y="1183"/>
                  </a:lnTo>
                  <a:lnTo>
                    <a:pt x="246" y="1207"/>
                  </a:lnTo>
                  <a:lnTo>
                    <a:pt x="237" y="1236"/>
                  </a:lnTo>
                  <a:lnTo>
                    <a:pt x="219" y="1261"/>
                  </a:lnTo>
                  <a:lnTo>
                    <a:pt x="206" y="1285"/>
                  </a:lnTo>
                  <a:lnTo>
                    <a:pt x="188" y="1304"/>
                  </a:lnTo>
                  <a:lnTo>
                    <a:pt x="165" y="1329"/>
                  </a:lnTo>
                  <a:lnTo>
                    <a:pt x="129" y="1373"/>
                  </a:lnTo>
                  <a:lnTo>
                    <a:pt x="112" y="1397"/>
                  </a:lnTo>
                  <a:lnTo>
                    <a:pt x="94" y="1416"/>
                  </a:lnTo>
                  <a:lnTo>
                    <a:pt x="76" y="1446"/>
                  </a:lnTo>
                  <a:lnTo>
                    <a:pt x="67" y="1470"/>
                  </a:lnTo>
                  <a:lnTo>
                    <a:pt x="58" y="1499"/>
                  </a:lnTo>
                  <a:lnTo>
                    <a:pt x="53" y="1519"/>
                  </a:lnTo>
                  <a:lnTo>
                    <a:pt x="49" y="1533"/>
                  </a:lnTo>
                  <a:lnTo>
                    <a:pt x="44" y="1548"/>
                  </a:lnTo>
                  <a:lnTo>
                    <a:pt x="49" y="1567"/>
                  </a:lnTo>
                  <a:lnTo>
                    <a:pt x="49" y="1577"/>
                  </a:lnTo>
                  <a:lnTo>
                    <a:pt x="53" y="1582"/>
                  </a:lnTo>
                  <a:lnTo>
                    <a:pt x="58" y="1592"/>
                  </a:lnTo>
                  <a:lnTo>
                    <a:pt x="62" y="1596"/>
                  </a:lnTo>
                  <a:lnTo>
                    <a:pt x="71" y="1596"/>
                  </a:lnTo>
                  <a:lnTo>
                    <a:pt x="85" y="1596"/>
                  </a:lnTo>
                  <a:lnTo>
                    <a:pt x="89" y="1596"/>
                  </a:lnTo>
                  <a:lnTo>
                    <a:pt x="98" y="1596"/>
                  </a:lnTo>
                  <a:lnTo>
                    <a:pt x="107" y="1587"/>
                  </a:lnTo>
                  <a:lnTo>
                    <a:pt x="112" y="1582"/>
                  </a:lnTo>
                  <a:lnTo>
                    <a:pt x="116" y="1572"/>
                  </a:lnTo>
                  <a:lnTo>
                    <a:pt x="116" y="1567"/>
                  </a:lnTo>
                  <a:lnTo>
                    <a:pt x="116" y="1553"/>
                  </a:lnTo>
                  <a:lnTo>
                    <a:pt x="112" y="1543"/>
                  </a:lnTo>
                  <a:lnTo>
                    <a:pt x="112" y="1523"/>
                  </a:lnTo>
                  <a:lnTo>
                    <a:pt x="116" y="1528"/>
                  </a:lnTo>
                  <a:lnTo>
                    <a:pt x="121" y="1533"/>
                  </a:lnTo>
                  <a:lnTo>
                    <a:pt x="125" y="1538"/>
                  </a:lnTo>
                  <a:lnTo>
                    <a:pt x="129" y="1543"/>
                  </a:lnTo>
                  <a:lnTo>
                    <a:pt x="134" y="1557"/>
                  </a:lnTo>
                  <a:lnTo>
                    <a:pt x="138" y="1567"/>
                  </a:lnTo>
                  <a:lnTo>
                    <a:pt x="138" y="1592"/>
                  </a:lnTo>
                  <a:lnTo>
                    <a:pt x="138" y="1616"/>
                  </a:lnTo>
                  <a:lnTo>
                    <a:pt x="134" y="1631"/>
                  </a:lnTo>
                  <a:lnTo>
                    <a:pt x="121" y="1650"/>
                  </a:lnTo>
                  <a:lnTo>
                    <a:pt x="116" y="1650"/>
                  </a:lnTo>
                  <a:lnTo>
                    <a:pt x="116" y="1655"/>
                  </a:lnTo>
                  <a:lnTo>
                    <a:pt x="112" y="1660"/>
                  </a:lnTo>
                  <a:lnTo>
                    <a:pt x="103" y="1665"/>
                  </a:lnTo>
                  <a:lnTo>
                    <a:pt x="103" y="1669"/>
                  </a:lnTo>
                  <a:lnTo>
                    <a:pt x="98" y="1674"/>
                  </a:lnTo>
                  <a:lnTo>
                    <a:pt x="116" y="1713"/>
                  </a:lnTo>
                  <a:lnTo>
                    <a:pt x="125" y="1733"/>
                  </a:lnTo>
                  <a:lnTo>
                    <a:pt x="129" y="1757"/>
                  </a:lnTo>
                  <a:lnTo>
                    <a:pt x="134" y="1777"/>
                  </a:lnTo>
                  <a:lnTo>
                    <a:pt x="134" y="1791"/>
                  </a:lnTo>
                  <a:lnTo>
                    <a:pt x="134" y="1806"/>
                  </a:lnTo>
                  <a:lnTo>
                    <a:pt x="125" y="1820"/>
                  </a:lnTo>
                  <a:lnTo>
                    <a:pt x="121" y="1835"/>
                  </a:lnTo>
                  <a:lnTo>
                    <a:pt x="116" y="1850"/>
                  </a:lnTo>
                  <a:lnTo>
                    <a:pt x="107" y="1859"/>
                  </a:lnTo>
                  <a:lnTo>
                    <a:pt x="98" y="1879"/>
                  </a:lnTo>
                  <a:lnTo>
                    <a:pt x="85" y="1884"/>
                  </a:lnTo>
                  <a:lnTo>
                    <a:pt x="71" y="1888"/>
                  </a:lnTo>
                  <a:lnTo>
                    <a:pt x="58" y="1893"/>
                  </a:lnTo>
                  <a:lnTo>
                    <a:pt x="40" y="1893"/>
                  </a:lnTo>
                  <a:lnTo>
                    <a:pt x="31" y="1888"/>
                  </a:lnTo>
                  <a:lnTo>
                    <a:pt x="27" y="1884"/>
                  </a:lnTo>
                  <a:lnTo>
                    <a:pt x="27" y="1879"/>
                  </a:lnTo>
                  <a:lnTo>
                    <a:pt x="44" y="1869"/>
                  </a:lnTo>
                  <a:lnTo>
                    <a:pt x="58" y="1859"/>
                  </a:lnTo>
                  <a:lnTo>
                    <a:pt x="71" y="1845"/>
                  </a:lnTo>
                  <a:lnTo>
                    <a:pt x="85" y="1830"/>
                  </a:lnTo>
                  <a:lnTo>
                    <a:pt x="89" y="1811"/>
                  </a:lnTo>
                  <a:lnTo>
                    <a:pt x="98" y="1791"/>
                  </a:lnTo>
                  <a:lnTo>
                    <a:pt x="98" y="1772"/>
                  </a:lnTo>
                  <a:lnTo>
                    <a:pt x="98" y="1752"/>
                  </a:lnTo>
                  <a:lnTo>
                    <a:pt x="98" y="1713"/>
                  </a:lnTo>
                  <a:lnTo>
                    <a:pt x="98" y="1699"/>
                  </a:lnTo>
                  <a:lnTo>
                    <a:pt x="94" y="1694"/>
                  </a:lnTo>
                  <a:lnTo>
                    <a:pt x="89" y="1689"/>
                  </a:lnTo>
                  <a:lnTo>
                    <a:pt x="89" y="1704"/>
                  </a:lnTo>
                  <a:lnTo>
                    <a:pt x="85" y="1718"/>
                  </a:lnTo>
                  <a:lnTo>
                    <a:pt x="85" y="1728"/>
                  </a:lnTo>
                  <a:lnTo>
                    <a:pt x="85" y="1738"/>
                  </a:lnTo>
                  <a:lnTo>
                    <a:pt x="80" y="1747"/>
                  </a:lnTo>
                  <a:lnTo>
                    <a:pt x="76" y="1752"/>
                  </a:lnTo>
                  <a:lnTo>
                    <a:pt x="62" y="1762"/>
                  </a:lnTo>
                  <a:lnTo>
                    <a:pt x="44" y="1777"/>
                  </a:lnTo>
                  <a:lnTo>
                    <a:pt x="35" y="1781"/>
                  </a:lnTo>
                  <a:lnTo>
                    <a:pt x="27" y="1781"/>
                  </a:lnTo>
                  <a:lnTo>
                    <a:pt x="18" y="1781"/>
                  </a:lnTo>
                  <a:lnTo>
                    <a:pt x="9" y="1781"/>
                  </a:lnTo>
                  <a:lnTo>
                    <a:pt x="22" y="1762"/>
                  </a:lnTo>
                  <a:lnTo>
                    <a:pt x="27" y="1752"/>
                  </a:lnTo>
                  <a:lnTo>
                    <a:pt x="31" y="1747"/>
                  </a:lnTo>
                  <a:lnTo>
                    <a:pt x="35" y="1733"/>
                  </a:lnTo>
                  <a:lnTo>
                    <a:pt x="40" y="1723"/>
                  </a:lnTo>
                  <a:lnTo>
                    <a:pt x="40" y="1704"/>
                  </a:lnTo>
                  <a:lnTo>
                    <a:pt x="40" y="1679"/>
                  </a:lnTo>
                  <a:lnTo>
                    <a:pt x="35" y="1635"/>
                  </a:lnTo>
                  <a:lnTo>
                    <a:pt x="31" y="1616"/>
                  </a:lnTo>
                  <a:lnTo>
                    <a:pt x="27" y="1592"/>
                  </a:lnTo>
                  <a:lnTo>
                    <a:pt x="27" y="1582"/>
                  </a:lnTo>
                  <a:lnTo>
                    <a:pt x="27" y="1567"/>
                  </a:lnTo>
                  <a:lnTo>
                    <a:pt x="27" y="1553"/>
                  </a:lnTo>
                  <a:lnTo>
                    <a:pt x="27" y="1543"/>
                  </a:lnTo>
                  <a:lnTo>
                    <a:pt x="35" y="1519"/>
                  </a:lnTo>
                  <a:lnTo>
                    <a:pt x="40" y="1494"/>
                  </a:lnTo>
                  <a:lnTo>
                    <a:pt x="53" y="1470"/>
                  </a:lnTo>
                  <a:lnTo>
                    <a:pt x="62" y="1450"/>
                  </a:lnTo>
                  <a:lnTo>
                    <a:pt x="71" y="1426"/>
                  </a:lnTo>
                  <a:lnTo>
                    <a:pt x="71" y="1402"/>
                  </a:lnTo>
                  <a:lnTo>
                    <a:pt x="71" y="1392"/>
                  </a:lnTo>
                  <a:lnTo>
                    <a:pt x="67" y="1382"/>
                  </a:lnTo>
                  <a:lnTo>
                    <a:pt x="62" y="1368"/>
                  </a:lnTo>
                  <a:lnTo>
                    <a:pt x="58" y="1368"/>
                  </a:lnTo>
                  <a:lnTo>
                    <a:pt x="53" y="1363"/>
                  </a:lnTo>
                  <a:lnTo>
                    <a:pt x="49" y="1358"/>
                  </a:lnTo>
                  <a:lnTo>
                    <a:pt x="40" y="1353"/>
                  </a:lnTo>
                  <a:lnTo>
                    <a:pt x="40" y="1348"/>
                  </a:lnTo>
                  <a:lnTo>
                    <a:pt x="62" y="1334"/>
                  </a:lnTo>
                  <a:lnTo>
                    <a:pt x="35" y="1304"/>
                  </a:lnTo>
                  <a:lnTo>
                    <a:pt x="27" y="1290"/>
                  </a:lnTo>
                  <a:lnTo>
                    <a:pt x="18" y="1280"/>
                  </a:lnTo>
                  <a:lnTo>
                    <a:pt x="13" y="1270"/>
                  </a:lnTo>
                  <a:lnTo>
                    <a:pt x="13" y="1261"/>
                  </a:lnTo>
                  <a:lnTo>
                    <a:pt x="9" y="1251"/>
                  </a:lnTo>
                  <a:lnTo>
                    <a:pt x="4" y="1236"/>
                  </a:lnTo>
                  <a:lnTo>
                    <a:pt x="0" y="1231"/>
                  </a:lnTo>
                  <a:lnTo>
                    <a:pt x="0" y="1207"/>
                  </a:lnTo>
                  <a:lnTo>
                    <a:pt x="4" y="1188"/>
                  </a:lnTo>
                  <a:lnTo>
                    <a:pt x="9" y="1163"/>
                  </a:lnTo>
                  <a:lnTo>
                    <a:pt x="13" y="1139"/>
                  </a:lnTo>
                  <a:lnTo>
                    <a:pt x="22" y="1124"/>
                  </a:lnTo>
                  <a:lnTo>
                    <a:pt x="31" y="1105"/>
                  </a:lnTo>
                  <a:lnTo>
                    <a:pt x="22" y="1085"/>
                  </a:lnTo>
                  <a:lnTo>
                    <a:pt x="13" y="1066"/>
                  </a:lnTo>
                  <a:lnTo>
                    <a:pt x="13" y="1046"/>
                  </a:lnTo>
                  <a:lnTo>
                    <a:pt x="9" y="1022"/>
                  </a:lnTo>
                  <a:lnTo>
                    <a:pt x="9" y="1008"/>
                  </a:lnTo>
                  <a:lnTo>
                    <a:pt x="13" y="993"/>
                  </a:lnTo>
                  <a:lnTo>
                    <a:pt x="13" y="988"/>
                  </a:lnTo>
                  <a:lnTo>
                    <a:pt x="18" y="978"/>
                  </a:lnTo>
                  <a:lnTo>
                    <a:pt x="27" y="973"/>
                  </a:lnTo>
                  <a:lnTo>
                    <a:pt x="31" y="988"/>
                  </a:lnTo>
                  <a:lnTo>
                    <a:pt x="35" y="993"/>
                  </a:lnTo>
                  <a:lnTo>
                    <a:pt x="40" y="1003"/>
                  </a:lnTo>
                  <a:lnTo>
                    <a:pt x="44" y="1008"/>
                  </a:lnTo>
                  <a:lnTo>
                    <a:pt x="49" y="1012"/>
                  </a:lnTo>
                  <a:lnTo>
                    <a:pt x="62" y="1022"/>
                  </a:lnTo>
                  <a:lnTo>
                    <a:pt x="71" y="1027"/>
                  </a:lnTo>
                  <a:lnTo>
                    <a:pt x="76" y="1032"/>
                  </a:lnTo>
                  <a:lnTo>
                    <a:pt x="85" y="1032"/>
                  </a:lnTo>
                  <a:lnTo>
                    <a:pt x="94" y="1032"/>
                  </a:lnTo>
                  <a:lnTo>
                    <a:pt x="112" y="1027"/>
                  </a:lnTo>
                  <a:lnTo>
                    <a:pt x="129" y="1022"/>
                  </a:lnTo>
                  <a:lnTo>
                    <a:pt x="129" y="1042"/>
                  </a:lnTo>
                  <a:lnTo>
                    <a:pt x="134" y="1066"/>
                  </a:lnTo>
                  <a:lnTo>
                    <a:pt x="134" y="1076"/>
                  </a:lnTo>
                  <a:lnTo>
                    <a:pt x="138" y="1090"/>
                  </a:lnTo>
                  <a:lnTo>
                    <a:pt x="147" y="1095"/>
                  </a:lnTo>
                  <a:lnTo>
                    <a:pt x="156" y="1105"/>
                  </a:lnTo>
                  <a:lnTo>
                    <a:pt x="165" y="1105"/>
                  </a:lnTo>
                  <a:lnTo>
                    <a:pt x="179" y="1105"/>
                  </a:lnTo>
                  <a:lnTo>
                    <a:pt x="183" y="1105"/>
                  </a:lnTo>
                  <a:lnTo>
                    <a:pt x="192" y="1105"/>
                  </a:lnTo>
                  <a:lnTo>
                    <a:pt x="192" y="1100"/>
                  </a:lnTo>
                  <a:lnTo>
                    <a:pt x="197" y="1095"/>
                  </a:lnTo>
                  <a:lnTo>
                    <a:pt x="206" y="1105"/>
                  </a:lnTo>
                  <a:lnTo>
                    <a:pt x="206" y="1119"/>
                  </a:lnTo>
                  <a:lnTo>
                    <a:pt x="206" y="1124"/>
                  </a:lnTo>
                  <a:lnTo>
                    <a:pt x="206" y="1139"/>
                  </a:lnTo>
                  <a:lnTo>
                    <a:pt x="197" y="1158"/>
                  </a:lnTo>
                  <a:lnTo>
                    <a:pt x="192" y="1178"/>
                  </a:lnTo>
                  <a:lnTo>
                    <a:pt x="179" y="1192"/>
                  </a:lnTo>
                  <a:lnTo>
                    <a:pt x="161" y="1212"/>
                  </a:lnTo>
                  <a:lnTo>
                    <a:pt x="156" y="1217"/>
                  </a:lnTo>
                  <a:lnTo>
                    <a:pt x="147" y="1222"/>
                  </a:lnTo>
                  <a:lnTo>
                    <a:pt x="138" y="1222"/>
                  </a:lnTo>
                  <a:lnTo>
                    <a:pt x="125" y="1222"/>
                  </a:lnTo>
                  <a:lnTo>
                    <a:pt x="134" y="1188"/>
                  </a:lnTo>
                  <a:lnTo>
                    <a:pt x="134" y="1173"/>
                  </a:lnTo>
                  <a:lnTo>
                    <a:pt x="125" y="1158"/>
                  </a:lnTo>
                  <a:lnTo>
                    <a:pt x="116" y="1144"/>
                  </a:lnTo>
                  <a:lnTo>
                    <a:pt x="112" y="1139"/>
                  </a:lnTo>
                  <a:lnTo>
                    <a:pt x="103" y="1139"/>
                  </a:lnTo>
                  <a:lnTo>
                    <a:pt x="98" y="1139"/>
                  </a:lnTo>
                  <a:lnTo>
                    <a:pt x="89" y="1139"/>
                  </a:lnTo>
                  <a:lnTo>
                    <a:pt x="85" y="1139"/>
                  </a:lnTo>
                  <a:lnTo>
                    <a:pt x="76" y="1139"/>
                  </a:lnTo>
                  <a:lnTo>
                    <a:pt x="62" y="1154"/>
                  </a:lnTo>
                  <a:lnTo>
                    <a:pt x="53" y="1163"/>
                  </a:lnTo>
                  <a:lnTo>
                    <a:pt x="44" y="1173"/>
                  </a:lnTo>
                  <a:lnTo>
                    <a:pt x="40" y="1188"/>
                  </a:lnTo>
                  <a:lnTo>
                    <a:pt x="40" y="1202"/>
                  </a:lnTo>
                  <a:lnTo>
                    <a:pt x="35" y="1217"/>
                  </a:lnTo>
                  <a:lnTo>
                    <a:pt x="31" y="1231"/>
                  </a:lnTo>
                  <a:lnTo>
                    <a:pt x="35" y="1246"/>
                  </a:lnTo>
                  <a:lnTo>
                    <a:pt x="35" y="1261"/>
                  </a:lnTo>
                  <a:lnTo>
                    <a:pt x="40" y="1275"/>
                  </a:lnTo>
                  <a:lnTo>
                    <a:pt x="49" y="1285"/>
                  </a:lnTo>
                  <a:lnTo>
                    <a:pt x="58" y="1295"/>
                  </a:lnTo>
                  <a:lnTo>
                    <a:pt x="67" y="1304"/>
                  </a:lnTo>
                  <a:lnTo>
                    <a:pt x="76" y="1304"/>
                  </a:lnTo>
                  <a:lnTo>
                    <a:pt x="85" y="1314"/>
                  </a:lnTo>
                  <a:lnTo>
                    <a:pt x="98" y="1314"/>
                  </a:lnTo>
                  <a:lnTo>
                    <a:pt x="112" y="1319"/>
                  </a:lnTo>
                  <a:lnTo>
                    <a:pt x="121" y="1319"/>
                  </a:lnTo>
                  <a:lnTo>
                    <a:pt x="147" y="1304"/>
                  </a:lnTo>
                  <a:lnTo>
                    <a:pt x="165" y="1295"/>
                  </a:lnTo>
                  <a:lnTo>
                    <a:pt x="183" y="1280"/>
                  </a:lnTo>
                  <a:lnTo>
                    <a:pt x="201" y="1261"/>
                  </a:lnTo>
                  <a:lnTo>
                    <a:pt x="215" y="1241"/>
                  </a:lnTo>
                  <a:lnTo>
                    <a:pt x="223" y="1222"/>
                  </a:lnTo>
                  <a:lnTo>
                    <a:pt x="237" y="1197"/>
                  </a:lnTo>
                  <a:lnTo>
                    <a:pt x="237" y="1173"/>
                  </a:lnTo>
                  <a:lnTo>
                    <a:pt x="241" y="1154"/>
                  </a:lnTo>
                  <a:lnTo>
                    <a:pt x="246" y="1129"/>
                  </a:lnTo>
                  <a:lnTo>
                    <a:pt x="241" y="1105"/>
                  </a:lnTo>
                  <a:lnTo>
                    <a:pt x="237" y="1090"/>
                  </a:lnTo>
                  <a:lnTo>
                    <a:pt x="232" y="1066"/>
                  </a:lnTo>
                  <a:lnTo>
                    <a:pt x="223" y="1046"/>
                  </a:lnTo>
                  <a:lnTo>
                    <a:pt x="215" y="1032"/>
                  </a:lnTo>
                  <a:lnTo>
                    <a:pt x="206" y="1012"/>
                  </a:lnTo>
                  <a:lnTo>
                    <a:pt x="192" y="998"/>
                  </a:lnTo>
                  <a:lnTo>
                    <a:pt x="179" y="983"/>
                  </a:lnTo>
                  <a:lnTo>
                    <a:pt x="147" y="954"/>
                  </a:lnTo>
                  <a:lnTo>
                    <a:pt x="121" y="925"/>
                  </a:lnTo>
                  <a:lnTo>
                    <a:pt x="89" y="905"/>
                  </a:lnTo>
                  <a:lnTo>
                    <a:pt x="76" y="891"/>
                  </a:lnTo>
                  <a:lnTo>
                    <a:pt x="67" y="876"/>
                  </a:lnTo>
                  <a:lnTo>
                    <a:pt x="44" y="852"/>
                  </a:lnTo>
                  <a:lnTo>
                    <a:pt x="40" y="837"/>
                  </a:lnTo>
                  <a:lnTo>
                    <a:pt x="31" y="823"/>
                  </a:lnTo>
                  <a:lnTo>
                    <a:pt x="27" y="803"/>
                  </a:lnTo>
                  <a:lnTo>
                    <a:pt x="18" y="789"/>
                  </a:lnTo>
                  <a:lnTo>
                    <a:pt x="13" y="750"/>
                  </a:lnTo>
                  <a:lnTo>
                    <a:pt x="4" y="711"/>
                  </a:lnTo>
                  <a:lnTo>
                    <a:pt x="4" y="696"/>
                  </a:lnTo>
                  <a:lnTo>
                    <a:pt x="4" y="677"/>
                  </a:lnTo>
                  <a:lnTo>
                    <a:pt x="9" y="638"/>
                  </a:lnTo>
                  <a:lnTo>
                    <a:pt x="13" y="628"/>
                  </a:lnTo>
                  <a:lnTo>
                    <a:pt x="13" y="613"/>
                  </a:lnTo>
                  <a:lnTo>
                    <a:pt x="22" y="594"/>
                  </a:lnTo>
                  <a:lnTo>
                    <a:pt x="27" y="579"/>
                  </a:lnTo>
                  <a:lnTo>
                    <a:pt x="27" y="570"/>
                  </a:lnTo>
                  <a:lnTo>
                    <a:pt x="27" y="560"/>
                  </a:lnTo>
                  <a:lnTo>
                    <a:pt x="22" y="545"/>
                  </a:lnTo>
                  <a:lnTo>
                    <a:pt x="18" y="535"/>
                  </a:lnTo>
                  <a:lnTo>
                    <a:pt x="18" y="521"/>
                  </a:lnTo>
                  <a:lnTo>
                    <a:pt x="18" y="511"/>
                  </a:lnTo>
                  <a:lnTo>
                    <a:pt x="18" y="497"/>
                  </a:lnTo>
                  <a:lnTo>
                    <a:pt x="22" y="482"/>
                  </a:lnTo>
                  <a:lnTo>
                    <a:pt x="27" y="472"/>
                  </a:lnTo>
                  <a:lnTo>
                    <a:pt x="35" y="462"/>
                  </a:lnTo>
                  <a:lnTo>
                    <a:pt x="40" y="453"/>
                  </a:lnTo>
                  <a:lnTo>
                    <a:pt x="44" y="458"/>
                  </a:lnTo>
                  <a:lnTo>
                    <a:pt x="44" y="462"/>
                  </a:lnTo>
                  <a:lnTo>
                    <a:pt x="49" y="477"/>
                  </a:lnTo>
                  <a:lnTo>
                    <a:pt x="53" y="482"/>
                  </a:lnTo>
                  <a:lnTo>
                    <a:pt x="58" y="487"/>
                  </a:lnTo>
                  <a:lnTo>
                    <a:pt x="58" y="492"/>
                  </a:lnTo>
                  <a:lnTo>
                    <a:pt x="67" y="497"/>
                  </a:lnTo>
                  <a:lnTo>
                    <a:pt x="85" y="497"/>
                  </a:lnTo>
                  <a:lnTo>
                    <a:pt x="98" y="497"/>
                  </a:lnTo>
                  <a:lnTo>
                    <a:pt x="116" y="487"/>
                  </a:lnTo>
                  <a:lnTo>
                    <a:pt x="129" y="482"/>
                  </a:lnTo>
                  <a:lnTo>
                    <a:pt x="156" y="458"/>
                  </a:lnTo>
                  <a:lnTo>
                    <a:pt x="170" y="448"/>
                  </a:lnTo>
                  <a:lnTo>
                    <a:pt x="183" y="443"/>
                  </a:lnTo>
                  <a:lnTo>
                    <a:pt x="174" y="433"/>
                  </a:lnTo>
                  <a:lnTo>
                    <a:pt x="161" y="433"/>
                  </a:lnTo>
                  <a:lnTo>
                    <a:pt x="138" y="424"/>
                  </a:lnTo>
                  <a:lnTo>
                    <a:pt x="116" y="419"/>
                  </a:lnTo>
                  <a:lnTo>
                    <a:pt x="85" y="419"/>
                  </a:lnTo>
                  <a:lnTo>
                    <a:pt x="80" y="419"/>
                  </a:lnTo>
                  <a:lnTo>
                    <a:pt x="71" y="424"/>
                  </a:lnTo>
                  <a:lnTo>
                    <a:pt x="67" y="424"/>
                  </a:lnTo>
                  <a:lnTo>
                    <a:pt x="62" y="424"/>
                  </a:lnTo>
                  <a:lnTo>
                    <a:pt x="67" y="414"/>
                  </a:lnTo>
                  <a:lnTo>
                    <a:pt x="67" y="399"/>
                  </a:lnTo>
                  <a:lnTo>
                    <a:pt x="67" y="385"/>
                  </a:lnTo>
                  <a:lnTo>
                    <a:pt x="62" y="380"/>
                  </a:lnTo>
                  <a:lnTo>
                    <a:pt x="58" y="365"/>
                  </a:lnTo>
                  <a:lnTo>
                    <a:pt x="53" y="355"/>
                  </a:lnTo>
                  <a:lnTo>
                    <a:pt x="40" y="341"/>
                  </a:lnTo>
                  <a:lnTo>
                    <a:pt x="27" y="321"/>
                  </a:lnTo>
                  <a:lnTo>
                    <a:pt x="18" y="302"/>
                  </a:lnTo>
                  <a:lnTo>
                    <a:pt x="13" y="292"/>
                  </a:lnTo>
                  <a:lnTo>
                    <a:pt x="13" y="282"/>
                  </a:lnTo>
                  <a:lnTo>
                    <a:pt x="13" y="268"/>
                  </a:lnTo>
                  <a:lnTo>
                    <a:pt x="13" y="258"/>
                  </a:lnTo>
                  <a:lnTo>
                    <a:pt x="18" y="248"/>
                  </a:lnTo>
                  <a:lnTo>
                    <a:pt x="27" y="234"/>
                  </a:lnTo>
                  <a:lnTo>
                    <a:pt x="31" y="224"/>
                  </a:lnTo>
                  <a:lnTo>
                    <a:pt x="35" y="219"/>
                  </a:lnTo>
                  <a:lnTo>
                    <a:pt x="40" y="219"/>
                  </a:lnTo>
                  <a:lnTo>
                    <a:pt x="49" y="214"/>
                  </a:lnTo>
                  <a:lnTo>
                    <a:pt x="58" y="209"/>
                  </a:lnTo>
                  <a:lnTo>
                    <a:pt x="71" y="209"/>
                  </a:lnTo>
                  <a:lnTo>
                    <a:pt x="80" y="214"/>
                  </a:lnTo>
                  <a:lnTo>
                    <a:pt x="89" y="219"/>
                  </a:lnTo>
                  <a:lnTo>
                    <a:pt x="98" y="224"/>
                  </a:lnTo>
                  <a:lnTo>
                    <a:pt x="98" y="234"/>
                  </a:lnTo>
                  <a:lnTo>
                    <a:pt x="98" y="243"/>
                  </a:lnTo>
                  <a:lnTo>
                    <a:pt x="98" y="248"/>
                  </a:lnTo>
                  <a:lnTo>
                    <a:pt x="85" y="248"/>
                  </a:lnTo>
                  <a:lnTo>
                    <a:pt x="76" y="253"/>
                  </a:lnTo>
                  <a:lnTo>
                    <a:pt x="71" y="263"/>
                  </a:lnTo>
                  <a:lnTo>
                    <a:pt x="62" y="268"/>
                  </a:lnTo>
                  <a:lnTo>
                    <a:pt x="58" y="282"/>
                  </a:lnTo>
                  <a:lnTo>
                    <a:pt x="58" y="292"/>
                  </a:lnTo>
                  <a:lnTo>
                    <a:pt x="58" y="302"/>
                  </a:lnTo>
                  <a:lnTo>
                    <a:pt x="58" y="316"/>
                  </a:lnTo>
                  <a:lnTo>
                    <a:pt x="58" y="321"/>
                  </a:lnTo>
                  <a:lnTo>
                    <a:pt x="62" y="331"/>
                  </a:lnTo>
                  <a:lnTo>
                    <a:pt x="71" y="341"/>
                  </a:lnTo>
                  <a:lnTo>
                    <a:pt x="85" y="355"/>
                  </a:lnTo>
                  <a:lnTo>
                    <a:pt x="98" y="365"/>
                  </a:lnTo>
                  <a:lnTo>
                    <a:pt x="112" y="380"/>
                  </a:lnTo>
                  <a:lnTo>
                    <a:pt x="129" y="385"/>
                  </a:lnTo>
                  <a:lnTo>
                    <a:pt x="147" y="389"/>
                  </a:lnTo>
                  <a:lnTo>
                    <a:pt x="165" y="394"/>
                  </a:lnTo>
                  <a:lnTo>
                    <a:pt x="183" y="394"/>
                  </a:lnTo>
                  <a:lnTo>
                    <a:pt x="201" y="394"/>
                  </a:lnTo>
                  <a:lnTo>
                    <a:pt x="219" y="385"/>
                  </a:lnTo>
                  <a:lnTo>
                    <a:pt x="237" y="375"/>
                  </a:lnTo>
                  <a:lnTo>
                    <a:pt x="246" y="365"/>
                  </a:lnTo>
                  <a:lnTo>
                    <a:pt x="255" y="360"/>
                  </a:lnTo>
                  <a:lnTo>
                    <a:pt x="259" y="351"/>
                  </a:lnTo>
                  <a:lnTo>
                    <a:pt x="264" y="341"/>
                  </a:lnTo>
                  <a:lnTo>
                    <a:pt x="268" y="331"/>
                  </a:lnTo>
                  <a:lnTo>
                    <a:pt x="268" y="316"/>
                  </a:lnTo>
                  <a:lnTo>
                    <a:pt x="259" y="302"/>
                  </a:lnTo>
                  <a:lnTo>
                    <a:pt x="255" y="287"/>
                  </a:lnTo>
                  <a:lnTo>
                    <a:pt x="241" y="278"/>
                  </a:lnTo>
                  <a:lnTo>
                    <a:pt x="237" y="273"/>
                  </a:lnTo>
                  <a:lnTo>
                    <a:pt x="228" y="268"/>
                  </a:lnTo>
                  <a:lnTo>
                    <a:pt x="219" y="268"/>
                  </a:lnTo>
                  <a:lnTo>
                    <a:pt x="210" y="268"/>
                  </a:lnTo>
                  <a:lnTo>
                    <a:pt x="201" y="273"/>
                  </a:lnTo>
                  <a:lnTo>
                    <a:pt x="192" y="282"/>
                  </a:lnTo>
                  <a:lnTo>
                    <a:pt x="188" y="287"/>
                  </a:lnTo>
                  <a:lnTo>
                    <a:pt x="188" y="302"/>
                  </a:lnTo>
                  <a:lnTo>
                    <a:pt x="183" y="321"/>
                  </a:lnTo>
                  <a:lnTo>
                    <a:pt x="179" y="321"/>
                  </a:lnTo>
                  <a:lnTo>
                    <a:pt x="174" y="316"/>
                  </a:lnTo>
                  <a:lnTo>
                    <a:pt x="161" y="312"/>
                  </a:lnTo>
                  <a:lnTo>
                    <a:pt x="156" y="307"/>
                  </a:lnTo>
                  <a:lnTo>
                    <a:pt x="152" y="302"/>
                  </a:lnTo>
                  <a:lnTo>
                    <a:pt x="147" y="292"/>
                  </a:lnTo>
                  <a:lnTo>
                    <a:pt x="147" y="282"/>
                  </a:lnTo>
                  <a:lnTo>
                    <a:pt x="147" y="268"/>
                  </a:lnTo>
                  <a:lnTo>
                    <a:pt x="147" y="253"/>
                  </a:lnTo>
                  <a:lnTo>
                    <a:pt x="152" y="248"/>
                  </a:lnTo>
                  <a:lnTo>
                    <a:pt x="156" y="243"/>
                  </a:lnTo>
                  <a:lnTo>
                    <a:pt x="165" y="234"/>
                  </a:lnTo>
                  <a:lnTo>
                    <a:pt x="179" y="229"/>
                  </a:lnTo>
                  <a:lnTo>
                    <a:pt x="192" y="224"/>
                  </a:lnTo>
                  <a:lnTo>
                    <a:pt x="188" y="219"/>
                  </a:lnTo>
                  <a:lnTo>
                    <a:pt x="179" y="205"/>
                  </a:lnTo>
                  <a:lnTo>
                    <a:pt x="174" y="195"/>
                  </a:lnTo>
                  <a:lnTo>
                    <a:pt x="147" y="170"/>
                  </a:lnTo>
                  <a:lnTo>
                    <a:pt x="143" y="166"/>
                  </a:lnTo>
                  <a:lnTo>
                    <a:pt x="138" y="161"/>
                  </a:lnTo>
                  <a:lnTo>
                    <a:pt x="112" y="127"/>
                  </a:lnTo>
                  <a:lnTo>
                    <a:pt x="107" y="127"/>
                  </a:lnTo>
                  <a:lnTo>
                    <a:pt x="98" y="122"/>
                  </a:lnTo>
                  <a:lnTo>
                    <a:pt x="94" y="117"/>
                  </a:lnTo>
                  <a:lnTo>
                    <a:pt x="76" y="117"/>
                  </a:lnTo>
                  <a:lnTo>
                    <a:pt x="71" y="117"/>
                  </a:lnTo>
                  <a:lnTo>
                    <a:pt x="58" y="117"/>
                  </a:lnTo>
                  <a:lnTo>
                    <a:pt x="53" y="122"/>
                  </a:lnTo>
                  <a:lnTo>
                    <a:pt x="49" y="132"/>
                  </a:lnTo>
                  <a:lnTo>
                    <a:pt x="40" y="146"/>
                  </a:lnTo>
                  <a:lnTo>
                    <a:pt x="35" y="141"/>
                  </a:lnTo>
                  <a:lnTo>
                    <a:pt x="27" y="136"/>
                  </a:lnTo>
                  <a:lnTo>
                    <a:pt x="22" y="122"/>
                  </a:lnTo>
                  <a:lnTo>
                    <a:pt x="18" y="117"/>
                  </a:lnTo>
                  <a:lnTo>
                    <a:pt x="18" y="107"/>
                  </a:lnTo>
                  <a:lnTo>
                    <a:pt x="22" y="93"/>
                  </a:lnTo>
                  <a:lnTo>
                    <a:pt x="31" y="63"/>
                  </a:lnTo>
                  <a:lnTo>
                    <a:pt x="22" y="54"/>
                  </a:lnTo>
                  <a:lnTo>
                    <a:pt x="13" y="39"/>
                  </a:lnTo>
                  <a:lnTo>
                    <a:pt x="13" y="24"/>
                  </a:lnTo>
                  <a:lnTo>
                    <a:pt x="4" y="20"/>
                  </a:lnTo>
                  <a:lnTo>
                    <a:pt x="9" y="20"/>
                  </a:lnTo>
                  <a:lnTo>
                    <a:pt x="9" y="10"/>
                  </a:lnTo>
                  <a:lnTo>
                    <a:pt x="13" y="10"/>
                  </a:lnTo>
                  <a:lnTo>
                    <a:pt x="18" y="10"/>
                  </a:lnTo>
                  <a:lnTo>
                    <a:pt x="22" y="10"/>
                  </a:lnTo>
                  <a:lnTo>
                    <a:pt x="35" y="15"/>
                  </a:lnTo>
                  <a:lnTo>
                    <a:pt x="44" y="24"/>
                  </a:lnTo>
                  <a:lnTo>
                    <a:pt x="58" y="34"/>
                  </a:lnTo>
                  <a:lnTo>
                    <a:pt x="85" y="24"/>
                  </a:lnTo>
                  <a:lnTo>
                    <a:pt x="98" y="20"/>
                  </a:lnTo>
                  <a:lnTo>
                    <a:pt x="107" y="20"/>
                  </a:lnTo>
                  <a:lnTo>
                    <a:pt x="112" y="24"/>
                  </a:lnTo>
                  <a:lnTo>
                    <a:pt x="121" y="29"/>
                  </a:lnTo>
                  <a:lnTo>
                    <a:pt x="129" y="39"/>
                  </a:lnTo>
                  <a:lnTo>
                    <a:pt x="134" y="44"/>
                  </a:lnTo>
                  <a:lnTo>
                    <a:pt x="121" y="54"/>
                  </a:lnTo>
                  <a:lnTo>
                    <a:pt x="112" y="59"/>
                  </a:lnTo>
                  <a:lnTo>
                    <a:pt x="107" y="63"/>
                  </a:lnTo>
                  <a:lnTo>
                    <a:pt x="107" y="73"/>
                  </a:lnTo>
                  <a:lnTo>
                    <a:pt x="107" y="83"/>
                  </a:lnTo>
                  <a:lnTo>
                    <a:pt x="107" y="102"/>
                  </a:lnTo>
                  <a:lnTo>
                    <a:pt x="112" y="107"/>
                  </a:lnTo>
                  <a:lnTo>
                    <a:pt x="116" y="117"/>
                  </a:lnTo>
                  <a:lnTo>
                    <a:pt x="147" y="151"/>
                  </a:lnTo>
                  <a:lnTo>
                    <a:pt x="152" y="156"/>
                  </a:lnTo>
                  <a:lnTo>
                    <a:pt x="152" y="161"/>
                  </a:lnTo>
                  <a:lnTo>
                    <a:pt x="179" y="190"/>
                  </a:lnTo>
                  <a:lnTo>
                    <a:pt x="188" y="195"/>
                  </a:lnTo>
                  <a:lnTo>
                    <a:pt x="197" y="205"/>
                  </a:lnTo>
                  <a:lnTo>
                    <a:pt x="206" y="209"/>
                  </a:lnTo>
                  <a:lnTo>
                    <a:pt x="210" y="195"/>
                  </a:lnTo>
                  <a:lnTo>
                    <a:pt x="215" y="180"/>
                  </a:lnTo>
                  <a:lnTo>
                    <a:pt x="223" y="170"/>
                  </a:lnTo>
                  <a:lnTo>
                    <a:pt x="228" y="166"/>
                  </a:lnTo>
                  <a:lnTo>
                    <a:pt x="232" y="161"/>
                  </a:lnTo>
                  <a:lnTo>
                    <a:pt x="246" y="161"/>
                  </a:lnTo>
                  <a:lnTo>
                    <a:pt x="259" y="161"/>
                  </a:lnTo>
                  <a:lnTo>
                    <a:pt x="268" y="161"/>
                  </a:lnTo>
                  <a:lnTo>
                    <a:pt x="273" y="166"/>
                  </a:lnTo>
                  <a:lnTo>
                    <a:pt x="282" y="170"/>
                  </a:lnTo>
                  <a:lnTo>
                    <a:pt x="286" y="175"/>
                  </a:lnTo>
                  <a:lnTo>
                    <a:pt x="291" y="190"/>
                  </a:lnTo>
                  <a:lnTo>
                    <a:pt x="295" y="190"/>
                  </a:lnTo>
                  <a:lnTo>
                    <a:pt x="295" y="200"/>
                  </a:lnTo>
                  <a:lnTo>
                    <a:pt x="273" y="205"/>
                  </a:lnTo>
                  <a:lnTo>
                    <a:pt x="264" y="205"/>
                  </a:lnTo>
                  <a:lnTo>
                    <a:pt x="259" y="205"/>
                  </a:lnTo>
                  <a:lnTo>
                    <a:pt x="259" y="209"/>
                  </a:lnTo>
                  <a:lnTo>
                    <a:pt x="250" y="219"/>
                  </a:lnTo>
                  <a:lnTo>
                    <a:pt x="246" y="229"/>
                  </a:lnTo>
                  <a:lnTo>
                    <a:pt x="246" y="239"/>
                  </a:lnTo>
                  <a:lnTo>
                    <a:pt x="246" y="248"/>
                  </a:lnTo>
                  <a:lnTo>
                    <a:pt x="250" y="258"/>
                  </a:lnTo>
                  <a:lnTo>
                    <a:pt x="255" y="263"/>
                  </a:lnTo>
                  <a:lnTo>
                    <a:pt x="264" y="273"/>
                  </a:lnTo>
                  <a:lnTo>
                    <a:pt x="273" y="282"/>
                  </a:lnTo>
                  <a:lnTo>
                    <a:pt x="286" y="292"/>
                  </a:lnTo>
                  <a:lnTo>
                    <a:pt x="304" y="292"/>
                  </a:lnTo>
                  <a:lnTo>
                    <a:pt x="313" y="287"/>
                  </a:lnTo>
                  <a:lnTo>
                    <a:pt x="317" y="282"/>
                  </a:lnTo>
                  <a:lnTo>
                    <a:pt x="331" y="273"/>
                  </a:lnTo>
                  <a:lnTo>
                    <a:pt x="335" y="268"/>
                  </a:lnTo>
                  <a:lnTo>
                    <a:pt x="344" y="258"/>
                  </a:lnTo>
                  <a:lnTo>
                    <a:pt x="353" y="239"/>
                  </a:lnTo>
                  <a:lnTo>
                    <a:pt x="362" y="219"/>
                  </a:lnTo>
                  <a:lnTo>
                    <a:pt x="362" y="200"/>
                  </a:lnTo>
                  <a:lnTo>
                    <a:pt x="362" y="180"/>
                  </a:lnTo>
                  <a:lnTo>
                    <a:pt x="358" y="161"/>
                  </a:lnTo>
                  <a:lnTo>
                    <a:pt x="353" y="141"/>
                  </a:lnTo>
                  <a:lnTo>
                    <a:pt x="349" y="122"/>
                  </a:lnTo>
                  <a:lnTo>
                    <a:pt x="335" y="107"/>
                  </a:lnTo>
                  <a:lnTo>
                    <a:pt x="326" y="93"/>
                  </a:lnTo>
                  <a:lnTo>
                    <a:pt x="313" y="73"/>
                  </a:lnTo>
                  <a:lnTo>
                    <a:pt x="304" y="68"/>
                  </a:lnTo>
                  <a:lnTo>
                    <a:pt x="295" y="63"/>
                  </a:lnTo>
                  <a:lnTo>
                    <a:pt x="286" y="59"/>
                  </a:lnTo>
                  <a:lnTo>
                    <a:pt x="277" y="59"/>
                  </a:lnTo>
                  <a:lnTo>
                    <a:pt x="268" y="59"/>
                  </a:lnTo>
                  <a:lnTo>
                    <a:pt x="259" y="59"/>
                  </a:lnTo>
                  <a:lnTo>
                    <a:pt x="246" y="68"/>
                  </a:lnTo>
                  <a:lnTo>
                    <a:pt x="241" y="73"/>
                  </a:lnTo>
                  <a:lnTo>
                    <a:pt x="232" y="83"/>
                  </a:lnTo>
                  <a:lnTo>
                    <a:pt x="228" y="93"/>
                  </a:lnTo>
                  <a:lnTo>
                    <a:pt x="228" y="107"/>
                  </a:lnTo>
                  <a:lnTo>
                    <a:pt x="223" y="107"/>
                  </a:lnTo>
                  <a:lnTo>
                    <a:pt x="215" y="107"/>
                  </a:lnTo>
                  <a:lnTo>
                    <a:pt x="206" y="107"/>
                  </a:lnTo>
                  <a:lnTo>
                    <a:pt x="197" y="97"/>
                  </a:lnTo>
                  <a:lnTo>
                    <a:pt x="197" y="88"/>
                  </a:lnTo>
                  <a:lnTo>
                    <a:pt x="192" y="73"/>
                  </a:lnTo>
                  <a:lnTo>
                    <a:pt x="192" y="63"/>
                  </a:lnTo>
                  <a:lnTo>
                    <a:pt x="197" y="54"/>
                  </a:lnTo>
                  <a:lnTo>
                    <a:pt x="197" y="44"/>
                  </a:lnTo>
                  <a:lnTo>
                    <a:pt x="201" y="39"/>
                  </a:lnTo>
                  <a:lnTo>
                    <a:pt x="206" y="34"/>
                  </a:lnTo>
                  <a:lnTo>
                    <a:pt x="215" y="24"/>
                  </a:lnTo>
                  <a:lnTo>
                    <a:pt x="228" y="20"/>
                  </a:lnTo>
                  <a:lnTo>
                    <a:pt x="237" y="15"/>
                  </a:lnTo>
                  <a:lnTo>
                    <a:pt x="246" y="10"/>
                  </a:lnTo>
                  <a:lnTo>
                    <a:pt x="259" y="15"/>
                  </a:lnTo>
                  <a:lnTo>
                    <a:pt x="268" y="15"/>
                  </a:lnTo>
                  <a:lnTo>
                    <a:pt x="277" y="20"/>
                  </a:lnTo>
                  <a:lnTo>
                    <a:pt x="295" y="29"/>
                  </a:lnTo>
                  <a:lnTo>
                    <a:pt x="313" y="44"/>
                  </a:lnTo>
                  <a:lnTo>
                    <a:pt x="326" y="59"/>
                  </a:lnTo>
                  <a:lnTo>
                    <a:pt x="335" y="63"/>
                  </a:lnTo>
                  <a:lnTo>
                    <a:pt x="349" y="68"/>
                  </a:lnTo>
                  <a:lnTo>
                    <a:pt x="353" y="73"/>
                  </a:lnTo>
                  <a:lnTo>
                    <a:pt x="362" y="73"/>
                  </a:lnTo>
                  <a:lnTo>
                    <a:pt x="380" y="73"/>
                  </a:lnTo>
                  <a:lnTo>
                    <a:pt x="389" y="68"/>
                  </a:lnTo>
                  <a:lnTo>
                    <a:pt x="389" y="73"/>
                  </a:lnTo>
                  <a:lnTo>
                    <a:pt x="389" y="78"/>
                  </a:lnTo>
                  <a:lnTo>
                    <a:pt x="385" y="88"/>
                  </a:lnTo>
                  <a:lnTo>
                    <a:pt x="385" y="93"/>
                  </a:lnTo>
                  <a:lnTo>
                    <a:pt x="385" y="127"/>
                  </a:lnTo>
                  <a:lnTo>
                    <a:pt x="389" y="151"/>
                  </a:lnTo>
                  <a:lnTo>
                    <a:pt x="394" y="175"/>
                  </a:lnTo>
                  <a:lnTo>
                    <a:pt x="398" y="190"/>
                  </a:lnTo>
                  <a:lnTo>
                    <a:pt x="407" y="200"/>
                  </a:lnTo>
                  <a:lnTo>
                    <a:pt x="412" y="185"/>
                  </a:lnTo>
                  <a:lnTo>
                    <a:pt x="420" y="170"/>
                  </a:lnTo>
                  <a:lnTo>
                    <a:pt x="438" y="141"/>
                  </a:lnTo>
                  <a:lnTo>
                    <a:pt x="447" y="127"/>
                  </a:lnTo>
                  <a:lnTo>
                    <a:pt x="452" y="107"/>
                  </a:lnTo>
                  <a:lnTo>
                    <a:pt x="452" y="93"/>
                  </a:lnTo>
                  <a:lnTo>
                    <a:pt x="452" y="73"/>
                  </a:lnTo>
                  <a:lnTo>
                    <a:pt x="452" y="63"/>
                  </a:lnTo>
                  <a:lnTo>
                    <a:pt x="447" y="59"/>
                  </a:lnTo>
                  <a:lnTo>
                    <a:pt x="438" y="59"/>
                  </a:lnTo>
                  <a:lnTo>
                    <a:pt x="438" y="54"/>
                  </a:lnTo>
                  <a:lnTo>
                    <a:pt x="425" y="49"/>
                  </a:lnTo>
                  <a:lnTo>
                    <a:pt x="420" y="49"/>
                  </a:lnTo>
                  <a:lnTo>
                    <a:pt x="416" y="44"/>
                  </a:lnTo>
                  <a:lnTo>
                    <a:pt x="425" y="39"/>
                  </a:lnTo>
                  <a:lnTo>
                    <a:pt x="434" y="29"/>
                  </a:lnTo>
                  <a:lnTo>
                    <a:pt x="443" y="24"/>
                  </a:lnTo>
                  <a:lnTo>
                    <a:pt x="452" y="20"/>
                  </a:lnTo>
                  <a:lnTo>
                    <a:pt x="470" y="20"/>
                  </a:lnTo>
                  <a:lnTo>
                    <a:pt x="479" y="20"/>
                  </a:lnTo>
                  <a:lnTo>
                    <a:pt x="492" y="20"/>
                  </a:lnTo>
                  <a:lnTo>
                    <a:pt x="501" y="24"/>
                  </a:lnTo>
                  <a:lnTo>
                    <a:pt x="514" y="24"/>
                  </a:lnTo>
                  <a:lnTo>
                    <a:pt x="523" y="24"/>
                  </a:lnTo>
                  <a:lnTo>
                    <a:pt x="532" y="24"/>
                  </a:lnTo>
                  <a:lnTo>
                    <a:pt x="546" y="24"/>
                  </a:lnTo>
                  <a:lnTo>
                    <a:pt x="564" y="15"/>
                  </a:lnTo>
                  <a:lnTo>
                    <a:pt x="573" y="10"/>
                  </a:lnTo>
                  <a:lnTo>
                    <a:pt x="586" y="10"/>
                  </a:lnTo>
                  <a:lnTo>
                    <a:pt x="622" y="5"/>
                  </a:lnTo>
                  <a:lnTo>
                    <a:pt x="635" y="5"/>
                  </a:lnTo>
                  <a:lnTo>
                    <a:pt x="653" y="5"/>
                  </a:lnTo>
                  <a:lnTo>
                    <a:pt x="689" y="10"/>
                  </a:lnTo>
                  <a:lnTo>
                    <a:pt x="725" y="20"/>
                  </a:lnTo>
                  <a:lnTo>
                    <a:pt x="738" y="24"/>
                  </a:lnTo>
                  <a:lnTo>
                    <a:pt x="756" y="34"/>
                  </a:lnTo>
                  <a:lnTo>
                    <a:pt x="770" y="44"/>
                  </a:lnTo>
                  <a:lnTo>
                    <a:pt x="783" y="49"/>
                  </a:lnTo>
                  <a:lnTo>
                    <a:pt x="805" y="73"/>
                  </a:lnTo>
                  <a:lnTo>
                    <a:pt x="819" y="83"/>
                  </a:lnTo>
                  <a:lnTo>
                    <a:pt x="832" y="97"/>
                  </a:lnTo>
                  <a:lnTo>
                    <a:pt x="850" y="132"/>
                  </a:lnTo>
                  <a:lnTo>
                    <a:pt x="877" y="161"/>
                  </a:lnTo>
                  <a:lnTo>
                    <a:pt x="904" y="195"/>
                  </a:lnTo>
                  <a:lnTo>
                    <a:pt x="917" y="209"/>
                  </a:lnTo>
                  <a:lnTo>
                    <a:pt x="931" y="224"/>
                  </a:lnTo>
                  <a:lnTo>
                    <a:pt x="949" y="234"/>
                  </a:lnTo>
                  <a:lnTo>
                    <a:pt x="962" y="243"/>
                  </a:lnTo>
                  <a:lnTo>
                    <a:pt x="980" y="253"/>
                  </a:lnTo>
                  <a:lnTo>
                    <a:pt x="998" y="258"/>
                  </a:lnTo>
                  <a:lnTo>
                    <a:pt x="1016" y="263"/>
                  </a:lnTo>
                  <a:lnTo>
                    <a:pt x="1038" y="268"/>
                  </a:lnTo>
                  <a:lnTo>
                    <a:pt x="1056" y="263"/>
                  </a:lnTo>
                  <a:lnTo>
                    <a:pt x="1079" y="258"/>
                  </a:lnTo>
                  <a:lnTo>
                    <a:pt x="1101" y="258"/>
                  </a:lnTo>
                  <a:lnTo>
                    <a:pt x="1119" y="243"/>
                  </a:lnTo>
                  <a:lnTo>
                    <a:pt x="1141" y="234"/>
                  </a:lnTo>
                  <a:lnTo>
                    <a:pt x="1159" y="219"/>
                  </a:lnTo>
                  <a:lnTo>
                    <a:pt x="1177" y="200"/>
                  </a:lnTo>
                  <a:lnTo>
                    <a:pt x="1190" y="180"/>
                  </a:lnTo>
                  <a:lnTo>
                    <a:pt x="1199" y="161"/>
                  </a:lnTo>
                  <a:lnTo>
                    <a:pt x="1208" y="132"/>
                  </a:lnTo>
                  <a:lnTo>
                    <a:pt x="1208" y="122"/>
                  </a:lnTo>
                  <a:lnTo>
                    <a:pt x="1208" y="107"/>
                  </a:lnTo>
                  <a:lnTo>
                    <a:pt x="1208" y="93"/>
                  </a:lnTo>
                  <a:lnTo>
                    <a:pt x="1199" y="83"/>
                  </a:lnTo>
                  <a:lnTo>
                    <a:pt x="1195" y="73"/>
                  </a:lnTo>
                  <a:lnTo>
                    <a:pt x="1190" y="59"/>
                  </a:lnTo>
                  <a:lnTo>
                    <a:pt x="1177" y="54"/>
                  </a:lnTo>
                  <a:lnTo>
                    <a:pt x="1173" y="44"/>
                  </a:lnTo>
                  <a:lnTo>
                    <a:pt x="1159" y="39"/>
                  </a:lnTo>
                  <a:lnTo>
                    <a:pt x="1146" y="39"/>
                  </a:lnTo>
                  <a:lnTo>
                    <a:pt x="1132" y="34"/>
                  </a:lnTo>
                  <a:lnTo>
                    <a:pt x="1119" y="39"/>
                  </a:lnTo>
                  <a:lnTo>
                    <a:pt x="1105" y="44"/>
                  </a:lnTo>
                  <a:lnTo>
                    <a:pt x="1092" y="44"/>
                  </a:lnTo>
                  <a:lnTo>
                    <a:pt x="1079" y="49"/>
                  </a:lnTo>
                  <a:lnTo>
                    <a:pt x="1070" y="59"/>
                  </a:lnTo>
                  <a:lnTo>
                    <a:pt x="1056" y="68"/>
                  </a:lnTo>
                  <a:lnTo>
                    <a:pt x="1047" y="83"/>
                  </a:lnTo>
                  <a:lnTo>
                    <a:pt x="1043" y="93"/>
                  </a:lnTo>
                  <a:lnTo>
                    <a:pt x="1043" y="97"/>
                  </a:lnTo>
                  <a:lnTo>
                    <a:pt x="1043" y="107"/>
                  </a:lnTo>
                  <a:lnTo>
                    <a:pt x="1043" y="112"/>
                  </a:lnTo>
                  <a:lnTo>
                    <a:pt x="1047" y="122"/>
                  </a:lnTo>
                  <a:lnTo>
                    <a:pt x="1052" y="127"/>
                  </a:lnTo>
                  <a:lnTo>
                    <a:pt x="1065" y="136"/>
                  </a:lnTo>
                  <a:lnTo>
                    <a:pt x="1079" y="141"/>
                  </a:lnTo>
                  <a:lnTo>
                    <a:pt x="1092" y="146"/>
                  </a:lnTo>
                  <a:lnTo>
                    <a:pt x="1123" y="136"/>
                  </a:lnTo>
                  <a:lnTo>
                    <a:pt x="1123" y="151"/>
                  </a:lnTo>
                  <a:lnTo>
                    <a:pt x="1119" y="161"/>
                  </a:lnTo>
                  <a:lnTo>
                    <a:pt x="1119" y="170"/>
                  </a:lnTo>
                  <a:lnTo>
                    <a:pt x="1114" y="175"/>
                  </a:lnTo>
                  <a:lnTo>
                    <a:pt x="1096" y="190"/>
                  </a:lnTo>
                  <a:lnTo>
                    <a:pt x="1083" y="205"/>
                  </a:lnTo>
                  <a:lnTo>
                    <a:pt x="1065" y="214"/>
                  </a:lnTo>
                  <a:lnTo>
                    <a:pt x="1043" y="224"/>
                  </a:lnTo>
                  <a:lnTo>
                    <a:pt x="1034" y="224"/>
                  </a:lnTo>
                  <a:lnTo>
                    <a:pt x="1029" y="224"/>
                  </a:lnTo>
                  <a:lnTo>
                    <a:pt x="1016" y="224"/>
                  </a:lnTo>
                  <a:lnTo>
                    <a:pt x="1007" y="214"/>
                  </a:lnTo>
                  <a:lnTo>
                    <a:pt x="1011" y="209"/>
                  </a:lnTo>
                  <a:lnTo>
                    <a:pt x="1011" y="205"/>
                  </a:lnTo>
                  <a:lnTo>
                    <a:pt x="1011" y="200"/>
                  </a:lnTo>
                  <a:lnTo>
                    <a:pt x="1016" y="190"/>
                  </a:lnTo>
                  <a:lnTo>
                    <a:pt x="1011" y="180"/>
                  </a:lnTo>
                  <a:lnTo>
                    <a:pt x="1011" y="170"/>
                  </a:lnTo>
                  <a:lnTo>
                    <a:pt x="1007" y="161"/>
                  </a:lnTo>
                  <a:lnTo>
                    <a:pt x="998" y="151"/>
                  </a:lnTo>
                  <a:lnTo>
                    <a:pt x="989" y="146"/>
                  </a:lnTo>
                  <a:lnTo>
                    <a:pt x="980" y="141"/>
                  </a:lnTo>
                  <a:lnTo>
                    <a:pt x="958" y="141"/>
                  </a:lnTo>
                  <a:lnTo>
                    <a:pt x="935" y="141"/>
                  </a:lnTo>
                  <a:lnTo>
                    <a:pt x="944" y="122"/>
                  </a:lnTo>
                  <a:lnTo>
                    <a:pt x="949" y="102"/>
                  </a:lnTo>
                  <a:lnTo>
                    <a:pt x="949" y="93"/>
                  </a:lnTo>
                  <a:lnTo>
                    <a:pt x="949" y="83"/>
                  </a:lnTo>
                  <a:lnTo>
                    <a:pt x="944" y="73"/>
                  </a:lnTo>
                  <a:lnTo>
                    <a:pt x="940" y="68"/>
                  </a:lnTo>
                  <a:lnTo>
                    <a:pt x="931" y="54"/>
                  </a:lnTo>
                  <a:lnTo>
                    <a:pt x="926" y="49"/>
                  </a:lnTo>
                  <a:lnTo>
                    <a:pt x="922" y="44"/>
                  </a:lnTo>
                  <a:lnTo>
                    <a:pt x="913" y="39"/>
                  </a:lnTo>
                  <a:lnTo>
                    <a:pt x="908" y="34"/>
                  </a:lnTo>
                  <a:lnTo>
                    <a:pt x="891" y="29"/>
                  </a:lnTo>
                  <a:lnTo>
                    <a:pt x="895" y="24"/>
                  </a:lnTo>
                  <a:lnTo>
                    <a:pt x="899" y="20"/>
                  </a:lnTo>
                  <a:lnTo>
                    <a:pt x="908" y="15"/>
                  </a:lnTo>
                  <a:lnTo>
                    <a:pt x="913" y="10"/>
                  </a:lnTo>
                  <a:lnTo>
                    <a:pt x="926" y="10"/>
                  </a:lnTo>
                  <a:lnTo>
                    <a:pt x="940" y="10"/>
                  </a:lnTo>
                  <a:lnTo>
                    <a:pt x="962" y="10"/>
                  </a:lnTo>
                  <a:lnTo>
                    <a:pt x="980" y="15"/>
                  </a:lnTo>
                  <a:lnTo>
                    <a:pt x="998" y="24"/>
                  </a:lnTo>
                  <a:lnTo>
                    <a:pt x="1011" y="34"/>
                  </a:lnTo>
                  <a:lnTo>
                    <a:pt x="1029" y="24"/>
                  </a:lnTo>
                  <a:lnTo>
                    <a:pt x="1047" y="15"/>
                  </a:lnTo>
                  <a:lnTo>
                    <a:pt x="1070" y="10"/>
                  </a:lnTo>
                  <a:lnTo>
                    <a:pt x="1088" y="5"/>
                  </a:lnTo>
                  <a:lnTo>
                    <a:pt x="1110" y="0"/>
                  </a:lnTo>
                  <a:lnTo>
                    <a:pt x="1132" y="0"/>
                  </a:lnTo>
                  <a:lnTo>
                    <a:pt x="1137" y="5"/>
                  </a:lnTo>
                  <a:lnTo>
                    <a:pt x="1150" y="10"/>
                  </a:lnTo>
                  <a:lnTo>
                    <a:pt x="1159" y="10"/>
                  </a:lnTo>
                  <a:lnTo>
                    <a:pt x="1164" y="15"/>
                  </a:lnTo>
                  <a:lnTo>
                    <a:pt x="1177" y="20"/>
                  </a:lnTo>
                  <a:lnTo>
                    <a:pt x="1186" y="24"/>
                  </a:lnTo>
                  <a:lnTo>
                    <a:pt x="1199" y="39"/>
                  </a:lnTo>
                  <a:lnTo>
                    <a:pt x="1226" y="68"/>
                  </a:lnTo>
                  <a:lnTo>
                    <a:pt x="1240" y="44"/>
                  </a:lnTo>
                  <a:lnTo>
                    <a:pt x="1244" y="44"/>
                  </a:lnTo>
                  <a:lnTo>
                    <a:pt x="1249" y="54"/>
                  </a:lnTo>
                  <a:lnTo>
                    <a:pt x="1253" y="59"/>
                  </a:lnTo>
                  <a:lnTo>
                    <a:pt x="1258" y="68"/>
                  </a:lnTo>
                  <a:lnTo>
                    <a:pt x="1271" y="73"/>
                  </a:lnTo>
                  <a:lnTo>
                    <a:pt x="1280" y="73"/>
                  </a:lnTo>
                  <a:lnTo>
                    <a:pt x="1289" y="78"/>
                  </a:lnTo>
                  <a:lnTo>
                    <a:pt x="1311" y="73"/>
                  </a:lnTo>
                  <a:lnTo>
                    <a:pt x="1334" y="68"/>
                  </a:lnTo>
                  <a:lnTo>
                    <a:pt x="1352" y="59"/>
                  </a:lnTo>
                  <a:lnTo>
                    <a:pt x="1374" y="44"/>
                  </a:lnTo>
                  <a:lnTo>
                    <a:pt x="1392" y="39"/>
                  </a:lnTo>
                  <a:lnTo>
                    <a:pt x="1419" y="29"/>
                  </a:lnTo>
                  <a:lnTo>
                    <a:pt x="1428" y="29"/>
                  </a:lnTo>
                  <a:lnTo>
                    <a:pt x="1437" y="24"/>
                  </a:lnTo>
                  <a:lnTo>
                    <a:pt x="1450" y="29"/>
                  </a:lnTo>
                  <a:lnTo>
                    <a:pt x="1464" y="29"/>
                  </a:lnTo>
                  <a:lnTo>
                    <a:pt x="1481" y="34"/>
                  </a:lnTo>
                  <a:lnTo>
                    <a:pt x="1504" y="39"/>
                  </a:lnTo>
                  <a:lnTo>
                    <a:pt x="1544" y="44"/>
                  </a:lnTo>
                  <a:lnTo>
                    <a:pt x="1567" y="44"/>
                  </a:lnTo>
                  <a:lnTo>
                    <a:pt x="1584" y="44"/>
                  </a:lnTo>
                  <a:lnTo>
                    <a:pt x="1593" y="39"/>
                  </a:lnTo>
                  <a:lnTo>
                    <a:pt x="1602" y="34"/>
                  </a:lnTo>
                  <a:lnTo>
                    <a:pt x="1611" y="29"/>
                  </a:lnTo>
                  <a:lnTo>
                    <a:pt x="1620" y="24"/>
                  </a:lnTo>
                  <a:lnTo>
                    <a:pt x="1634" y="10"/>
                  </a:lnTo>
                  <a:lnTo>
                    <a:pt x="1634" y="20"/>
                  </a:lnTo>
                  <a:lnTo>
                    <a:pt x="1638" y="24"/>
                  </a:lnTo>
                  <a:lnTo>
                    <a:pt x="1634" y="39"/>
                  </a:lnTo>
                  <a:lnTo>
                    <a:pt x="1634" y="49"/>
                  </a:lnTo>
                  <a:lnTo>
                    <a:pt x="1620" y="68"/>
                  </a:lnTo>
                  <a:lnTo>
                    <a:pt x="1611" y="83"/>
                  </a:lnTo>
                  <a:close/>
                </a:path>
              </a:pathLst>
            </a:custGeom>
            <a:solidFill>
              <a:srgbClr val="FFFF00"/>
            </a:solidFill>
            <a:ln w="2540">
              <a:solidFill>
                <a:schemeClr val="tx1"/>
              </a:solidFill>
              <a:round/>
              <a:headEnd/>
              <a:tailEnd/>
            </a:ln>
          </p:spPr>
          <p:txBody>
            <a:bodyPr/>
            <a:lstStyle/>
            <a:p>
              <a:endParaRPr lang="en-US"/>
            </a:p>
          </p:txBody>
        </p:sp>
        <p:sp>
          <p:nvSpPr>
            <p:cNvPr id="9228" name="Freeform 8"/>
            <p:cNvSpPr>
              <a:spLocks/>
            </p:cNvSpPr>
            <p:nvPr/>
          </p:nvSpPr>
          <p:spPr bwMode="auto">
            <a:xfrm rot="-5400000">
              <a:off x="-29" y="3267"/>
              <a:ext cx="1087" cy="986"/>
            </a:xfrm>
            <a:custGeom>
              <a:avLst/>
              <a:gdLst>
                <a:gd name="T0" fmla="*/ 66 w 1737"/>
                <a:gd name="T1" fmla="*/ 1 h 1893"/>
                <a:gd name="T2" fmla="*/ 57 w 1737"/>
                <a:gd name="T3" fmla="*/ 2 h 1893"/>
                <a:gd name="T4" fmla="*/ 55 w 1737"/>
                <a:gd name="T5" fmla="*/ 1 h 1893"/>
                <a:gd name="T6" fmla="*/ 41 w 1737"/>
                <a:gd name="T7" fmla="*/ 3 h 1893"/>
                <a:gd name="T8" fmla="*/ 33 w 1737"/>
                <a:gd name="T9" fmla="*/ 3 h 1893"/>
                <a:gd name="T10" fmla="*/ 26 w 1737"/>
                <a:gd name="T11" fmla="*/ 5 h 1893"/>
                <a:gd name="T12" fmla="*/ 20 w 1737"/>
                <a:gd name="T13" fmla="*/ 3 h 1893"/>
                <a:gd name="T14" fmla="*/ 27 w 1737"/>
                <a:gd name="T15" fmla="*/ 2 h 1893"/>
                <a:gd name="T16" fmla="*/ 26 w 1737"/>
                <a:gd name="T17" fmla="*/ 4 h 1893"/>
                <a:gd name="T18" fmla="*/ 31 w 1737"/>
                <a:gd name="T19" fmla="*/ 3 h 1893"/>
                <a:gd name="T20" fmla="*/ 29 w 1737"/>
                <a:gd name="T21" fmla="*/ 2 h 1893"/>
                <a:gd name="T22" fmla="*/ 23 w 1737"/>
                <a:gd name="T23" fmla="*/ 1 h 1893"/>
                <a:gd name="T24" fmla="*/ 19 w 1737"/>
                <a:gd name="T25" fmla="*/ 1 h 1893"/>
                <a:gd name="T26" fmla="*/ 20 w 1737"/>
                <a:gd name="T27" fmla="*/ 5 h 1893"/>
                <a:gd name="T28" fmla="*/ 19 w 1737"/>
                <a:gd name="T29" fmla="*/ 5 h 1893"/>
                <a:gd name="T30" fmla="*/ 15 w 1737"/>
                <a:gd name="T31" fmla="*/ 4 h 1893"/>
                <a:gd name="T32" fmla="*/ 21 w 1737"/>
                <a:gd name="T33" fmla="*/ 7 h 1893"/>
                <a:gd name="T34" fmla="*/ 11 w 1737"/>
                <a:gd name="T35" fmla="*/ 5 h 1893"/>
                <a:gd name="T36" fmla="*/ 18 w 1737"/>
                <a:gd name="T37" fmla="*/ 7 h 1893"/>
                <a:gd name="T38" fmla="*/ 13 w 1737"/>
                <a:gd name="T39" fmla="*/ 6 h 1893"/>
                <a:gd name="T40" fmla="*/ 4 w 1737"/>
                <a:gd name="T41" fmla="*/ 7 h 1893"/>
                <a:gd name="T42" fmla="*/ 2 w 1737"/>
                <a:gd name="T43" fmla="*/ 8 h 1893"/>
                <a:gd name="T44" fmla="*/ 3 w 1737"/>
                <a:gd name="T45" fmla="*/ 9 h 1893"/>
                <a:gd name="T46" fmla="*/ 9 w 1737"/>
                <a:gd name="T47" fmla="*/ 10 h 1893"/>
                <a:gd name="T48" fmla="*/ 10 w 1737"/>
                <a:gd name="T49" fmla="*/ 8 h 1893"/>
                <a:gd name="T50" fmla="*/ 8 w 1737"/>
                <a:gd name="T51" fmla="*/ 7 h 1893"/>
                <a:gd name="T52" fmla="*/ 11 w 1737"/>
                <a:gd name="T53" fmla="*/ 7 h 1893"/>
                <a:gd name="T54" fmla="*/ 15 w 1737"/>
                <a:gd name="T55" fmla="*/ 8 h 1893"/>
                <a:gd name="T56" fmla="*/ 10 w 1737"/>
                <a:gd name="T57" fmla="*/ 10 h 1893"/>
                <a:gd name="T58" fmla="*/ 6 w 1737"/>
                <a:gd name="T59" fmla="*/ 14 h 1893"/>
                <a:gd name="T60" fmla="*/ 4 w 1737"/>
                <a:gd name="T61" fmla="*/ 16 h 1893"/>
                <a:gd name="T62" fmla="*/ 4 w 1737"/>
                <a:gd name="T63" fmla="*/ 18 h 1893"/>
                <a:gd name="T64" fmla="*/ 3 w 1737"/>
                <a:gd name="T65" fmla="*/ 19 h 1893"/>
                <a:gd name="T66" fmla="*/ 1 w 1737"/>
                <a:gd name="T67" fmla="*/ 18 h 1893"/>
                <a:gd name="T68" fmla="*/ 3 w 1737"/>
                <a:gd name="T69" fmla="*/ 15 h 1893"/>
                <a:gd name="T70" fmla="*/ 1 w 1737"/>
                <a:gd name="T71" fmla="*/ 12 h 1893"/>
                <a:gd name="T72" fmla="*/ 3 w 1737"/>
                <a:gd name="T73" fmla="*/ 11 h 1893"/>
                <a:gd name="T74" fmla="*/ 7 w 1737"/>
                <a:gd name="T75" fmla="*/ 12 h 1893"/>
                <a:gd name="T76" fmla="*/ 2 w 1737"/>
                <a:gd name="T77" fmla="*/ 13 h 1893"/>
                <a:gd name="T78" fmla="*/ 9 w 1737"/>
                <a:gd name="T79" fmla="*/ 12 h 1893"/>
                <a:gd name="T80" fmla="*/ 1 w 1737"/>
                <a:gd name="T81" fmla="*/ 8 h 1893"/>
                <a:gd name="T82" fmla="*/ 2 w 1737"/>
                <a:gd name="T83" fmla="*/ 5 h 1893"/>
                <a:gd name="T84" fmla="*/ 3 w 1737"/>
                <a:gd name="T85" fmla="*/ 4 h 1893"/>
                <a:gd name="T86" fmla="*/ 3 w 1737"/>
                <a:gd name="T87" fmla="*/ 2 h 1893"/>
                <a:gd name="T88" fmla="*/ 4 w 1737"/>
                <a:gd name="T89" fmla="*/ 4 h 1893"/>
                <a:gd name="T90" fmla="*/ 8 w 1737"/>
                <a:gd name="T91" fmla="*/ 3 h 1893"/>
                <a:gd name="T92" fmla="*/ 7 w 1737"/>
                <a:gd name="T93" fmla="*/ 2 h 1893"/>
                <a:gd name="T94" fmla="*/ 1 w 1737"/>
                <a:gd name="T95" fmla="*/ 1 h 1893"/>
                <a:gd name="T96" fmla="*/ 4 w 1737"/>
                <a:gd name="T97" fmla="*/ 1 h 1893"/>
                <a:gd name="T98" fmla="*/ 8 w 1737"/>
                <a:gd name="T99" fmla="*/ 2 h 1893"/>
                <a:gd name="T100" fmla="*/ 9 w 1737"/>
                <a:gd name="T101" fmla="*/ 3 h 1893"/>
                <a:gd name="T102" fmla="*/ 12 w 1737"/>
                <a:gd name="T103" fmla="*/ 1 h 1893"/>
                <a:gd name="T104" fmla="*/ 8 w 1737"/>
                <a:gd name="T105" fmla="*/ 1 h 1893"/>
                <a:gd name="T106" fmla="*/ 14 w 1737"/>
                <a:gd name="T107" fmla="*/ 1 h 1893"/>
                <a:gd name="T108" fmla="*/ 16 w 1737"/>
                <a:gd name="T109" fmla="*/ 1 h 1893"/>
                <a:gd name="T110" fmla="*/ 29 w 1737"/>
                <a:gd name="T111" fmla="*/ 1 h 1893"/>
                <a:gd name="T112" fmla="*/ 43 w 1737"/>
                <a:gd name="T113" fmla="*/ 3 h 1893"/>
                <a:gd name="T114" fmla="*/ 40 w 1737"/>
                <a:gd name="T115" fmla="*/ 1 h 1893"/>
                <a:gd name="T116" fmla="*/ 39 w 1737"/>
                <a:gd name="T117" fmla="*/ 3 h 1893"/>
                <a:gd name="T118" fmla="*/ 35 w 1737"/>
                <a:gd name="T119" fmla="*/ 1 h 1893"/>
                <a:gd name="T120" fmla="*/ 41 w 1737"/>
                <a:gd name="T121" fmla="*/ 0 h 1893"/>
                <a:gd name="T122" fmla="*/ 49 w 1737"/>
                <a:gd name="T123" fmla="*/ 1 h 1893"/>
                <a:gd name="T124" fmla="*/ 61 w 1737"/>
                <a:gd name="T125" fmla="*/ 1 h 18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7"/>
                <a:gd name="T190" fmla="*/ 0 h 1893"/>
                <a:gd name="T191" fmla="*/ 1737 w 1737"/>
                <a:gd name="T192" fmla="*/ 1893 h 18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7" h="1893">
                  <a:moveTo>
                    <a:pt x="1611" y="83"/>
                  </a:moveTo>
                  <a:lnTo>
                    <a:pt x="1602" y="88"/>
                  </a:lnTo>
                  <a:lnTo>
                    <a:pt x="1598" y="93"/>
                  </a:lnTo>
                  <a:lnTo>
                    <a:pt x="1589" y="93"/>
                  </a:lnTo>
                  <a:lnTo>
                    <a:pt x="1580" y="93"/>
                  </a:lnTo>
                  <a:lnTo>
                    <a:pt x="1567" y="97"/>
                  </a:lnTo>
                  <a:lnTo>
                    <a:pt x="1553" y="97"/>
                  </a:lnTo>
                  <a:lnTo>
                    <a:pt x="1558" y="102"/>
                  </a:lnTo>
                  <a:lnTo>
                    <a:pt x="1562" y="107"/>
                  </a:lnTo>
                  <a:lnTo>
                    <a:pt x="1575" y="107"/>
                  </a:lnTo>
                  <a:lnTo>
                    <a:pt x="1611" y="107"/>
                  </a:lnTo>
                  <a:lnTo>
                    <a:pt x="1629" y="107"/>
                  </a:lnTo>
                  <a:lnTo>
                    <a:pt x="1647" y="107"/>
                  </a:lnTo>
                  <a:lnTo>
                    <a:pt x="1661" y="97"/>
                  </a:lnTo>
                  <a:lnTo>
                    <a:pt x="1678" y="93"/>
                  </a:lnTo>
                  <a:lnTo>
                    <a:pt x="1692" y="78"/>
                  </a:lnTo>
                  <a:lnTo>
                    <a:pt x="1710" y="63"/>
                  </a:lnTo>
                  <a:lnTo>
                    <a:pt x="1719" y="49"/>
                  </a:lnTo>
                  <a:lnTo>
                    <a:pt x="1728" y="29"/>
                  </a:lnTo>
                  <a:lnTo>
                    <a:pt x="1732" y="29"/>
                  </a:lnTo>
                  <a:lnTo>
                    <a:pt x="1737" y="34"/>
                  </a:lnTo>
                  <a:lnTo>
                    <a:pt x="1737" y="44"/>
                  </a:lnTo>
                  <a:lnTo>
                    <a:pt x="1737" y="63"/>
                  </a:lnTo>
                  <a:lnTo>
                    <a:pt x="1737" y="78"/>
                  </a:lnTo>
                  <a:lnTo>
                    <a:pt x="1732" y="93"/>
                  </a:lnTo>
                  <a:lnTo>
                    <a:pt x="1723" y="107"/>
                  </a:lnTo>
                  <a:lnTo>
                    <a:pt x="1710" y="117"/>
                  </a:lnTo>
                  <a:lnTo>
                    <a:pt x="1701" y="127"/>
                  </a:lnTo>
                  <a:lnTo>
                    <a:pt x="1687" y="132"/>
                  </a:lnTo>
                  <a:lnTo>
                    <a:pt x="1674" y="136"/>
                  </a:lnTo>
                  <a:lnTo>
                    <a:pt x="1661" y="141"/>
                  </a:lnTo>
                  <a:lnTo>
                    <a:pt x="1647" y="141"/>
                  </a:lnTo>
                  <a:lnTo>
                    <a:pt x="1634" y="141"/>
                  </a:lnTo>
                  <a:lnTo>
                    <a:pt x="1616" y="141"/>
                  </a:lnTo>
                  <a:lnTo>
                    <a:pt x="1593" y="136"/>
                  </a:lnTo>
                  <a:lnTo>
                    <a:pt x="1575" y="127"/>
                  </a:lnTo>
                  <a:lnTo>
                    <a:pt x="1540" y="107"/>
                  </a:lnTo>
                  <a:lnTo>
                    <a:pt x="1535" y="112"/>
                  </a:lnTo>
                  <a:lnTo>
                    <a:pt x="1531" y="112"/>
                  </a:lnTo>
                  <a:lnTo>
                    <a:pt x="1526" y="122"/>
                  </a:lnTo>
                  <a:lnTo>
                    <a:pt x="1522" y="127"/>
                  </a:lnTo>
                  <a:lnTo>
                    <a:pt x="1517" y="127"/>
                  </a:lnTo>
                  <a:lnTo>
                    <a:pt x="1513" y="132"/>
                  </a:lnTo>
                  <a:lnTo>
                    <a:pt x="1499" y="141"/>
                  </a:lnTo>
                  <a:lnTo>
                    <a:pt x="1481" y="151"/>
                  </a:lnTo>
                  <a:lnTo>
                    <a:pt x="1464" y="151"/>
                  </a:lnTo>
                  <a:lnTo>
                    <a:pt x="1441" y="151"/>
                  </a:lnTo>
                  <a:lnTo>
                    <a:pt x="1432" y="146"/>
                  </a:lnTo>
                  <a:lnTo>
                    <a:pt x="1419" y="141"/>
                  </a:lnTo>
                  <a:lnTo>
                    <a:pt x="1414" y="136"/>
                  </a:lnTo>
                  <a:lnTo>
                    <a:pt x="1405" y="132"/>
                  </a:lnTo>
                  <a:lnTo>
                    <a:pt x="1405" y="127"/>
                  </a:lnTo>
                  <a:lnTo>
                    <a:pt x="1401" y="122"/>
                  </a:lnTo>
                  <a:lnTo>
                    <a:pt x="1419" y="122"/>
                  </a:lnTo>
                  <a:lnTo>
                    <a:pt x="1428" y="127"/>
                  </a:lnTo>
                  <a:lnTo>
                    <a:pt x="1437" y="127"/>
                  </a:lnTo>
                  <a:lnTo>
                    <a:pt x="1446" y="127"/>
                  </a:lnTo>
                  <a:lnTo>
                    <a:pt x="1450" y="122"/>
                  </a:lnTo>
                  <a:lnTo>
                    <a:pt x="1459" y="117"/>
                  </a:lnTo>
                  <a:lnTo>
                    <a:pt x="1468" y="107"/>
                  </a:lnTo>
                  <a:lnTo>
                    <a:pt x="1468" y="97"/>
                  </a:lnTo>
                  <a:lnTo>
                    <a:pt x="1468" y="93"/>
                  </a:lnTo>
                  <a:lnTo>
                    <a:pt x="1468" y="78"/>
                  </a:lnTo>
                  <a:lnTo>
                    <a:pt x="1468" y="68"/>
                  </a:lnTo>
                  <a:lnTo>
                    <a:pt x="1464" y="59"/>
                  </a:lnTo>
                  <a:lnTo>
                    <a:pt x="1455" y="59"/>
                  </a:lnTo>
                  <a:lnTo>
                    <a:pt x="1450" y="54"/>
                  </a:lnTo>
                  <a:lnTo>
                    <a:pt x="1441" y="54"/>
                  </a:lnTo>
                  <a:lnTo>
                    <a:pt x="1423" y="49"/>
                  </a:lnTo>
                  <a:lnTo>
                    <a:pt x="1405" y="54"/>
                  </a:lnTo>
                  <a:lnTo>
                    <a:pt x="1392" y="59"/>
                  </a:lnTo>
                  <a:lnTo>
                    <a:pt x="1378" y="59"/>
                  </a:lnTo>
                  <a:lnTo>
                    <a:pt x="1352" y="73"/>
                  </a:lnTo>
                  <a:lnTo>
                    <a:pt x="1329" y="83"/>
                  </a:lnTo>
                  <a:lnTo>
                    <a:pt x="1302" y="102"/>
                  </a:lnTo>
                  <a:lnTo>
                    <a:pt x="1284" y="122"/>
                  </a:lnTo>
                  <a:lnTo>
                    <a:pt x="1262" y="141"/>
                  </a:lnTo>
                  <a:lnTo>
                    <a:pt x="1222" y="180"/>
                  </a:lnTo>
                  <a:lnTo>
                    <a:pt x="1199" y="205"/>
                  </a:lnTo>
                  <a:lnTo>
                    <a:pt x="1177" y="224"/>
                  </a:lnTo>
                  <a:lnTo>
                    <a:pt x="1159" y="239"/>
                  </a:lnTo>
                  <a:lnTo>
                    <a:pt x="1132" y="258"/>
                  </a:lnTo>
                  <a:lnTo>
                    <a:pt x="1110" y="268"/>
                  </a:lnTo>
                  <a:lnTo>
                    <a:pt x="1088" y="273"/>
                  </a:lnTo>
                  <a:lnTo>
                    <a:pt x="1056" y="282"/>
                  </a:lnTo>
                  <a:lnTo>
                    <a:pt x="1043" y="282"/>
                  </a:lnTo>
                  <a:lnTo>
                    <a:pt x="1029" y="282"/>
                  </a:lnTo>
                  <a:lnTo>
                    <a:pt x="1007" y="282"/>
                  </a:lnTo>
                  <a:lnTo>
                    <a:pt x="989" y="282"/>
                  </a:lnTo>
                  <a:lnTo>
                    <a:pt x="985" y="287"/>
                  </a:lnTo>
                  <a:lnTo>
                    <a:pt x="971" y="292"/>
                  </a:lnTo>
                  <a:lnTo>
                    <a:pt x="967" y="292"/>
                  </a:lnTo>
                  <a:lnTo>
                    <a:pt x="962" y="307"/>
                  </a:lnTo>
                  <a:lnTo>
                    <a:pt x="967" y="336"/>
                  </a:lnTo>
                  <a:lnTo>
                    <a:pt x="953" y="331"/>
                  </a:lnTo>
                  <a:lnTo>
                    <a:pt x="940" y="326"/>
                  </a:lnTo>
                  <a:lnTo>
                    <a:pt x="931" y="321"/>
                  </a:lnTo>
                  <a:lnTo>
                    <a:pt x="922" y="307"/>
                  </a:lnTo>
                  <a:lnTo>
                    <a:pt x="913" y="297"/>
                  </a:lnTo>
                  <a:lnTo>
                    <a:pt x="904" y="287"/>
                  </a:lnTo>
                  <a:lnTo>
                    <a:pt x="891" y="258"/>
                  </a:lnTo>
                  <a:lnTo>
                    <a:pt x="891" y="248"/>
                  </a:lnTo>
                  <a:lnTo>
                    <a:pt x="886" y="239"/>
                  </a:lnTo>
                  <a:lnTo>
                    <a:pt x="882" y="229"/>
                  </a:lnTo>
                  <a:lnTo>
                    <a:pt x="877" y="224"/>
                  </a:lnTo>
                  <a:lnTo>
                    <a:pt x="877" y="248"/>
                  </a:lnTo>
                  <a:lnTo>
                    <a:pt x="873" y="278"/>
                  </a:lnTo>
                  <a:lnTo>
                    <a:pt x="868" y="292"/>
                  </a:lnTo>
                  <a:lnTo>
                    <a:pt x="864" y="307"/>
                  </a:lnTo>
                  <a:lnTo>
                    <a:pt x="850" y="326"/>
                  </a:lnTo>
                  <a:lnTo>
                    <a:pt x="837" y="351"/>
                  </a:lnTo>
                  <a:lnTo>
                    <a:pt x="823" y="370"/>
                  </a:lnTo>
                  <a:lnTo>
                    <a:pt x="801" y="389"/>
                  </a:lnTo>
                  <a:lnTo>
                    <a:pt x="783" y="399"/>
                  </a:lnTo>
                  <a:lnTo>
                    <a:pt x="770" y="404"/>
                  </a:lnTo>
                  <a:lnTo>
                    <a:pt x="756" y="409"/>
                  </a:lnTo>
                  <a:lnTo>
                    <a:pt x="729" y="419"/>
                  </a:lnTo>
                  <a:lnTo>
                    <a:pt x="716" y="424"/>
                  </a:lnTo>
                  <a:lnTo>
                    <a:pt x="707" y="428"/>
                  </a:lnTo>
                  <a:lnTo>
                    <a:pt x="698" y="438"/>
                  </a:lnTo>
                  <a:lnTo>
                    <a:pt x="694" y="438"/>
                  </a:lnTo>
                  <a:lnTo>
                    <a:pt x="694" y="448"/>
                  </a:lnTo>
                  <a:lnTo>
                    <a:pt x="694" y="453"/>
                  </a:lnTo>
                  <a:lnTo>
                    <a:pt x="698" y="472"/>
                  </a:lnTo>
                  <a:lnTo>
                    <a:pt x="694" y="477"/>
                  </a:lnTo>
                  <a:lnTo>
                    <a:pt x="689" y="477"/>
                  </a:lnTo>
                  <a:lnTo>
                    <a:pt x="680" y="472"/>
                  </a:lnTo>
                  <a:lnTo>
                    <a:pt x="671" y="472"/>
                  </a:lnTo>
                  <a:lnTo>
                    <a:pt x="667" y="462"/>
                  </a:lnTo>
                  <a:lnTo>
                    <a:pt x="667" y="453"/>
                  </a:lnTo>
                  <a:lnTo>
                    <a:pt x="662" y="448"/>
                  </a:lnTo>
                  <a:lnTo>
                    <a:pt x="667" y="424"/>
                  </a:lnTo>
                  <a:lnTo>
                    <a:pt x="667" y="419"/>
                  </a:lnTo>
                  <a:lnTo>
                    <a:pt x="671" y="414"/>
                  </a:lnTo>
                  <a:lnTo>
                    <a:pt x="676" y="404"/>
                  </a:lnTo>
                  <a:lnTo>
                    <a:pt x="649" y="385"/>
                  </a:lnTo>
                  <a:lnTo>
                    <a:pt x="640" y="370"/>
                  </a:lnTo>
                  <a:lnTo>
                    <a:pt x="635" y="360"/>
                  </a:lnTo>
                  <a:lnTo>
                    <a:pt x="631" y="355"/>
                  </a:lnTo>
                  <a:lnTo>
                    <a:pt x="613" y="321"/>
                  </a:lnTo>
                  <a:lnTo>
                    <a:pt x="595" y="287"/>
                  </a:lnTo>
                  <a:lnTo>
                    <a:pt x="591" y="273"/>
                  </a:lnTo>
                  <a:lnTo>
                    <a:pt x="573" y="258"/>
                  </a:lnTo>
                  <a:lnTo>
                    <a:pt x="564" y="243"/>
                  </a:lnTo>
                  <a:lnTo>
                    <a:pt x="550" y="239"/>
                  </a:lnTo>
                  <a:lnTo>
                    <a:pt x="528" y="229"/>
                  </a:lnTo>
                  <a:lnTo>
                    <a:pt x="519" y="229"/>
                  </a:lnTo>
                  <a:lnTo>
                    <a:pt x="514" y="229"/>
                  </a:lnTo>
                  <a:lnTo>
                    <a:pt x="510" y="229"/>
                  </a:lnTo>
                  <a:lnTo>
                    <a:pt x="514" y="219"/>
                  </a:lnTo>
                  <a:lnTo>
                    <a:pt x="519" y="209"/>
                  </a:lnTo>
                  <a:lnTo>
                    <a:pt x="528" y="205"/>
                  </a:lnTo>
                  <a:lnTo>
                    <a:pt x="532" y="200"/>
                  </a:lnTo>
                  <a:lnTo>
                    <a:pt x="550" y="190"/>
                  </a:lnTo>
                  <a:lnTo>
                    <a:pt x="573" y="190"/>
                  </a:lnTo>
                  <a:lnTo>
                    <a:pt x="582" y="190"/>
                  </a:lnTo>
                  <a:lnTo>
                    <a:pt x="595" y="195"/>
                  </a:lnTo>
                  <a:lnTo>
                    <a:pt x="604" y="200"/>
                  </a:lnTo>
                  <a:lnTo>
                    <a:pt x="617" y="205"/>
                  </a:lnTo>
                  <a:lnTo>
                    <a:pt x="626" y="209"/>
                  </a:lnTo>
                  <a:lnTo>
                    <a:pt x="635" y="224"/>
                  </a:lnTo>
                  <a:lnTo>
                    <a:pt x="649" y="239"/>
                  </a:lnTo>
                  <a:lnTo>
                    <a:pt x="658" y="229"/>
                  </a:lnTo>
                  <a:lnTo>
                    <a:pt x="667" y="224"/>
                  </a:lnTo>
                  <a:lnTo>
                    <a:pt x="680" y="224"/>
                  </a:lnTo>
                  <a:lnTo>
                    <a:pt x="694" y="219"/>
                  </a:lnTo>
                  <a:lnTo>
                    <a:pt x="702" y="219"/>
                  </a:lnTo>
                  <a:lnTo>
                    <a:pt x="711" y="219"/>
                  </a:lnTo>
                  <a:lnTo>
                    <a:pt x="738" y="224"/>
                  </a:lnTo>
                  <a:lnTo>
                    <a:pt x="752" y="229"/>
                  </a:lnTo>
                  <a:lnTo>
                    <a:pt x="765" y="243"/>
                  </a:lnTo>
                  <a:lnTo>
                    <a:pt x="770" y="248"/>
                  </a:lnTo>
                  <a:lnTo>
                    <a:pt x="774" y="258"/>
                  </a:lnTo>
                  <a:lnTo>
                    <a:pt x="779" y="268"/>
                  </a:lnTo>
                  <a:lnTo>
                    <a:pt x="779" y="273"/>
                  </a:lnTo>
                  <a:lnTo>
                    <a:pt x="774" y="287"/>
                  </a:lnTo>
                  <a:lnTo>
                    <a:pt x="770" y="282"/>
                  </a:lnTo>
                  <a:lnTo>
                    <a:pt x="765" y="278"/>
                  </a:lnTo>
                  <a:lnTo>
                    <a:pt x="752" y="278"/>
                  </a:lnTo>
                  <a:lnTo>
                    <a:pt x="738" y="278"/>
                  </a:lnTo>
                  <a:lnTo>
                    <a:pt x="725" y="282"/>
                  </a:lnTo>
                  <a:lnTo>
                    <a:pt x="716" y="287"/>
                  </a:lnTo>
                  <a:lnTo>
                    <a:pt x="711" y="292"/>
                  </a:lnTo>
                  <a:lnTo>
                    <a:pt x="698" y="312"/>
                  </a:lnTo>
                  <a:lnTo>
                    <a:pt x="694" y="321"/>
                  </a:lnTo>
                  <a:lnTo>
                    <a:pt x="694" y="326"/>
                  </a:lnTo>
                  <a:lnTo>
                    <a:pt x="694" y="336"/>
                  </a:lnTo>
                  <a:lnTo>
                    <a:pt x="698" y="341"/>
                  </a:lnTo>
                  <a:lnTo>
                    <a:pt x="702" y="355"/>
                  </a:lnTo>
                  <a:lnTo>
                    <a:pt x="711" y="370"/>
                  </a:lnTo>
                  <a:lnTo>
                    <a:pt x="716" y="370"/>
                  </a:lnTo>
                  <a:lnTo>
                    <a:pt x="725" y="380"/>
                  </a:lnTo>
                  <a:lnTo>
                    <a:pt x="734" y="385"/>
                  </a:lnTo>
                  <a:lnTo>
                    <a:pt x="743" y="385"/>
                  </a:lnTo>
                  <a:lnTo>
                    <a:pt x="761" y="385"/>
                  </a:lnTo>
                  <a:lnTo>
                    <a:pt x="783" y="380"/>
                  </a:lnTo>
                  <a:lnTo>
                    <a:pt x="797" y="370"/>
                  </a:lnTo>
                  <a:lnTo>
                    <a:pt x="810" y="355"/>
                  </a:lnTo>
                  <a:lnTo>
                    <a:pt x="823" y="341"/>
                  </a:lnTo>
                  <a:lnTo>
                    <a:pt x="837" y="321"/>
                  </a:lnTo>
                  <a:lnTo>
                    <a:pt x="846" y="307"/>
                  </a:lnTo>
                  <a:lnTo>
                    <a:pt x="855" y="292"/>
                  </a:lnTo>
                  <a:lnTo>
                    <a:pt x="859" y="268"/>
                  </a:lnTo>
                  <a:lnTo>
                    <a:pt x="859" y="248"/>
                  </a:lnTo>
                  <a:lnTo>
                    <a:pt x="855" y="243"/>
                  </a:lnTo>
                  <a:lnTo>
                    <a:pt x="850" y="243"/>
                  </a:lnTo>
                  <a:lnTo>
                    <a:pt x="846" y="243"/>
                  </a:lnTo>
                  <a:lnTo>
                    <a:pt x="837" y="253"/>
                  </a:lnTo>
                  <a:lnTo>
                    <a:pt x="832" y="253"/>
                  </a:lnTo>
                  <a:lnTo>
                    <a:pt x="828" y="248"/>
                  </a:lnTo>
                  <a:lnTo>
                    <a:pt x="832" y="239"/>
                  </a:lnTo>
                  <a:lnTo>
                    <a:pt x="841" y="224"/>
                  </a:lnTo>
                  <a:lnTo>
                    <a:pt x="846" y="209"/>
                  </a:lnTo>
                  <a:lnTo>
                    <a:pt x="850" y="195"/>
                  </a:lnTo>
                  <a:lnTo>
                    <a:pt x="850" y="180"/>
                  </a:lnTo>
                  <a:lnTo>
                    <a:pt x="846" y="161"/>
                  </a:lnTo>
                  <a:lnTo>
                    <a:pt x="846" y="146"/>
                  </a:lnTo>
                  <a:lnTo>
                    <a:pt x="837" y="132"/>
                  </a:lnTo>
                  <a:lnTo>
                    <a:pt x="832" y="122"/>
                  </a:lnTo>
                  <a:lnTo>
                    <a:pt x="819" y="107"/>
                  </a:lnTo>
                  <a:lnTo>
                    <a:pt x="801" y="83"/>
                  </a:lnTo>
                  <a:lnTo>
                    <a:pt x="774" y="63"/>
                  </a:lnTo>
                  <a:lnTo>
                    <a:pt x="770" y="68"/>
                  </a:lnTo>
                  <a:lnTo>
                    <a:pt x="770" y="73"/>
                  </a:lnTo>
                  <a:lnTo>
                    <a:pt x="770" y="83"/>
                  </a:lnTo>
                  <a:lnTo>
                    <a:pt x="770" y="97"/>
                  </a:lnTo>
                  <a:lnTo>
                    <a:pt x="770" y="107"/>
                  </a:lnTo>
                  <a:lnTo>
                    <a:pt x="761" y="122"/>
                  </a:lnTo>
                  <a:lnTo>
                    <a:pt x="756" y="127"/>
                  </a:lnTo>
                  <a:lnTo>
                    <a:pt x="756" y="136"/>
                  </a:lnTo>
                  <a:lnTo>
                    <a:pt x="743" y="141"/>
                  </a:lnTo>
                  <a:lnTo>
                    <a:pt x="729" y="151"/>
                  </a:lnTo>
                  <a:lnTo>
                    <a:pt x="716" y="151"/>
                  </a:lnTo>
                  <a:lnTo>
                    <a:pt x="716" y="136"/>
                  </a:lnTo>
                  <a:lnTo>
                    <a:pt x="711" y="122"/>
                  </a:lnTo>
                  <a:lnTo>
                    <a:pt x="711" y="107"/>
                  </a:lnTo>
                  <a:lnTo>
                    <a:pt x="702" y="93"/>
                  </a:lnTo>
                  <a:lnTo>
                    <a:pt x="694" y="78"/>
                  </a:lnTo>
                  <a:lnTo>
                    <a:pt x="689" y="68"/>
                  </a:lnTo>
                  <a:lnTo>
                    <a:pt x="680" y="59"/>
                  </a:lnTo>
                  <a:lnTo>
                    <a:pt x="667" y="49"/>
                  </a:lnTo>
                  <a:lnTo>
                    <a:pt x="662" y="44"/>
                  </a:lnTo>
                  <a:lnTo>
                    <a:pt x="649" y="44"/>
                  </a:lnTo>
                  <a:lnTo>
                    <a:pt x="640" y="39"/>
                  </a:lnTo>
                  <a:lnTo>
                    <a:pt x="635" y="44"/>
                  </a:lnTo>
                  <a:lnTo>
                    <a:pt x="631" y="44"/>
                  </a:lnTo>
                  <a:lnTo>
                    <a:pt x="626" y="44"/>
                  </a:lnTo>
                  <a:lnTo>
                    <a:pt x="622" y="49"/>
                  </a:lnTo>
                  <a:lnTo>
                    <a:pt x="622" y="59"/>
                  </a:lnTo>
                  <a:lnTo>
                    <a:pt x="617" y="73"/>
                  </a:lnTo>
                  <a:lnTo>
                    <a:pt x="622" y="88"/>
                  </a:lnTo>
                  <a:lnTo>
                    <a:pt x="631" y="102"/>
                  </a:lnTo>
                  <a:lnTo>
                    <a:pt x="640" y="112"/>
                  </a:lnTo>
                  <a:lnTo>
                    <a:pt x="667" y="136"/>
                  </a:lnTo>
                  <a:lnTo>
                    <a:pt x="640" y="136"/>
                  </a:lnTo>
                  <a:lnTo>
                    <a:pt x="613" y="132"/>
                  </a:lnTo>
                  <a:lnTo>
                    <a:pt x="586" y="136"/>
                  </a:lnTo>
                  <a:lnTo>
                    <a:pt x="573" y="141"/>
                  </a:lnTo>
                  <a:lnTo>
                    <a:pt x="559" y="141"/>
                  </a:lnTo>
                  <a:lnTo>
                    <a:pt x="559" y="132"/>
                  </a:lnTo>
                  <a:lnTo>
                    <a:pt x="564" y="122"/>
                  </a:lnTo>
                  <a:lnTo>
                    <a:pt x="568" y="107"/>
                  </a:lnTo>
                  <a:lnTo>
                    <a:pt x="568" y="102"/>
                  </a:lnTo>
                  <a:lnTo>
                    <a:pt x="564" y="97"/>
                  </a:lnTo>
                  <a:lnTo>
                    <a:pt x="559" y="93"/>
                  </a:lnTo>
                  <a:lnTo>
                    <a:pt x="555" y="83"/>
                  </a:lnTo>
                  <a:lnTo>
                    <a:pt x="546" y="78"/>
                  </a:lnTo>
                  <a:lnTo>
                    <a:pt x="532" y="73"/>
                  </a:lnTo>
                  <a:lnTo>
                    <a:pt x="514" y="83"/>
                  </a:lnTo>
                  <a:lnTo>
                    <a:pt x="501" y="93"/>
                  </a:lnTo>
                  <a:lnTo>
                    <a:pt x="483" y="107"/>
                  </a:lnTo>
                  <a:lnTo>
                    <a:pt x="470" y="127"/>
                  </a:lnTo>
                  <a:lnTo>
                    <a:pt x="461" y="141"/>
                  </a:lnTo>
                  <a:lnTo>
                    <a:pt x="452" y="156"/>
                  </a:lnTo>
                  <a:lnTo>
                    <a:pt x="434" y="190"/>
                  </a:lnTo>
                  <a:lnTo>
                    <a:pt x="420" y="239"/>
                  </a:lnTo>
                  <a:lnTo>
                    <a:pt x="434" y="263"/>
                  </a:lnTo>
                  <a:lnTo>
                    <a:pt x="447" y="282"/>
                  </a:lnTo>
                  <a:lnTo>
                    <a:pt x="461" y="302"/>
                  </a:lnTo>
                  <a:lnTo>
                    <a:pt x="479" y="316"/>
                  </a:lnTo>
                  <a:lnTo>
                    <a:pt x="514" y="346"/>
                  </a:lnTo>
                  <a:lnTo>
                    <a:pt x="550" y="370"/>
                  </a:lnTo>
                  <a:lnTo>
                    <a:pt x="550" y="375"/>
                  </a:lnTo>
                  <a:lnTo>
                    <a:pt x="550" y="380"/>
                  </a:lnTo>
                  <a:lnTo>
                    <a:pt x="546" y="389"/>
                  </a:lnTo>
                  <a:lnTo>
                    <a:pt x="541" y="394"/>
                  </a:lnTo>
                  <a:lnTo>
                    <a:pt x="537" y="404"/>
                  </a:lnTo>
                  <a:lnTo>
                    <a:pt x="537" y="419"/>
                  </a:lnTo>
                  <a:lnTo>
                    <a:pt x="537" y="433"/>
                  </a:lnTo>
                  <a:lnTo>
                    <a:pt x="546" y="443"/>
                  </a:lnTo>
                  <a:lnTo>
                    <a:pt x="550" y="453"/>
                  </a:lnTo>
                  <a:lnTo>
                    <a:pt x="564" y="462"/>
                  </a:lnTo>
                  <a:lnTo>
                    <a:pt x="573" y="467"/>
                  </a:lnTo>
                  <a:lnTo>
                    <a:pt x="577" y="472"/>
                  </a:lnTo>
                  <a:lnTo>
                    <a:pt x="591" y="472"/>
                  </a:lnTo>
                  <a:lnTo>
                    <a:pt x="600" y="472"/>
                  </a:lnTo>
                  <a:lnTo>
                    <a:pt x="604" y="472"/>
                  </a:lnTo>
                  <a:lnTo>
                    <a:pt x="617" y="472"/>
                  </a:lnTo>
                  <a:lnTo>
                    <a:pt x="613" y="482"/>
                  </a:lnTo>
                  <a:lnTo>
                    <a:pt x="604" y="487"/>
                  </a:lnTo>
                  <a:lnTo>
                    <a:pt x="600" y="497"/>
                  </a:lnTo>
                  <a:lnTo>
                    <a:pt x="591" y="501"/>
                  </a:lnTo>
                  <a:lnTo>
                    <a:pt x="582" y="506"/>
                  </a:lnTo>
                  <a:lnTo>
                    <a:pt x="573" y="511"/>
                  </a:lnTo>
                  <a:lnTo>
                    <a:pt x="555" y="521"/>
                  </a:lnTo>
                  <a:lnTo>
                    <a:pt x="541" y="521"/>
                  </a:lnTo>
                  <a:lnTo>
                    <a:pt x="528" y="516"/>
                  </a:lnTo>
                  <a:lnTo>
                    <a:pt x="523" y="511"/>
                  </a:lnTo>
                  <a:lnTo>
                    <a:pt x="514" y="501"/>
                  </a:lnTo>
                  <a:lnTo>
                    <a:pt x="506" y="497"/>
                  </a:lnTo>
                  <a:lnTo>
                    <a:pt x="501" y="487"/>
                  </a:lnTo>
                  <a:lnTo>
                    <a:pt x="492" y="482"/>
                  </a:lnTo>
                  <a:lnTo>
                    <a:pt x="488" y="472"/>
                  </a:lnTo>
                  <a:lnTo>
                    <a:pt x="483" y="458"/>
                  </a:lnTo>
                  <a:lnTo>
                    <a:pt x="483" y="443"/>
                  </a:lnTo>
                  <a:lnTo>
                    <a:pt x="483" y="433"/>
                  </a:lnTo>
                  <a:lnTo>
                    <a:pt x="483" y="419"/>
                  </a:lnTo>
                  <a:lnTo>
                    <a:pt x="488" y="404"/>
                  </a:lnTo>
                  <a:lnTo>
                    <a:pt x="488" y="389"/>
                  </a:lnTo>
                  <a:lnTo>
                    <a:pt x="483" y="380"/>
                  </a:lnTo>
                  <a:lnTo>
                    <a:pt x="479" y="365"/>
                  </a:lnTo>
                  <a:lnTo>
                    <a:pt x="465" y="346"/>
                  </a:lnTo>
                  <a:lnTo>
                    <a:pt x="452" y="326"/>
                  </a:lnTo>
                  <a:lnTo>
                    <a:pt x="443" y="321"/>
                  </a:lnTo>
                  <a:lnTo>
                    <a:pt x="434" y="312"/>
                  </a:lnTo>
                  <a:lnTo>
                    <a:pt x="425" y="307"/>
                  </a:lnTo>
                  <a:lnTo>
                    <a:pt x="412" y="302"/>
                  </a:lnTo>
                  <a:lnTo>
                    <a:pt x="407" y="307"/>
                  </a:lnTo>
                  <a:lnTo>
                    <a:pt x="403" y="331"/>
                  </a:lnTo>
                  <a:lnTo>
                    <a:pt x="403" y="355"/>
                  </a:lnTo>
                  <a:lnTo>
                    <a:pt x="407" y="375"/>
                  </a:lnTo>
                  <a:lnTo>
                    <a:pt x="412" y="399"/>
                  </a:lnTo>
                  <a:lnTo>
                    <a:pt x="420" y="419"/>
                  </a:lnTo>
                  <a:lnTo>
                    <a:pt x="425" y="438"/>
                  </a:lnTo>
                  <a:lnTo>
                    <a:pt x="438" y="453"/>
                  </a:lnTo>
                  <a:lnTo>
                    <a:pt x="452" y="472"/>
                  </a:lnTo>
                  <a:lnTo>
                    <a:pt x="470" y="487"/>
                  </a:lnTo>
                  <a:lnTo>
                    <a:pt x="492" y="506"/>
                  </a:lnTo>
                  <a:lnTo>
                    <a:pt x="514" y="521"/>
                  </a:lnTo>
                  <a:lnTo>
                    <a:pt x="537" y="535"/>
                  </a:lnTo>
                  <a:lnTo>
                    <a:pt x="559" y="555"/>
                  </a:lnTo>
                  <a:lnTo>
                    <a:pt x="568" y="565"/>
                  </a:lnTo>
                  <a:lnTo>
                    <a:pt x="573" y="570"/>
                  </a:lnTo>
                  <a:lnTo>
                    <a:pt x="582" y="584"/>
                  </a:lnTo>
                  <a:lnTo>
                    <a:pt x="586" y="599"/>
                  </a:lnTo>
                  <a:lnTo>
                    <a:pt x="591" y="613"/>
                  </a:lnTo>
                  <a:lnTo>
                    <a:pt x="591" y="633"/>
                  </a:lnTo>
                  <a:lnTo>
                    <a:pt x="595" y="638"/>
                  </a:lnTo>
                  <a:lnTo>
                    <a:pt x="595" y="643"/>
                  </a:lnTo>
                  <a:lnTo>
                    <a:pt x="591" y="647"/>
                  </a:lnTo>
                  <a:lnTo>
                    <a:pt x="582" y="643"/>
                  </a:lnTo>
                  <a:lnTo>
                    <a:pt x="564" y="643"/>
                  </a:lnTo>
                  <a:lnTo>
                    <a:pt x="550" y="638"/>
                  </a:lnTo>
                  <a:lnTo>
                    <a:pt x="541" y="633"/>
                  </a:lnTo>
                  <a:lnTo>
                    <a:pt x="523" y="628"/>
                  </a:lnTo>
                  <a:lnTo>
                    <a:pt x="519" y="618"/>
                  </a:lnTo>
                  <a:lnTo>
                    <a:pt x="510" y="608"/>
                  </a:lnTo>
                  <a:lnTo>
                    <a:pt x="492" y="584"/>
                  </a:lnTo>
                  <a:lnTo>
                    <a:pt x="479" y="565"/>
                  </a:lnTo>
                  <a:lnTo>
                    <a:pt x="465" y="535"/>
                  </a:lnTo>
                  <a:lnTo>
                    <a:pt x="447" y="511"/>
                  </a:lnTo>
                  <a:lnTo>
                    <a:pt x="434" y="492"/>
                  </a:lnTo>
                  <a:lnTo>
                    <a:pt x="420" y="477"/>
                  </a:lnTo>
                  <a:lnTo>
                    <a:pt x="403" y="462"/>
                  </a:lnTo>
                  <a:lnTo>
                    <a:pt x="385" y="458"/>
                  </a:lnTo>
                  <a:lnTo>
                    <a:pt x="367" y="448"/>
                  </a:lnTo>
                  <a:lnTo>
                    <a:pt x="344" y="443"/>
                  </a:lnTo>
                  <a:lnTo>
                    <a:pt x="326" y="438"/>
                  </a:lnTo>
                  <a:lnTo>
                    <a:pt x="304" y="438"/>
                  </a:lnTo>
                  <a:lnTo>
                    <a:pt x="282" y="443"/>
                  </a:lnTo>
                  <a:lnTo>
                    <a:pt x="277" y="448"/>
                  </a:lnTo>
                  <a:lnTo>
                    <a:pt x="282" y="462"/>
                  </a:lnTo>
                  <a:lnTo>
                    <a:pt x="286" y="472"/>
                  </a:lnTo>
                  <a:lnTo>
                    <a:pt x="295" y="482"/>
                  </a:lnTo>
                  <a:lnTo>
                    <a:pt x="300" y="492"/>
                  </a:lnTo>
                  <a:lnTo>
                    <a:pt x="317" y="506"/>
                  </a:lnTo>
                  <a:lnTo>
                    <a:pt x="335" y="521"/>
                  </a:lnTo>
                  <a:lnTo>
                    <a:pt x="349" y="531"/>
                  </a:lnTo>
                  <a:lnTo>
                    <a:pt x="358" y="531"/>
                  </a:lnTo>
                  <a:lnTo>
                    <a:pt x="371" y="531"/>
                  </a:lnTo>
                  <a:lnTo>
                    <a:pt x="385" y="531"/>
                  </a:lnTo>
                  <a:lnTo>
                    <a:pt x="398" y="531"/>
                  </a:lnTo>
                  <a:lnTo>
                    <a:pt x="407" y="526"/>
                  </a:lnTo>
                  <a:lnTo>
                    <a:pt x="420" y="531"/>
                  </a:lnTo>
                  <a:lnTo>
                    <a:pt x="434" y="531"/>
                  </a:lnTo>
                  <a:lnTo>
                    <a:pt x="443" y="535"/>
                  </a:lnTo>
                  <a:lnTo>
                    <a:pt x="447" y="545"/>
                  </a:lnTo>
                  <a:lnTo>
                    <a:pt x="456" y="550"/>
                  </a:lnTo>
                  <a:lnTo>
                    <a:pt x="461" y="560"/>
                  </a:lnTo>
                  <a:lnTo>
                    <a:pt x="470" y="570"/>
                  </a:lnTo>
                  <a:lnTo>
                    <a:pt x="474" y="579"/>
                  </a:lnTo>
                  <a:lnTo>
                    <a:pt x="479" y="589"/>
                  </a:lnTo>
                  <a:lnTo>
                    <a:pt x="479" y="604"/>
                  </a:lnTo>
                  <a:lnTo>
                    <a:pt x="470" y="623"/>
                  </a:lnTo>
                  <a:lnTo>
                    <a:pt x="465" y="633"/>
                  </a:lnTo>
                  <a:lnTo>
                    <a:pt x="461" y="643"/>
                  </a:lnTo>
                  <a:lnTo>
                    <a:pt x="456" y="652"/>
                  </a:lnTo>
                  <a:lnTo>
                    <a:pt x="447" y="662"/>
                  </a:lnTo>
                  <a:lnTo>
                    <a:pt x="443" y="667"/>
                  </a:lnTo>
                  <a:lnTo>
                    <a:pt x="434" y="672"/>
                  </a:lnTo>
                  <a:lnTo>
                    <a:pt x="434" y="662"/>
                  </a:lnTo>
                  <a:lnTo>
                    <a:pt x="434" y="652"/>
                  </a:lnTo>
                  <a:lnTo>
                    <a:pt x="434" y="643"/>
                  </a:lnTo>
                  <a:lnTo>
                    <a:pt x="434" y="628"/>
                  </a:lnTo>
                  <a:lnTo>
                    <a:pt x="429" y="623"/>
                  </a:lnTo>
                  <a:lnTo>
                    <a:pt x="425" y="613"/>
                  </a:lnTo>
                  <a:lnTo>
                    <a:pt x="420" y="599"/>
                  </a:lnTo>
                  <a:lnTo>
                    <a:pt x="407" y="594"/>
                  </a:lnTo>
                  <a:lnTo>
                    <a:pt x="398" y="584"/>
                  </a:lnTo>
                  <a:lnTo>
                    <a:pt x="385" y="584"/>
                  </a:lnTo>
                  <a:lnTo>
                    <a:pt x="376" y="584"/>
                  </a:lnTo>
                  <a:lnTo>
                    <a:pt x="371" y="584"/>
                  </a:lnTo>
                  <a:lnTo>
                    <a:pt x="362" y="589"/>
                  </a:lnTo>
                  <a:lnTo>
                    <a:pt x="358" y="594"/>
                  </a:lnTo>
                  <a:lnTo>
                    <a:pt x="349" y="599"/>
                  </a:lnTo>
                  <a:lnTo>
                    <a:pt x="344" y="599"/>
                  </a:lnTo>
                  <a:lnTo>
                    <a:pt x="340" y="599"/>
                  </a:lnTo>
                  <a:lnTo>
                    <a:pt x="317" y="560"/>
                  </a:lnTo>
                  <a:lnTo>
                    <a:pt x="291" y="521"/>
                  </a:lnTo>
                  <a:lnTo>
                    <a:pt x="277" y="501"/>
                  </a:lnTo>
                  <a:lnTo>
                    <a:pt x="259" y="487"/>
                  </a:lnTo>
                  <a:lnTo>
                    <a:pt x="241" y="472"/>
                  </a:lnTo>
                  <a:lnTo>
                    <a:pt x="219" y="458"/>
                  </a:lnTo>
                  <a:lnTo>
                    <a:pt x="179" y="472"/>
                  </a:lnTo>
                  <a:lnTo>
                    <a:pt x="143" y="492"/>
                  </a:lnTo>
                  <a:lnTo>
                    <a:pt x="129" y="501"/>
                  </a:lnTo>
                  <a:lnTo>
                    <a:pt x="116" y="511"/>
                  </a:lnTo>
                  <a:lnTo>
                    <a:pt x="98" y="531"/>
                  </a:lnTo>
                  <a:lnTo>
                    <a:pt x="85" y="545"/>
                  </a:lnTo>
                  <a:lnTo>
                    <a:pt x="76" y="565"/>
                  </a:lnTo>
                  <a:lnTo>
                    <a:pt x="71" y="579"/>
                  </a:lnTo>
                  <a:lnTo>
                    <a:pt x="71" y="594"/>
                  </a:lnTo>
                  <a:lnTo>
                    <a:pt x="76" y="604"/>
                  </a:lnTo>
                  <a:lnTo>
                    <a:pt x="85" y="613"/>
                  </a:lnTo>
                  <a:lnTo>
                    <a:pt x="89" y="613"/>
                  </a:lnTo>
                  <a:lnTo>
                    <a:pt x="94" y="618"/>
                  </a:lnTo>
                  <a:lnTo>
                    <a:pt x="98" y="618"/>
                  </a:lnTo>
                  <a:lnTo>
                    <a:pt x="112" y="613"/>
                  </a:lnTo>
                  <a:lnTo>
                    <a:pt x="121" y="613"/>
                  </a:lnTo>
                  <a:lnTo>
                    <a:pt x="134" y="608"/>
                  </a:lnTo>
                  <a:lnTo>
                    <a:pt x="129" y="623"/>
                  </a:lnTo>
                  <a:lnTo>
                    <a:pt x="125" y="638"/>
                  </a:lnTo>
                  <a:lnTo>
                    <a:pt x="121" y="667"/>
                  </a:lnTo>
                  <a:lnTo>
                    <a:pt x="125" y="696"/>
                  </a:lnTo>
                  <a:lnTo>
                    <a:pt x="125" y="725"/>
                  </a:lnTo>
                  <a:lnTo>
                    <a:pt x="103" y="696"/>
                  </a:lnTo>
                  <a:lnTo>
                    <a:pt x="94" y="686"/>
                  </a:lnTo>
                  <a:lnTo>
                    <a:pt x="80" y="677"/>
                  </a:lnTo>
                  <a:lnTo>
                    <a:pt x="71" y="672"/>
                  </a:lnTo>
                  <a:lnTo>
                    <a:pt x="58" y="677"/>
                  </a:lnTo>
                  <a:lnTo>
                    <a:pt x="53" y="677"/>
                  </a:lnTo>
                  <a:lnTo>
                    <a:pt x="44" y="677"/>
                  </a:lnTo>
                  <a:lnTo>
                    <a:pt x="40" y="681"/>
                  </a:lnTo>
                  <a:lnTo>
                    <a:pt x="40" y="686"/>
                  </a:lnTo>
                  <a:lnTo>
                    <a:pt x="40" y="696"/>
                  </a:lnTo>
                  <a:lnTo>
                    <a:pt x="35" y="696"/>
                  </a:lnTo>
                  <a:lnTo>
                    <a:pt x="40" y="711"/>
                  </a:lnTo>
                  <a:lnTo>
                    <a:pt x="40" y="720"/>
                  </a:lnTo>
                  <a:lnTo>
                    <a:pt x="44" y="725"/>
                  </a:lnTo>
                  <a:lnTo>
                    <a:pt x="53" y="740"/>
                  </a:lnTo>
                  <a:lnTo>
                    <a:pt x="62" y="750"/>
                  </a:lnTo>
                  <a:lnTo>
                    <a:pt x="71" y="759"/>
                  </a:lnTo>
                  <a:lnTo>
                    <a:pt x="85" y="764"/>
                  </a:lnTo>
                  <a:lnTo>
                    <a:pt x="98" y="774"/>
                  </a:lnTo>
                  <a:lnTo>
                    <a:pt x="112" y="774"/>
                  </a:lnTo>
                  <a:lnTo>
                    <a:pt x="125" y="779"/>
                  </a:lnTo>
                  <a:lnTo>
                    <a:pt x="138" y="779"/>
                  </a:lnTo>
                  <a:lnTo>
                    <a:pt x="138" y="793"/>
                  </a:lnTo>
                  <a:lnTo>
                    <a:pt x="134" y="808"/>
                  </a:lnTo>
                  <a:lnTo>
                    <a:pt x="125" y="823"/>
                  </a:lnTo>
                  <a:lnTo>
                    <a:pt x="116" y="827"/>
                  </a:lnTo>
                  <a:lnTo>
                    <a:pt x="112" y="827"/>
                  </a:lnTo>
                  <a:lnTo>
                    <a:pt x="98" y="837"/>
                  </a:lnTo>
                  <a:lnTo>
                    <a:pt x="89" y="837"/>
                  </a:lnTo>
                  <a:lnTo>
                    <a:pt x="76" y="837"/>
                  </a:lnTo>
                  <a:lnTo>
                    <a:pt x="67" y="842"/>
                  </a:lnTo>
                  <a:lnTo>
                    <a:pt x="62" y="842"/>
                  </a:lnTo>
                  <a:lnTo>
                    <a:pt x="58" y="842"/>
                  </a:lnTo>
                  <a:lnTo>
                    <a:pt x="76" y="871"/>
                  </a:lnTo>
                  <a:lnTo>
                    <a:pt x="98" y="891"/>
                  </a:lnTo>
                  <a:lnTo>
                    <a:pt x="112" y="905"/>
                  </a:lnTo>
                  <a:lnTo>
                    <a:pt x="121" y="910"/>
                  </a:lnTo>
                  <a:lnTo>
                    <a:pt x="134" y="920"/>
                  </a:lnTo>
                  <a:lnTo>
                    <a:pt x="147" y="925"/>
                  </a:lnTo>
                  <a:lnTo>
                    <a:pt x="165" y="925"/>
                  </a:lnTo>
                  <a:lnTo>
                    <a:pt x="179" y="925"/>
                  </a:lnTo>
                  <a:lnTo>
                    <a:pt x="192" y="925"/>
                  </a:lnTo>
                  <a:lnTo>
                    <a:pt x="206" y="915"/>
                  </a:lnTo>
                  <a:lnTo>
                    <a:pt x="219" y="905"/>
                  </a:lnTo>
                  <a:lnTo>
                    <a:pt x="228" y="900"/>
                  </a:lnTo>
                  <a:lnTo>
                    <a:pt x="232" y="905"/>
                  </a:lnTo>
                  <a:lnTo>
                    <a:pt x="232" y="910"/>
                  </a:lnTo>
                  <a:lnTo>
                    <a:pt x="223" y="920"/>
                  </a:lnTo>
                  <a:lnTo>
                    <a:pt x="223" y="925"/>
                  </a:lnTo>
                  <a:lnTo>
                    <a:pt x="223" y="930"/>
                  </a:lnTo>
                  <a:lnTo>
                    <a:pt x="228" y="935"/>
                  </a:lnTo>
                  <a:lnTo>
                    <a:pt x="246" y="935"/>
                  </a:lnTo>
                  <a:lnTo>
                    <a:pt x="268" y="930"/>
                  </a:lnTo>
                  <a:lnTo>
                    <a:pt x="282" y="920"/>
                  </a:lnTo>
                  <a:lnTo>
                    <a:pt x="300" y="910"/>
                  </a:lnTo>
                  <a:lnTo>
                    <a:pt x="313" y="896"/>
                  </a:lnTo>
                  <a:lnTo>
                    <a:pt x="326" y="881"/>
                  </a:lnTo>
                  <a:lnTo>
                    <a:pt x="340" y="866"/>
                  </a:lnTo>
                  <a:lnTo>
                    <a:pt x="349" y="852"/>
                  </a:lnTo>
                  <a:lnTo>
                    <a:pt x="353" y="827"/>
                  </a:lnTo>
                  <a:lnTo>
                    <a:pt x="353" y="808"/>
                  </a:lnTo>
                  <a:lnTo>
                    <a:pt x="353" y="798"/>
                  </a:lnTo>
                  <a:lnTo>
                    <a:pt x="349" y="793"/>
                  </a:lnTo>
                  <a:lnTo>
                    <a:pt x="340" y="779"/>
                  </a:lnTo>
                  <a:lnTo>
                    <a:pt x="340" y="774"/>
                  </a:lnTo>
                  <a:lnTo>
                    <a:pt x="326" y="764"/>
                  </a:lnTo>
                  <a:lnTo>
                    <a:pt x="313" y="759"/>
                  </a:lnTo>
                  <a:lnTo>
                    <a:pt x="309" y="759"/>
                  </a:lnTo>
                  <a:lnTo>
                    <a:pt x="300" y="759"/>
                  </a:lnTo>
                  <a:lnTo>
                    <a:pt x="295" y="759"/>
                  </a:lnTo>
                  <a:lnTo>
                    <a:pt x="286" y="759"/>
                  </a:lnTo>
                  <a:lnTo>
                    <a:pt x="268" y="774"/>
                  </a:lnTo>
                  <a:lnTo>
                    <a:pt x="264" y="779"/>
                  </a:lnTo>
                  <a:lnTo>
                    <a:pt x="259" y="789"/>
                  </a:lnTo>
                  <a:lnTo>
                    <a:pt x="255" y="803"/>
                  </a:lnTo>
                  <a:lnTo>
                    <a:pt x="255" y="818"/>
                  </a:lnTo>
                  <a:lnTo>
                    <a:pt x="255" y="832"/>
                  </a:lnTo>
                  <a:lnTo>
                    <a:pt x="259" y="842"/>
                  </a:lnTo>
                  <a:lnTo>
                    <a:pt x="264" y="842"/>
                  </a:lnTo>
                  <a:lnTo>
                    <a:pt x="255" y="847"/>
                  </a:lnTo>
                  <a:lnTo>
                    <a:pt x="246" y="847"/>
                  </a:lnTo>
                  <a:lnTo>
                    <a:pt x="237" y="842"/>
                  </a:lnTo>
                  <a:lnTo>
                    <a:pt x="228" y="842"/>
                  </a:lnTo>
                  <a:lnTo>
                    <a:pt x="223" y="832"/>
                  </a:lnTo>
                  <a:lnTo>
                    <a:pt x="210" y="818"/>
                  </a:lnTo>
                  <a:lnTo>
                    <a:pt x="206" y="803"/>
                  </a:lnTo>
                  <a:lnTo>
                    <a:pt x="201" y="774"/>
                  </a:lnTo>
                  <a:lnTo>
                    <a:pt x="201" y="764"/>
                  </a:lnTo>
                  <a:lnTo>
                    <a:pt x="201" y="754"/>
                  </a:lnTo>
                  <a:lnTo>
                    <a:pt x="206" y="740"/>
                  </a:lnTo>
                  <a:lnTo>
                    <a:pt x="206" y="725"/>
                  </a:lnTo>
                  <a:lnTo>
                    <a:pt x="210" y="716"/>
                  </a:lnTo>
                  <a:lnTo>
                    <a:pt x="219" y="711"/>
                  </a:lnTo>
                  <a:lnTo>
                    <a:pt x="206" y="691"/>
                  </a:lnTo>
                  <a:lnTo>
                    <a:pt x="192" y="681"/>
                  </a:lnTo>
                  <a:lnTo>
                    <a:pt x="192" y="672"/>
                  </a:lnTo>
                  <a:lnTo>
                    <a:pt x="183" y="662"/>
                  </a:lnTo>
                  <a:lnTo>
                    <a:pt x="179" y="647"/>
                  </a:lnTo>
                  <a:lnTo>
                    <a:pt x="179" y="633"/>
                  </a:lnTo>
                  <a:lnTo>
                    <a:pt x="174" y="623"/>
                  </a:lnTo>
                  <a:lnTo>
                    <a:pt x="179" y="599"/>
                  </a:lnTo>
                  <a:lnTo>
                    <a:pt x="183" y="579"/>
                  </a:lnTo>
                  <a:lnTo>
                    <a:pt x="188" y="574"/>
                  </a:lnTo>
                  <a:lnTo>
                    <a:pt x="192" y="565"/>
                  </a:lnTo>
                  <a:lnTo>
                    <a:pt x="201" y="560"/>
                  </a:lnTo>
                  <a:lnTo>
                    <a:pt x="210" y="555"/>
                  </a:lnTo>
                  <a:lnTo>
                    <a:pt x="210" y="565"/>
                  </a:lnTo>
                  <a:lnTo>
                    <a:pt x="210" y="579"/>
                  </a:lnTo>
                  <a:lnTo>
                    <a:pt x="219" y="599"/>
                  </a:lnTo>
                  <a:lnTo>
                    <a:pt x="223" y="613"/>
                  </a:lnTo>
                  <a:lnTo>
                    <a:pt x="237" y="628"/>
                  </a:lnTo>
                  <a:lnTo>
                    <a:pt x="250" y="643"/>
                  </a:lnTo>
                  <a:lnTo>
                    <a:pt x="264" y="647"/>
                  </a:lnTo>
                  <a:lnTo>
                    <a:pt x="295" y="667"/>
                  </a:lnTo>
                  <a:lnTo>
                    <a:pt x="326" y="686"/>
                  </a:lnTo>
                  <a:lnTo>
                    <a:pt x="331" y="691"/>
                  </a:lnTo>
                  <a:lnTo>
                    <a:pt x="340" y="696"/>
                  </a:lnTo>
                  <a:lnTo>
                    <a:pt x="353" y="711"/>
                  </a:lnTo>
                  <a:lnTo>
                    <a:pt x="376" y="735"/>
                  </a:lnTo>
                  <a:lnTo>
                    <a:pt x="380" y="730"/>
                  </a:lnTo>
                  <a:lnTo>
                    <a:pt x="385" y="725"/>
                  </a:lnTo>
                  <a:lnTo>
                    <a:pt x="389" y="725"/>
                  </a:lnTo>
                  <a:lnTo>
                    <a:pt x="412" y="720"/>
                  </a:lnTo>
                  <a:lnTo>
                    <a:pt x="420" y="725"/>
                  </a:lnTo>
                  <a:lnTo>
                    <a:pt x="425" y="725"/>
                  </a:lnTo>
                  <a:lnTo>
                    <a:pt x="434" y="730"/>
                  </a:lnTo>
                  <a:lnTo>
                    <a:pt x="434" y="740"/>
                  </a:lnTo>
                  <a:lnTo>
                    <a:pt x="434" y="745"/>
                  </a:lnTo>
                  <a:lnTo>
                    <a:pt x="438" y="750"/>
                  </a:lnTo>
                  <a:lnTo>
                    <a:pt x="438" y="759"/>
                  </a:lnTo>
                  <a:lnTo>
                    <a:pt x="434" y="759"/>
                  </a:lnTo>
                  <a:lnTo>
                    <a:pt x="420" y="754"/>
                  </a:lnTo>
                  <a:lnTo>
                    <a:pt x="412" y="759"/>
                  </a:lnTo>
                  <a:lnTo>
                    <a:pt x="403" y="759"/>
                  </a:lnTo>
                  <a:lnTo>
                    <a:pt x="394" y="769"/>
                  </a:lnTo>
                  <a:lnTo>
                    <a:pt x="389" y="779"/>
                  </a:lnTo>
                  <a:lnTo>
                    <a:pt x="385" y="793"/>
                  </a:lnTo>
                  <a:lnTo>
                    <a:pt x="376" y="827"/>
                  </a:lnTo>
                  <a:lnTo>
                    <a:pt x="376" y="842"/>
                  </a:lnTo>
                  <a:lnTo>
                    <a:pt x="367" y="852"/>
                  </a:lnTo>
                  <a:lnTo>
                    <a:pt x="358" y="876"/>
                  </a:lnTo>
                  <a:lnTo>
                    <a:pt x="340" y="896"/>
                  </a:lnTo>
                  <a:lnTo>
                    <a:pt x="322" y="910"/>
                  </a:lnTo>
                  <a:lnTo>
                    <a:pt x="300" y="925"/>
                  </a:lnTo>
                  <a:lnTo>
                    <a:pt x="282" y="939"/>
                  </a:lnTo>
                  <a:lnTo>
                    <a:pt x="268" y="944"/>
                  </a:lnTo>
                  <a:lnTo>
                    <a:pt x="255" y="949"/>
                  </a:lnTo>
                  <a:lnTo>
                    <a:pt x="228" y="954"/>
                  </a:lnTo>
                  <a:lnTo>
                    <a:pt x="206" y="954"/>
                  </a:lnTo>
                  <a:lnTo>
                    <a:pt x="210" y="959"/>
                  </a:lnTo>
                  <a:lnTo>
                    <a:pt x="219" y="964"/>
                  </a:lnTo>
                  <a:lnTo>
                    <a:pt x="228" y="969"/>
                  </a:lnTo>
                  <a:lnTo>
                    <a:pt x="237" y="973"/>
                  </a:lnTo>
                  <a:lnTo>
                    <a:pt x="264" y="983"/>
                  </a:lnTo>
                  <a:lnTo>
                    <a:pt x="273" y="993"/>
                  </a:lnTo>
                  <a:lnTo>
                    <a:pt x="282" y="1003"/>
                  </a:lnTo>
                  <a:lnTo>
                    <a:pt x="295" y="1012"/>
                  </a:lnTo>
                  <a:lnTo>
                    <a:pt x="300" y="1022"/>
                  </a:lnTo>
                  <a:lnTo>
                    <a:pt x="304" y="1042"/>
                  </a:lnTo>
                  <a:lnTo>
                    <a:pt x="309" y="1051"/>
                  </a:lnTo>
                  <a:lnTo>
                    <a:pt x="282" y="1046"/>
                  </a:lnTo>
                  <a:lnTo>
                    <a:pt x="268" y="1056"/>
                  </a:lnTo>
                  <a:lnTo>
                    <a:pt x="264" y="1071"/>
                  </a:lnTo>
                  <a:lnTo>
                    <a:pt x="259" y="1076"/>
                  </a:lnTo>
                  <a:lnTo>
                    <a:pt x="259" y="1095"/>
                  </a:lnTo>
                  <a:lnTo>
                    <a:pt x="259" y="1119"/>
                  </a:lnTo>
                  <a:lnTo>
                    <a:pt x="259" y="1134"/>
                  </a:lnTo>
                  <a:lnTo>
                    <a:pt x="259" y="1149"/>
                  </a:lnTo>
                  <a:lnTo>
                    <a:pt x="255" y="1183"/>
                  </a:lnTo>
                  <a:lnTo>
                    <a:pt x="246" y="1207"/>
                  </a:lnTo>
                  <a:lnTo>
                    <a:pt x="237" y="1236"/>
                  </a:lnTo>
                  <a:lnTo>
                    <a:pt x="219" y="1261"/>
                  </a:lnTo>
                  <a:lnTo>
                    <a:pt x="206" y="1285"/>
                  </a:lnTo>
                  <a:lnTo>
                    <a:pt x="188" y="1304"/>
                  </a:lnTo>
                  <a:lnTo>
                    <a:pt x="165" y="1329"/>
                  </a:lnTo>
                  <a:lnTo>
                    <a:pt x="129" y="1373"/>
                  </a:lnTo>
                  <a:lnTo>
                    <a:pt x="112" y="1397"/>
                  </a:lnTo>
                  <a:lnTo>
                    <a:pt x="94" y="1416"/>
                  </a:lnTo>
                  <a:lnTo>
                    <a:pt x="76" y="1446"/>
                  </a:lnTo>
                  <a:lnTo>
                    <a:pt x="67" y="1470"/>
                  </a:lnTo>
                  <a:lnTo>
                    <a:pt x="58" y="1499"/>
                  </a:lnTo>
                  <a:lnTo>
                    <a:pt x="53" y="1519"/>
                  </a:lnTo>
                  <a:lnTo>
                    <a:pt x="49" y="1533"/>
                  </a:lnTo>
                  <a:lnTo>
                    <a:pt x="44" y="1548"/>
                  </a:lnTo>
                  <a:lnTo>
                    <a:pt x="49" y="1567"/>
                  </a:lnTo>
                  <a:lnTo>
                    <a:pt x="49" y="1577"/>
                  </a:lnTo>
                  <a:lnTo>
                    <a:pt x="53" y="1582"/>
                  </a:lnTo>
                  <a:lnTo>
                    <a:pt x="58" y="1592"/>
                  </a:lnTo>
                  <a:lnTo>
                    <a:pt x="62" y="1596"/>
                  </a:lnTo>
                  <a:lnTo>
                    <a:pt x="71" y="1596"/>
                  </a:lnTo>
                  <a:lnTo>
                    <a:pt x="85" y="1596"/>
                  </a:lnTo>
                  <a:lnTo>
                    <a:pt x="89" y="1596"/>
                  </a:lnTo>
                  <a:lnTo>
                    <a:pt x="98" y="1596"/>
                  </a:lnTo>
                  <a:lnTo>
                    <a:pt x="107" y="1587"/>
                  </a:lnTo>
                  <a:lnTo>
                    <a:pt x="112" y="1582"/>
                  </a:lnTo>
                  <a:lnTo>
                    <a:pt x="116" y="1572"/>
                  </a:lnTo>
                  <a:lnTo>
                    <a:pt x="116" y="1567"/>
                  </a:lnTo>
                  <a:lnTo>
                    <a:pt x="116" y="1553"/>
                  </a:lnTo>
                  <a:lnTo>
                    <a:pt x="112" y="1543"/>
                  </a:lnTo>
                  <a:lnTo>
                    <a:pt x="112" y="1523"/>
                  </a:lnTo>
                  <a:lnTo>
                    <a:pt x="116" y="1528"/>
                  </a:lnTo>
                  <a:lnTo>
                    <a:pt x="121" y="1533"/>
                  </a:lnTo>
                  <a:lnTo>
                    <a:pt x="125" y="1538"/>
                  </a:lnTo>
                  <a:lnTo>
                    <a:pt x="129" y="1543"/>
                  </a:lnTo>
                  <a:lnTo>
                    <a:pt x="134" y="1557"/>
                  </a:lnTo>
                  <a:lnTo>
                    <a:pt x="138" y="1567"/>
                  </a:lnTo>
                  <a:lnTo>
                    <a:pt x="138" y="1592"/>
                  </a:lnTo>
                  <a:lnTo>
                    <a:pt x="138" y="1616"/>
                  </a:lnTo>
                  <a:lnTo>
                    <a:pt x="134" y="1631"/>
                  </a:lnTo>
                  <a:lnTo>
                    <a:pt x="121" y="1650"/>
                  </a:lnTo>
                  <a:lnTo>
                    <a:pt x="116" y="1650"/>
                  </a:lnTo>
                  <a:lnTo>
                    <a:pt x="116" y="1655"/>
                  </a:lnTo>
                  <a:lnTo>
                    <a:pt x="112" y="1660"/>
                  </a:lnTo>
                  <a:lnTo>
                    <a:pt x="103" y="1665"/>
                  </a:lnTo>
                  <a:lnTo>
                    <a:pt x="103" y="1669"/>
                  </a:lnTo>
                  <a:lnTo>
                    <a:pt x="98" y="1674"/>
                  </a:lnTo>
                  <a:lnTo>
                    <a:pt x="116" y="1713"/>
                  </a:lnTo>
                  <a:lnTo>
                    <a:pt x="125" y="1733"/>
                  </a:lnTo>
                  <a:lnTo>
                    <a:pt x="129" y="1757"/>
                  </a:lnTo>
                  <a:lnTo>
                    <a:pt x="134" y="1777"/>
                  </a:lnTo>
                  <a:lnTo>
                    <a:pt x="134" y="1791"/>
                  </a:lnTo>
                  <a:lnTo>
                    <a:pt x="134" y="1806"/>
                  </a:lnTo>
                  <a:lnTo>
                    <a:pt x="125" y="1820"/>
                  </a:lnTo>
                  <a:lnTo>
                    <a:pt x="121" y="1835"/>
                  </a:lnTo>
                  <a:lnTo>
                    <a:pt x="116" y="1850"/>
                  </a:lnTo>
                  <a:lnTo>
                    <a:pt x="107" y="1859"/>
                  </a:lnTo>
                  <a:lnTo>
                    <a:pt x="98" y="1879"/>
                  </a:lnTo>
                  <a:lnTo>
                    <a:pt x="85" y="1884"/>
                  </a:lnTo>
                  <a:lnTo>
                    <a:pt x="71" y="1888"/>
                  </a:lnTo>
                  <a:lnTo>
                    <a:pt x="58" y="1893"/>
                  </a:lnTo>
                  <a:lnTo>
                    <a:pt x="40" y="1893"/>
                  </a:lnTo>
                  <a:lnTo>
                    <a:pt x="31" y="1888"/>
                  </a:lnTo>
                  <a:lnTo>
                    <a:pt x="27" y="1884"/>
                  </a:lnTo>
                  <a:lnTo>
                    <a:pt x="27" y="1879"/>
                  </a:lnTo>
                  <a:lnTo>
                    <a:pt x="44" y="1869"/>
                  </a:lnTo>
                  <a:lnTo>
                    <a:pt x="58" y="1859"/>
                  </a:lnTo>
                  <a:lnTo>
                    <a:pt x="71" y="1845"/>
                  </a:lnTo>
                  <a:lnTo>
                    <a:pt x="85" y="1830"/>
                  </a:lnTo>
                  <a:lnTo>
                    <a:pt x="89" y="1811"/>
                  </a:lnTo>
                  <a:lnTo>
                    <a:pt x="98" y="1791"/>
                  </a:lnTo>
                  <a:lnTo>
                    <a:pt x="98" y="1772"/>
                  </a:lnTo>
                  <a:lnTo>
                    <a:pt x="98" y="1752"/>
                  </a:lnTo>
                  <a:lnTo>
                    <a:pt x="98" y="1713"/>
                  </a:lnTo>
                  <a:lnTo>
                    <a:pt x="98" y="1699"/>
                  </a:lnTo>
                  <a:lnTo>
                    <a:pt x="94" y="1694"/>
                  </a:lnTo>
                  <a:lnTo>
                    <a:pt x="89" y="1689"/>
                  </a:lnTo>
                  <a:lnTo>
                    <a:pt x="89" y="1704"/>
                  </a:lnTo>
                  <a:lnTo>
                    <a:pt x="85" y="1718"/>
                  </a:lnTo>
                  <a:lnTo>
                    <a:pt x="85" y="1728"/>
                  </a:lnTo>
                  <a:lnTo>
                    <a:pt x="85" y="1738"/>
                  </a:lnTo>
                  <a:lnTo>
                    <a:pt x="80" y="1747"/>
                  </a:lnTo>
                  <a:lnTo>
                    <a:pt x="76" y="1752"/>
                  </a:lnTo>
                  <a:lnTo>
                    <a:pt x="62" y="1762"/>
                  </a:lnTo>
                  <a:lnTo>
                    <a:pt x="44" y="1777"/>
                  </a:lnTo>
                  <a:lnTo>
                    <a:pt x="35" y="1781"/>
                  </a:lnTo>
                  <a:lnTo>
                    <a:pt x="27" y="1781"/>
                  </a:lnTo>
                  <a:lnTo>
                    <a:pt x="18" y="1781"/>
                  </a:lnTo>
                  <a:lnTo>
                    <a:pt x="9" y="1781"/>
                  </a:lnTo>
                  <a:lnTo>
                    <a:pt x="22" y="1762"/>
                  </a:lnTo>
                  <a:lnTo>
                    <a:pt x="27" y="1752"/>
                  </a:lnTo>
                  <a:lnTo>
                    <a:pt x="31" y="1747"/>
                  </a:lnTo>
                  <a:lnTo>
                    <a:pt x="35" y="1733"/>
                  </a:lnTo>
                  <a:lnTo>
                    <a:pt x="40" y="1723"/>
                  </a:lnTo>
                  <a:lnTo>
                    <a:pt x="40" y="1704"/>
                  </a:lnTo>
                  <a:lnTo>
                    <a:pt x="40" y="1679"/>
                  </a:lnTo>
                  <a:lnTo>
                    <a:pt x="35" y="1635"/>
                  </a:lnTo>
                  <a:lnTo>
                    <a:pt x="31" y="1616"/>
                  </a:lnTo>
                  <a:lnTo>
                    <a:pt x="27" y="1592"/>
                  </a:lnTo>
                  <a:lnTo>
                    <a:pt x="27" y="1582"/>
                  </a:lnTo>
                  <a:lnTo>
                    <a:pt x="27" y="1567"/>
                  </a:lnTo>
                  <a:lnTo>
                    <a:pt x="27" y="1553"/>
                  </a:lnTo>
                  <a:lnTo>
                    <a:pt x="27" y="1543"/>
                  </a:lnTo>
                  <a:lnTo>
                    <a:pt x="35" y="1519"/>
                  </a:lnTo>
                  <a:lnTo>
                    <a:pt x="40" y="1494"/>
                  </a:lnTo>
                  <a:lnTo>
                    <a:pt x="53" y="1470"/>
                  </a:lnTo>
                  <a:lnTo>
                    <a:pt x="62" y="1450"/>
                  </a:lnTo>
                  <a:lnTo>
                    <a:pt x="71" y="1426"/>
                  </a:lnTo>
                  <a:lnTo>
                    <a:pt x="71" y="1402"/>
                  </a:lnTo>
                  <a:lnTo>
                    <a:pt x="71" y="1392"/>
                  </a:lnTo>
                  <a:lnTo>
                    <a:pt x="67" y="1382"/>
                  </a:lnTo>
                  <a:lnTo>
                    <a:pt x="62" y="1368"/>
                  </a:lnTo>
                  <a:lnTo>
                    <a:pt x="58" y="1368"/>
                  </a:lnTo>
                  <a:lnTo>
                    <a:pt x="53" y="1363"/>
                  </a:lnTo>
                  <a:lnTo>
                    <a:pt x="49" y="1358"/>
                  </a:lnTo>
                  <a:lnTo>
                    <a:pt x="40" y="1353"/>
                  </a:lnTo>
                  <a:lnTo>
                    <a:pt x="40" y="1348"/>
                  </a:lnTo>
                  <a:lnTo>
                    <a:pt x="62" y="1334"/>
                  </a:lnTo>
                  <a:lnTo>
                    <a:pt x="35" y="1304"/>
                  </a:lnTo>
                  <a:lnTo>
                    <a:pt x="27" y="1290"/>
                  </a:lnTo>
                  <a:lnTo>
                    <a:pt x="18" y="1280"/>
                  </a:lnTo>
                  <a:lnTo>
                    <a:pt x="13" y="1270"/>
                  </a:lnTo>
                  <a:lnTo>
                    <a:pt x="13" y="1261"/>
                  </a:lnTo>
                  <a:lnTo>
                    <a:pt x="9" y="1251"/>
                  </a:lnTo>
                  <a:lnTo>
                    <a:pt x="4" y="1236"/>
                  </a:lnTo>
                  <a:lnTo>
                    <a:pt x="0" y="1231"/>
                  </a:lnTo>
                  <a:lnTo>
                    <a:pt x="0" y="1207"/>
                  </a:lnTo>
                  <a:lnTo>
                    <a:pt x="4" y="1188"/>
                  </a:lnTo>
                  <a:lnTo>
                    <a:pt x="9" y="1163"/>
                  </a:lnTo>
                  <a:lnTo>
                    <a:pt x="13" y="1139"/>
                  </a:lnTo>
                  <a:lnTo>
                    <a:pt x="22" y="1124"/>
                  </a:lnTo>
                  <a:lnTo>
                    <a:pt x="31" y="1105"/>
                  </a:lnTo>
                  <a:lnTo>
                    <a:pt x="22" y="1085"/>
                  </a:lnTo>
                  <a:lnTo>
                    <a:pt x="13" y="1066"/>
                  </a:lnTo>
                  <a:lnTo>
                    <a:pt x="13" y="1046"/>
                  </a:lnTo>
                  <a:lnTo>
                    <a:pt x="9" y="1022"/>
                  </a:lnTo>
                  <a:lnTo>
                    <a:pt x="9" y="1008"/>
                  </a:lnTo>
                  <a:lnTo>
                    <a:pt x="13" y="993"/>
                  </a:lnTo>
                  <a:lnTo>
                    <a:pt x="13" y="988"/>
                  </a:lnTo>
                  <a:lnTo>
                    <a:pt x="18" y="978"/>
                  </a:lnTo>
                  <a:lnTo>
                    <a:pt x="27" y="973"/>
                  </a:lnTo>
                  <a:lnTo>
                    <a:pt x="31" y="988"/>
                  </a:lnTo>
                  <a:lnTo>
                    <a:pt x="35" y="993"/>
                  </a:lnTo>
                  <a:lnTo>
                    <a:pt x="40" y="1003"/>
                  </a:lnTo>
                  <a:lnTo>
                    <a:pt x="44" y="1008"/>
                  </a:lnTo>
                  <a:lnTo>
                    <a:pt x="49" y="1012"/>
                  </a:lnTo>
                  <a:lnTo>
                    <a:pt x="62" y="1022"/>
                  </a:lnTo>
                  <a:lnTo>
                    <a:pt x="71" y="1027"/>
                  </a:lnTo>
                  <a:lnTo>
                    <a:pt x="76" y="1032"/>
                  </a:lnTo>
                  <a:lnTo>
                    <a:pt x="85" y="1032"/>
                  </a:lnTo>
                  <a:lnTo>
                    <a:pt x="94" y="1032"/>
                  </a:lnTo>
                  <a:lnTo>
                    <a:pt x="112" y="1027"/>
                  </a:lnTo>
                  <a:lnTo>
                    <a:pt x="129" y="1022"/>
                  </a:lnTo>
                  <a:lnTo>
                    <a:pt x="129" y="1042"/>
                  </a:lnTo>
                  <a:lnTo>
                    <a:pt x="134" y="1066"/>
                  </a:lnTo>
                  <a:lnTo>
                    <a:pt x="134" y="1076"/>
                  </a:lnTo>
                  <a:lnTo>
                    <a:pt x="138" y="1090"/>
                  </a:lnTo>
                  <a:lnTo>
                    <a:pt x="147" y="1095"/>
                  </a:lnTo>
                  <a:lnTo>
                    <a:pt x="156" y="1105"/>
                  </a:lnTo>
                  <a:lnTo>
                    <a:pt x="165" y="1105"/>
                  </a:lnTo>
                  <a:lnTo>
                    <a:pt x="179" y="1105"/>
                  </a:lnTo>
                  <a:lnTo>
                    <a:pt x="183" y="1105"/>
                  </a:lnTo>
                  <a:lnTo>
                    <a:pt x="192" y="1105"/>
                  </a:lnTo>
                  <a:lnTo>
                    <a:pt x="192" y="1100"/>
                  </a:lnTo>
                  <a:lnTo>
                    <a:pt x="197" y="1095"/>
                  </a:lnTo>
                  <a:lnTo>
                    <a:pt x="206" y="1105"/>
                  </a:lnTo>
                  <a:lnTo>
                    <a:pt x="206" y="1119"/>
                  </a:lnTo>
                  <a:lnTo>
                    <a:pt x="206" y="1124"/>
                  </a:lnTo>
                  <a:lnTo>
                    <a:pt x="206" y="1139"/>
                  </a:lnTo>
                  <a:lnTo>
                    <a:pt x="197" y="1158"/>
                  </a:lnTo>
                  <a:lnTo>
                    <a:pt x="192" y="1178"/>
                  </a:lnTo>
                  <a:lnTo>
                    <a:pt x="179" y="1192"/>
                  </a:lnTo>
                  <a:lnTo>
                    <a:pt x="161" y="1212"/>
                  </a:lnTo>
                  <a:lnTo>
                    <a:pt x="156" y="1217"/>
                  </a:lnTo>
                  <a:lnTo>
                    <a:pt x="147" y="1222"/>
                  </a:lnTo>
                  <a:lnTo>
                    <a:pt x="138" y="1222"/>
                  </a:lnTo>
                  <a:lnTo>
                    <a:pt x="125" y="1222"/>
                  </a:lnTo>
                  <a:lnTo>
                    <a:pt x="134" y="1188"/>
                  </a:lnTo>
                  <a:lnTo>
                    <a:pt x="134" y="1173"/>
                  </a:lnTo>
                  <a:lnTo>
                    <a:pt x="125" y="1158"/>
                  </a:lnTo>
                  <a:lnTo>
                    <a:pt x="116" y="1144"/>
                  </a:lnTo>
                  <a:lnTo>
                    <a:pt x="112" y="1139"/>
                  </a:lnTo>
                  <a:lnTo>
                    <a:pt x="103" y="1139"/>
                  </a:lnTo>
                  <a:lnTo>
                    <a:pt x="98" y="1139"/>
                  </a:lnTo>
                  <a:lnTo>
                    <a:pt x="89" y="1139"/>
                  </a:lnTo>
                  <a:lnTo>
                    <a:pt x="85" y="1139"/>
                  </a:lnTo>
                  <a:lnTo>
                    <a:pt x="76" y="1139"/>
                  </a:lnTo>
                  <a:lnTo>
                    <a:pt x="62" y="1154"/>
                  </a:lnTo>
                  <a:lnTo>
                    <a:pt x="53" y="1163"/>
                  </a:lnTo>
                  <a:lnTo>
                    <a:pt x="44" y="1173"/>
                  </a:lnTo>
                  <a:lnTo>
                    <a:pt x="40" y="1188"/>
                  </a:lnTo>
                  <a:lnTo>
                    <a:pt x="40" y="1202"/>
                  </a:lnTo>
                  <a:lnTo>
                    <a:pt x="35" y="1217"/>
                  </a:lnTo>
                  <a:lnTo>
                    <a:pt x="31" y="1231"/>
                  </a:lnTo>
                  <a:lnTo>
                    <a:pt x="35" y="1246"/>
                  </a:lnTo>
                  <a:lnTo>
                    <a:pt x="35" y="1261"/>
                  </a:lnTo>
                  <a:lnTo>
                    <a:pt x="40" y="1275"/>
                  </a:lnTo>
                  <a:lnTo>
                    <a:pt x="49" y="1285"/>
                  </a:lnTo>
                  <a:lnTo>
                    <a:pt x="58" y="1295"/>
                  </a:lnTo>
                  <a:lnTo>
                    <a:pt x="67" y="1304"/>
                  </a:lnTo>
                  <a:lnTo>
                    <a:pt x="76" y="1304"/>
                  </a:lnTo>
                  <a:lnTo>
                    <a:pt x="85" y="1314"/>
                  </a:lnTo>
                  <a:lnTo>
                    <a:pt x="98" y="1314"/>
                  </a:lnTo>
                  <a:lnTo>
                    <a:pt x="112" y="1319"/>
                  </a:lnTo>
                  <a:lnTo>
                    <a:pt x="121" y="1319"/>
                  </a:lnTo>
                  <a:lnTo>
                    <a:pt x="147" y="1304"/>
                  </a:lnTo>
                  <a:lnTo>
                    <a:pt x="165" y="1295"/>
                  </a:lnTo>
                  <a:lnTo>
                    <a:pt x="183" y="1280"/>
                  </a:lnTo>
                  <a:lnTo>
                    <a:pt x="201" y="1261"/>
                  </a:lnTo>
                  <a:lnTo>
                    <a:pt x="215" y="1241"/>
                  </a:lnTo>
                  <a:lnTo>
                    <a:pt x="223" y="1222"/>
                  </a:lnTo>
                  <a:lnTo>
                    <a:pt x="237" y="1197"/>
                  </a:lnTo>
                  <a:lnTo>
                    <a:pt x="237" y="1173"/>
                  </a:lnTo>
                  <a:lnTo>
                    <a:pt x="241" y="1154"/>
                  </a:lnTo>
                  <a:lnTo>
                    <a:pt x="246" y="1129"/>
                  </a:lnTo>
                  <a:lnTo>
                    <a:pt x="241" y="1105"/>
                  </a:lnTo>
                  <a:lnTo>
                    <a:pt x="237" y="1090"/>
                  </a:lnTo>
                  <a:lnTo>
                    <a:pt x="232" y="1066"/>
                  </a:lnTo>
                  <a:lnTo>
                    <a:pt x="223" y="1046"/>
                  </a:lnTo>
                  <a:lnTo>
                    <a:pt x="215" y="1032"/>
                  </a:lnTo>
                  <a:lnTo>
                    <a:pt x="206" y="1012"/>
                  </a:lnTo>
                  <a:lnTo>
                    <a:pt x="192" y="998"/>
                  </a:lnTo>
                  <a:lnTo>
                    <a:pt x="179" y="983"/>
                  </a:lnTo>
                  <a:lnTo>
                    <a:pt x="147" y="954"/>
                  </a:lnTo>
                  <a:lnTo>
                    <a:pt x="121" y="925"/>
                  </a:lnTo>
                  <a:lnTo>
                    <a:pt x="89" y="905"/>
                  </a:lnTo>
                  <a:lnTo>
                    <a:pt x="76" y="891"/>
                  </a:lnTo>
                  <a:lnTo>
                    <a:pt x="67" y="876"/>
                  </a:lnTo>
                  <a:lnTo>
                    <a:pt x="44" y="852"/>
                  </a:lnTo>
                  <a:lnTo>
                    <a:pt x="40" y="837"/>
                  </a:lnTo>
                  <a:lnTo>
                    <a:pt x="31" y="823"/>
                  </a:lnTo>
                  <a:lnTo>
                    <a:pt x="27" y="803"/>
                  </a:lnTo>
                  <a:lnTo>
                    <a:pt x="18" y="789"/>
                  </a:lnTo>
                  <a:lnTo>
                    <a:pt x="13" y="750"/>
                  </a:lnTo>
                  <a:lnTo>
                    <a:pt x="4" y="711"/>
                  </a:lnTo>
                  <a:lnTo>
                    <a:pt x="4" y="696"/>
                  </a:lnTo>
                  <a:lnTo>
                    <a:pt x="4" y="677"/>
                  </a:lnTo>
                  <a:lnTo>
                    <a:pt x="9" y="638"/>
                  </a:lnTo>
                  <a:lnTo>
                    <a:pt x="13" y="628"/>
                  </a:lnTo>
                  <a:lnTo>
                    <a:pt x="13" y="613"/>
                  </a:lnTo>
                  <a:lnTo>
                    <a:pt x="22" y="594"/>
                  </a:lnTo>
                  <a:lnTo>
                    <a:pt x="27" y="579"/>
                  </a:lnTo>
                  <a:lnTo>
                    <a:pt x="27" y="570"/>
                  </a:lnTo>
                  <a:lnTo>
                    <a:pt x="27" y="560"/>
                  </a:lnTo>
                  <a:lnTo>
                    <a:pt x="22" y="545"/>
                  </a:lnTo>
                  <a:lnTo>
                    <a:pt x="18" y="535"/>
                  </a:lnTo>
                  <a:lnTo>
                    <a:pt x="18" y="521"/>
                  </a:lnTo>
                  <a:lnTo>
                    <a:pt x="18" y="511"/>
                  </a:lnTo>
                  <a:lnTo>
                    <a:pt x="18" y="497"/>
                  </a:lnTo>
                  <a:lnTo>
                    <a:pt x="22" y="482"/>
                  </a:lnTo>
                  <a:lnTo>
                    <a:pt x="27" y="472"/>
                  </a:lnTo>
                  <a:lnTo>
                    <a:pt x="35" y="462"/>
                  </a:lnTo>
                  <a:lnTo>
                    <a:pt x="40" y="453"/>
                  </a:lnTo>
                  <a:lnTo>
                    <a:pt x="44" y="458"/>
                  </a:lnTo>
                  <a:lnTo>
                    <a:pt x="44" y="462"/>
                  </a:lnTo>
                  <a:lnTo>
                    <a:pt x="49" y="477"/>
                  </a:lnTo>
                  <a:lnTo>
                    <a:pt x="53" y="482"/>
                  </a:lnTo>
                  <a:lnTo>
                    <a:pt x="58" y="487"/>
                  </a:lnTo>
                  <a:lnTo>
                    <a:pt x="58" y="492"/>
                  </a:lnTo>
                  <a:lnTo>
                    <a:pt x="67" y="497"/>
                  </a:lnTo>
                  <a:lnTo>
                    <a:pt x="85" y="497"/>
                  </a:lnTo>
                  <a:lnTo>
                    <a:pt x="98" y="497"/>
                  </a:lnTo>
                  <a:lnTo>
                    <a:pt x="116" y="487"/>
                  </a:lnTo>
                  <a:lnTo>
                    <a:pt x="129" y="482"/>
                  </a:lnTo>
                  <a:lnTo>
                    <a:pt x="156" y="458"/>
                  </a:lnTo>
                  <a:lnTo>
                    <a:pt x="170" y="448"/>
                  </a:lnTo>
                  <a:lnTo>
                    <a:pt x="183" y="443"/>
                  </a:lnTo>
                  <a:lnTo>
                    <a:pt x="174" y="433"/>
                  </a:lnTo>
                  <a:lnTo>
                    <a:pt x="161" y="433"/>
                  </a:lnTo>
                  <a:lnTo>
                    <a:pt x="138" y="424"/>
                  </a:lnTo>
                  <a:lnTo>
                    <a:pt x="116" y="419"/>
                  </a:lnTo>
                  <a:lnTo>
                    <a:pt x="85" y="419"/>
                  </a:lnTo>
                  <a:lnTo>
                    <a:pt x="80" y="419"/>
                  </a:lnTo>
                  <a:lnTo>
                    <a:pt x="71" y="424"/>
                  </a:lnTo>
                  <a:lnTo>
                    <a:pt x="67" y="424"/>
                  </a:lnTo>
                  <a:lnTo>
                    <a:pt x="62" y="424"/>
                  </a:lnTo>
                  <a:lnTo>
                    <a:pt x="67" y="414"/>
                  </a:lnTo>
                  <a:lnTo>
                    <a:pt x="67" y="399"/>
                  </a:lnTo>
                  <a:lnTo>
                    <a:pt x="67" y="385"/>
                  </a:lnTo>
                  <a:lnTo>
                    <a:pt x="62" y="380"/>
                  </a:lnTo>
                  <a:lnTo>
                    <a:pt x="58" y="365"/>
                  </a:lnTo>
                  <a:lnTo>
                    <a:pt x="53" y="355"/>
                  </a:lnTo>
                  <a:lnTo>
                    <a:pt x="40" y="341"/>
                  </a:lnTo>
                  <a:lnTo>
                    <a:pt x="27" y="321"/>
                  </a:lnTo>
                  <a:lnTo>
                    <a:pt x="18" y="302"/>
                  </a:lnTo>
                  <a:lnTo>
                    <a:pt x="13" y="292"/>
                  </a:lnTo>
                  <a:lnTo>
                    <a:pt x="13" y="282"/>
                  </a:lnTo>
                  <a:lnTo>
                    <a:pt x="13" y="268"/>
                  </a:lnTo>
                  <a:lnTo>
                    <a:pt x="13" y="258"/>
                  </a:lnTo>
                  <a:lnTo>
                    <a:pt x="18" y="248"/>
                  </a:lnTo>
                  <a:lnTo>
                    <a:pt x="27" y="234"/>
                  </a:lnTo>
                  <a:lnTo>
                    <a:pt x="31" y="224"/>
                  </a:lnTo>
                  <a:lnTo>
                    <a:pt x="35" y="219"/>
                  </a:lnTo>
                  <a:lnTo>
                    <a:pt x="40" y="219"/>
                  </a:lnTo>
                  <a:lnTo>
                    <a:pt x="49" y="214"/>
                  </a:lnTo>
                  <a:lnTo>
                    <a:pt x="58" y="209"/>
                  </a:lnTo>
                  <a:lnTo>
                    <a:pt x="71" y="209"/>
                  </a:lnTo>
                  <a:lnTo>
                    <a:pt x="80" y="214"/>
                  </a:lnTo>
                  <a:lnTo>
                    <a:pt x="89" y="219"/>
                  </a:lnTo>
                  <a:lnTo>
                    <a:pt x="98" y="224"/>
                  </a:lnTo>
                  <a:lnTo>
                    <a:pt x="98" y="234"/>
                  </a:lnTo>
                  <a:lnTo>
                    <a:pt x="98" y="243"/>
                  </a:lnTo>
                  <a:lnTo>
                    <a:pt x="98" y="248"/>
                  </a:lnTo>
                  <a:lnTo>
                    <a:pt x="85" y="248"/>
                  </a:lnTo>
                  <a:lnTo>
                    <a:pt x="76" y="253"/>
                  </a:lnTo>
                  <a:lnTo>
                    <a:pt x="71" y="263"/>
                  </a:lnTo>
                  <a:lnTo>
                    <a:pt x="62" y="268"/>
                  </a:lnTo>
                  <a:lnTo>
                    <a:pt x="58" y="282"/>
                  </a:lnTo>
                  <a:lnTo>
                    <a:pt x="58" y="292"/>
                  </a:lnTo>
                  <a:lnTo>
                    <a:pt x="58" y="302"/>
                  </a:lnTo>
                  <a:lnTo>
                    <a:pt x="58" y="316"/>
                  </a:lnTo>
                  <a:lnTo>
                    <a:pt x="58" y="321"/>
                  </a:lnTo>
                  <a:lnTo>
                    <a:pt x="62" y="331"/>
                  </a:lnTo>
                  <a:lnTo>
                    <a:pt x="71" y="341"/>
                  </a:lnTo>
                  <a:lnTo>
                    <a:pt x="85" y="355"/>
                  </a:lnTo>
                  <a:lnTo>
                    <a:pt x="98" y="365"/>
                  </a:lnTo>
                  <a:lnTo>
                    <a:pt x="112" y="380"/>
                  </a:lnTo>
                  <a:lnTo>
                    <a:pt x="129" y="385"/>
                  </a:lnTo>
                  <a:lnTo>
                    <a:pt x="147" y="389"/>
                  </a:lnTo>
                  <a:lnTo>
                    <a:pt x="165" y="394"/>
                  </a:lnTo>
                  <a:lnTo>
                    <a:pt x="183" y="394"/>
                  </a:lnTo>
                  <a:lnTo>
                    <a:pt x="201" y="394"/>
                  </a:lnTo>
                  <a:lnTo>
                    <a:pt x="219" y="385"/>
                  </a:lnTo>
                  <a:lnTo>
                    <a:pt x="237" y="375"/>
                  </a:lnTo>
                  <a:lnTo>
                    <a:pt x="246" y="365"/>
                  </a:lnTo>
                  <a:lnTo>
                    <a:pt x="255" y="360"/>
                  </a:lnTo>
                  <a:lnTo>
                    <a:pt x="259" y="351"/>
                  </a:lnTo>
                  <a:lnTo>
                    <a:pt x="264" y="341"/>
                  </a:lnTo>
                  <a:lnTo>
                    <a:pt x="268" y="331"/>
                  </a:lnTo>
                  <a:lnTo>
                    <a:pt x="268" y="316"/>
                  </a:lnTo>
                  <a:lnTo>
                    <a:pt x="259" y="302"/>
                  </a:lnTo>
                  <a:lnTo>
                    <a:pt x="255" y="287"/>
                  </a:lnTo>
                  <a:lnTo>
                    <a:pt x="241" y="278"/>
                  </a:lnTo>
                  <a:lnTo>
                    <a:pt x="237" y="273"/>
                  </a:lnTo>
                  <a:lnTo>
                    <a:pt x="228" y="268"/>
                  </a:lnTo>
                  <a:lnTo>
                    <a:pt x="219" y="268"/>
                  </a:lnTo>
                  <a:lnTo>
                    <a:pt x="210" y="268"/>
                  </a:lnTo>
                  <a:lnTo>
                    <a:pt x="201" y="273"/>
                  </a:lnTo>
                  <a:lnTo>
                    <a:pt x="192" y="282"/>
                  </a:lnTo>
                  <a:lnTo>
                    <a:pt x="188" y="287"/>
                  </a:lnTo>
                  <a:lnTo>
                    <a:pt x="188" y="302"/>
                  </a:lnTo>
                  <a:lnTo>
                    <a:pt x="183" y="321"/>
                  </a:lnTo>
                  <a:lnTo>
                    <a:pt x="179" y="321"/>
                  </a:lnTo>
                  <a:lnTo>
                    <a:pt x="174" y="316"/>
                  </a:lnTo>
                  <a:lnTo>
                    <a:pt x="161" y="312"/>
                  </a:lnTo>
                  <a:lnTo>
                    <a:pt x="156" y="307"/>
                  </a:lnTo>
                  <a:lnTo>
                    <a:pt x="152" y="302"/>
                  </a:lnTo>
                  <a:lnTo>
                    <a:pt x="147" y="292"/>
                  </a:lnTo>
                  <a:lnTo>
                    <a:pt x="147" y="282"/>
                  </a:lnTo>
                  <a:lnTo>
                    <a:pt x="147" y="268"/>
                  </a:lnTo>
                  <a:lnTo>
                    <a:pt x="147" y="253"/>
                  </a:lnTo>
                  <a:lnTo>
                    <a:pt x="152" y="248"/>
                  </a:lnTo>
                  <a:lnTo>
                    <a:pt x="156" y="243"/>
                  </a:lnTo>
                  <a:lnTo>
                    <a:pt x="165" y="234"/>
                  </a:lnTo>
                  <a:lnTo>
                    <a:pt x="179" y="229"/>
                  </a:lnTo>
                  <a:lnTo>
                    <a:pt x="192" y="224"/>
                  </a:lnTo>
                  <a:lnTo>
                    <a:pt x="188" y="219"/>
                  </a:lnTo>
                  <a:lnTo>
                    <a:pt x="179" y="205"/>
                  </a:lnTo>
                  <a:lnTo>
                    <a:pt x="174" y="195"/>
                  </a:lnTo>
                  <a:lnTo>
                    <a:pt x="147" y="170"/>
                  </a:lnTo>
                  <a:lnTo>
                    <a:pt x="143" y="166"/>
                  </a:lnTo>
                  <a:lnTo>
                    <a:pt x="138" y="161"/>
                  </a:lnTo>
                  <a:lnTo>
                    <a:pt x="112" y="127"/>
                  </a:lnTo>
                  <a:lnTo>
                    <a:pt x="107" y="127"/>
                  </a:lnTo>
                  <a:lnTo>
                    <a:pt x="98" y="122"/>
                  </a:lnTo>
                  <a:lnTo>
                    <a:pt x="94" y="117"/>
                  </a:lnTo>
                  <a:lnTo>
                    <a:pt x="76" y="117"/>
                  </a:lnTo>
                  <a:lnTo>
                    <a:pt x="71" y="117"/>
                  </a:lnTo>
                  <a:lnTo>
                    <a:pt x="58" y="117"/>
                  </a:lnTo>
                  <a:lnTo>
                    <a:pt x="53" y="122"/>
                  </a:lnTo>
                  <a:lnTo>
                    <a:pt x="49" y="132"/>
                  </a:lnTo>
                  <a:lnTo>
                    <a:pt x="40" y="146"/>
                  </a:lnTo>
                  <a:lnTo>
                    <a:pt x="35" y="141"/>
                  </a:lnTo>
                  <a:lnTo>
                    <a:pt x="27" y="136"/>
                  </a:lnTo>
                  <a:lnTo>
                    <a:pt x="22" y="122"/>
                  </a:lnTo>
                  <a:lnTo>
                    <a:pt x="18" y="117"/>
                  </a:lnTo>
                  <a:lnTo>
                    <a:pt x="18" y="107"/>
                  </a:lnTo>
                  <a:lnTo>
                    <a:pt x="22" y="93"/>
                  </a:lnTo>
                  <a:lnTo>
                    <a:pt x="31" y="63"/>
                  </a:lnTo>
                  <a:lnTo>
                    <a:pt x="22" y="54"/>
                  </a:lnTo>
                  <a:lnTo>
                    <a:pt x="13" y="39"/>
                  </a:lnTo>
                  <a:lnTo>
                    <a:pt x="13" y="24"/>
                  </a:lnTo>
                  <a:lnTo>
                    <a:pt x="4" y="20"/>
                  </a:lnTo>
                  <a:lnTo>
                    <a:pt x="9" y="20"/>
                  </a:lnTo>
                  <a:lnTo>
                    <a:pt x="9" y="10"/>
                  </a:lnTo>
                  <a:lnTo>
                    <a:pt x="13" y="10"/>
                  </a:lnTo>
                  <a:lnTo>
                    <a:pt x="18" y="10"/>
                  </a:lnTo>
                  <a:lnTo>
                    <a:pt x="22" y="10"/>
                  </a:lnTo>
                  <a:lnTo>
                    <a:pt x="35" y="15"/>
                  </a:lnTo>
                  <a:lnTo>
                    <a:pt x="44" y="24"/>
                  </a:lnTo>
                  <a:lnTo>
                    <a:pt x="58" y="34"/>
                  </a:lnTo>
                  <a:lnTo>
                    <a:pt x="85" y="24"/>
                  </a:lnTo>
                  <a:lnTo>
                    <a:pt x="98" y="20"/>
                  </a:lnTo>
                  <a:lnTo>
                    <a:pt x="107" y="20"/>
                  </a:lnTo>
                  <a:lnTo>
                    <a:pt x="112" y="24"/>
                  </a:lnTo>
                  <a:lnTo>
                    <a:pt x="121" y="29"/>
                  </a:lnTo>
                  <a:lnTo>
                    <a:pt x="129" y="39"/>
                  </a:lnTo>
                  <a:lnTo>
                    <a:pt x="134" y="44"/>
                  </a:lnTo>
                  <a:lnTo>
                    <a:pt x="121" y="54"/>
                  </a:lnTo>
                  <a:lnTo>
                    <a:pt x="112" y="59"/>
                  </a:lnTo>
                  <a:lnTo>
                    <a:pt x="107" y="63"/>
                  </a:lnTo>
                  <a:lnTo>
                    <a:pt x="107" y="73"/>
                  </a:lnTo>
                  <a:lnTo>
                    <a:pt x="107" y="83"/>
                  </a:lnTo>
                  <a:lnTo>
                    <a:pt x="107" y="102"/>
                  </a:lnTo>
                  <a:lnTo>
                    <a:pt x="112" y="107"/>
                  </a:lnTo>
                  <a:lnTo>
                    <a:pt x="116" y="117"/>
                  </a:lnTo>
                  <a:lnTo>
                    <a:pt x="147" y="151"/>
                  </a:lnTo>
                  <a:lnTo>
                    <a:pt x="152" y="156"/>
                  </a:lnTo>
                  <a:lnTo>
                    <a:pt x="152" y="161"/>
                  </a:lnTo>
                  <a:lnTo>
                    <a:pt x="179" y="190"/>
                  </a:lnTo>
                  <a:lnTo>
                    <a:pt x="188" y="195"/>
                  </a:lnTo>
                  <a:lnTo>
                    <a:pt x="197" y="205"/>
                  </a:lnTo>
                  <a:lnTo>
                    <a:pt x="206" y="209"/>
                  </a:lnTo>
                  <a:lnTo>
                    <a:pt x="210" y="195"/>
                  </a:lnTo>
                  <a:lnTo>
                    <a:pt x="215" y="180"/>
                  </a:lnTo>
                  <a:lnTo>
                    <a:pt x="223" y="170"/>
                  </a:lnTo>
                  <a:lnTo>
                    <a:pt x="228" y="166"/>
                  </a:lnTo>
                  <a:lnTo>
                    <a:pt x="232" y="161"/>
                  </a:lnTo>
                  <a:lnTo>
                    <a:pt x="246" y="161"/>
                  </a:lnTo>
                  <a:lnTo>
                    <a:pt x="259" y="161"/>
                  </a:lnTo>
                  <a:lnTo>
                    <a:pt x="268" y="161"/>
                  </a:lnTo>
                  <a:lnTo>
                    <a:pt x="273" y="166"/>
                  </a:lnTo>
                  <a:lnTo>
                    <a:pt x="282" y="170"/>
                  </a:lnTo>
                  <a:lnTo>
                    <a:pt x="286" y="175"/>
                  </a:lnTo>
                  <a:lnTo>
                    <a:pt x="291" y="190"/>
                  </a:lnTo>
                  <a:lnTo>
                    <a:pt x="295" y="190"/>
                  </a:lnTo>
                  <a:lnTo>
                    <a:pt x="295" y="200"/>
                  </a:lnTo>
                  <a:lnTo>
                    <a:pt x="273" y="205"/>
                  </a:lnTo>
                  <a:lnTo>
                    <a:pt x="264" y="205"/>
                  </a:lnTo>
                  <a:lnTo>
                    <a:pt x="259" y="205"/>
                  </a:lnTo>
                  <a:lnTo>
                    <a:pt x="259" y="209"/>
                  </a:lnTo>
                  <a:lnTo>
                    <a:pt x="250" y="219"/>
                  </a:lnTo>
                  <a:lnTo>
                    <a:pt x="246" y="229"/>
                  </a:lnTo>
                  <a:lnTo>
                    <a:pt x="246" y="239"/>
                  </a:lnTo>
                  <a:lnTo>
                    <a:pt x="246" y="248"/>
                  </a:lnTo>
                  <a:lnTo>
                    <a:pt x="250" y="258"/>
                  </a:lnTo>
                  <a:lnTo>
                    <a:pt x="255" y="263"/>
                  </a:lnTo>
                  <a:lnTo>
                    <a:pt x="264" y="273"/>
                  </a:lnTo>
                  <a:lnTo>
                    <a:pt x="273" y="282"/>
                  </a:lnTo>
                  <a:lnTo>
                    <a:pt x="286" y="292"/>
                  </a:lnTo>
                  <a:lnTo>
                    <a:pt x="304" y="292"/>
                  </a:lnTo>
                  <a:lnTo>
                    <a:pt x="313" y="287"/>
                  </a:lnTo>
                  <a:lnTo>
                    <a:pt x="317" y="282"/>
                  </a:lnTo>
                  <a:lnTo>
                    <a:pt x="331" y="273"/>
                  </a:lnTo>
                  <a:lnTo>
                    <a:pt x="335" y="268"/>
                  </a:lnTo>
                  <a:lnTo>
                    <a:pt x="344" y="258"/>
                  </a:lnTo>
                  <a:lnTo>
                    <a:pt x="353" y="239"/>
                  </a:lnTo>
                  <a:lnTo>
                    <a:pt x="362" y="219"/>
                  </a:lnTo>
                  <a:lnTo>
                    <a:pt x="362" y="200"/>
                  </a:lnTo>
                  <a:lnTo>
                    <a:pt x="362" y="180"/>
                  </a:lnTo>
                  <a:lnTo>
                    <a:pt x="358" y="161"/>
                  </a:lnTo>
                  <a:lnTo>
                    <a:pt x="353" y="141"/>
                  </a:lnTo>
                  <a:lnTo>
                    <a:pt x="349" y="122"/>
                  </a:lnTo>
                  <a:lnTo>
                    <a:pt x="335" y="107"/>
                  </a:lnTo>
                  <a:lnTo>
                    <a:pt x="326" y="93"/>
                  </a:lnTo>
                  <a:lnTo>
                    <a:pt x="313" y="73"/>
                  </a:lnTo>
                  <a:lnTo>
                    <a:pt x="304" y="68"/>
                  </a:lnTo>
                  <a:lnTo>
                    <a:pt x="295" y="63"/>
                  </a:lnTo>
                  <a:lnTo>
                    <a:pt x="286" y="59"/>
                  </a:lnTo>
                  <a:lnTo>
                    <a:pt x="277" y="59"/>
                  </a:lnTo>
                  <a:lnTo>
                    <a:pt x="268" y="59"/>
                  </a:lnTo>
                  <a:lnTo>
                    <a:pt x="259" y="59"/>
                  </a:lnTo>
                  <a:lnTo>
                    <a:pt x="246" y="68"/>
                  </a:lnTo>
                  <a:lnTo>
                    <a:pt x="241" y="73"/>
                  </a:lnTo>
                  <a:lnTo>
                    <a:pt x="232" y="83"/>
                  </a:lnTo>
                  <a:lnTo>
                    <a:pt x="228" y="93"/>
                  </a:lnTo>
                  <a:lnTo>
                    <a:pt x="228" y="107"/>
                  </a:lnTo>
                  <a:lnTo>
                    <a:pt x="223" y="107"/>
                  </a:lnTo>
                  <a:lnTo>
                    <a:pt x="215" y="107"/>
                  </a:lnTo>
                  <a:lnTo>
                    <a:pt x="206" y="107"/>
                  </a:lnTo>
                  <a:lnTo>
                    <a:pt x="197" y="97"/>
                  </a:lnTo>
                  <a:lnTo>
                    <a:pt x="197" y="88"/>
                  </a:lnTo>
                  <a:lnTo>
                    <a:pt x="192" y="73"/>
                  </a:lnTo>
                  <a:lnTo>
                    <a:pt x="192" y="63"/>
                  </a:lnTo>
                  <a:lnTo>
                    <a:pt x="197" y="54"/>
                  </a:lnTo>
                  <a:lnTo>
                    <a:pt x="197" y="44"/>
                  </a:lnTo>
                  <a:lnTo>
                    <a:pt x="201" y="39"/>
                  </a:lnTo>
                  <a:lnTo>
                    <a:pt x="206" y="34"/>
                  </a:lnTo>
                  <a:lnTo>
                    <a:pt x="215" y="24"/>
                  </a:lnTo>
                  <a:lnTo>
                    <a:pt x="228" y="20"/>
                  </a:lnTo>
                  <a:lnTo>
                    <a:pt x="237" y="15"/>
                  </a:lnTo>
                  <a:lnTo>
                    <a:pt x="246" y="10"/>
                  </a:lnTo>
                  <a:lnTo>
                    <a:pt x="259" y="15"/>
                  </a:lnTo>
                  <a:lnTo>
                    <a:pt x="268" y="15"/>
                  </a:lnTo>
                  <a:lnTo>
                    <a:pt x="277" y="20"/>
                  </a:lnTo>
                  <a:lnTo>
                    <a:pt x="295" y="29"/>
                  </a:lnTo>
                  <a:lnTo>
                    <a:pt x="313" y="44"/>
                  </a:lnTo>
                  <a:lnTo>
                    <a:pt x="326" y="59"/>
                  </a:lnTo>
                  <a:lnTo>
                    <a:pt x="335" y="63"/>
                  </a:lnTo>
                  <a:lnTo>
                    <a:pt x="349" y="68"/>
                  </a:lnTo>
                  <a:lnTo>
                    <a:pt x="353" y="73"/>
                  </a:lnTo>
                  <a:lnTo>
                    <a:pt x="362" y="73"/>
                  </a:lnTo>
                  <a:lnTo>
                    <a:pt x="380" y="73"/>
                  </a:lnTo>
                  <a:lnTo>
                    <a:pt x="389" y="68"/>
                  </a:lnTo>
                  <a:lnTo>
                    <a:pt x="389" y="73"/>
                  </a:lnTo>
                  <a:lnTo>
                    <a:pt x="389" y="78"/>
                  </a:lnTo>
                  <a:lnTo>
                    <a:pt x="385" y="88"/>
                  </a:lnTo>
                  <a:lnTo>
                    <a:pt x="385" y="93"/>
                  </a:lnTo>
                  <a:lnTo>
                    <a:pt x="385" y="127"/>
                  </a:lnTo>
                  <a:lnTo>
                    <a:pt x="389" y="151"/>
                  </a:lnTo>
                  <a:lnTo>
                    <a:pt x="394" y="175"/>
                  </a:lnTo>
                  <a:lnTo>
                    <a:pt x="398" y="190"/>
                  </a:lnTo>
                  <a:lnTo>
                    <a:pt x="407" y="200"/>
                  </a:lnTo>
                  <a:lnTo>
                    <a:pt x="412" y="185"/>
                  </a:lnTo>
                  <a:lnTo>
                    <a:pt x="420" y="170"/>
                  </a:lnTo>
                  <a:lnTo>
                    <a:pt x="438" y="141"/>
                  </a:lnTo>
                  <a:lnTo>
                    <a:pt x="447" y="127"/>
                  </a:lnTo>
                  <a:lnTo>
                    <a:pt x="452" y="107"/>
                  </a:lnTo>
                  <a:lnTo>
                    <a:pt x="452" y="93"/>
                  </a:lnTo>
                  <a:lnTo>
                    <a:pt x="452" y="73"/>
                  </a:lnTo>
                  <a:lnTo>
                    <a:pt x="452" y="63"/>
                  </a:lnTo>
                  <a:lnTo>
                    <a:pt x="447" y="59"/>
                  </a:lnTo>
                  <a:lnTo>
                    <a:pt x="438" y="59"/>
                  </a:lnTo>
                  <a:lnTo>
                    <a:pt x="438" y="54"/>
                  </a:lnTo>
                  <a:lnTo>
                    <a:pt x="425" y="49"/>
                  </a:lnTo>
                  <a:lnTo>
                    <a:pt x="420" y="49"/>
                  </a:lnTo>
                  <a:lnTo>
                    <a:pt x="416" y="44"/>
                  </a:lnTo>
                  <a:lnTo>
                    <a:pt x="425" y="39"/>
                  </a:lnTo>
                  <a:lnTo>
                    <a:pt x="434" y="29"/>
                  </a:lnTo>
                  <a:lnTo>
                    <a:pt x="443" y="24"/>
                  </a:lnTo>
                  <a:lnTo>
                    <a:pt x="452" y="20"/>
                  </a:lnTo>
                  <a:lnTo>
                    <a:pt x="470" y="20"/>
                  </a:lnTo>
                  <a:lnTo>
                    <a:pt x="479" y="20"/>
                  </a:lnTo>
                  <a:lnTo>
                    <a:pt x="492" y="20"/>
                  </a:lnTo>
                  <a:lnTo>
                    <a:pt x="501" y="24"/>
                  </a:lnTo>
                  <a:lnTo>
                    <a:pt x="514" y="24"/>
                  </a:lnTo>
                  <a:lnTo>
                    <a:pt x="523" y="24"/>
                  </a:lnTo>
                  <a:lnTo>
                    <a:pt x="532" y="24"/>
                  </a:lnTo>
                  <a:lnTo>
                    <a:pt x="546" y="24"/>
                  </a:lnTo>
                  <a:lnTo>
                    <a:pt x="564" y="15"/>
                  </a:lnTo>
                  <a:lnTo>
                    <a:pt x="573" y="10"/>
                  </a:lnTo>
                  <a:lnTo>
                    <a:pt x="586" y="10"/>
                  </a:lnTo>
                  <a:lnTo>
                    <a:pt x="622" y="5"/>
                  </a:lnTo>
                  <a:lnTo>
                    <a:pt x="635" y="5"/>
                  </a:lnTo>
                  <a:lnTo>
                    <a:pt x="653" y="5"/>
                  </a:lnTo>
                  <a:lnTo>
                    <a:pt x="689" y="10"/>
                  </a:lnTo>
                  <a:lnTo>
                    <a:pt x="725" y="20"/>
                  </a:lnTo>
                  <a:lnTo>
                    <a:pt x="738" y="24"/>
                  </a:lnTo>
                  <a:lnTo>
                    <a:pt x="756" y="34"/>
                  </a:lnTo>
                  <a:lnTo>
                    <a:pt x="770" y="44"/>
                  </a:lnTo>
                  <a:lnTo>
                    <a:pt x="783" y="49"/>
                  </a:lnTo>
                  <a:lnTo>
                    <a:pt x="805" y="73"/>
                  </a:lnTo>
                  <a:lnTo>
                    <a:pt x="819" y="83"/>
                  </a:lnTo>
                  <a:lnTo>
                    <a:pt x="832" y="97"/>
                  </a:lnTo>
                  <a:lnTo>
                    <a:pt x="850" y="132"/>
                  </a:lnTo>
                  <a:lnTo>
                    <a:pt x="877" y="161"/>
                  </a:lnTo>
                  <a:lnTo>
                    <a:pt x="904" y="195"/>
                  </a:lnTo>
                  <a:lnTo>
                    <a:pt x="917" y="209"/>
                  </a:lnTo>
                  <a:lnTo>
                    <a:pt x="931" y="224"/>
                  </a:lnTo>
                  <a:lnTo>
                    <a:pt x="949" y="234"/>
                  </a:lnTo>
                  <a:lnTo>
                    <a:pt x="962" y="243"/>
                  </a:lnTo>
                  <a:lnTo>
                    <a:pt x="980" y="253"/>
                  </a:lnTo>
                  <a:lnTo>
                    <a:pt x="998" y="258"/>
                  </a:lnTo>
                  <a:lnTo>
                    <a:pt x="1016" y="263"/>
                  </a:lnTo>
                  <a:lnTo>
                    <a:pt x="1038" y="268"/>
                  </a:lnTo>
                  <a:lnTo>
                    <a:pt x="1056" y="263"/>
                  </a:lnTo>
                  <a:lnTo>
                    <a:pt x="1079" y="258"/>
                  </a:lnTo>
                  <a:lnTo>
                    <a:pt x="1101" y="258"/>
                  </a:lnTo>
                  <a:lnTo>
                    <a:pt x="1119" y="243"/>
                  </a:lnTo>
                  <a:lnTo>
                    <a:pt x="1141" y="234"/>
                  </a:lnTo>
                  <a:lnTo>
                    <a:pt x="1159" y="219"/>
                  </a:lnTo>
                  <a:lnTo>
                    <a:pt x="1177" y="200"/>
                  </a:lnTo>
                  <a:lnTo>
                    <a:pt x="1190" y="180"/>
                  </a:lnTo>
                  <a:lnTo>
                    <a:pt x="1199" y="161"/>
                  </a:lnTo>
                  <a:lnTo>
                    <a:pt x="1208" y="132"/>
                  </a:lnTo>
                  <a:lnTo>
                    <a:pt x="1208" y="122"/>
                  </a:lnTo>
                  <a:lnTo>
                    <a:pt x="1208" y="107"/>
                  </a:lnTo>
                  <a:lnTo>
                    <a:pt x="1208" y="93"/>
                  </a:lnTo>
                  <a:lnTo>
                    <a:pt x="1199" y="83"/>
                  </a:lnTo>
                  <a:lnTo>
                    <a:pt x="1195" y="73"/>
                  </a:lnTo>
                  <a:lnTo>
                    <a:pt x="1190" y="59"/>
                  </a:lnTo>
                  <a:lnTo>
                    <a:pt x="1177" y="54"/>
                  </a:lnTo>
                  <a:lnTo>
                    <a:pt x="1173" y="44"/>
                  </a:lnTo>
                  <a:lnTo>
                    <a:pt x="1159" y="39"/>
                  </a:lnTo>
                  <a:lnTo>
                    <a:pt x="1146" y="39"/>
                  </a:lnTo>
                  <a:lnTo>
                    <a:pt x="1132" y="34"/>
                  </a:lnTo>
                  <a:lnTo>
                    <a:pt x="1119" y="39"/>
                  </a:lnTo>
                  <a:lnTo>
                    <a:pt x="1105" y="44"/>
                  </a:lnTo>
                  <a:lnTo>
                    <a:pt x="1092" y="44"/>
                  </a:lnTo>
                  <a:lnTo>
                    <a:pt x="1079" y="49"/>
                  </a:lnTo>
                  <a:lnTo>
                    <a:pt x="1070" y="59"/>
                  </a:lnTo>
                  <a:lnTo>
                    <a:pt x="1056" y="68"/>
                  </a:lnTo>
                  <a:lnTo>
                    <a:pt x="1047" y="83"/>
                  </a:lnTo>
                  <a:lnTo>
                    <a:pt x="1043" y="93"/>
                  </a:lnTo>
                  <a:lnTo>
                    <a:pt x="1043" y="97"/>
                  </a:lnTo>
                  <a:lnTo>
                    <a:pt x="1043" y="107"/>
                  </a:lnTo>
                  <a:lnTo>
                    <a:pt x="1043" y="112"/>
                  </a:lnTo>
                  <a:lnTo>
                    <a:pt x="1047" y="122"/>
                  </a:lnTo>
                  <a:lnTo>
                    <a:pt x="1052" y="127"/>
                  </a:lnTo>
                  <a:lnTo>
                    <a:pt x="1065" y="136"/>
                  </a:lnTo>
                  <a:lnTo>
                    <a:pt x="1079" y="141"/>
                  </a:lnTo>
                  <a:lnTo>
                    <a:pt x="1092" y="146"/>
                  </a:lnTo>
                  <a:lnTo>
                    <a:pt x="1123" y="136"/>
                  </a:lnTo>
                  <a:lnTo>
                    <a:pt x="1123" y="151"/>
                  </a:lnTo>
                  <a:lnTo>
                    <a:pt x="1119" y="161"/>
                  </a:lnTo>
                  <a:lnTo>
                    <a:pt x="1119" y="170"/>
                  </a:lnTo>
                  <a:lnTo>
                    <a:pt x="1114" y="175"/>
                  </a:lnTo>
                  <a:lnTo>
                    <a:pt x="1096" y="190"/>
                  </a:lnTo>
                  <a:lnTo>
                    <a:pt x="1083" y="205"/>
                  </a:lnTo>
                  <a:lnTo>
                    <a:pt x="1065" y="214"/>
                  </a:lnTo>
                  <a:lnTo>
                    <a:pt x="1043" y="224"/>
                  </a:lnTo>
                  <a:lnTo>
                    <a:pt x="1034" y="224"/>
                  </a:lnTo>
                  <a:lnTo>
                    <a:pt x="1029" y="224"/>
                  </a:lnTo>
                  <a:lnTo>
                    <a:pt x="1016" y="224"/>
                  </a:lnTo>
                  <a:lnTo>
                    <a:pt x="1007" y="214"/>
                  </a:lnTo>
                  <a:lnTo>
                    <a:pt x="1011" y="209"/>
                  </a:lnTo>
                  <a:lnTo>
                    <a:pt x="1011" y="205"/>
                  </a:lnTo>
                  <a:lnTo>
                    <a:pt x="1011" y="200"/>
                  </a:lnTo>
                  <a:lnTo>
                    <a:pt x="1016" y="190"/>
                  </a:lnTo>
                  <a:lnTo>
                    <a:pt x="1011" y="180"/>
                  </a:lnTo>
                  <a:lnTo>
                    <a:pt x="1011" y="170"/>
                  </a:lnTo>
                  <a:lnTo>
                    <a:pt x="1007" y="161"/>
                  </a:lnTo>
                  <a:lnTo>
                    <a:pt x="998" y="151"/>
                  </a:lnTo>
                  <a:lnTo>
                    <a:pt x="989" y="146"/>
                  </a:lnTo>
                  <a:lnTo>
                    <a:pt x="980" y="141"/>
                  </a:lnTo>
                  <a:lnTo>
                    <a:pt x="958" y="141"/>
                  </a:lnTo>
                  <a:lnTo>
                    <a:pt x="935" y="141"/>
                  </a:lnTo>
                  <a:lnTo>
                    <a:pt x="944" y="122"/>
                  </a:lnTo>
                  <a:lnTo>
                    <a:pt x="949" y="102"/>
                  </a:lnTo>
                  <a:lnTo>
                    <a:pt x="949" y="93"/>
                  </a:lnTo>
                  <a:lnTo>
                    <a:pt x="949" y="83"/>
                  </a:lnTo>
                  <a:lnTo>
                    <a:pt x="944" y="73"/>
                  </a:lnTo>
                  <a:lnTo>
                    <a:pt x="940" y="68"/>
                  </a:lnTo>
                  <a:lnTo>
                    <a:pt x="931" y="54"/>
                  </a:lnTo>
                  <a:lnTo>
                    <a:pt x="926" y="49"/>
                  </a:lnTo>
                  <a:lnTo>
                    <a:pt x="922" y="44"/>
                  </a:lnTo>
                  <a:lnTo>
                    <a:pt x="913" y="39"/>
                  </a:lnTo>
                  <a:lnTo>
                    <a:pt x="908" y="34"/>
                  </a:lnTo>
                  <a:lnTo>
                    <a:pt x="891" y="29"/>
                  </a:lnTo>
                  <a:lnTo>
                    <a:pt x="895" y="24"/>
                  </a:lnTo>
                  <a:lnTo>
                    <a:pt x="899" y="20"/>
                  </a:lnTo>
                  <a:lnTo>
                    <a:pt x="908" y="15"/>
                  </a:lnTo>
                  <a:lnTo>
                    <a:pt x="913" y="10"/>
                  </a:lnTo>
                  <a:lnTo>
                    <a:pt x="926" y="10"/>
                  </a:lnTo>
                  <a:lnTo>
                    <a:pt x="940" y="10"/>
                  </a:lnTo>
                  <a:lnTo>
                    <a:pt x="962" y="10"/>
                  </a:lnTo>
                  <a:lnTo>
                    <a:pt x="980" y="15"/>
                  </a:lnTo>
                  <a:lnTo>
                    <a:pt x="998" y="24"/>
                  </a:lnTo>
                  <a:lnTo>
                    <a:pt x="1011" y="34"/>
                  </a:lnTo>
                  <a:lnTo>
                    <a:pt x="1029" y="24"/>
                  </a:lnTo>
                  <a:lnTo>
                    <a:pt x="1047" y="15"/>
                  </a:lnTo>
                  <a:lnTo>
                    <a:pt x="1070" y="10"/>
                  </a:lnTo>
                  <a:lnTo>
                    <a:pt x="1088" y="5"/>
                  </a:lnTo>
                  <a:lnTo>
                    <a:pt x="1110" y="0"/>
                  </a:lnTo>
                  <a:lnTo>
                    <a:pt x="1132" y="0"/>
                  </a:lnTo>
                  <a:lnTo>
                    <a:pt x="1137" y="5"/>
                  </a:lnTo>
                  <a:lnTo>
                    <a:pt x="1150" y="10"/>
                  </a:lnTo>
                  <a:lnTo>
                    <a:pt x="1159" y="10"/>
                  </a:lnTo>
                  <a:lnTo>
                    <a:pt x="1164" y="15"/>
                  </a:lnTo>
                  <a:lnTo>
                    <a:pt x="1177" y="20"/>
                  </a:lnTo>
                  <a:lnTo>
                    <a:pt x="1186" y="24"/>
                  </a:lnTo>
                  <a:lnTo>
                    <a:pt x="1199" y="39"/>
                  </a:lnTo>
                  <a:lnTo>
                    <a:pt x="1226" y="68"/>
                  </a:lnTo>
                  <a:lnTo>
                    <a:pt x="1240" y="44"/>
                  </a:lnTo>
                  <a:lnTo>
                    <a:pt x="1244" y="44"/>
                  </a:lnTo>
                  <a:lnTo>
                    <a:pt x="1249" y="54"/>
                  </a:lnTo>
                  <a:lnTo>
                    <a:pt x="1253" y="59"/>
                  </a:lnTo>
                  <a:lnTo>
                    <a:pt x="1258" y="68"/>
                  </a:lnTo>
                  <a:lnTo>
                    <a:pt x="1271" y="73"/>
                  </a:lnTo>
                  <a:lnTo>
                    <a:pt x="1280" y="73"/>
                  </a:lnTo>
                  <a:lnTo>
                    <a:pt x="1289" y="78"/>
                  </a:lnTo>
                  <a:lnTo>
                    <a:pt x="1311" y="73"/>
                  </a:lnTo>
                  <a:lnTo>
                    <a:pt x="1334" y="68"/>
                  </a:lnTo>
                  <a:lnTo>
                    <a:pt x="1352" y="59"/>
                  </a:lnTo>
                  <a:lnTo>
                    <a:pt x="1374" y="44"/>
                  </a:lnTo>
                  <a:lnTo>
                    <a:pt x="1392" y="39"/>
                  </a:lnTo>
                  <a:lnTo>
                    <a:pt x="1419" y="29"/>
                  </a:lnTo>
                  <a:lnTo>
                    <a:pt x="1428" y="29"/>
                  </a:lnTo>
                  <a:lnTo>
                    <a:pt x="1437" y="24"/>
                  </a:lnTo>
                  <a:lnTo>
                    <a:pt x="1450" y="29"/>
                  </a:lnTo>
                  <a:lnTo>
                    <a:pt x="1464" y="29"/>
                  </a:lnTo>
                  <a:lnTo>
                    <a:pt x="1481" y="34"/>
                  </a:lnTo>
                  <a:lnTo>
                    <a:pt x="1504" y="39"/>
                  </a:lnTo>
                  <a:lnTo>
                    <a:pt x="1544" y="44"/>
                  </a:lnTo>
                  <a:lnTo>
                    <a:pt x="1567" y="44"/>
                  </a:lnTo>
                  <a:lnTo>
                    <a:pt x="1584" y="44"/>
                  </a:lnTo>
                  <a:lnTo>
                    <a:pt x="1593" y="39"/>
                  </a:lnTo>
                  <a:lnTo>
                    <a:pt x="1602" y="34"/>
                  </a:lnTo>
                  <a:lnTo>
                    <a:pt x="1611" y="29"/>
                  </a:lnTo>
                  <a:lnTo>
                    <a:pt x="1620" y="24"/>
                  </a:lnTo>
                  <a:lnTo>
                    <a:pt x="1634" y="10"/>
                  </a:lnTo>
                  <a:lnTo>
                    <a:pt x="1634" y="20"/>
                  </a:lnTo>
                  <a:lnTo>
                    <a:pt x="1638" y="24"/>
                  </a:lnTo>
                  <a:lnTo>
                    <a:pt x="1634" y="39"/>
                  </a:lnTo>
                  <a:lnTo>
                    <a:pt x="1634" y="49"/>
                  </a:lnTo>
                  <a:lnTo>
                    <a:pt x="1620" y="68"/>
                  </a:lnTo>
                  <a:lnTo>
                    <a:pt x="1611" y="83"/>
                  </a:lnTo>
                  <a:close/>
                </a:path>
              </a:pathLst>
            </a:custGeom>
            <a:solidFill>
              <a:srgbClr val="FFFF00"/>
            </a:solidFill>
            <a:ln w="2540">
              <a:solidFill>
                <a:schemeClr val="tx1"/>
              </a:solidFill>
              <a:round/>
              <a:headEnd/>
              <a:tailEnd/>
            </a:ln>
          </p:spPr>
          <p:txBody>
            <a:bodyPr/>
            <a:lstStyle/>
            <a:p>
              <a:endParaRPr lang="en-US"/>
            </a:p>
          </p:txBody>
        </p:sp>
        <p:sp>
          <p:nvSpPr>
            <p:cNvPr id="9229" name="Freeform 9"/>
            <p:cNvSpPr>
              <a:spLocks/>
            </p:cNvSpPr>
            <p:nvPr/>
          </p:nvSpPr>
          <p:spPr bwMode="auto">
            <a:xfrm rot="10800000">
              <a:off x="4704" y="3360"/>
              <a:ext cx="1087" cy="986"/>
            </a:xfrm>
            <a:custGeom>
              <a:avLst/>
              <a:gdLst>
                <a:gd name="T0" fmla="*/ 66 w 1737"/>
                <a:gd name="T1" fmla="*/ 1 h 1893"/>
                <a:gd name="T2" fmla="*/ 57 w 1737"/>
                <a:gd name="T3" fmla="*/ 2 h 1893"/>
                <a:gd name="T4" fmla="*/ 55 w 1737"/>
                <a:gd name="T5" fmla="*/ 1 h 1893"/>
                <a:gd name="T6" fmla="*/ 41 w 1737"/>
                <a:gd name="T7" fmla="*/ 3 h 1893"/>
                <a:gd name="T8" fmla="*/ 33 w 1737"/>
                <a:gd name="T9" fmla="*/ 3 h 1893"/>
                <a:gd name="T10" fmla="*/ 26 w 1737"/>
                <a:gd name="T11" fmla="*/ 5 h 1893"/>
                <a:gd name="T12" fmla="*/ 20 w 1737"/>
                <a:gd name="T13" fmla="*/ 3 h 1893"/>
                <a:gd name="T14" fmla="*/ 27 w 1737"/>
                <a:gd name="T15" fmla="*/ 2 h 1893"/>
                <a:gd name="T16" fmla="*/ 26 w 1737"/>
                <a:gd name="T17" fmla="*/ 4 h 1893"/>
                <a:gd name="T18" fmla="*/ 31 w 1737"/>
                <a:gd name="T19" fmla="*/ 3 h 1893"/>
                <a:gd name="T20" fmla="*/ 29 w 1737"/>
                <a:gd name="T21" fmla="*/ 2 h 1893"/>
                <a:gd name="T22" fmla="*/ 23 w 1737"/>
                <a:gd name="T23" fmla="*/ 1 h 1893"/>
                <a:gd name="T24" fmla="*/ 19 w 1737"/>
                <a:gd name="T25" fmla="*/ 1 h 1893"/>
                <a:gd name="T26" fmla="*/ 20 w 1737"/>
                <a:gd name="T27" fmla="*/ 5 h 1893"/>
                <a:gd name="T28" fmla="*/ 19 w 1737"/>
                <a:gd name="T29" fmla="*/ 5 h 1893"/>
                <a:gd name="T30" fmla="*/ 15 w 1737"/>
                <a:gd name="T31" fmla="*/ 4 h 1893"/>
                <a:gd name="T32" fmla="*/ 21 w 1737"/>
                <a:gd name="T33" fmla="*/ 7 h 1893"/>
                <a:gd name="T34" fmla="*/ 11 w 1737"/>
                <a:gd name="T35" fmla="*/ 5 h 1893"/>
                <a:gd name="T36" fmla="*/ 18 w 1737"/>
                <a:gd name="T37" fmla="*/ 7 h 1893"/>
                <a:gd name="T38" fmla="*/ 13 w 1737"/>
                <a:gd name="T39" fmla="*/ 6 h 1893"/>
                <a:gd name="T40" fmla="*/ 4 w 1737"/>
                <a:gd name="T41" fmla="*/ 7 h 1893"/>
                <a:gd name="T42" fmla="*/ 2 w 1737"/>
                <a:gd name="T43" fmla="*/ 8 h 1893"/>
                <a:gd name="T44" fmla="*/ 3 w 1737"/>
                <a:gd name="T45" fmla="*/ 9 h 1893"/>
                <a:gd name="T46" fmla="*/ 9 w 1737"/>
                <a:gd name="T47" fmla="*/ 10 h 1893"/>
                <a:gd name="T48" fmla="*/ 10 w 1737"/>
                <a:gd name="T49" fmla="*/ 8 h 1893"/>
                <a:gd name="T50" fmla="*/ 8 w 1737"/>
                <a:gd name="T51" fmla="*/ 7 h 1893"/>
                <a:gd name="T52" fmla="*/ 11 w 1737"/>
                <a:gd name="T53" fmla="*/ 7 h 1893"/>
                <a:gd name="T54" fmla="*/ 15 w 1737"/>
                <a:gd name="T55" fmla="*/ 8 h 1893"/>
                <a:gd name="T56" fmla="*/ 10 w 1737"/>
                <a:gd name="T57" fmla="*/ 10 h 1893"/>
                <a:gd name="T58" fmla="*/ 6 w 1737"/>
                <a:gd name="T59" fmla="*/ 14 h 1893"/>
                <a:gd name="T60" fmla="*/ 4 w 1737"/>
                <a:gd name="T61" fmla="*/ 16 h 1893"/>
                <a:gd name="T62" fmla="*/ 4 w 1737"/>
                <a:gd name="T63" fmla="*/ 18 h 1893"/>
                <a:gd name="T64" fmla="*/ 3 w 1737"/>
                <a:gd name="T65" fmla="*/ 19 h 1893"/>
                <a:gd name="T66" fmla="*/ 1 w 1737"/>
                <a:gd name="T67" fmla="*/ 18 h 1893"/>
                <a:gd name="T68" fmla="*/ 3 w 1737"/>
                <a:gd name="T69" fmla="*/ 15 h 1893"/>
                <a:gd name="T70" fmla="*/ 1 w 1737"/>
                <a:gd name="T71" fmla="*/ 12 h 1893"/>
                <a:gd name="T72" fmla="*/ 3 w 1737"/>
                <a:gd name="T73" fmla="*/ 11 h 1893"/>
                <a:gd name="T74" fmla="*/ 7 w 1737"/>
                <a:gd name="T75" fmla="*/ 12 h 1893"/>
                <a:gd name="T76" fmla="*/ 2 w 1737"/>
                <a:gd name="T77" fmla="*/ 13 h 1893"/>
                <a:gd name="T78" fmla="*/ 9 w 1737"/>
                <a:gd name="T79" fmla="*/ 12 h 1893"/>
                <a:gd name="T80" fmla="*/ 1 w 1737"/>
                <a:gd name="T81" fmla="*/ 8 h 1893"/>
                <a:gd name="T82" fmla="*/ 2 w 1737"/>
                <a:gd name="T83" fmla="*/ 5 h 1893"/>
                <a:gd name="T84" fmla="*/ 3 w 1737"/>
                <a:gd name="T85" fmla="*/ 4 h 1893"/>
                <a:gd name="T86" fmla="*/ 3 w 1737"/>
                <a:gd name="T87" fmla="*/ 2 h 1893"/>
                <a:gd name="T88" fmla="*/ 4 w 1737"/>
                <a:gd name="T89" fmla="*/ 4 h 1893"/>
                <a:gd name="T90" fmla="*/ 8 w 1737"/>
                <a:gd name="T91" fmla="*/ 3 h 1893"/>
                <a:gd name="T92" fmla="*/ 7 w 1737"/>
                <a:gd name="T93" fmla="*/ 2 h 1893"/>
                <a:gd name="T94" fmla="*/ 1 w 1737"/>
                <a:gd name="T95" fmla="*/ 1 h 1893"/>
                <a:gd name="T96" fmla="*/ 4 w 1737"/>
                <a:gd name="T97" fmla="*/ 1 h 1893"/>
                <a:gd name="T98" fmla="*/ 8 w 1737"/>
                <a:gd name="T99" fmla="*/ 2 h 1893"/>
                <a:gd name="T100" fmla="*/ 9 w 1737"/>
                <a:gd name="T101" fmla="*/ 3 h 1893"/>
                <a:gd name="T102" fmla="*/ 12 w 1737"/>
                <a:gd name="T103" fmla="*/ 1 h 1893"/>
                <a:gd name="T104" fmla="*/ 8 w 1737"/>
                <a:gd name="T105" fmla="*/ 1 h 1893"/>
                <a:gd name="T106" fmla="*/ 14 w 1737"/>
                <a:gd name="T107" fmla="*/ 1 h 1893"/>
                <a:gd name="T108" fmla="*/ 16 w 1737"/>
                <a:gd name="T109" fmla="*/ 1 h 1893"/>
                <a:gd name="T110" fmla="*/ 29 w 1737"/>
                <a:gd name="T111" fmla="*/ 1 h 1893"/>
                <a:gd name="T112" fmla="*/ 43 w 1737"/>
                <a:gd name="T113" fmla="*/ 3 h 1893"/>
                <a:gd name="T114" fmla="*/ 40 w 1737"/>
                <a:gd name="T115" fmla="*/ 1 h 1893"/>
                <a:gd name="T116" fmla="*/ 39 w 1737"/>
                <a:gd name="T117" fmla="*/ 3 h 1893"/>
                <a:gd name="T118" fmla="*/ 35 w 1737"/>
                <a:gd name="T119" fmla="*/ 1 h 1893"/>
                <a:gd name="T120" fmla="*/ 41 w 1737"/>
                <a:gd name="T121" fmla="*/ 0 h 1893"/>
                <a:gd name="T122" fmla="*/ 49 w 1737"/>
                <a:gd name="T123" fmla="*/ 1 h 1893"/>
                <a:gd name="T124" fmla="*/ 61 w 1737"/>
                <a:gd name="T125" fmla="*/ 1 h 18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7"/>
                <a:gd name="T190" fmla="*/ 0 h 1893"/>
                <a:gd name="T191" fmla="*/ 1737 w 1737"/>
                <a:gd name="T192" fmla="*/ 1893 h 18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7" h="1893">
                  <a:moveTo>
                    <a:pt x="1611" y="83"/>
                  </a:moveTo>
                  <a:lnTo>
                    <a:pt x="1602" y="88"/>
                  </a:lnTo>
                  <a:lnTo>
                    <a:pt x="1598" y="93"/>
                  </a:lnTo>
                  <a:lnTo>
                    <a:pt x="1589" y="93"/>
                  </a:lnTo>
                  <a:lnTo>
                    <a:pt x="1580" y="93"/>
                  </a:lnTo>
                  <a:lnTo>
                    <a:pt x="1567" y="97"/>
                  </a:lnTo>
                  <a:lnTo>
                    <a:pt x="1553" y="97"/>
                  </a:lnTo>
                  <a:lnTo>
                    <a:pt x="1558" y="102"/>
                  </a:lnTo>
                  <a:lnTo>
                    <a:pt x="1562" y="107"/>
                  </a:lnTo>
                  <a:lnTo>
                    <a:pt x="1575" y="107"/>
                  </a:lnTo>
                  <a:lnTo>
                    <a:pt x="1611" y="107"/>
                  </a:lnTo>
                  <a:lnTo>
                    <a:pt x="1629" y="107"/>
                  </a:lnTo>
                  <a:lnTo>
                    <a:pt x="1647" y="107"/>
                  </a:lnTo>
                  <a:lnTo>
                    <a:pt x="1661" y="97"/>
                  </a:lnTo>
                  <a:lnTo>
                    <a:pt x="1678" y="93"/>
                  </a:lnTo>
                  <a:lnTo>
                    <a:pt x="1692" y="78"/>
                  </a:lnTo>
                  <a:lnTo>
                    <a:pt x="1710" y="63"/>
                  </a:lnTo>
                  <a:lnTo>
                    <a:pt x="1719" y="49"/>
                  </a:lnTo>
                  <a:lnTo>
                    <a:pt x="1728" y="29"/>
                  </a:lnTo>
                  <a:lnTo>
                    <a:pt x="1732" y="29"/>
                  </a:lnTo>
                  <a:lnTo>
                    <a:pt x="1737" y="34"/>
                  </a:lnTo>
                  <a:lnTo>
                    <a:pt x="1737" y="44"/>
                  </a:lnTo>
                  <a:lnTo>
                    <a:pt x="1737" y="63"/>
                  </a:lnTo>
                  <a:lnTo>
                    <a:pt x="1737" y="78"/>
                  </a:lnTo>
                  <a:lnTo>
                    <a:pt x="1732" y="93"/>
                  </a:lnTo>
                  <a:lnTo>
                    <a:pt x="1723" y="107"/>
                  </a:lnTo>
                  <a:lnTo>
                    <a:pt x="1710" y="117"/>
                  </a:lnTo>
                  <a:lnTo>
                    <a:pt x="1701" y="127"/>
                  </a:lnTo>
                  <a:lnTo>
                    <a:pt x="1687" y="132"/>
                  </a:lnTo>
                  <a:lnTo>
                    <a:pt x="1674" y="136"/>
                  </a:lnTo>
                  <a:lnTo>
                    <a:pt x="1661" y="141"/>
                  </a:lnTo>
                  <a:lnTo>
                    <a:pt x="1647" y="141"/>
                  </a:lnTo>
                  <a:lnTo>
                    <a:pt x="1634" y="141"/>
                  </a:lnTo>
                  <a:lnTo>
                    <a:pt x="1616" y="141"/>
                  </a:lnTo>
                  <a:lnTo>
                    <a:pt x="1593" y="136"/>
                  </a:lnTo>
                  <a:lnTo>
                    <a:pt x="1575" y="127"/>
                  </a:lnTo>
                  <a:lnTo>
                    <a:pt x="1540" y="107"/>
                  </a:lnTo>
                  <a:lnTo>
                    <a:pt x="1535" y="112"/>
                  </a:lnTo>
                  <a:lnTo>
                    <a:pt x="1531" y="112"/>
                  </a:lnTo>
                  <a:lnTo>
                    <a:pt x="1526" y="122"/>
                  </a:lnTo>
                  <a:lnTo>
                    <a:pt x="1522" y="127"/>
                  </a:lnTo>
                  <a:lnTo>
                    <a:pt x="1517" y="127"/>
                  </a:lnTo>
                  <a:lnTo>
                    <a:pt x="1513" y="132"/>
                  </a:lnTo>
                  <a:lnTo>
                    <a:pt x="1499" y="141"/>
                  </a:lnTo>
                  <a:lnTo>
                    <a:pt x="1481" y="151"/>
                  </a:lnTo>
                  <a:lnTo>
                    <a:pt x="1464" y="151"/>
                  </a:lnTo>
                  <a:lnTo>
                    <a:pt x="1441" y="151"/>
                  </a:lnTo>
                  <a:lnTo>
                    <a:pt x="1432" y="146"/>
                  </a:lnTo>
                  <a:lnTo>
                    <a:pt x="1419" y="141"/>
                  </a:lnTo>
                  <a:lnTo>
                    <a:pt x="1414" y="136"/>
                  </a:lnTo>
                  <a:lnTo>
                    <a:pt x="1405" y="132"/>
                  </a:lnTo>
                  <a:lnTo>
                    <a:pt x="1405" y="127"/>
                  </a:lnTo>
                  <a:lnTo>
                    <a:pt x="1401" y="122"/>
                  </a:lnTo>
                  <a:lnTo>
                    <a:pt x="1419" y="122"/>
                  </a:lnTo>
                  <a:lnTo>
                    <a:pt x="1428" y="127"/>
                  </a:lnTo>
                  <a:lnTo>
                    <a:pt x="1437" y="127"/>
                  </a:lnTo>
                  <a:lnTo>
                    <a:pt x="1446" y="127"/>
                  </a:lnTo>
                  <a:lnTo>
                    <a:pt x="1450" y="122"/>
                  </a:lnTo>
                  <a:lnTo>
                    <a:pt x="1459" y="117"/>
                  </a:lnTo>
                  <a:lnTo>
                    <a:pt x="1468" y="107"/>
                  </a:lnTo>
                  <a:lnTo>
                    <a:pt x="1468" y="97"/>
                  </a:lnTo>
                  <a:lnTo>
                    <a:pt x="1468" y="93"/>
                  </a:lnTo>
                  <a:lnTo>
                    <a:pt x="1468" y="78"/>
                  </a:lnTo>
                  <a:lnTo>
                    <a:pt x="1468" y="68"/>
                  </a:lnTo>
                  <a:lnTo>
                    <a:pt x="1464" y="59"/>
                  </a:lnTo>
                  <a:lnTo>
                    <a:pt x="1455" y="59"/>
                  </a:lnTo>
                  <a:lnTo>
                    <a:pt x="1450" y="54"/>
                  </a:lnTo>
                  <a:lnTo>
                    <a:pt x="1441" y="54"/>
                  </a:lnTo>
                  <a:lnTo>
                    <a:pt x="1423" y="49"/>
                  </a:lnTo>
                  <a:lnTo>
                    <a:pt x="1405" y="54"/>
                  </a:lnTo>
                  <a:lnTo>
                    <a:pt x="1392" y="59"/>
                  </a:lnTo>
                  <a:lnTo>
                    <a:pt x="1378" y="59"/>
                  </a:lnTo>
                  <a:lnTo>
                    <a:pt x="1352" y="73"/>
                  </a:lnTo>
                  <a:lnTo>
                    <a:pt x="1329" y="83"/>
                  </a:lnTo>
                  <a:lnTo>
                    <a:pt x="1302" y="102"/>
                  </a:lnTo>
                  <a:lnTo>
                    <a:pt x="1284" y="122"/>
                  </a:lnTo>
                  <a:lnTo>
                    <a:pt x="1262" y="141"/>
                  </a:lnTo>
                  <a:lnTo>
                    <a:pt x="1222" y="180"/>
                  </a:lnTo>
                  <a:lnTo>
                    <a:pt x="1199" y="205"/>
                  </a:lnTo>
                  <a:lnTo>
                    <a:pt x="1177" y="224"/>
                  </a:lnTo>
                  <a:lnTo>
                    <a:pt x="1159" y="239"/>
                  </a:lnTo>
                  <a:lnTo>
                    <a:pt x="1132" y="258"/>
                  </a:lnTo>
                  <a:lnTo>
                    <a:pt x="1110" y="268"/>
                  </a:lnTo>
                  <a:lnTo>
                    <a:pt x="1088" y="273"/>
                  </a:lnTo>
                  <a:lnTo>
                    <a:pt x="1056" y="282"/>
                  </a:lnTo>
                  <a:lnTo>
                    <a:pt x="1043" y="282"/>
                  </a:lnTo>
                  <a:lnTo>
                    <a:pt x="1029" y="282"/>
                  </a:lnTo>
                  <a:lnTo>
                    <a:pt x="1007" y="282"/>
                  </a:lnTo>
                  <a:lnTo>
                    <a:pt x="989" y="282"/>
                  </a:lnTo>
                  <a:lnTo>
                    <a:pt x="985" y="287"/>
                  </a:lnTo>
                  <a:lnTo>
                    <a:pt x="971" y="292"/>
                  </a:lnTo>
                  <a:lnTo>
                    <a:pt x="967" y="292"/>
                  </a:lnTo>
                  <a:lnTo>
                    <a:pt x="962" y="307"/>
                  </a:lnTo>
                  <a:lnTo>
                    <a:pt x="967" y="336"/>
                  </a:lnTo>
                  <a:lnTo>
                    <a:pt x="953" y="331"/>
                  </a:lnTo>
                  <a:lnTo>
                    <a:pt x="940" y="326"/>
                  </a:lnTo>
                  <a:lnTo>
                    <a:pt x="931" y="321"/>
                  </a:lnTo>
                  <a:lnTo>
                    <a:pt x="922" y="307"/>
                  </a:lnTo>
                  <a:lnTo>
                    <a:pt x="913" y="297"/>
                  </a:lnTo>
                  <a:lnTo>
                    <a:pt x="904" y="287"/>
                  </a:lnTo>
                  <a:lnTo>
                    <a:pt x="891" y="258"/>
                  </a:lnTo>
                  <a:lnTo>
                    <a:pt x="891" y="248"/>
                  </a:lnTo>
                  <a:lnTo>
                    <a:pt x="886" y="239"/>
                  </a:lnTo>
                  <a:lnTo>
                    <a:pt x="882" y="229"/>
                  </a:lnTo>
                  <a:lnTo>
                    <a:pt x="877" y="224"/>
                  </a:lnTo>
                  <a:lnTo>
                    <a:pt x="877" y="248"/>
                  </a:lnTo>
                  <a:lnTo>
                    <a:pt x="873" y="278"/>
                  </a:lnTo>
                  <a:lnTo>
                    <a:pt x="868" y="292"/>
                  </a:lnTo>
                  <a:lnTo>
                    <a:pt x="864" y="307"/>
                  </a:lnTo>
                  <a:lnTo>
                    <a:pt x="850" y="326"/>
                  </a:lnTo>
                  <a:lnTo>
                    <a:pt x="837" y="351"/>
                  </a:lnTo>
                  <a:lnTo>
                    <a:pt x="823" y="370"/>
                  </a:lnTo>
                  <a:lnTo>
                    <a:pt x="801" y="389"/>
                  </a:lnTo>
                  <a:lnTo>
                    <a:pt x="783" y="399"/>
                  </a:lnTo>
                  <a:lnTo>
                    <a:pt x="770" y="404"/>
                  </a:lnTo>
                  <a:lnTo>
                    <a:pt x="756" y="409"/>
                  </a:lnTo>
                  <a:lnTo>
                    <a:pt x="729" y="419"/>
                  </a:lnTo>
                  <a:lnTo>
                    <a:pt x="716" y="424"/>
                  </a:lnTo>
                  <a:lnTo>
                    <a:pt x="707" y="428"/>
                  </a:lnTo>
                  <a:lnTo>
                    <a:pt x="698" y="438"/>
                  </a:lnTo>
                  <a:lnTo>
                    <a:pt x="694" y="438"/>
                  </a:lnTo>
                  <a:lnTo>
                    <a:pt x="694" y="448"/>
                  </a:lnTo>
                  <a:lnTo>
                    <a:pt x="694" y="453"/>
                  </a:lnTo>
                  <a:lnTo>
                    <a:pt x="698" y="472"/>
                  </a:lnTo>
                  <a:lnTo>
                    <a:pt x="694" y="477"/>
                  </a:lnTo>
                  <a:lnTo>
                    <a:pt x="689" y="477"/>
                  </a:lnTo>
                  <a:lnTo>
                    <a:pt x="680" y="472"/>
                  </a:lnTo>
                  <a:lnTo>
                    <a:pt x="671" y="472"/>
                  </a:lnTo>
                  <a:lnTo>
                    <a:pt x="667" y="462"/>
                  </a:lnTo>
                  <a:lnTo>
                    <a:pt x="667" y="453"/>
                  </a:lnTo>
                  <a:lnTo>
                    <a:pt x="662" y="448"/>
                  </a:lnTo>
                  <a:lnTo>
                    <a:pt x="667" y="424"/>
                  </a:lnTo>
                  <a:lnTo>
                    <a:pt x="667" y="419"/>
                  </a:lnTo>
                  <a:lnTo>
                    <a:pt x="671" y="414"/>
                  </a:lnTo>
                  <a:lnTo>
                    <a:pt x="676" y="404"/>
                  </a:lnTo>
                  <a:lnTo>
                    <a:pt x="649" y="385"/>
                  </a:lnTo>
                  <a:lnTo>
                    <a:pt x="640" y="370"/>
                  </a:lnTo>
                  <a:lnTo>
                    <a:pt x="635" y="360"/>
                  </a:lnTo>
                  <a:lnTo>
                    <a:pt x="631" y="355"/>
                  </a:lnTo>
                  <a:lnTo>
                    <a:pt x="613" y="321"/>
                  </a:lnTo>
                  <a:lnTo>
                    <a:pt x="595" y="287"/>
                  </a:lnTo>
                  <a:lnTo>
                    <a:pt x="591" y="273"/>
                  </a:lnTo>
                  <a:lnTo>
                    <a:pt x="573" y="258"/>
                  </a:lnTo>
                  <a:lnTo>
                    <a:pt x="564" y="243"/>
                  </a:lnTo>
                  <a:lnTo>
                    <a:pt x="550" y="239"/>
                  </a:lnTo>
                  <a:lnTo>
                    <a:pt x="528" y="229"/>
                  </a:lnTo>
                  <a:lnTo>
                    <a:pt x="519" y="229"/>
                  </a:lnTo>
                  <a:lnTo>
                    <a:pt x="514" y="229"/>
                  </a:lnTo>
                  <a:lnTo>
                    <a:pt x="510" y="229"/>
                  </a:lnTo>
                  <a:lnTo>
                    <a:pt x="514" y="219"/>
                  </a:lnTo>
                  <a:lnTo>
                    <a:pt x="519" y="209"/>
                  </a:lnTo>
                  <a:lnTo>
                    <a:pt x="528" y="205"/>
                  </a:lnTo>
                  <a:lnTo>
                    <a:pt x="532" y="200"/>
                  </a:lnTo>
                  <a:lnTo>
                    <a:pt x="550" y="190"/>
                  </a:lnTo>
                  <a:lnTo>
                    <a:pt x="573" y="190"/>
                  </a:lnTo>
                  <a:lnTo>
                    <a:pt x="582" y="190"/>
                  </a:lnTo>
                  <a:lnTo>
                    <a:pt x="595" y="195"/>
                  </a:lnTo>
                  <a:lnTo>
                    <a:pt x="604" y="200"/>
                  </a:lnTo>
                  <a:lnTo>
                    <a:pt x="617" y="205"/>
                  </a:lnTo>
                  <a:lnTo>
                    <a:pt x="626" y="209"/>
                  </a:lnTo>
                  <a:lnTo>
                    <a:pt x="635" y="224"/>
                  </a:lnTo>
                  <a:lnTo>
                    <a:pt x="649" y="239"/>
                  </a:lnTo>
                  <a:lnTo>
                    <a:pt x="658" y="229"/>
                  </a:lnTo>
                  <a:lnTo>
                    <a:pt x="667" y="224"/>
                  </a:lnTo>
                  <a:lnTo>
                    <a:pt x="680" y="224"/>
                  </a:lnTo>
                  <a:lnTo>
                    <a:pt x="694" y="219"/>
                  </a:lnTo>
                  <a:lnTo>
                    <a:pt x="702" y="219"/>
                  </a:lnTo>
                  <a:lnTo>
                    <a:pt x="711" y="219"/>
                  </a:lnTo>
                  <a:lnTo>
                    <a:pt x="738" y="224"/>
                  </a:lnTo>
                  <a:lnTo>
                    <a:pt x="752" y="229"/>
                  </a:lnTo>
                  <a:lnTo>
                    <a:pt x="765" y="243"/>
                  </a:lnTo>
                  <a:lnTo>
                    <a:pt x="770" y="248"/>
                  </a:lnTo>
                  <a:lnTo>
                    <a:pt x="774" y="258"/>
                  </a:lnTo>
                  <a:lnTo>
                    <a:pt x="779" y="268"/>
                  </a:lnTo>
                  <a:lnTo>
                    <a:pt x="779" y="273"/>
                  </a:lnTo>
                  <a:lnTo>
                    <a:pt x="774" y="287"/>
                  </a:lnTo>
                  <a:lnTo>
                    <a:pt x="770" y="282"/>
                  </a:lnTo>
                  <a:lnTo>
                    <a:pt x="765" y="278"/>
                  </a:lnTo>
                  <a:lnTo>
                    <a:pt x="752" y="278"/>
                  </a:lnTo>
                  <a:lnTo>
                    <a:pt x="738" y="278"/>
                  </a:lnTo>
                  <a:lnTo>
                    <a:pt x="725" y="282"/>
                  </a:lnTo>
                  <a:lnTo>
                    <a:pt x="716" y="287"/>
                  </a:lnTo>
                  <a:lnTo>
                    <a:pt x="711" y="292"/>
                  </a:lnTo>
                  <a:lnTo>
                    <a:pt x="698" y="312"/>
                  </a:lnTo>
                  <a:lnTo>
                    <a:pt x="694" y="321"/>
                  </a:lnTo>
                  <a:lnTo>
                    <a:pt x="694" y="326"/>
                  </a:lnTo>
                  <a:lnTo>
                    <a:pt x="694" y="336"/>
                  </a:lnTo>
                  <a:lnTo>
                    <a:pt x="698" y="341"/>
                  </a:lnTo>
                  <a:lnTo>
                    <a:pt x="702" y="355"/>
                  </a:lnTo>
                  <a:lnTo>
                    <a:pt x="711" y="370"/>
                  </a:lnTo>
                  <a:lnTo>
                    <a:pt x="716" y="370"/>
                  </a:lnTo>
                  <a:lnTo>
                    <a:pt x="725" y="380"/>
                  </a:lnTo>
                  <a:lnTo>
                    <a:pt x="734" y="385"/>
                  </a:lnTo>
                  <a:lnTo>
                    <a:pt x="743" y="385"/>
                  </a:lnTo>
                  <a:lnTo>
                    <a:pt x="761" y="385"/>
                  </a:lnTo>
                  <a:lnTo>
                    <a:pt x="783" y="380"/>
                  </a:lnTo>
                  <a:lnTo>
                    <a:pt x="797" y="370"/>
                  </a:lnTo>
                  <a:lnTo>
                    <a:pt x="810" y="355"/>
                  </a:lnTo>
                  <a:lnTo>
                    <a:pt x="823" y="341"/>
                  </a:lnTo>
                  <a:lnTo>
                    <a:pt x="837" y="321"/>
                  </a:lnTo>
                  <a:lnTo>
                    <a:pt x="846" y="307"/>
                  </a:lnTo>
                  <a:lnTo>
                    <a:pt x="855" y="292"/>
                  </a:lnTo>
                  <a:lnTo>
                    <a:pt x="859" y="268"/>
                  </a:lnTo>
                  <a:lnTo>
                    <a:pt x="859" y="248"/>
                  </a:lnTo>
                  <a:lnTo>
                    <a:pt x="855" y="243"/>
                  </a:lnTo>
                  <a:lnTo>
                    <a:pt x="850" y="243"/>
                  </a:lnTo>
                  <a:lnTo>
                    <a:pt x="846" y="243"/>
                  </a:lnTo>
                  <a:lnTo>
                    <a:pt x="837" y="253"/>
                  </a:lnTo>
                  <a:lnTo>
                    <a:pt x="832" y="253"/>
                  </a:lnTo>
                  <a:lnTo>
                    <a:pt x="828" y="248"/>
                  </a:lnTo>
                  <a:lnTo>
                    <a:pt x="832" y="239"/>
                  </a:lnTo>
                  <a:lnTo>
                    <a:pt x="841" y="224"/>
                  </a:lnTo>
                  <a:lnTo>
                    <a:pt x="846" y="209"/>
                  </a:lnTo>
                  <a:lnTo>
                    <a:pt x="850" y="195"/>
                  </a:lnTo>
                  <a:lnTo>
                    <a:pt x="850" y="180"/>
                  </a:lnTo>
                  <a:lnTo>
                    <a:pt x="846" y="161"/>
                  </a:lnTo>
                  <a:lnTo>
                    <a:pt x="846" y="146"/>
                  </a:lnTo>
                  <a:lnTo>
                    <a:pt x="837" y="132"/>
                  </a:lnTo>
                  <a:lnTo>
                    <a:pt x="832" y="122"/>
                  </a:lnTo>
                  <a:lnTo>
                    <a:pt x="819" y="107"/>
                  </a:lnTo>
                  <a:lnTo>
                    <a:pt x="801" y="83"/>
                  </a:lnTo>
                  <a:lnTo>
                    <a:pt x="774" y="63"/>
                  </a:lnTo>
                  <a:lnTo>
                    <a:pt x="770" y="68"/>
                  </a:lnTo>
                  <a:lnTo>
                    <a:pt x="770" y="73"/>
                  </a:lnTo>
                  <a:lnTo>
                    <a:pt x="770" y="83"/>
                  </a:lnTo>
                  <a:lnTo>
                    <a:pt x="770" y="97"/>
                  </a:lnTo>
                  <a:lnTo>
                    <a:pt x="770" y="107"/>
                  </a:lnTo>
                  <a:lnTo>
                    <a:pt x="761" y="122"/>
                  </a:lnTo>
                  <a:lnTo>
                    <a:pt x="756" y="127"/>
                  </a:lnTo>
                  <a:lnTo>
                    <a:pt x="756" y="136"/>
                  </a:lnTo>
                  <a:lnTo>
                    <a:pt x="743" y="141"/>
                  </a:lnTo>
                  <a:lnTo>
                    <a:pt x="729" y="151"/>
                  </a:lnTo>
                  <a:lnTo>
                    <a:pt x="716" y="151"/>
                  </a:lnTo>
                  <a:lnTo>
                    <a:pt x="716" y="136"/>
                  </a:lnTo>
                  <a:lnTo>
                    <a:pt x="711" y="122"/>
                  </a:lnTo>
                  <a:lnTo>
                    <a:pt x="711" y="107"/>
                  </a:lnTo>
                  <a:lnTo>
                    <a:pt x="702" y="93"/>
                  </a:lnTo>
                  <a:lnTo>
                    <a:pt x="694" y="78"/>
                  </a:lnTo>
                  <a:lnTo>
                    <a:pt x="689" y="68"/>
                  </a:lnTo>
                  <a:lnTo>
                    <a:pt x="680" y="59"/>
                  </a:lnTo>
                  <a:lnTo>
                    <a:pt x="667" y="49"/>
                  </a:lnTo>
                  <a:lnTo>
                    <a:pt x="662" y="44"/>
                  </a:lnTo>
                  <a:lnTo>
                    <a:pt x="649" y="44"/>
                  </a:lnTo>
                  <a:lnTo>
                    <a:pt x="640" y="39"/>
                  </a:lnTo>
                  <a:lnTo>
                    <a:pt x="635" y="44"/>
                  </a:lnTo>
                  <a:lnTo>
                    <a:pt x="631" y="44"/>
                  </a:lnTo>
                  <a:lnTo>
                    <a:pt x="626" y="44"/>
                  </a:lnTo>
                  <a:lnTo>
                    <a:pt x="622" y="49"/>
                  </a:lnTo>
                  <a:lnTo>
                    <a:pt x="622" y="59"/>
                  </a:lnTo>
                  <a:lnTo>
                    <a:pt x="617" y="73"/>
                  </a:lnTo>
                  <a:lnTo>
                    <a:pt x="622" y="88"/>
                  </a:lnTo>
                  <a:lnTo>
                    <a:pt x="631" y="102"/>
                  </a:lnTo>
                  <a:lnTo>
                    <a:pt x="640" y="112"/>
                  </a:lnTo>
                  <a:lnTo>
                    <a:pt x="667" y="136"/>
                  </a:lnTo>
                  <a:lnTo>
                    <a:pt x="640" y="136"/>
                  </a:lnTo>
                  <a:lnTo>
                    <a:pt x="613" y="132"/>
                  </a:lnTo>
                  <a:lnTo>
                    <a:pt x="586" y="136"/>
                  </a:lnTo>
                  <a:lnTo>
                    <a:pt x="573" y="141"/>
                  </a:lnTo>
                  <a:lnTo>
                    <a:pt x="559" y="141"/>
                  </a:lnTo>
                  <a:lnTo>
                    <a:pt x="559" y="132"/>
                  </a:lnTo>
                  <a:lnTo>
                    <a:pt x="564" y="122"/>
                  </a:lnTo>
                  <a:lnTo>
                    <a:pt x="568" y="107"/>
                  </a:lnTo>
                  <a:lnTo>
                    <a:pt x="568" y="102"/>
                  </a:lnTo>
                  <a:lnTo>
                    <a:pt x="564" y="97"/>
                  </a:lnTo>
                  <a:lnTo>
                    <a:pt x="559" y="93"/>
                  </a:lnTo>
                  <a:lnTo>
                    <a:pt x="555" y="83"/>
                  </a:lnTo>
                  <a:lnTo>
                    <a:pt x="546" y="78"/>
                  </a:lnTo>
                  <a:lnTo>
                    <a:pt x="532" y="73"/>
                  </a:lnTo>
                  <a:lnTo>
                    <a:pt x="514" y="83"/>
                  </a:lnTo>
                  <a:lnTo>
                    <a:pt x="501" y="93"/>
                  </a:lnTo>
                  <a:lnTo>
                    <a:pt x="483" y="107"/>
                  </a:lnTo>
                  <a:lnTo>
                    <a:pt x="470" y="127"/>
                  </a:lnTo>
                  <a:lnTo>
                    <a:pt x="461" y="141"/>
                  </a:lnTo>
                  <a:lnTo>
                    <a:pt x="452" y="156"/>
                  </a:lnTo>
                  <a:lnTo>
                    <a:pt x="434" y="190"/>
                  </a:lnTo>
                  <a:lnTo>
                    <a:pt x="420" y="239"/>
                  </a:lnTo>
                  <a:lnTo>
                    <a:pt x="434" y="263"/>
                  </a:lnTo>
                  <a:lnTo>
                    <a:pt x="447" y="282"/>
                  </a:lnTo>
                  <a:lnTo>
                    <a:pt x="461" y="302"/>
                  </a:lnTo>
                  <a:lnTo>
                    <a:pt x="479" y="316"/>
                  </a:lnTo>
                  <a:lnTo>
                    <a:pt x="514" y="346"/>
                  </a:lnTo>
                  <a:lnTo>
                    <a:pt x="550" y="370"/>
                  </a:lnTo>
                  <a:lnTo>
                    <a:pt x="550" y="375"/>
                  </a:lnTo>
                  <a:lnTo>
                    <a:pt x="550" y="380"/>
                  </a:lnTo>
                  <a:lnTo>
                    <a:pt x="546" y="389"/>
                  </a:lnTo>
                  <a:lnTo>
                    <a:pt x="541" y="394"/>
                  </a:lnTo>
                  <a:lnTo>
                    <a:pt x="537" y="404"/>
                  </a:lnTo>
                  <a:lnTo>
                    <a:pt x="537" y="419"/>
                  </a:lnTo>
                  <a:lnTo>
                    <a:pt x="537" y="433"/>
                  </a:lnTo>
                  <a:lnTo>
                    <a:pt x="546" y="443"/>
                  </a:lnTo>
                  <a:lnTo>
                    <a:pt x="550" y="453"/>
                  </a:lnTo>
                  <a:lnTo>
                    <a:pt x="564" y="462"/>
                  </a:lnTo>
                  <a:lnTo>
                    <a:pt x="573" y="467"/>
                  </a:lnTo>
                  <a:lnTo>
                    <a:pt x="577" y="472"/>
                  </a:lnTo>
                  <a:lnTo>
                    <a:pt x="591" y="472"/>
                  </a:lnTo>
                  <a:lnTo>
                    <a:pt x="600" y="472"/>
                  </a:lnTo>
                  <a:lnTo>
                    <a:pt x="604" y="472"/>
                  </a:lnTo>
                  <a:lnTo>
                    <a:pt x="617" y="472"/>
                  </a:lnTo>
                  <a:lnTo>
                    <a:pt x="613" y="482"/>
                  </a:lnTo>
                  <a:lnTo>
                    <a:pt x="604" y="487"/>
                  </a:lnTo>
                  <a:lnTo>
                    <a:pt x="600" y="497"/>
                  </a:lnTo>
                  <a:lnTo>
                    <a:pt x="591" y="501"/>
                  </a:lnTo>
                  <a:lnTo>
                    <a:pt x="582" y="506"/>
                  </a:lnTo>
                  <a:lnTo>
                    <a:pt x="573" y="511"/>
                  </a:lnTo>
                  <a:lnTo>
                    <a:pt x="555" y="521"/>
                  </a:lnTo>
                  <a:lnTo>
                    <a:pt x="541" y="521"/>
                  </a:lnTo>
                  <a:lnTo>
                    <a:pt x="528" y="516"/>
                  </a:lnTo>
                  <a:lnTo>
                    <a:pt x="523" y="511"/>
                  </a:lnTo>
                  <a:lnTo>
                    <a:pt x="514" y="501"/>
                  </a:lnTo>
                  <a:lnTo>
                    <a:pt x="506" y="497"/>
                  </a:lnTo>
                  <a:lnTo>
                    <a:pt x="501" y="487"/>
                  </a:lnTo>
                  <a:lnTo>
                    <a:pt x="492" y="482"/>
                  </a:lnTo>
                  <a:lnTo>
                    <a:pt x="488" y="472"/>
                  </a:lnTo>
                  <a:lnTo>
                    <a:pt x="483" y="458"/>
                  </a:lnTo>
                  <a:lnTo>
                    <a:pt x="483" y="443"/>
                  </a:lnTo>
                  <a:lnTo>
                    <a:pt x="483" y="433"/>
                  </a:lnTo>
                  <a:lnTo>
                    <a:pt x="483" y="419"/>
                  </a:lnTo>
                  <a:lnTo>
                    <a:pt x="488" y="404"/>
                  </a:lnTo>
                  <a:lnTo>
                    <a:pt x="488" y="389"/>
                  </a:lnTo>
                  <a:lnTo>
                    <a:pt x="483" y="380"/>
                  </a:lnTo>
                  <a:lnTo>
                    <a:pt x="479" y="365"/>
                  </a:lnTo>
                  <a:lnTo>
                    <a:pt x="465" y="346"/>
                  </a:lnTo>
                  <a:lnTo>
                    <a:pt x="452" y="326"/>
                  </a:lnTo>
                  <a:lnTo>
                    <a:pt x="443" y="321"/>
                  </a:lnTo>
                  <a:lnTo>
                    <a:pt x="434" y="312"/>
                  </a:lnTo>
                  <a:lnTo>
                    <a:pt x="425" y="307"/>
                  </a:lnTo>
                  <a:lnTo>
                    <a:pt x="412" y="302"/>
                  </a:lnTo>
                  <a:lnTo>
                    <a:pt x="407" y="307"/>
                  </a:lnTo>
                  <a:lnTo>
                    <a:pt x="403" y="331"/>
                  </a:lnTo>
                  <a:lnTo>
                    <a:pt x="403" y="355"/>
                  </a:lnTo>
                  <a:lnTo>
                    <a:pt x="407" y="375"/>
                  </a:lnTo>
                  <a:lnTo>
                    <a:pt x="412" y="399"/>
                  </a:lnTo>
                  <a:lnTo>
                    <a:pt x="420" y="419"/>
                  </a:lnTo>
                  <a:lnTo>
                    <a:pt x="425" y="438"/>
                  </a:lnTo>
                  <a:lnTo>
                    <a:pt x="438" y="453"/>
                  </a:lnTo>
                  <a:lnTo>
                    <a:pt x="452" y="472"/>
                  </a:lnTo>
                  <a:lnTo>
                    <a:pt x="470" y="487"/>
                  </a:lnTo>
                  <a:lnTo>
                    <a:pt x="492" y="506"/>
                  </a:lnTo>
                  <a:lnTo>
                    <a:pt x="514" y="521"/>
                  </a:lnTo>
                  <a:lnTo>
                    <a:pt x="537" y="535"/>
                  </a:lnTo>
                  <a:lnTo>
                    <a:pt x="559" y="555"/>
                  </a:lnTo>
                  <a:lnTo>
                    <a:pt x="568" y="565"/>
                  </a:lnTo>
                  <a:lnTo>
                    <a:pt x="573" y="570"/>
                  </a:lnTo>
                  <a:lnTo>
                    <a:pt x="582" y="584"/>
                  </a:lnTo>
                  <a:lnTo>
                    <a:pt x="586" y="599"/>
                  </a:lnTo>
                  <a:lnTo>
                    <a:pt x="591" y="613"/>
                  </a:lnTo>
                  <a:lnTo>
                    <a:pt x="591" y="633"/>
                  </a:lnTo>
                  <a:lnTo>
                    <a:pt x="595" y="638"/>
                  </a:lnTo>
                  <a:lnTo>
                    <a:pt x="595" y="643"/>
                  </a:lnTo>
                  <a:lnTo>
                    <a:pt x="591" y="647"/>
                  </a:lnTo>
                  <a:lnTo>
                    <a:pt x="582" y="643"/>
                  </a:lnTo>
                  <a:lnTo>
                    <a:pt x="564" y="643"/>
                  </a:lnTo>
                  <a:lnTo>
                    <a:pt x="550" y="638"/>
                  </a:lnTo>
                  <a:lnTo>
                    <a:pt x="541" y="633"/>
                  </a:lnTo>
                  <a:lnTo>
                    <a:pt x="523" y="628"/>
                  </a:lnTo>
                  <a:lnTo>
                    <a:pt x="519" y="618"/>
                  </a:lnTo>
                  <a:lnTo>
                    <a:pt x="510" y="608"/>
                  </a:lnTo>
                  <a:lnTo>
                    <a:pt x="492" y="584"/>
                  </a:lnTo>
                  <a:lnTo>
                    <a:pt x="479" y="565"/>
                  </a:lnTo>
                  <a:lnTo>
                    <a:pt x="465" y="535"/>
                  </a:lnTo>
                  <a:lnTo>
                    <a:pt x="447" y="511"/>
                  </a:lnTo>
                  <a:lnTo>
                    <a:pt x="434" y="492"/>
                  </a:lnTo>
                  <a:lnTo>
                    <a:pt x="420" y="477"/>
                  </a:lnTo>
                  <a:lnTo>
                    <a:pt x="403" y="462"/>
                  </a:lnTo>
                  <a:lnTo>
                    <a:pt x="385" y="458"/>
                  </a:lnTo>
                  <a:lnTo>
                    <a:pt x="367" y="448"/>
                  </a:lnTo>
                  <a:lnTo>
                    <a:pt x="344" y="443"/>
                  </a:lnTo>
                  <a:lnTo>
                    <a:pt x="326" y="438"/>
                  </a:lnTo>
                  <a:lnTo>
                    <a:pt x="304" y="438"/>
                  </a:lnTo>
                  <a:lnTo>
                    <a:pt x="282" y="443"/>
                  </a:lnTo>
                  <a:lnTo>
                    <a:pt x="277" y="448"/>
                  </a:lnTo>
                  <a:lnTo>
                    <a:pt x="282" y="462"/>
                  </a:lnTo>
                  <a:lnTo>
                    <a:pt x="286" y="472"/>
                  </a:lnTo>
                  <a:lnTo>
                    <a:pt x="295" y="482"/>
                  </a:lnTo>
                  <a:lnTo>
                    <a:pt x="300" y="492"/>
                  </a:lnTo>
                  <a:lnTo>
                    <a:pt x="317" y="506"/>
                  </a:lnTo>
                  <a:lnTo>
                    <a:pt x="335" y="521"/>
                  </a:lnTo>
                  <a:lnTo>
                    <a:pt x="349" y="531"/>
                  </a:lnTo>
                  <a:lnTo>
                    <a:pt x="358" y="531"/>
                  </a:lnTo>
                  <a:lnTo>
                    <a:pt x="371" y="531"/>
                  </a:lnTo>
                  <a:lnTo>
                    <a:pt x="385" y="531"/>
                  </a:lnTo>
                  <a:lnTo>
                    <a:pt x="398" y="531"/>
                  </a:lnTo>
                  <a:lnTo>
                    <a:pt x="407" y="526"/>
                  </a:lnTo>
                  <a:lnTo>
                    <a:pt x="420" y="531"/>
                  </a:lnTo>
                  <a:lnTo>
                    <a:pt x="434" y="531"/>
                  </a:lnTo>
                  <a:lnTo>
                    <a:pt x="443" y="535"/>
                  </a:lnTo>
                  <a:lnTo>
                    <a:pt x="447" y="545"/>
                  </a:lnTo>
                  <a:lnTo>
                    <a:pt x="456" y="550"/>
                  </a:lnTo>
                  <a:lnTo>
                    <a:pt x="461" y="560"/>
                  </a:lnTo>
                  <a:lnTo>
                    <a:pt x="470" y="570"/>
                  </a:lnTo>
                  <a:lnTo>
                    <a:pt x="474" y="579"/>
                  </a:lnTo>
                  <a:lnTo>
                    <a:pt x="479" y="589"/>
                  </a:lnTo>
                  <a:lnTo>
                    <a:pt x="479" y="604"/>
                  </a:lnTo>
                  <a:lnTo>
                    <a:pt x="470" y="623"/>
                  </a:lnTo>
                  <a:lnTo>
                    <a:pt x="465" y="633"/>
                  </a:lnTo>
                  <a:lnTo>
                    <a:pt x="461" y="643"/>
                  </a:lnTo>
                  <a:lnTo>
                    <a:pt x="456" y="652"/>
                  </a:lnTo>
                  <a:lnTo>
                    <a:pt x="447" y="662"/>
                  </a:lnTo>
                  <a:lnTo>
                    <a:pt x="443" y="667"/>
                  </a:lnTo>
                  <a:lnTo>
                    <a:pt x="434" y="672"/>
                  </a:lnTo>
                  <a:lnTo>
                    <a:pt x="434" y="662"/>
                  </a:lnTo>
                  <a:lnTo>
                    <a:pt x="434" y="652"/>
                  </a:lnTo>
                  <a:lnTo>
                    <a:pt x="434" y="643"/>
                  </a:lnTo>
                  <a:lnTo>
                    <a:pt x="434" y="628"/>
                  </a:lnTo>
                  <a:lnTo>
                    <a:pt x="429" y="623"/>
                  </a:lnTo>
                  <a:lnTo>
                    <a:pt x="425" y="613"/>
                  </a:lnTo>
                  <a:lnTo>
                    <a:pt x="420" y="599"/>
                  </a:lnTo>
                  <a:lnTo>
                    <a:pt x="407" y="594"/>
                  </a:lnTo>
                  <a:lnTo>
                    <a:pt x="398" y="584"/>
                  </a:lnTo>
                  <a:lnTo>
                    <a:pt x="385" y="584"/>
                  </a:lnTo>
                  <a:lnTo>
                    <a:pt x="376" y="584"/>
                  </a:lnTo>
                  <a:lnTo>
                    <a:pt x="371" y="584"/>
                  </a:lnTo>
                  <a:lnTo>
                    <a:pt x="362" y="589"/>
                  </a:lnTo>
                  <a:lnTo>
                    <a:pt x="358" y="594"/>
                  </a:lnTo>
                  <a:lnTo>
                    <a:pt x="349" y="599"/>
                  </a:lnTo>
                  <a:lnTo>
                    <a:pt x="344" y="599"/>
                  </a:lnTo>
                  <a:lnTo>
                    <a:pt x="340" y="599"/>
                  </a:lnTo>
                  <a:lnTo>
                    <a:pt x="317" y="560"/>
                  </a:lnTo>
                  <a:lnTo>
                    <a:pt x="291" y="521"/>
                  </a:lnTo>
                  <a:lnTo>
                    <a:pt x="277" y="501"/>
                  </a:lnTo>
                  <a:lnTo>
                    <a:pt x="259" y="487"/>
                  </a:lnTo>
                  <a:lnTo>
                    <a:pt x="241" y="472"/>
                  </a:lnTo>
                  <a:lnTo>
                    <a:pt x="219" y="458"/>
                  </a:lnTo>
                  <a:lnTo>
                    <a:pt x="179" y="472"/>
                  </a:lnTo>
                  <a:lnTo>
                    <a:pt x="143" y="492"/>
                  </a:lnTo>
                  <a:lnTo>
                    <a:pt x="129" y="501"/>
                  </a:lnTo>
                  <a:lnTo>
                    <a:pt x="116" y="511"/>
                  </a:lnTo>
                  <a:lnTo>
                    <a:pt x="98" y="531"/>
                  </a:lnTo>
                  <a:lnTo>
                    <a:pt x="85" y="545"/>
                  </a:lnTo>
                  <a:lnTo>
                    <a:pt x="76" y="565"/>
                  </a:lnTo>
                  <a:lnTo>
                    <a:pt x="71" y="579"/>
                  </a:lnTo>
                  <a:lnTo>
                    <a:pt x="71" y="594"/>
                  </a:lnTo>
                  <a:lnTo>
                    <a:pt x="76" y="604"/>
                  </a:lnTo>
                  <a:lnTo>
                    <a:pt x="85" y="613"/>
                  </a:lnTo>
                  <a:lnTo>
                    <a:pt x="89" y="613"/>
                  </a:lnTo>
                  <a:lnTo>
                    <a:pt x="94" y="618"/>
                  </a:lnTo>
                  <a:lnTo>
                    <a:pt x="98" y="618"/>
                  </a:lnTo>
                  <a:lnTo>
                    <a:pt x="112" y="613"/>
                  </a:lnTo>
                  <a:lnTo>
                    <a:pt x="121" y="613"/>
                  </a:lnTo>
                  <a:lnTo>
                    <a:pt x="134" y="608"/>
                  </a:lnTo>
                  <a:lnTo>
                    <a:pt x="129" y="623"/>
                  </a:lnTo>
                  <a:lnTo>
                    <a:pt x="125" y="638"/>
                  </a:lnTo>
                  <a:lnTo>
                    <a:pt x="121" y="667"/>
                  </a:lnTo>
                  <a:lnTo>
                    <a:pt x="125" y="696"/>
                  </a:lnTo>
                  <a:lnTo>
                    <a:pt x="125" y="725"/>
                  </a:lnTo>
                  <a:lnTo>
                    <a:pt x="103" y="696"/>
                  </a:lnTo>
                  <a:lnTo>
                    <a:pt x="94" y="686"/>
                  </a:lnTo>
                  <a:lnTo>
                    <a:pt x="80" y="677"/>
                  </a:lnTo>
                  <a:lnTo>
                    <a:pt x="71" y="672"/>
                  </a:lnTo>
                  <a:lnTo>
                    <a:pt x="58" y="677"/>
                  </a:lnTo>
                  <a:lnTo>
                    <a:pt x="53" y="677"/>
                  </a:lnTo>
                  <a:lnTo>
                    <a:pt x="44" y="677"/>
                  </a:lnTo>
                  <a:lnTo>
                    <a:pt x="40" y="681"/>
                  </a:lnTo>
                  <a:lnTo>
                    <a:pt x="40" y="686"/>
                  </a:lnTo>
                  <a:lnTo>
                    <a:pt x="40" y="696"/>
                  </a:lnTo>
                  <a:lnTo>
                    <a:pt x="35" y="696"/>
                  </a:lnTo>
                  <a:lnTo>
                    <a:pt x="40" y="711"/>
                  </a:lnTo>
                  <a:lnTo>
                    <a:pt x="40" y="720"/>
                  </a:lnTo>
                  <a:lnTo>
                    <a:pt x="44" y="725"/>
                  </a:lnTo>
                  <a:lnTo>
                    <a:pt x="53" y="740"/>
                  </a:lnTo>
                  <a:lnTo>
                    <a:pt x="62" y="750"/>
                  </a:lnTo>
                  <a:lnTo>
                    <a:pt x="71" y="759"/>
                  </a:lnTo>
                  <a:lnTo>
                    <a:pt x="85" y="764"/>
                  </a:lnTo>
                  <a:lnTo>
                    <a:pt x="98" y="774"/>
                  </a:lnTo>
                  <a:lnTo>
                    <a:pt x="112" y="774"/>
                  </a:lnTo>
                  <a:lnTo>
                    <a:pt x="125" y="779"/>
                  </a:lnTo>
                  <a:lnTo>
                    <a:pt x="138" y="779"/>
                  </a:lnTo>
                  <a:lnTo>
                    <a:pt x="138" y="793"/>
                  </a:lnTo>
                  <a:lnTo>
                    <a:pt x="134" y="808"/>
                  </a:lnTo>
                  <a:lnTo>
                    <a:pt x="125" y="823"/>
                  </a:lnTo>
                  <a:lnTo>
                    <a:pt x="116" y="827"/>
                  </a:lnTo>
                  <a:lnTo>
                    <a:pt x="112" y="827"/>
                  </a:lnTo>
                  <a:lnTo>
                    <a:pt x="98" y="837"/>
                  </a:lnTo>
                  <a:lnTo>
                    <a:pt x="89" y="837"/>
                  </a:lnTo>
                  <a:lnTo>
                    <a:pt x="76" y="837"/>
                  </a:lnTo>
                  <a:lnTo>
                    <a:pt x="67" y="842"/>
                  </a:lnTo>
                  <a:lnTo>
                    <a:pt x="62" y="842"/>
                  </a:lnTo>
                  <a:lnTo>
                    <a:pt x="58" y="842"/>
                  </a:lnTo>
                  <a:lnTo>
                    <a:pt x="76" y="871"/>
                  </a:lnTo>
                  <a:lnTo>
                    <a:pt x="98" y="891"/>
                  </a:lnTo>
                  <a:lnTo>
                    <a:pt x="112" y="905"/>
                  </a:lnTo>
                  <a:lnTo>
                    <a:pt x="121" y="910"/>
                  </a:lnTo>
                  <a:lnTo>
                    <a:pt x="134" y="920"/>
                  </a:lnTo>
                  <a:lnTo>
                    <a:pt x="147" y="925"/>
                  </a:lnTo>
                  <a:lnTo>
                    <a:pt x="165" y="925"/>
                  </a:lnTo>
                  <a:lnTo>
                    <a:pt x="179" y="925"/>
                  </a:lnTo>
                  <a:lnTo>
                    <a:pt x="192" y="925"/>
                  </a:lnTo>
                  <a:lnTo>
                    <a:pt x="206" y="915"/>
                  </a:lnTo>
                  <a:lnTo>
                    <a:pt x="219" y="905"/>
                  </a:lnTo>
                  <a:lnTo>
                    <a:pt x="228" y="900"/>
                  </a:lnTo>
                  <a:lnTo>
                    <a:pt x="232" y="905"/>
                  </a:lnTo>
                  <a:lnTo>
                    <a:pt x="232" y="910"/>
                  </a:lnTo>
                  <a:lnTo>
                    <a:pt x="223" y="920"/>
                  </a:lnTo>
                  <a:lnTo>
                    <a:pt x="223" y="925"/>
                  </a:lnTo>
                  <a:lnTo>
                    <a:pt x="223" y="930"/>
                  </a:lnTo>
                  <a:lnTo>
                    <a:pt x="228" y="935"/>
                  </a:lnTo>
                  <a:lnTo>
                    <a:pt x="246" y="935"/>
                  </a:lnTo>
                  <a:lnTo>
                    <a:pt x="268" y="930"/>
                  </a:lnTo>
                  <a:lnTo>
                    <a:pt x="282" y="920"/>
                  </a:lnTo>
                  <a:lnTo>
                    <a:pt x="300" y="910"/>
                  </a:lnTo>
                  <a:lnTo>
                    <a:pt x="313" y="896"/>
                  </a:lnTo>
                  <a:lnTo>
                    <a:pt x="326" y="881"/>
                  </a:lnTo>
                  <a:lnTo>
                    <a:pt x="340" y="866"/>
                  </a:lnTo>
                  <a:lnTo>
                    <a:pt x="349" y="852"/>
                  </a:lnTo>
                  <a:lnTo>
                    <a:pt x="353" y="827"/>
                  </a:lnTo>
                  <a:lnTo>
                    <a:pt x="353" y="808"/>
                  </a:lnTo>
                  <a:lnTo>
                    <a:pt x="353" y="798"/>
                  </a:lnTo>
                  <a:lnTo>
                    <a:pt x="349" y="793"/>
                  </a:lnTo>
                  <a:lnTo>
                    <a:pt x="340" y="779"/>
                  </a:lnTo>
                  <a:lnTo>
                    <a:pt x="340" y="774"/>
                  </a:lnTo>
                  <a:lnTo>
                    <a:pt x="326" y="764"/>
                  </a:lnTo>
                  <a:lnTo>
                    <a:pt x="313" y="759"/>
                  </a:lnTo>
                  <a:lnTo>
                    <a:pt x="309" y="759"/>
                  </a:lnTo>
                  <a:lnTo>
                    <a:pt x="300" y="759"/>
                  </a:lnTo>
                  <a:lnTo>
                    <a:pt x="295" y="759"/>
                  </a:lnTo>
                  <a:lnTo>
                    <a:pt x="286" y="759"/>
                  </a:lnTo>
                  <a:lnTo>
                    <a:pt x="268" y="774"/>
                  </a:lnTo>
                  <a:lnTo>
                    <a:pt x="264" y="779"/>
                  </a:lnTo>
                  <a:lnTo>
                    <a:pt x="259" y="789"/>
                  </a:lnTo>
                  <a:lnTo>
                    <a:pt x="255" y="803"/>
                  </a:lnTo>
                  <a:lnTo>
                    <a:pt x="255" y="818"/>
                  </a:lnTo>
                  <a:lnTo>
                    <a:pt x="255" y="832"/>
                  </a:lnTo>
                  <a:lnTo>
                    <a:pt x="259" y="842"/>
                  </a:lnTo>
                  <a:lnTo>
                    <a:pt x="264" y="842"/>
                  </a:lnTo>
                  <a:lnTo>
                    <a:pt x="255" y="847"/>
                  </a:lnTo>
                  <a:lnTo>
                    <a:pt x="246" y="847"/>
                  </a:lnTo>
                  <a:lnTo>
                    <a:pt x="237" y="842"/>
                  </a:lnTo>
                  <a:lnTo>
                    <a:pt x="228" y="842"/>
                  </a:lnTo>
                  <a:lnTo>
                    <a:pt x="223" y="832"/>
                  </a:lnTo>
                  <a:lnTo>
                    <a:pt x="210" y="818"/>
                  </a:lnTo>
                  <a:lnTo>
                    <a:pt x="206" y="803"/>
                  </a:lnTo>
                  <a:lnTo>
                    <a:pt x="201" y="774"/>
                  </a:lnTo>
                  <a:lnTo>
                    <a:pt x="201" y="764"/>
                  </a:lnTo>
                  <a:lnTo>
                    <a:pt x="201" y="754"/>
                  </a:lnTo>
                  <a:lnTo>
                    <a:pt x="206" y="740"/>
                  </a:lnTo>
                  <a:lnTo>
                    <a:pt x="206" y="725"/>
                  </a:lnTo>
                  <a:lnTo>
                    <a:pt x="210" y="716"/>
                  </a:lnTo>
                  <a:lnTo>
                    <a:pt x="219" y="711"/>
                  </a:lnTo>
                  <a:lnTo>
                    <a:pt x="206" y="691"/>
                  </a:lnTo>
                  <a:lnTo>
                    <a:pt x="192" y="681"/>
                  </a:lnTo>
                  <a:lnTo>
                    <a:pt x="192" y="672"/>
                  </a:lnTo>
                  <a:lnTo>
                    <a:pt x="183" y="662"/>
                  </a:lnTo>
                  <a:lnTo>
                    <a:pt x="179" y="647"/>
                  </a:lnTo>
                  <a:lnTo>
                    <a:pt x="179" y="633"/>
                  </a:lnTo>
                  <a:lnTo>
                    <a:pt x="174" y="623"/>
                  </a:lnTo>
                  <a:lnTo>
                    <a:pt x="179" y="599"/>
                  </a:lnTo>
                  <a:lnTo>
                    <a:pt x="183" y="579"/>
                  </a:lnTo>
                  <a:lnTo>
                    <a:pt x="188" y="574"/>
                  </a:lnTo>
                  <a:lnTo>
                    <a:pt x="192" y="565"/>
                  </a:lnTo>
                  <a:lnTo>
                    <a:pt x="201" y="560"/>
                  </a:lnTo>
                  <a:lnTo>
                    <a:pt x="210" y="555"/>
                  </a:lnTo>
                  <a:lnTo>
                    <a:pt x="210" y="565"/>
                  </a:lnTo>
                  <a:lnTo>
                    <a:pt x="210" y="579"/>
                  </a:lnTo>
                  <a:lnTo>
                    <a:pt x="219" y="599"/>
                  </a:lnTo>
                  <a:lnTo>
                    <a:pt x="223" y="613"/>
                  </a:lnTo>
                  <a:lnTo>
                    <a:pt x="237" y="628"/>
                  </a:lnTo>
                  <a:lnTo>
                    <a:pt x="250" y="643"/>
                  </a:lnTo>
                  <a:lnTo>
                    <a:pt x="264" y="647"/>
                  </a:lnTo>
                  <a:lnTo>
                    <a:pt x="295" y="667"/>
                  </a:lnTo>
                  <a:lnTo>
                    <a:pt x="326" y="686"/>
                  </a:lnTo>
                  <a:lnTo>
                    <a:pt x="331" y="691"/>
                  </a:lnTo>
                  <a:lnTo>
                    <a:pt x="340" y="696"/>
                  </a:lnTo>
                  <a:lnTo>
                    <a:pt x="353" y="711"/>
                  </a:lnTo>
                  <a:lnTo>
                    <a:pt x="376" y="735"/>
                  </a:lnTo>
                  <a:lnTo>
                    <a:pt x="380" y="730"/>
                  </a:lnTo>
                  <a:lnTo>
                    <a:pt x="385" y="725"/>
                  </a:lnTo>
                  <a:lnTo>
                    <a:pt x="389" y="725"/>
                  </a:lnTo>
                  <a:lnTo>
                    <a:pt x="412" y="720"/>
                  </a:lnTo>
                  <a:lnTo>
                    <a:pt x="420" y="725"/>
                  </a:lnTo>
                  <a:lnTo>
                    <a:pt x="425" y="725"/>
                  </a:lnTo>
                  <a:lnTo>
                    <a:pt x="434" y="730"/>
                  </a:lnTo>
                  <a:lnTo>
                    <a:pt x="434" y="740"/>
                  </a:lnTo>
                  <a:lnTo>
                    <a:pt x="434" y="745"/>
                  </a:lnTo>
                  <a:lnTo>
                    <a:pt x="438" y="750"/>
                  </a:lnTo>
                  <a:lnTo>
                    <a:pt x="438" y="759"/>
                  </a:lnTo>
                  <a:lnTo>
                    <a:pt x="434" y="759"/>
                  </a:lnTo>
                  <a:lnTo>
                    <a:pt x="420" y="754"/>
                  </a:lnTo>
                  <a:lnTo>
                    <a:pt x="412" y="759"/>
                  </a:lnTo>
                  <a:lnTo>
                    <a:pt x="403" y="759"/>
                  </a:lnTo>
                  <a:lnTo>
                    <a:pt x="394" y="769"/>
                  </a:lnTo>
                  <a:lnTo>
                    <a:pt x="389" y="779"/>
                  </a:lnTo>
                  <a:lnTo>
                    <a:pt x="385" y="793"/>
                  </a:lnTo>
                  <a:lnTo>
                    <a:pt x="376" y="827"/>
                  </a:lnTo>
                  <a:lnTo>
                    <a:pt x="376" y="842"/>
                  </a:lnTo>
                  <a:lnTo>
                    <a:pt x="367" y="852"/>
                  </a:lnTo>
                  <a:lnTo>
                    <a:pt x="358" y="876"/>
                  </a:lnTo>
                  <a:lnTo>
                    <a:pt x="340" y="896"/>
                  </a:lnTo>
                  <a:lnTo>
                    <a:pt x="322" y="910"/>
                  </a:lnTo>
                  <a:lnTo>
                    <a:pt x="300" y="925"/>
                  </a:lnTo>
                  <a:lnTo>
                    <a:pt x="282" y="939"/>
                  </a:lnTo>
                  <a:lnTo>
                    <a:pt x="268" y="944"/>
                  </a:lnTo>
                  <a:lnTo>
                    <a:pt x="255" y="949"/>
                  </a:lnTo>
                  <a:lnTo>
                    <a:pt x="228" y="954"/>
                  </a:lnTo>
                  <a:lnTo>
                    <a:pt x="206" y="954"/>
                  </a:lnTo>
                  <a:lnTo>
                    <a:pt x="210" y="959"/>
                  </a:lnTo>
                  <a:lnTo>
                    <a:pt x="219" y="964"/>
                  </a:lnTo>
                  <a:lnTo>
                    <a:pt x="228" y="969"/>
                  </a:lnTo>
                  <a:lnTo>
                    <a:pt x="237" y="973"/>
                  </a:lnTo>
                  <a:lnTo>
                    <a:pt x="264" y="983"/>
                  </a:lnTo>
                  <a:lnTo>
                    <a:pt x="273" y="993"/>
                  </a:lnTo>
                  <a:lnTo>
                    <a:pt x="282" y="1003"/>
                  </a:lnTo>
                  <a:lnTo>
                    <a:pt x="295" y="1012"/>
                  </a:lnTo>
                  <a:lnTo>
                    <a:pt x="300" y="1022"/>
                  </a:lnTo>
                  <a:lnTo>
                    <a:pt x="304" y="1042"/>
                  </a:lnTo>
                  <a:lnTo>
                    <a:pt x="309" y="1051"/>
                  </a:lnTo>
                  <a:lnTo>
                    <a:pt x="282" y="1046"/>
                  </a:lnTo>
                  <a:lnTo>
                    <a:pt x="268" y="1056"/>
                  </a:lnTo>
                  <a:lnTo>
                    <a:pt x="264" y="1071"/>
                  </a:lnTo>
                  <a:lnTo>
                    <a:pt x="259" y="1076"/>
                  </a:lnTo>
                  <a:lnTo>
                    <a:pt x="259" y="1095"/>
                  </a:lnTo>
                  <a:lnTo>
                    <a:pt x="259" y="1119"/>
                  </a:lnTo>
                  <a:lnTo>
                    <a:pt x="259" y="1134"/>
                  </a:lnTo>
                  <a:lnTo>
                    <a:pt x="259" y="1149"/>
                  </a:lnTo>
                  <a:lnTo>
                    <a:pt x="255" y="1183"/>
                  </a:lnTo>
                  <a:lnTo>
                    <a:pt x="246" y="1207"/>
                  </a:lnTo>
                  <a:lnTo>
                    <a:pt x="237" y="1236"/>
                  </a:lnTo>
                  <a:lnTo>
                    <a:pt x="219" y="1261"/>
                  </a:lnTo>
                  <a:lnTo>
                    <a:pt x="206" y="1285"/>
                  </a:lnTo>
                  <a:lnTo>
                    <a:pt x="188" y="1304"/>
                  </a:lnTo>
                  <a:lnTo>
                    <a:pt x="165" y="1329"/>
                  </a:lnTo>
                  <a:lnTo>
                    <a:pt x="129" y="1373"/>
                  </a:lnTo>
                  <a:lnTo>
                    <a:pt x="112" y="1397"/>
                  </a:lnTo>
                  <a:lnTo>
                    <a:pt x="94" y="1416"/>
                  </a:lnTo>
                  <a:lnTo>
                    <a:pt x="76" y="1446"/>
                  </a:lnTo>
                  <a:lnTo>
                    <a:pt x="67" y="1470"/>
                  </a:lnTo>
                  <a:lnTo>
                    <a:pt x="58" y="1499"/>
                  </a:lnTo>
                  <a:lnTo>
                    <a:pt x="53" y="1519"/>
                  </a:lnTo>
                  <a:lnTo>
                    <a:pt x="49" y="1533"/>
                  </a:lnTo>
                  <a:lnTo>
                    <a:pt x="44" y="1548"/>
                  </a:lnTo>
                  <a:lnTo>
                    <a:pt x="49" y="1567"/>
                  </a:lnTo>
                  <a:lnTo>
                    <a:pt x="49" y="1577"/>
                  </a:lnTo>
                  <a:lnTo>
                    <a:pt x="53" y="1582"/>
                  </a:lnTo>
                  <a:lnTo>
                    <a:pt x="58" y="1592"/>
                  </a:lnTo>
                  <a:lnTo>
                    <a:pt x="62" y="1596"/>
                  </a:lnTo>
                  <a:lnTo>
                    <a:pt x="71" y="1596"/>
                  </a:lnTo>
                  <a:lnTo>
                    <a:pt x="85" y="1596"/>
                  </a:lnTo>
                  <a:lnTo>
                    <a:pt x="89" y="1596"/>
                  </a:lnTo>
                  <a:lnTo>
                    <a:pt x="98" y="1596"/>
                  </a:lnTo>
                  <a:lnTo>
                    <a:pt x="107" y="1587"/>
                  </a:lnTo>
                  <a:lnTo>
                    <a:pt x="112" y="1582"/>
                  </a:lnTo>
                  <a:lnTo>
                    <a:pt x="116" y="1572"/>
                  </a:lnTo>
                  <a:lnTo>
                    <a:pt x="116" y="1567"/>
                  </a:lnTo>
                  <a:lnTo>
                    <a:pt x="116" y="1553"/>
                  </a:lnTo>
                  <a:lnTo>
                    <a:pt x="112" y="1543"/>
                  </a:lnTo>
                  <a:lnTo>
                    <a:pt x="112" y="1523"/>
                  </a:lnTo>
                  <a:lnTo>
                    <a:pt x="116" y="1528"/>
                  </a:lnTo>
                  <a:lnTo>
                    <a:pt x="121" y="1533"/>
                  </a:lnTo>
                  <a:lnTo>
                    <a:pt x="125" y="1538"/>
                  </a:lnTo>
                  <a:lnTo>
                    <a:pt x="129" y="1543"/>
                  </a:lnTo>
                  <a:lnTo>
                    <a:pt x="134" y="1557"/>
                  </a:lnTo>
                  <a:lnTo>
                    <a:pt x="138" y="1567"/>
                  </a:lnTo>
                  <a:lnTo>
                    <a:pt x="138" y="1592"/>
                  </a:lnTo>
                  <a:lnTo>
                    <a:pt x="138" y="1616"/>
                  </a:lnTo>
                  <a:lnTo>
                    <a:pt x="134" y="1631"/>
                  </a:lnTo>
                  <a:lnTo>
                    <a:pt x="121" y="1650"/>
                  </a:lnTo>
                  <a:lnTo>
                    <a:pt x="116" y="1650"/>
                  </a:lnTo>
                  <a:lnTo>
                    <a:pt x="116" y="1655"/>
                  </a:lnTo>
                  <a:lnTo>
                    <a:pt x="112" y="1660"/>
                  </a:lnTo>
                  <a:lnTo>
                    <a:pt x="103" y="1665"/>
                  </a:lnTo>
                  <a:lnTo>
                    <a:pt x="103" y="1669"/>
                  </a:lnTo>
                  <a:lnTo>
                    <a:pt x="98" y="1674"/>
                  </a:lnTo>
                  <a:lnTo>
                    <a:pt x="116" y="1713"/>
                  </a:lnTo>
                  <a:lnTo>
                    <a:pt x="125" y="1733"/>
                  </a:lnTo>
                  <a:lnTo>
                    <a:pt x="129" y="1757"/>
                  </a:lnTo>
                  <a:lnTo>
                    <a:pt x="134" y="1777"/>
                  </a:lnTo>
                  <a:lnTo>
                    <a:pt x="134" y="1791"/>
                  </a:lnTo>
                  <a:lnTo>
                    <a:pt x="134" y="1806"/>
                  </a:lnTo>
                  <a:lnTo>
                    <a:pt x="125" y="1820"/>
                  </a:lnTo>
                  <a:lnTo>
                    <a:pt x="121" y="1835"/>
                  </a:lnTo>
                  <a:lnTo>
                    <a:pt x="116" y="1850"/>
                  </a:lnTo>
                  <a:lnTo>
                    <a:pt x="107" y="1859"/>
                  </a:lnTo>
                  <a:lnTo>
                    <a:pt x="98" y="1879"/>
                  </a:lnTo>
                  <a:lnTo>
                    <a:pt x="85" y="1884"/>
                  </a:lnTo>
                  <a:lnTo>
                    <a:pt x="71" y="1888"/>
                  </a:lnTo>
                  <a:lnTo>
                    <a:pt x="58" y="1893"/>
                  </a:lnTo>
                  <a:lnTo>
                    <a:pt x="40" y="1893"/>
                  </a:lnTo>
                  <a:lnTo>
                    <a:pt x="31" y="1888"/>
                  </a:lnTo>
                  <a:lnTo>
                    <a:pt x="27" y="1884"/>
                  </a:lnTo>
                  <a:lnTo>
                    <a:pt x="27" y="1879"/>
                  </a:lnTo>
                  <a:lnTo>
                    <a:pt x="44" y="1869"/>
                  </a:lnTo>
                  <a:lnTo>
                    <a:pt x="58" y="1859"/>
                  </a:lnTo>
                  <a:lnTo>
                    <a:pt x="71" y="1845"/>
                  </a:lnTo>
                  <a:lnTo>
                    <a:pt x="85" y="1830"/>
                  </a:lnTo>
                  <a:lnTo>
                    <a:pt x="89" y="1811"/>
                  </a:lnTo>
                  <a:lnTo>
                    <a:pt x="98" y="1791"/>
                  </a:lnTo>
                  <a:lnTo>
                    <a:pt x="98" y="1772"/>
                  </a:lnTo>
                  <a:lnTo>
                    <a:pt x="98" y="1752"/>
                  </a:lnTo>
                  <a:lnTo>
                    <a:pt x="98" y="1713"/>
                  </a:lnTo>
                  <a:lnTo>
                    <a:pt x="98" y="1699"/>
                  </a:lnTo>
                  <a:lnTo>
                    <a:pt x="94" y="1694"/>
                  </a:lnTo>
                  <a:lnTo>
                    <a:pt x="89" y="1689"/>
                  </a:lnTo>
                  <a:lnTo>
                    <a:pt x="89" y="1704"/>
                  </a:lnTo>
                  <a:lnTo>
                    <a:pt x="85" y="1718"/>
                  </a:lnTo>
                  <a:lnTo>
                    <a:pt x="85" y="1728"/>
                  </a:lnTo>
                  <a:lnTo>
                    <a:pt x="85" y="1738"/>
                  </a:lnTo>
                  <a:lnTo>
                    <a:pt x="80" y="1747"/>
                  </a:lnTo>
                  <a:lnTo>
                    <a:pt x="76" y="1752"/>
                  </a:lnTo>
                  <a:lnTo>
                    <a:pt x="62" y="1762"/>
                  </a:lnTo>
                  <a:lnTo>
                    <a:pt x="44" y="1777"/>
                  </a:lnTo>
                  <a:lnTo>
                    <a:pt x="35" y="1781"/>
                  </a:lnTo>
                  <a:lnTo>
                    <a:pt x="27" y="1781"/>
                  </a:lnTo>
                  <a:lnTo>
                    <a:pt x="18" y="1781"/>
                  </a:lnTo>
                  <a:lnTo>
                    <a:pt x="9" y="1781"/>
                  </a:lnTo>
                  <a:lnTo>
                    <a:pt x="22" y="1762"/>
                  </a:lnTo>
                  <a:lnTo>
                    <a:pt x="27" y="1752"/>
                  </a:lnTo>
                  <a:lnTo>
                    <a:pt x="31" y="1747"/>
                  </a:lnTo>
                  <a:lnTo>
                    <a:pt x="35" y="1733"/>
                  </a:lnTo>
                  <a:lnTo>
                    <a:pt x="40" y="1723"/>
                  </a:lnTo>
                  <a:lnTo>
                    <a:pt x="40" y="1704"/>
                  </a:lnTo>
                  <a:lnTo>
                    <a:pt x="40" y="1679"/>
                  </a:lnTo>
                  <a:lnTo>
                    <a:pt x="35" y="1635"/>
                  </a:lnTo>
                  <a:lnTo>
                    <a:pt x="31" y="1616"/>
                  </a:lnTo>
                  <a:lnTo>
                    <a:pt x="27" y="1592"/>
                  </a:lnTo>
                  <a:lnTo>
                    <a:pt x="27" y="1582"/>
                  </a:lnTo>
                  <a:lnTo>
                    <a:pt x="27" y="1567"/>
                  </a:lnTo>
                  <a:lnTo>
                    <a:pt x="27" y="1553"/>
                  </a:lnTo>
                  <a:lnTo>
                    <a:pt x="27" y="1543"/>
                  </a:lnTo>
                  <a:lnTo>
                    <a:pt x="35" y="1519"/>
                  </a:lnTo>
                  <a:lnTo>
                    <a:pt x="40" y="1494"/>
                  </a:lnTo>
                  <a:lnTo>
                    <a:pt x="53" y="1470"/>
                  </a:lnTo>
                  <a:lnTo>
                    <a:pt x="62" y="1450"/>
                  </a:lnTo>
                  <a:lnTo>
                    <a:pt x="71" y="1426"/>
                  </a:lnTo>
                  <a:lnTo>
                    <a:pt x="71" y="1402"/>
                  </a:lnTo>
                  <a:lnTo>
                    <a:pt x="71" y="1392"/>
                  </a:lnTo>
                  <a:lnTo>
                    <a:pt x="67" y="1382"/>
                  </a:lnTo>
                  <a:lnTo>
                    <a:pt x="62" y="1368"/>
                  </a:lnTo>
                  <a:lnTo>
                    <a:pt x="58" y="1368"/>
                  </a:lnTo>
                  <a:lnTo>
                    <a:pt x="53" y="1363"/>
                  </a:lnTo>
                  <a:lnTo>
                    <a:pt x="49" y="1358"/>
                  </a:lnTo>
                  <a:lnTo>
                    <a:pt x="40" y="1353"/>
                  </a:lnTo>
                  <a:lnTo>
                    <a:pt x="40" y="1348"/>
                  </a:lnTo>
                  <a:lnTo>
                    <a:pt x="62" y="1334"/>
                  </a:lnTo>
                  <a:lnTo>
                    <a:pt x="35" y="1304"/>
                  </a:lnTo>
                  <a:lnTo>
                    <a:pt x="27" y="1290"/>
                  </a:lnTo>
                  <a:lnTo>
                    <a:pt x="18" y="1280"/>
                  </a:lnTo>
                  <a:lnTo>
                    <a:pt x="13" y="1270"/>
                  </a:lnTo>
                  <a:lnTo>
                    <a:pt x="13" y="1261"/>
                  </a:lnTo>
                  <a:lnTo>
                    <a:pt x="9" y="1251"/>
                  </a:lnTo>
                  <a:lnTo>
                    <a:pt x="4" y="1236"/>
                  </a:lnTo>
                  <a:lnTo>
                    <a:pt x="0" y="1231"/>
                  </a:lnTo>
                  <a:lnTo>
                    <a:pt x="0" y="1207"/>
                  </a:lnTo>
                  <a:lnTo>
                    <a:pt x="4" y="1188"/>
                  </a:lnTo>
                  <a:lnTo>
                    <a:pt x="9" y="1163"/>
                  </a:lnTo>
                  <a:lnTo>
                    <a:pt x="13" y="1139"/>
                  </a:lnTo>
                  <a:lnTo>
                    <a:pt x="22" y="1124"/>
                  </a:lnTo>
                  <a:lnTo>
                    <a:pt x="31" y="1105"/>
                  </a:lnTo>
                  <a:lnTo>
                    <a:pt x="22" y="1085"/>
                  </a:lnTo>
                  <a:lnTo>
                    <a:pt x="13" y="1066"/>
                  </a:lnTo>
                  <a:lnTo>
                    <a:pt x="13" y="1046"/>
                  </a:lnTo>
                  <a:lnTo>
                    <a:pt x="9" y="1022"/>
                  </a:lnTo>
                  <a:lnTo>
                    <a:pt x="9" y="1008"/>
                  </a:lnTo>
                  <a:lnTo>
                    <a:pt x="13" y="993"/>
                  </a:lnTo>
                  <a:lnTo>
                    <a:pt x="13" y="988"/>
                  </a:lnTo>
                  <a:lnTo>
                    <a:pt x="18" y="978"/>
                  </a:lnTo>
                  <a:lnTo>
                    <a:pt x="27" y="973"/>
                  </a:lnTo>
                  <a:lnTo>
                    <a:pt x="31" y="988"/>
                  </a:lnTo>
                  <a:lnTo>
                    <a:pt x="35" y="993"/>
                  </a:lnTo>
                  <a:lnTo>
                    <a:pt x="40" y="1003"/>
                  </a:lnTo>
                  <a:lnTo>
                    <a:pt x="44" y="1008"/>
                  </a:lnTo>
                  <a:lnTo>
                    <a:pt x="49" y="1012"/>
                  </a:lnTo>
                  <a:lnTo>
                    <a:pt x="62" y="1022"/>
                  </a:lnTo>
                  <a:lnTo>
                    <a:pt x="71" y="1027"/>
                  </a:lnTo>
                  <a:lnTo>
                    <a:pt x="76" y="1032"/>
                  </a:lnTo>
                  <a:lnTo>
                    <a:pt x="85" y="1032"/>
                  </a:lnTo>
                  <a:lnTo>
                    <a:pt x="94" y="1032"/>
                  </a:lnTo>
                  <a:lnTo>
                    <a:pt x="112" y="1027"/>
                  </a:lnTo>
                  <a:lnTo>
                    <a:pt x="129" y="1022"/>
                  </a:lnTo>
                  <a:lnTo>
                    <a:pt x="129" y="1042"/>
                  </a:lnTo>
                  <a:lnTo>
                    <a:pt x="134" y="1066"/>
                  </a:lnTo>
                  <a:lnTo>
                    <a:pt x="134" y="1076"/>
                  </a:lnTo>
                  <a:lnTo>
                    <a:pt x="138" y="1090"/>
                  </a:lnTo>
                  <a:lnTo>
                    <a:pt x="147" y="1095"/>
                  </a:lnTo>
                  <a:lnTo>
                    <a:pt x="156" y="1105"/>
                  </a:lnTo>
                  <a:lnTo>
                    <a:pt x="165" y="1105"/>
                  </a:lnTo>
                  <a:lnTo>
                    <a:pt x="179" y="1105"/>
                  </a:lnTo>
                  <a:lnTo>
                    <a:pt x="183" y="1105"/>
                  </a:lnTo>
                  <a:lnTo>
                    <a:pt x="192" y="1105"/>
                  </a:lnTo>
                  <a:lnTo>
                    <a:pt x="192" y="1100"/>
                  </a:lnTo>
                  <a:lnTo>
                    <a:pt x="197" y="1095"/>
                  </a:lnTo>
                  <a:lnTo>
                    <a:pt x="206" y="1105"/>
                  </a:lnTo>
                  <a:lnTo>
                    <a:pt x="206" y="1119"/>
                  </a:lnTo>
                  <a:lnTo>
                    <a:pt x="206" y="1124"/>
                  </a:lnTo>
                  <a:lnTo>
                    <a:pt x="206" y="1139"/>
                  </a:lnTo>
                  <a:lnTo>
                    <a:pt x="197" y="1158"/>
                  </a:lnTo>
                  <a:lnTo>
                    <a:pt x="192" y="1178"/>
                  </a:lnTo>
                  <a:lnTo>
                    <a:pt x="179" y="1192"/>
                  </a:lnTo>
                  <a:lnTo>
                    <a:pt x="161" y="1212"/>
                  </a:lnTo>
                  <a:lnTo>
                    <a:pt x="156" y="1217"/>
                  </a:lnTo>
                  <a:lnTo>
                    <a:pt x="147" y="1222"/>
                  </a:lnTo>
                  <a:lnTo>
                    <a:pt x="138" y="1222"/>
                  </a:lnTo>
                  <a:lnTo>
                    <a:pt x="125" y="1222"/>
                  </a:lnTo>
                  <a:lnTo>
                    <a:pt x="134" y="1188"/>
                  </a:lnTo>
                  <a:lnTo>
                    <a:pt x="134" y="1173"/>
                  </a:lnTo>
                  <a:lnTo>
                    <a:pt x="125" y="1158"/>
                  </a:lnTo>
                  <a:lnTo>
                    <a:pt x="116" y="1144"/>
                  </a:lnTo>
                  <a:lnTo>
                    <a:pt x="112" y="1139"/>
                  </a:lnTo>
                  <a:lnTo>
                    <a:pt x="103" y="1139"/>
                  </a:lnTo>
                  <a:lnTo>
                    <a:pt x="98" y="1139"/>
                  </a:lnTo>
                  <a:lnTo>
                    <a:pt x="89" y="1139"/>
                  </a:lnTo>
                  <a:lnTo>
                    <a:pt x="85" y="1139"/>
                  </a:lnTo>
                  <a:lnTo>
                    <a:pt x="76" y="1139"/>
                  </a:lnTo>
                  <a:lnTo>
                    <a:pt x="62" y="1154"/>
                  </a:lnTo>
                  <a:lnTo>
                    <a:pt x="53" y="1163"/>
                  </a:lnTo>
                  <a:lnTo>
                    <a:pt x="44" y="1173"/>
                  </a:lnTo>
                  <a:lnTo>
                    <a:pt x="40" y="1188"/>
                  </a:lnTo>
                  <a:lnTo>
                    <a:pt x="40" y="1202"/>
                  </a:lnTo>
                  <a:lnTo>
                    <a:pt x="35" y="1217"/>
                  </a:lnTo>
                  <a:lnTo>
                    <a:pt x="31" y="1231"/>
                  </a:lnTo>
                  <a:lnTo>
                    <a:pt x="35" y="1246"/>
                  </a:lnTo>
                  <a:lnTo>
                    <a:pt x="35" y="1261"/>
                  </a:lnTo>
                  <a:lnTo>
                    <a:pt x="40" y="1275"/>
                  </a:lnTo>
                  <a:lnTo>
                    <a:pt x="49" y="1285"/>
                  </a:lnTo>
                  <a:lnTo>
                    <a:pt x="58" y="1295"/>
                  </a:lnTo>
                  <a:lnTo>
                    <a:pt x="67" y="1304"/>
                  </a:lnTo>
                  <a:lnTo>
                    <a:pt x="76" y="1304"/>
                  </a:lnTo>
                  <a:lnTo>
                    <a:pt x="85" y="1314"/>
                  </a:lnTo>
                  <a:lnTo>
                    <a:pt x="98" y="1314"/>
                  </a:lnTo>
                  <a:lnTo>
                    <a:pt x="112" y="1319"/>
                  </a:lnTo>
                  <a:lnTo>
                    <a:pt x="121" y="1319"/>
                  </a:lnTo>
                  <a:lnTo>
                    <a:pt x="147" y="1304"/>
                  </a:lnTo>
                  <a:lnTo>
                    <a:pt x="165" y="1295"/>
                  </a:lnTo>
                  <a:lnTo>
                    <a:pt x="183" y="1280"/>
                  </a:lnTo>
                  <a:lnTo>
                    <a:pt x="201" y="1261"/>
                  </a:lnTo>
                  <a:lnTo>
                    <a:pt x="215" y="1241"/>
                  </a:lnTo>
                  <a:lnTo>
                    <a:pt x="223" y="1222"/>
                  </a:lnTo>
                  <a:lnTo>
                    <a:pt x="237" y="1197"/>
                  </a:lnTo>
                  <a:lnTo>
                    <a:pt x="237" y="1173"/>
                  </a:lnTo>
                  <a:lnTo>
                    <a:pt x="241" y="1154"/>
                  </a:lnTo>
                  <a:lnTo>
                    <a:pt x="246" y="1129"/>
                  </a:lnTo>
                  <a:lnTo>
                    <a:pt x="241" y="1105"/>
                  </a:lnTo>
                  <a:lnTo>
                    <a:pt x="237" y="1090"/>
                  </a:lnTo>
                  <a:lnTo>
                    <a:pt x="232" y="1066"/>
                  </a:lnTo>
                  <a:lnTo>
                    <a:pt x="223" y="1046"/>
                  </a:lnTo>
                  <a:lnTo>
                    <a:pt x="215" y="1032"/>
                  </a:lnTo>
                  <a:lnTo>
                    <a:pt x="206" y="1012"/>
                  </a:lnTo>
                  <a:lnTo>
                    <a:pt x="192" y="998"/>
                  </a:lnTo>
                  <a:lnTo>
                    <a:pt x="179" y="983"/>
                  </a:lnTo>
                  <a:lnTo>
                    <a:pt x="147" y="954"/>
                  </a:lnTo>
                  <a:lnTo>
                    <a:pt x="121" y="925"/>
                  </a:lnTo>
                  <a:lnTo>
                    <a:pt x="89" y="905"/>
                  </a:lnTo>
                  <a:lnTo>
                    <a:pt x="76" y="891"/>
                  </a:lnTo>
                  <a:lnTo>
                    <a:pt x="67" y="876"/>
                  </a:lnTo>
                  <a:lnTo>
                    <a:pt x="44" y="852"/>
                  </a:lnTo>
                  <a:lnTo>
                    <a:pt x="40" y="837"/>
                  </a:lnTo>
                  <a:lnTo>
                    <a:pt x="31" y="823"/>
                  </a:lnTo>
                  <a:lnTo>
                    <a:pt x="27" y="803"/>
                  </a:lnTo>
                  <a:lnTo>
                    <a:pt x="18" y="789"/>
                  </a:lnTo>
                  <a:lnTo>
                    <a:pt x="13" y="750"/>
                  </a:lnTo>
                  <a:lnTo>
                    <a:pt x="4" y="711"/>
                  </a:lnTo>
                  <a:lnTo>
                    <a:pt x="4" y="696"/>
                  </a:lnTo>
                  <a:lnTo>
                    <a:pt x="4" y="677"/>
                  </a:lnTo>
                  <a:lnTo>
                    <a:pt x="9" y="638"/>
                  </a:lnTo>
                  <a:lnTo>
                    <a:pt x="13" y="628"/>
                  </a:lnTo>
                  <a:lnTo>
                    <a:pt x="13" y="613"/>
                  </a:lnTo>
                  <a:lnTo>
                    <a:pt x="22" y="594"/>
                  </a:lnTo>
                  <a:lnTo>
                    <a:pt x="27" y="579"/>
                  </a:lnTo>
                  <a:lnTo>
                    <a:pt x="27" y="570"/>
                  </a:lnTo>
                  <a:lnTo>
                    <a:pt x="27" y="560"/>
                  </a:lnTo>
                  <a:lnTo>
                    <a:pt x="22" y="545"/>
                  </a:lnTo>
                  <a:lnTo>
                    <a:pt x="18" y="535"/>
                  </a:lnTo>
                  <a:lnTo>
                    <a:pt x="18" y="521"/>
                  </a:lnTo>
                  <a:lnTo>
                    <a:pt x="18" y="511"/>
                  </a:lnTo>
                  <a:lnTo>
                    <a:pt x="18" y="497"/>
                  </a:lnTo>
                  <a:lnTo>
                    <a:pt x="22" y="482"/>
                  </a:lnTo>
                  <a:lnTo>
                    <a:pt x="27" y="472"/>
                  </a:lnTo>
                  <a:lnTo>
                    <a:pt x="35" y="462"/>
                  </a:lnTo>
                  <a:lnTo>
                    <a:pt x="40" y="453"/>
                  </a:lnTo>
                  <a:lnTo>
                    <a:pt x="44" y="458"/>
                  </a:lnTo>
                  <a:lnTo>
                    <a:pt x="44" y="462"/>
                  </a:lnTo>
                  <a:lnTo>
                    <a:pt x="49" y="477"/>
                  </a:lnTo>
                  <a:lnTo>
                    <a:pt x="53" y="482"/>
                  </a:lnTo>
                  <a:lnTo>
                    <a:pt x="58" y="487"/>
                  </a:lnTo>
                  <a:lnTo>
                    <a:pt x="58" y="492"/>
                  </a:lnTo>
                  <a:lnTo>
                    <a:pt x="67" y="497"/>
                  </a:lnTo>
                  <a:lnTo>
                    <a:pt x="85" y="497"/>
                  </a:lnTo>
                  <a:lnTo>
                    <a:pt x="98" y="497"/>
                  </a:lnTo>
                  <a:lnTo>
                    <a:pt x="116" y="487"/>
                  </a:lnTo>
                  <a:lnTo>
                    <a:pt x="129" y="482"/>
                  </a:lnTo>
                  <a:lnTo>
                    <a:pt x="156" y="458"/>
                  </a:lnTo>
                  <a:lnTo>
                    <a:pt x="170" y="448"/>
                  </a:lnTo>
                  <a:lnTo>
                    <a:pt x="183" y="443"/>
                  </a:lnTo>
                  <a:lnTo>
                    <a:pt x="174" y="433"/>
                  </a:lnTo>
                  <a:lnTo>
                    <a:pt x="161" y="433"/>
                  </a:lnTo>
                  <a:lnTo>
                    <a:pt x="138" y="424"/>
                  </a:lnTo>
                  <a:lnTo>
                    <a:pt x="116" y="419"/>
                  </a:lnTo>
                  <a:lnTo>
                    <a:pt x="85" y="419"/>
                  </a:lnTo>
                  <a:lnTo>
                    <a:pt x="80" y="419"/>
                  </a:lnTo>
                  <a:lnTo>
                    <a:pt x="71" y="424"/>
                  </a:lnTo>
                  <a:lnTo>
                    <a:pt x="67" y="424"/>
                  </a:lnTo>
                  <a:lnTo>
                    <a:pt x="62" y="424"/>
                  </a:lnTo>
                  <a:lnTo>
                    <a:pt x="67" y="414"/>
                  </a:lnTo>
                  <a:lnTo>
                    <a:pt x="67" y="399"/>
                  </a:lnTo>
                  <a:lnTo>
                    <a:pt x="67" y="385"/>
                  </a:lnTo>
                  <a:lnTo>
                    <a:pt x="62" y="380"/>
                  </a:lnTo>
                  <a:lnTo>
                    <a:pt x="58" y="365"/>
                  </a:lnTo>
                  <a:lnTo>
                    <a:pt x="53" y="355"/>
                  </a:lnTo>
                  <a:lnTo>
                    <a:pt x="40" y="341"/>
                  </a:lnTo>
                  <a:lnTo>
                    <a:pt x="27" y="321"/>
                  </a:lnTo>
                  <a:lnTo>
                    <a:pt x="18" y="302"/>
                  </a:lnTo>
                  <a:lnTo>
                    <a:pt x="13" y="292"/>
                  </a:lnTo>
                  <a:lnTo>
                    <a:pt x="13" y="282"/>
                  </a:lnTo>
                  <a:lnTo>
                    <a:pt x="13" y="268"/>
                  </a:lnTo>
                  <a:lnTo>
                    <a:pt x="13" y="258"/>
                  </a:lnTo>
                  <a:lnTo>
                    <a:pt x="18" y="248"/>
                  </a:lnTo>
                  <a:lnTo>
                    <a:pt x="27" y="234"/>
                  </a:lnTo>
                  <a:lnTo>
                    <a:pt x="31" y="224"/>
                  </a:lnTo>
                  <a:lnTo>
                    <a:pt x="35" y="219"/>
                  </a:lnTo>
                  <a:lnTo>
                    <a:pt x="40" y="219"/>
                  </a:lnTo>
                  <a:lnTo>
                    <a:pt x="49" y="214"/>
                  </a:lnTo>
                  <a:lnTo>
                    <a:pt x="58" y="209"/>
                  </a:lnTo>
                  <a:lnTo>
                    <a:pt x="71" y="209"/>
                  </a:lnTo>
                  <a:lnTo>
                    <a:pt x="80" y="214"/>
                  </a:lnTo>
                  <a:lnTo>
                    <a:pt x="89" y="219"/>
                  </a:lnTo>
                  <a:lnTo>
                    <a:pt x="98" y="224"/>
                  </a:lnTo>
                  <a:lnTo>
                    <a:pt x="98" y="234"/>
                  </a:lnTo>
                  <a:lnTo>
                    <a:pt x="98" y="243"/>
                  </a:lnTo>
                  <a:lnTo>
                    <a:pt x="98" y="248"/>
                  </a:lnTo>
                  <a:lnTo>
                    <a:pt x="85" y="248"/>
                  </a:lnTo>
                  <a:lnTo>
                    <a:pt x="76" y="253"/>
                  </a:lnTo>
                  <a:lnTo>
                    <a:pt x="71" y="263"/>
                  </a:lnTo>
                  <a:lnTo>
                    <a:pt x="62" y="268"/>
                  </a:lnTo>
                  <a:lnTo>
                    <a:pt x="58" y="282"/>
                  </a:lnTo>
                  <a:lnTo>
                    <a:pt x="58" y="292"/>
                  </a:lnTo>
                  <a:lnTo>
                    <a:pt x="58" y="302"/>
                  </a:lnTo>
                  <a:lnTo>
                    <a:pt x="58" y="316"/>
                  </a:lnTo>
                  <a:lnTo>
                    <a:pt x="58" y="321"/>
                  </a:lnTo>
                  <a:lnTo>
                    <a:pt x="62" y="331"/>
                  </a:lnTo>
                  <a:lnTo>
                    <a:pt x="71" y="341"/>
                  </a:lnTo>
                  <a:lnTo>
                    <a:pt x="85" y="355"/>
                  </a:lnTo>
                  <a:lnTo>
                    <a:pt x="98" y="365"/>
                  </a:lnTo>
                  <a:lnTo>
                    <a:pt x="112" y="380"/>
                  </a:lnTo>
                  <a:lnTo>
                    <a:pt x="129" y="385"/>
                  </a:lnTo>
                  <a:lnTo>
                    <a:pt x="147" y="389"/>
                  </a:lnTo>
                  <a:lnTo>
                    <a:pt x="165" y="394"/>
                  </a:lnTo>
                  <a:lnTo>
                    <a:pt x="183" y="394"/>
                  </a:lnTo>
                  <a:lnTo>
                    <a:pt x="201" y="394"/>
                  </a:lnTo>
                  <a:lnTo>
                    <a:pt x="219" y="385"/>
                  </a:lnTo>
                  <a:lnTo>
                    <a:pt x="237" y="375"/>
                  </a:lnTo>
                  <a:lnTo>
                    <a:pt x="246" y="365"/>
                  </a:lnTo>
                  <a:lnTo>
                    <a:pt x="255" y="360"/>
                  </a:lnTo>
                  <a:lnTo>
                    <a:pt x="259" y="351"/>
                  </a:lnTo>
                  <a:lnTo>
                    <a:pt x="264" y="341"/>
                  </a:lnTo>
                  <a:lnTo>
                    <a:pt x="268" y="331"/>
                  </a:lnTo>
                  <a:lnTo>
                    <a:pt x="268" y="316"/>
                  </a:lnTo>
                  <a:lnTo>
                    <a:pt x="259" y="302"/>
                  </a:lnTo>
                  <a:lnTo>
                    <a:pt x="255" y="287"/>
                  </a:lnTo>
                  <a:lnTo>
                    <a:pt x="241" y="278"/>
                  </a:lnTo>
                  <a:lnTo>
                    <a:pt x="237" y="273"/>
                  </a:lnTo>
                  <a:lnTo>
                    <a:pt x="228" y="268"/>
                  </a:lnTo>
                  <a:lnTo>
                    <a:pt x="219" y="268"/>
                  </a:lnTo>
                  <a:lnTo>
                    <a:pt x="210" y="268"/>
                  </a:lnTo>
                  <a:lnTo>
                    <a:pt x="201" y="273"/>
                  </a:lnTo>
                  <a:lnTo>
                    <a:pt x="192" y="282"/>
                  </a:lnTo>
                  <a:lnTo>
                    <a:pt x="188" y="287"/>
                  </a:lnTo>
                  <a:lnTo>
                    <a:pt x="188" y="302"/>
                  </a:lnTo>
                  <a:lnTo>
                    <a:pt x="183" y="321"/>
                  </a:lnTo>
                  <a:lnTo>
                    <a:pt x="179" y="321"/>
                  </a:lnTo>
                  <a:lnTo>
                    <a:pt x="174" y="316"/>
                  </a:lnTo>
                  <a:lnTo>
                    <a:pt x="161" y="312"/>
                  </a:lnTo>
                  <a:lnTo>
                    <a:pt x="156" y="307"/>
                  </a:lnTo>
                  <a:lnTo>
                    <a:pt x="152" y="302"/>
                  </a:lnTo>
                  <a:lnTo>
                    <a:pt x="147" y="292"/>
                  </a:lnTo>
                  <a:lnTo>
                    <a:pt x="147" y="282"/>
                  </a:lnTo>
                  <a:lnTo>
                    <a:pt x="147" y="268"/>
                  </a:lnTo>
                  <a:lnTo>
                    <a:pt x="147" y="253"/>
                  </a:lnTo>
                  <a:lnTo>
                    <a:pt x="152" y="248"/>
                  </a:lnTo>
                  <a:lnTo>
                    <a:pt x="156" y="243"/>
                  </a:lnTo>
                  <a:lnTo>
                    <a:pt x="165" y="234"/>
                  </a:lnTo>
                  <a:lnTo>
                    <a:pt x="179" y="229"/>
                  </a:lnTo>
                  <a:lnTo>
                    <a:pt x="192" y="224"/>
                  </a:lnTo>
                  <a:lnTo>
                    <a:pt x="188" y="219"/>
                  </a:lnTo>
                  <a:lnTo>
                    <a:pt x="179" y="205"/>
                  </a:lnTo>
                  <a:lnTo>
                    <a:pt x="174" y="195"/>
                  </a:lnTo>
                  <a:lnTo>
                    <a:pt x="147" y="170"/>
                  </a:lnTo>
                  <a:lnTo>
                    <a:pt x="143" y="166"/>
                  </a:lnTo>
                  <a:lnTo>
                    <a:pt x="138" y="161"/>
                  </a:lnTo>
                  <a:lnTo>
                    <a:pt x="112" y="127"/>
                  </a:lnTo>
                  <a:lnTo>
                    <a:pt x="107" y="127"/>
                  </a:lnTo>
                  <a:lnTo>
                    <a:pt x="98" y="122"/>
                  </a:lnTo>
                  <a:lnTo>
                    <a:pt x="94" y="117"/>
                  </a:lnTo>
                  <a:lnTo>
                    <a:pt x="76" y="117"/>
                  </a:lnTo>
                  <a:lnTo>
                    <a:pt x="71" y="117"/>
                  </a:lnTo>
                  <a:lnTo>
                    <a:pt x="58" y="117"/>
                  </a:lnTo>
                  <a:lnTo>
                    <a:pt x="53" y="122"/>
                  </a:lnTo>
                  <a:lnTo>
                    <a:pt x="49" y="132"/>
                  </a:lnTo>
                  <a:lnTo>
                    <a:pt x="40" y="146"/>
                  </a:lnTo>
                  <a:lnTo>
                    <a:pt x="35" y="141"/>
                  </a:lnTo>
                  <a:lnTo>
                    <a:pt x="27" y="136"/>
                  </a:lnTo>
                  <a:lnTo>
                    <a:pt x="22" y="122"/>
                  </a:lnTo>
                  <a:lnTo>
                    <a:pt x="18" y="117"/>
                  </a:lnTo>
                  <a:lnTo>
                    <a:pt x="18" y="107"/>
                  </a:lnTo>
                  <a:lnTo>
                    <a:pt x="22" y="93"/>
                  </a:lnTo>
                  <a:lnTo>
                    <a:pt x="31" y="63"/>
                  </a:lnTo>
                  <a:lnTo>
                    <a:pt x="22" y="54"/>
                  </a:lnTo>
                  <a:lnTo>
                    <a:pt x="13" y="39"/>
                  </a:lnTo>
                  <a:lnTo>
                    <a:pt x="13" y="24"/>
                  </a:lnTo>
                  <a:lnTo>
                    <a:pt x="4" y="20"/>
                  </a:lnTo>
                  <a:lnTo>
                    <a:pt x="9" y="20"/>
                  </a:lnTo>
                  <a:lnTo>
                    <a:pt x="9" y="10"/>
                  </a:lnTo>
                  <a:lnTo>
                    <a:pt x="13" y="10"/>
                  </a:lnTo>
                  <a:lnTo>
                    <a:pt x="18" y="10"/>
                  </a:lnTo>
                  <a:lnTo>
                    <a:pt x="22" y="10"/>
                  </a:lnTo>
                  <a:lnTo>
                    <a:pt x="35" y="15"/>
                  </a:lnTo>
                  <a:lnTo>
                    <a:pt x="44" y="24"/>
                  </a:lnTo>
                  <a:lnTo>
                    <a:pt x="58" y="34"/>
                  </a:lnTo>
                  <a:lnTo>
                    <a:pt x="85" y="24"/>
                  </a:lnTo>
                  <a:lnTo>
                    <a:pt x="98" y="20"/>
                  </a:lnTo>
                  <a:lnTo>
                    <a:pt x="107" y="20"/>
                  </a:lnTo>
                  <a:lnTo>
                    <a:pt x="112" y="24"/>
                  </a:lnTo>
                  <a:lnTo>
                    <a:pt x="121" y="29"/>
                  </a:lnTo>
                  <a:lnTo>
                    <a:pt x="129" y="39"/>
                  </a:lnTo>
                  <a:lnTo>
                    <a:pt x="134" y="44"/>
                  </a:lnTo>
                  <a:lnTo>
                    <a:pt x="121" y="54"/>
                  </a:lnTo>
                  <a:lnTo>
                    <a:pt x="112" y="59"/>
                  </a:lnTo>
                  <a:lnTo>
                    <a:pt x="107" y="63"/>
                  </a:lnTo>
                  <a:lnTo>
                    <a:pt x="107" y="73"/>
                  </a:lnTo>
                  <a:lnTo>
                    <a:pt x="107" y="83"/>
                  </a:lnTo>
                  <a:lnTo>
                    <a:pt x="107" y="102"/>
                  </a:lnTo>
                  <a:lnTo>
                    <a:pt x="112" y="107"/>
                  </a:lnTo>
                  <a:lnTo>
                    <a:pt x="116" y="117"/>
                  </a:lnTo>
                  <a:lnTo>
                    <a:pt x="147" y="151"/>
                  </a:lnTo>
                  <a:lnTo>
                    <a:pt x="152" y="156"/>
                  </a:lnTo>
                  <a:lnTo>
                    <a:pt x="152" y="161"/>
                  </a:lnTo>
                  <a:lnTo>
                    <a:pt x="179" y="190"/>
                  </a:lnTo>
                  <a:lnTo>
                    <a:pt x="188" y="195"/>
                  </a:lnTo>
                  <a:lnTo>
                    <a:pt x="197" y="205"/>
                  </a:lnTo>
                  <a:lnTo>
                    <a:pt x="206" y="209"/>
                  </a:lnTo>
                  <a:lnTo>
                    <a:pt x="210" y="195"/>
                  </a:lnTo>
                  <a:lnTo>
                    <a:pt x="215" y="180"/>
                  </a:lnTo>
                  <a:lnTo>
                    <a:pt x="223" y="170"/>
                  </a:lnTo>
                  <a:lnTo>
                    <a:pt x="228" y="166"/>
                  </a:lnTo>
                  <a:lnTo>
                    <a:pt x="232" y="161"/>
                  </a:lnTo>
                  <a:lnTo>
                    <a:pt x="246" y="161"/>
                  </a:lnTo>
                  <a:lnTo>
                    <a:pt x="259" y="161"/>
                  </a:lnTo>
                  <a:lnTo>
                    <a:pt x="268" y="161"/>
                  </a:lnTo>
                  <a:lnTo>
                    <a:pt x="273" y="166"/>
                  </a:lnTo>
                  <a:lnTo>
                    <a:pt x="282" y="170"/>
                  </a:lnTo>
                  <a:lnTo>
                    <a:pt x="286" y="175"/>
                  </a:lnTo>
                  <a:lnTo>
                    <a:pt x="291" y="190"/>
                  </a:lnTo>
                  <a:lnTo>
                    <a:pt x="295" y="190"/>
                  </a:lnTo>
                  <a:lnTo>
                    <a:pt x="295" y="200"/>
                  </a:lnTo>
                  <a:lnTo>
                    <a:pt x="273" y="205"/>
                  </a:lnTo>
                  <a:lnTo>
                    <a:pt x="264" y="205"/>
                  </a:lnTo>
                  <a:lnTo>
                    <a:pt x="259" y="205"/>
                  </a:lnTo>
                  <a:lnTo>
                    <a:pt x="259" y="209"/>
                  </a:lnTo>
                  <a:lnTo>
                    <a:pt x="250" y="219"/>
                  </a:lnTo>
                  <a:lnTo>
                    <a:pt x="246" y="229"/>
                  </a:lnTo>
                  <a:lnTo>
                    <a:pt x="246" y="239"/>
                  </a:lnTo>
                  <a:lnTo>
                    <a:pt x="246" y="248"/>
                  </a:lnTo>
                  <a:lnTo>
                    <a:pt x="250" y="258"/>
                  </a:lnTo>
                  <a:lnTo>
                    <a:pt x="255" y="263"/>
                  </a:lnTo>
                  <a:lnTo>
                    <a:pt x="264" y="273"/>
                  </a:lnTo>
                  <a:lnTo>
                    <a:pt x="273" y="282"/>
                  </a:lnTo>
                  <a:lnTo>
                    <a:pt x="286" y="292"/>
                  </a:lnTo>
                  <a:lnTo>
                    <a:pt x="304" y="292"/>
                  </a:lnTo>
                  <a:lnTo>
                    <a:pt x="313" y="287"/>
                  </a:lnTo>
                  <a:lnTo>
                    <a:pt x="317" y="282"/>
                  </a:lnTo>
                  <a:lnTo>
                    <a:pt x="331" y="273"/>
                  </a:lnTo>
                  <a:lnTo>
                    <a:pt x="335" y="268"/>
                  </a:lnTo>
                  <a:lnTo>
                    <a:pt x="344" y="258"/>
                  </a:lnTo>
                  <a:lnTo>
                    <a:pt x="353" y="239"/>
                  </a:lnTo>
                  <a:lnTo>
                    <a:pt x="362" y="219"/>
                  </a:lnTo>
                  <a:lnTo>
                    <a:pt x="362" y="200"/>
                  </a:lnTo>
                  <a:lnTo>
                    <a:pt x="362" y="180"/>
                  </a:lnTo>
                  <a:lnTo>
                    <a:pt x="358" y="161"/>
                  </a:lnTo>
                  <a:lnTo>
                    <a:pt x="353" y="141"/>
                  </a:lnTo>
                  <a:lnTo>
                    <a:pt x="349" y="122"/>
                  </a:lnTo>
                  <a:lnTo>
                    <a:pt x="335" y="107"/>
                  </a:lnTo>
                  <a:lnTo>
                    <a:pt x="326" y="93"/>
                  </a:lnTo>
                  <a:lnTo>
                    <a:pt x="313" y="73"/>
                  </a:lnTo>
                  <a:lnTo>
                    <a:pt x="304" y="68"/>
                  </a:lnTo>
                  <a:lnTo>
                    <a:pt x="295" y="63"/>
                  </a:lnTo>
                  <a:lnTo>
                    <a:pt x="286" y="59"/>
                  </a:lnTo>
                  <a:lnTo>
                    <a:pt x="277" y="59"/>
                  </a:lnTo>
                  <a:lnTo>
                    <a:pt x="268" y="59"/>
                  </a:lnTo>
                  <a:lnTo>
                    <a:pt x="259" y="59"/>
                  </a:lnTo>
                  <a:lnTo>
                    <a:pt x="246" y="68"/>
                  </a:lnTo>
                  <a:lnTo>
                    <a:pt x="241" y="73"/>
                  </a:lnTo>
                  <a:lnTo>
                    <a:pt x="232" y="83"/>
                  </a:lnTo>
                  <a:lnTo>
                    <a:pt x="228" y="93"/>
                  </a:lnTo>
                  <a:lnTo>
                    <a:pt x="228" y="107"/>
                  </a:lnTo>
                  <a:lnTo>
                    <a:pt x="223" y="107"/>
                  </a:lnTo>
                  <a:lnTo>
                    <a:pt x="215" y="107"/>
                  </a:lnTo>
                  <a:lnTo>
                    <a:pt x="206" y="107"/>
                  </a:lnTo>
                  <a:lnTo>
                    <a:pt x="197" y="97"/>
                  </a:lnTo>
                  <a:lnTo>
                    <a:pt x="197" y="88"/>
                  </a:lnTo>
                  <a:lnTo>
                    <a:pt x="192" y="73"/>
                  </a:lnTo>
                  <a:lnTo>
                    <a:pt x="192" y="63"/>
                  </a:lnTo>
                  <a:lnTo>
                    <a:pt x="197" y="54"/>
                  </a:lnTo>
                  <a:lnTo>
                    <a:pt x="197" y="44"/>
                  </a:lnTo>
                  <a:lnTo>
                    <a:pt x="201" y="39"/>
                  </a:lnTo>
                  <a:lnTo>
                    <a:pt x="206" y="34"/>
                  </a:lnTo>
                  <a:lnTo>
                    <a:pt x="215" y="24"/>
                  </a:lnTo>
                  <a:lnTo>
                    <a:pt x="228" y="20"/>
                  </a:lnTo>
                  <a:lnTo>
                    <a:pt x="237" y="15"/>
                  </a:lnTo>
                  <a:lnTo>
                    <a:pt x="246" y="10"/>
                  </a:lnTo>
                  <a:lnTo>
                    <a:pt x="259" y="15"/>
                  </a:lnTo>
                  <a:lnTo>
                    <a:pt x="268" y="15"/>
                  </a:lnTo>
                  <a:lnTo>
                    <a:pt x="277" y="20"/>
                  </a:lnTo>
                  <a:lnTo>
                    <a:pt x="295" y="29"/>
                  </a:lnTo>
                  <a:lnTo>
                    <a:pt x="313" y="44"/>
                  </a:lnTo>
                  <a:lnTo>
                    <a:pt x="326" y="59"/>
                  </a:lnTo>
                  <a:lnTo>
                    <a:pt x="335" y="63"/>
                  </a:lnTo>
                  <a:lnTo>
                    <a:pt x="349" y="68"/>
                  </a:lnTo>
                  <a:lnTo>
                    <a:pt x="353" y="73"/>
                  </a:lnTo>
                  <a:lnTo>
                    <a:pt x="362" y="73"/>
                  </a:lnTo>
                  <a:lnTo>
                    <a:pt x="380" y="73"/>
                  </a:lnTo>
                  <a:lnTo>
                    <a:pt x="389" y="68"/>
                  </a:lnTo>
                  <a:lnTo>
                    <a:pt x="389" y="73"/>
                  </a:lnTo>
                  <a:lnTo>
                    <a:pt x="389" y="78"/>
                  </a:lnTo>
                  <a:lnTo>
                    <a:pt x="385" y="88"/>
                  </a:lnTo>
                  <a:lnTo>
                    <a:pt x="385" y="93"/>
                  </a:lnTo>
                  <a:lnTo>
                    <a:pt x="385" y="127"/>
                  </a:lnTo>
                  <a:lnTo>
                    <a:pt x="389" y="151"/>
                  </a:lnTo>
                  <a:lnTo>
                    <a:pt x="394" y="175"/>
                  </a:lnTo>
                  <a:lnTo>
                    <a:pt x="398" y="190"/>
                  </a:lnTo>
                  <a:lnTo>
                    <a:pt x="407" y="200"/>
                  </a:lnTo>
                  <a:lnTo>
                    <a:pt x="412" y="185"/>
                  </a:lnTo>
                  <a:lnTo>
                    <a:pt x="420" y="170"/>
                  </a:lnTo>
                  <a:lnTo>
                    <a:pt x="438" y="141"/>
                  </a:lnTo>
                  <a:lnTo>
                    <a:pt x="447" y="127"/>
                  </a:lnTo>
                  <a:lnTo>
                    <a:pt x="452" y="107"/>
                  </a:lnTo>
                  <a:lnTo>
                    <a:pt x="452" y="93"/>
                  </a:lnTo>
                  <a:lnTo>
                    <a:pt x="452" y="73"/>
                  </a:lnTo>
                  <a:lnTo>
                    <a:pt x="452" y="63"/>
                  </a:lnTo>
                  <a:lnTo>
                    <a:pt x="447" y="59"/>
                  </a:lnTo>
                  <a:lnTo>
                    <a:pt x="438" y="59"/>
                  </a:lnTo>
                  <a:lnTo>
                    <a:pt x="438" y="54"/>
                  </a:lnTo>
                  <a:lnTo>
                    <a:pt x="425" y="49"/>
                  </a:lnTo>
                  <a:lnTo>
                    <a:pt x="420" y="49"/>
                  </a:lnTo>
                  <a:lnTo>
                    <a:pt x="416" y="44"/>
                  </a:lnTo>
                  <a:lnTo>
                    <a:pt x="425" y="39"/>
                  </a:lnTo>
                  <a:lnTo>
                    <a:pt x="434" y="29"/>
                  </a:lnTo>
                  <a:lnTo>
                    <a:pt x="443" y="24"/>
                  </a:lnTo>
                  <a:lnTo>
                    <a:pt x="452" y="20"/>
                  </a:lnTo>
                  <a:lnTo>
                    <a:pt x="470" y="20"/>
                  </a:lnTo>
                  <a:lnTo>
                    <a:pt x="479" y="20"/>
                  </a:lnTo>
                  <a:lnTo>
                    <a:pt x="492" y="20"/>
                  </a:lnTo>
                  <a:lnTo>
                    <a:pt x="501" y="24"/>
                  </a:lnTo>
                  <a:lnTo>
                    <a:pt x="514" y="24"/>
                  </a:lnTo>
                  <a:lnTo>
                    <a:pt x="523" y="24"/>
                  </a:lnTo>
                  <a:lnTo>
                    <a:pt x="532" y="24"/>
                  </a:lnTo>
                  <a:lnTo>
                    <a:pt x="546" y="24"/>
                  </a:lnTo>
                  <a:lnTo>
                    <a:pt x="564" y="15"/>
                  </a:lnTo>
                  <a:lnTo>
                    <a:pt x="573" y="10"/>
                  </a:lnTo>
                  <a:lnTo>
                    <a:pt x="586" y="10"/>
                  </a:lnTo>
                  <a:lnTo>
                    <a:pt x="622" y="5"/>
                  </a:lnTo>
                  <a:lnTo>
                    <a:pt x="635" y="5"/>
                  </a:lnTo>
                  <a:lnTo>
                    <a:pt x="653" y="5"/>
                  </a:lnTo>
                  <a:lnTo>
                    <a:pt x="689" y="10"/>
                  </a:lnTo>
                  <a:lnTo>
                    <a:pt x="725" y="20"/>
                  </a:lnTo>
                  <a:lnTo>
                    <a:pt x="738" y="24"/>
                  </a:lnTo>
                  <a:lnTo>
                    <a:pt x="756" y="34"/>
                  </a:lnTo>
                  <a:lnTo>
                    <a:pt x="770" y="44"/>
                  </a:lnTo>
                  <a:lnTo>
                    <a:pt x="783" y="49"/>
                  </a:lnTo>
                  <a:lnTo>
                    <a:pt x="805" y="73"/>
                  </a:lnTo>
                  <a:lnTo>
                    <a:pt x="819" y="83"/>
                  </a:lnTo>
                  <a:lnTo>
                    <a:pt x="832" y="97"/>
                  </a:lnTo>
                  <a:lnTo>
                    <a:pt x="850" y="132"/>
                  </a:lnTo>
                  <a:lnTo>
                    <a:pt x="877" y="161"/>
                  </a:lnTo>
                  <a:lnTo>
                    <a:pt x="904" y="195"/>
                  </a:lnTo>
                  <a:lnTo>
                    <a:pt x="917" y="209"/>
                  </a:lnTo>
                  <a:lnTo>
                    <a:pt x="931" y="224"/>
                  </a:lnTo>
                  <a:lnTo>
                    <a:pt x="949" y="234"/>
                  </a:lnTo>
                  <a:lnTo>
                    <a:pt x="962" y="243"/>
                  </a:lnTo>
                  <a:lnTo>
                    <a:pt x="980" y="253"/>
                  </a:lnTo>
                  <a:lnTo>
                    <a:pt x="998" y="258"/>
                  </a:lnTo>
                  <a:lnTo>
                    <a:pt x="1016" y="263"/>
                  </a:lnTo>
                  <a:lnTo>
                    <a:pt x="1038" y="268"/>
                  </a:lnTo>
                  <a:lnTo>
                    <a:pt x="1056" y="263"/>
                  </a:lnTo>
                  <a:lnTo>
                    <a:pt x="1079" y="258"/>
                  </a:lnTo>
                  <a:lnTo>
                    <a:pt x="1101" y="258"/>
                  </a:lnTo>
                  <a:lnTo>
                    <a:pt x="1119" y="243"/>
                  </a:lnTo>
                  <a:lnTo>
                    <a:pt x="1141" y="234"/>
                  </a:lnTo>
                  <a:lnTo>
                    <a:pt x="1159" y="219"/>
                  </a:lnTo>
                  <a:lnTo>
                    <a:pt x="1177" y="200"/>
                  </a:lnTo>
                  <a:lnTo>
                    <a:pt x="1190" y="180"/>
                  </a:lnTo>
                  <a:lnTo>
                    <a:pt x="1199" y="161"/>
                  </a:lnTo>
                  <a:lnTo>
                    <a:pt x="1208" y="132"/>
                  </a:lnTo>
                  <a:lnTo>
                    <a:pt x="1208" y="122"/>
                  </a:lnTo>
                  <a:lnTo>
                    <a:pt x="1208" y="107"/>
                  </a:lnTo>
                  <a:lnTo>
                    <a:pt x="1208" y="93"/>
                  </a:lnTo>
                  <a:lnTo>
                    <a:pt x="1199" y="83"/>
                  </a:lnTo>
                  <a:lnTo>
                    <a:pt x="1195" y="73"/>
                  </a:lnTo>
                  <a:lnTo>
                    <a:pt x="1190" y="59"/>
                  </a:lnTo>
                  <a:lnTo>
                    <a:pt x="1177" y="54"/>
                  </a:lnTo>
                  <a:lnTo>
                    <a:pt x="1173" y="44"/>
                  </a:lnTo>
                  <a:lnTo>
                    <a:pt x="1159" y="39"/>
                  </a:lnTo>
                  <a:lnTo>
                    <a:pt x="1146" y="39"/>
                  </a:lnTo>
                  <a:lnTo>
                    <a:pt x="1132" y="34"/>
                  </a:lnTo>
                  <a:lnTo>
                    <a:pt x="1119" y="39"/>
                  </a:lnTo>
                  <a:lnTo>
                    <a:pt x="1105" y="44"/>
                  </a:lnTo>
                  <a:lnTo>
                    <a:pt x="1092" y="44"/>
                  </a:lnTo>
                  <a:lnTo>
                    <a:pt x="1079" y="49"/>
                  </a:lnTo>
                  <a:lnTo>
                    <a:pt x="1070" y="59"/>
                  </a:lnTo>
                  <a:lnTo>
                    <a:pt x="1056" y="68"/>
                  </a:lnTo>
                  <a:lnTo>
                    <a:pt x="1047" y="83"/>
                  </a:lnTo>
                  <a:lnTo>
                    <a:pt x="1043" y="93"/>
                  </a:lnTo>
                  <a:lnTo>
                    <a:pt x="1043" y="97"/>
                  </a:lnTo>
                  <a:lnTo>
                    <a:pt x="1043" y="107"/>
                  </a:lnTo>
                  <a:lnTo>
                    <a:pt x="1043" y="112"/>
                  </a:lnTo>
                  <a:lnTo>
                    <a:pt x="1047" y="122"/>
                  </a:lnTo>
                  <a:lnTo>
                    <a:pt x="1052" y="127"/>
                  </a:lnTo>
                  <a:lnTo>
                    <a:pt x="1065" y="136"/>
                  </a:lnTo>
                  <a:lnTo>
                    <a:pt x="1079" y="141"/>
                  </a:lnTo>
                  <a:lnTo>
                    <a:pt x="1092" y="146"/>
                  </a:lnTo>
                  <a:lnTo>
                    <a:pt x="1123" y="136"/>
                  </a:lnTo>
                  <a:lnTo>
                    <a:pt x="1123" y="151"/>
                  </a:lnTo>
                  <a:lnTo>
                    <a:pt x="1119" y="161"/>
                  </a:lnTo>
                  <a:lnTo>
                    <a:pt x="1119" y="170"/>
                  </a:lnTo>
                  <a:lnTo>
                    <a:pt x="1114" y="175"/>
                  </a:lnTo>
                  <a:lnTo>
                    <a:pt x="1096" y="190"/>
                  </a:lnTo>
                  <a:lnTo>
                    <a:pt x="1083" y="205"/>
                  </a:lnTo>
                  <a:lnTo>
                    <a:pt x="1065" y="214"/>
                  </a:lnTo>
                  <a:lnTo>
                    <a:pt x="1043" y="224"/>
                  </a:lnTo>
                  <a:lnTo>
                    <a:pt x="1034" y="224"/>
                  </a:lnTo>
                  <a:lnTo>
                    <a:pt x="1029" y="224"/>
                  </a:lnTo>
                  <a:lnTo>
                    <a:pt x="1016" y="224"/>
                  </a:lnTo>
                  <a:lnTo>
                    <a:pt x="1007" y="214"/>
                  </a:lnTo>
                  <a:lnTo>
                    <a:pt x="1011" y="209"/>
                  </a:lnTo>
                  <a:lnTo>
                    <a:pt x="1011" y="205"/>
                  </a:lnTo>
                  <a:lnTo>
                    <a:pt x="1011" y="200"/>
                  </a:lnTo>
                  <a:lnTo>
                    <a:pt x="1016" y="190"/>
                  </a:lnTo>
                  <a:lnTo>
                    <a:pt x="1011" y="180"/>
                  </a:lnTo>
                  <a:lnTo>
                    <a:pt x="1011" y="170"/>
                  </a:lnTo>
                  <a:lnTo>
                    <a:pt x="1007" y="161"/>
                  </a:lnTo>
                  <a:lnTo>
                    <a:pt x="998" y="151"/>
                  </a:lnTo>
                  <a:lnTo>
                    <a:pt x="989" y="146"/>
                  </a:lnTo>
                  <a:lnTo>
                    <a:pt x="980" y="141"/>
                  </a:lnTo>
                  <a:lnTo>
                    <a:pt x="958" y="141"/>
                  </a:lnTo>
                  <a:lnTo>
                    <a:pt x="935" y="141"/>
                  </a:lnTo>
                  <a:lnTo>
                    <a:pt x="944" y="122"/>
                  </a:lnTo>
                  <a:lnTo>
                    <a:pt x="949" y="102"/>
                  </a:lnTo>
                  <a:lnTo>
                    <a:pt x="949" y="93"/>
                  </a:lnTo>
                  <a:lnTo>
                    <a:pt x="949" y="83"/>
                  </a:lnTo>
                  <a:lnTo>
                    <a:pt x="944" y="73"/>
                  </a:lnTo>
                  <a:lnTo>
                    <a:pt x="940" y="68"/>
                  </a:lnTo>
                  <a:lnTo>
                    <a:pt x="931" y="54"/>
                  </a:lnTo>
                  <a:lnTo>
                    <a:pt x="926" y="49"/>
                  </a:lnTo>
                  <a:lnTo>
                    <a:pt x="922" y="44"/>
                  </a:lnTo>
                  <a:lnTo>
                    <a:pt x="913" y="39"/>
                  </a:lnTo>
                  <a:lnTo>
                    <a:pt x="908" y="34"/>
                  </a:lnTo>
                  <a:lnTo>
                    <a:pt x="891" y="29"/>
                  </a:lnTo>
                  <a:lnTo>
                    <a:pt x="895" y="24"/>
                  </a:lnTo>
                  <a:lnTo>
                    <a:pt x="899" y="20"/>
                  </a:lnTo>
                  <a:lnTo>
                    <a:pt x="908" y="15"/>
                  </a:lnTo>
                  <a:lnTo>
                    <a:pt x="913" y="10"/>
                  </a:lnTo>
                  <a:lnTo>
                    <a:pt x="926" y="10"/>
                  </a:lnTo>
                  <a:lnTo>
                    <a:pt x="940" y="10"/>
                  </a:lnTo>
                  <a:lnTo>
                    <a:pt x="962" y="10"/>
                  </a:lnTo>
                  <a:lnTo>
                    <a:pt x="980" y="15"/>
                  </a:lnTo>
                  <a:lnTo>
                    <a:pt x="998" y="24"/>
                  </a:lnTo>
                  <a:lnTo>
                    <a:pt x="1011" y="34"/>
                  </a:lnTo>
                  <a:lnTo>
                    <a:pt x="1029" y="24"/>
                  </a:lnTo>
                  <a:lnTo>
                    <a:pt x="1047" y="15"/>
                  </a:lnTo>
                  <a:lnTo>
                    <a:pt x="1070" y="10"/>
                  </a:lnTo>
                  <a:lnTo>
                    <a:pt x="1088" y="5"/>
                  </a:lnTo>
                  <a:lnTo>
                    <a:pt x="1110" y="0"/>
                  </a:lnTo>
                  <a:lnTo>
                    <a:pt x="1132" y="0"/>
                  </a:lnTo>
                  <a:lnTo>
                    <a:pt x="1137" y="5"/>
                  </a:lnTo>
                  <a:lnTo>
                    <a:pt x="1150" y="10"/>
                  </a:lnTo>
                  <a:lnTo>
                    <a:pt x="1159" y="10"/>
                  </a:lnTo>
                  <a:lnTo>
                    <a:pt x="1164" y="15"/>
                  </a:lnTo>
                  <a:lnTo>
                    <a:pt x="1177" y="20"/>
                  </a:lnTo>
                  <a:lnTo>
                    <a:pt x="1186" y="24"/>
                  </a:lnTo>
                  <a:lnTo>
                    <a:pt x="1199" y="39"/>
                  </a:lnTo>
                  <a:lnTo>
                    <a:pt x="1226" y="68"/>
                  </a:lnTo>
                  <a:lnTo>
                    <a:pt x="1240" y="44"/>
                  </a:lnTo>
                  <a:lnTo>
                    <a:pt x="1244" y="44"/>
                  </a:lnTo>
                  <a:lnTo>
                    <a:pt x="1249" y="54"/>
                  </a:lnTo>
                  <a:lnTo>
                    <a:pt x="1253" y="59"/>
                  </a:lnTo>
                  <a:lnTo>
                    <a:pt x="1258" y="68"/>
                  </a:lnTo>
                  <a:lnTo>
                    <a:pt x="1271" y="73"/>
                  </a:lnTo>
                  <a:lnTo>
                    <a:pt x="1280" y="73"/>
                  </a:lnTo>
                  <a:lnTo>
                    <a:pt x="1289" y="78"/>
                  </a:lnTo>
                  <a:lnTo>
                    <a:pt x="1311" y="73"/>
                  </a:lnTo>
                  <a:lnTo>
                    <a:pt x="1334" y="68"/>
                  </a:lnTo>
                  <a:lnTo>
                    <a:pt x="1352" y="59"/>
                  </a:lnTo>
                  <a:lnTo>
                    <a:pt x="1374" y="44"/>
                  </a:lnTo>
                  <a:lnTo>
                    <a:pt x="1392" y="39"/>
                  </a:lnTo>
                  <a:lnTo>
                    <a:pt x="1419" y="29"/>
                  </a:lnTo>
                  <a:lnTo>
                    <a:pt x="1428" y="29"/>
                  </a:lnTo>
                  <a:lnTo>
                    <a:pt x="1437" y="24"/>
                  </a:lnTo>
                  <a:lnTo>
                    <a:pt x="1450" y="29"/>
                  </a:lnTo>
                  <a:lnTo>
                    <a:pt x="1464" y="29"/>
                  </a:lnTo>
                  <a:lnTo>
                    <a:pt x="1481" y="34"/>
                  </a:lnTo>
                  <a:lnTo>
                    <a:pt x="1504" y="39"/>
                  </a:lnTo>
                  <a:lnTo>
                    <a:pt x="1544" y="44"/>
                  </a:lnTo>
                  <a:lnTo>
                    <a:pt x="1567" y="44"/>
                  </a:lnTo>
                  <a:lnTo>
                    <a:pt x="1584" y="44"/>
                  </a:lnTo>
                  <a:lnTo>
                    <a:pt x="1593" y="39"/>
                  </a:lnTo>
                  <a:lnTo>
                    <a:pt x="1602" y="34"/>
                  </a:lnTo>
                  <a:lnTo>
                    <a:pt x="1611" y="29"/>
                  </a:lnTo>
                  <a:lnTo>
                    <a:pt x="1620" y="24"/>
                  </a:lnTo>
                  <a:lnTo>
                    <a:pt x="1634" y="10"/>
                  </a:lnTo>
                  <a:lnTo>
                    <a:pt x="1634" y="20"/>
                  </a:lnTo>
                  <a:lnTo>
                    <a:pt x="1638" y="24"/>
                  </a:lnTo>
                  <a:lnTo>
                    <a:pt x="1634" y="39"/>
                  </a:lnTo>
                  <a:lnTo>
                    <a:pt x="1634" y="49"/>
                  </a:lnTo>
                  <a:lnTo>
                    <a:pt x="1620" y="68"/>
                  </a:lnTo>
                  <a:lnTo>
                    <a:pt x="1611" y="83"/>
                  </a:lnTo>
                  <a:close/>
                </a:path>
              </a:pathLst>
            </a:custGeom>
            <a:solidFill>
              <a:srgbClr val="FFFF00"/>
            </a:solidFill>
            <a:ln w="2540">
              <a:solidFill>
                <a:schemeClr val="tx1"/>
              </a:solidFill>
              <a:round/>
              <a:headEnd/>
              <a:tailEnd/>
            </a:ln>
          </p:spPr>
          <p:txBody>
            <a:bodyPr/>
            <a:lstStyle/>
            <a:p>
              <a:endParaRPr lang="en-US"/>
            </a:p>
          </p:txBody>
        </p:sp>
      </p:grpSp>
      <p:pic>
        <p:nvPicPr>
          <p:cNvPr id="11268" name="Picture 10" descr="800px-Egy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11"/>
          <p:cNvSpPr>
            <a:spLocks noChangeArrowheads="1" noChangeShapeType="1" noTextEdit="1"/>
          </p:cNvSpPr>
          <p:nvPr/>
        </p:nvSpPr>
        <p:spPr bwMode="auto">
          <a:xfrm>
            <a:off x="609600" y="2305050"/>
            <a:ext cx="8229600" cy="1733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i="1" kern="10">
              <a:solidFill>
                <a:srgbClr val="FF0000"/>
              </a:solidFill>
              <a:effectLst>
                <a:outerShdw dist="35921" dir="2700000" algn="ctr" rotWithShape="0">
                  <a:srgbClr val="C0C0C0">
                    <a:alpha val="79999"/>
                  </a:srgbClr>
                </a:outerShdw>
              </a:effectLst>
            </a:endParaRPr>
          </a:p>
        </p:txBody>
      </p:sp>
      <p:sp>
        <p:nvSpPr>
          <p:cNvPr id="9222" name="Rectangle 16"/>
          <p:cNvSpPr>
            <a:spLocks noChangeArrowheads="1"/>
          </p:cNvSpPr>
          <p:nvPr/>
        </p:nvSpPr>
        <p:spPr bwMode="auto">
          <a:xfrm>
            <a:off x="1752600" y="533400"/>
            <a:ext cx="185738"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en-US" altLang="en-US" sz="2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A08B8"/>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A08B8"/>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A08B8"/>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A08B8"/>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A08B8"/>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A08B8"/>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33399"/>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33399"/>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solidFill>
                <a:srgbClr val="333399"/>
              </a:solidFill>
              <a:latin typeface="Times New Roman" panose="02020603050405020304" pitchFamily="18" charset="0"/>
              <a:cs typeface="Times New Roman" panose="02020603050405020304" pitchFamily="18" charset="0"/>
            </a:endParaRPr>
          </a:p>
        </p:txBody>
      </p:sp>
      <p:pic>
        <p:nvPicPr>
          <p:cNvPr id="11277" name="Picture 13" descr="vui-cung-world-cup-201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24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CPHI-B6"/>
          <p:cNvPicPr>
            <a:picLocks noChangeAspect="1" noChangeArrowheads="1"/>
          </p:cNvPicPr>
          <p:nvPr/>
        </p:nvPicPr>
        <p:blipFill>
          <a:blip r:embed="rId8">
            <a:extLst>
              <a:ext uri="{28A0092B-C50C-407E-A947-70E740481C1C}">
                <a14:useLocalDpi xmlns:a14="http://schemas.microsoft.com/office/drawing/2010/main" val="0"/>
              </a:ext>
            </a:extLst>
          </a:blip>
          <a:srcRect t="-1772" r="44067"/>
          <a:stretch>
            <a:fillRect/>
          </a:stretch>
        </p:blipFill>
        <p:spPr bwMode="auto">
          <a:xfrm>
            <a:off x="0" y="0"/>
            <a:ext cx="9144000" cy="740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mas-ruanda%5B1%5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28600"/>
            <a:ext cx="97536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621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855" fill="hold"/>
                                        <p:tgtEl>
                                          <p:spTgt spid="10342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xit" presetSubtype="0" fill="hold" nodeType="clickEffect">
                                  <p:stCondLst>
                                    <p:cond delay="0"/>
                                  </p:stCondLst>
                                  <p:childTnLst>
                                    <p:animEffect transition="out" filter="wedge">
                                      <p:cBhvr>
                                        <p:cTn id="10" dur="2000"/>
                                        <p:tgtEl>
                                          <p:spTgt spid="11268"/>
                                        </p:tgtEl>
                                      </p:cBhvr>
                                    </p:animEffect>
                                    <p:set>
                                      <p:cBhvr>
                                        <p:cTn id="11" dur="1" fill="hold">
                                          <p:stCondLst>
                                            <p:cond delay="1999"/>
                                          </p:stCondLst>
                                        </p:cTn>
                                        <p:tgtEl>
                                          <p:spTgt spid="11268"/>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277"/>
                                        </p:tgtEl>
                                        <p:attrNameLst>
                                          <p:attrName>style.visibility</p:attrName>
                                        </p:attrNameLst>
                                      </p:cBhvr>
                                      <p:to>
                                        <p:strVal val="visible"/>
                                      </p:to>
                                    </p:set>
                                    <p:animEffect transition="in" filter="blinds(horizontal)">
                                      <p:cBhvr>
                                        <p:cTn id="16" dur="500"/>
                                        <p:tgtEl>
                                          <p:spTgt spid="112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xit" presetSubtype="0" fill="hold" nodeType="clickEffect">
                                  <p:stCondLst>
                                    <p:cond delay="0"/>
                                  </p:stCondLst>
                                  <p:childTnLst>
                                    <p:animEffect transition="out" filter="wedge">
                                      <p:cBhvr>
                                        <p:cTn id="20" dur="2000"/>
                                        <p:tgtEl>
                                          <p:spTgt spid="11277"/>
                                        </p:tgtEl>
                                      </p:cBhvr>
                                    </p:animEffect>
                                    <p:set>
                                      <p:cBhvr>
                                        <p:cTn id="21" dur="1" fill="hold">
                                          <p:stCondLst>
                                            <p:cond delay="1999"/>
                                          </p:stCondLst>
                                        </p:cTn>
                                        <p:tgtEl>
                                          <p:spTgt spid="11277"/>
                                        </p:tgtEl>
                                        <p:attrNameLst>
                                          <p:attrName>style.visibility</p:attrName>
                                        </p:attrNameLst>
                                      </p:cBhvr>
                                      <p:to>
                                        <p:strVal val="hidden"/>
                                      </p:to>
                                    </p:set>
                                  </p:childTnLst>
                                </p:cTn>
                              </p:par>
                              <p:par>
                                <p:cTn id="22" presetID="19" presetClass="entr" presetSubtype="10" fill="hold" nodeType="withEffect">
                                  <p:stCondLst>
                                    <p:cond delay="0"/>
                                  </p:stCondLst>
                                  <p:childTnLst>
                                    <p:set>
                                      <p:cBhvr>
                                        <p:cTn id="23" dur="1" fill="hold">
                                          <p:stCondLst>
                                            <p:cond delay="0"/>
                                          </p:stCondLst>
                                        </p:cTn>
                                        <p:tgtEl>
                                          <p:spTgt spid="40965"/>
                                        </p:tgtEl>
                                        <p:attrNameLst>
                                          <p:attrName>style.visibility</p:attrName>
                                        </p:attrNameLst>
                                      </p:cBhvr>
                                      <p:to>
                                        <p:strVal val="visible"/>
                                      </p:to>
                                    </p:set>
                                    <p:anim calcmode="lin" valueType="num">
                                      <p:cBhvr>
                                        <p:cTn id="24" dur="5000" fill="hold"/>
                                        <p:tgtEl>
                                          <p:spTgt spid="40965"/>
                                        </p:tgtEl>
                                        <p:attrNameLst>
                                          <p:attrName>ppt_w</p:attrName>
                                        </p:attrNameLst>
                                      </p:cBhvr>
                                      <p:tavLst>
                                        <p:tav tm="0" fmla="#ppt_w*sin(2.5*pi*$)">
                                          <p:val>
                                            <p:fltVal val="0"/>
                                          </p:val>
                                        </p:tav>
                                        <p:tav tm="100000">
                                          <p:val>
                                            <p:fltVal val="1"/>
                                          </p:val>
                                        </p:tav>
                                      </p:tavLst>
                                    </p:anim>
                                    <p:anim calcmode="lin" valueType="num">
                                      <p:cBhvr>
                                        <p:cTn id="25" dur="5000" fill="hold"/>
                                        <p:tgtEl>
                                          <p:spTgt spid="40965"/>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0965"/>
                                        </p:tgtEl>
                                        <p:attrNameLst>
                                          <p:attrName>style.visibility</p:attrName>
                                        </p:attrNameLst>
                                      </p:cBhvr>
                                      <p:to>
                                        <p:strVal val="visible"/>
                                      </p:to>
                                    </p:set>
                                    <p:animEffect transition="in" filter="blinds(horizontal)">
                                      <p:cBhvr>
                                        <p:cTn id="30" dur="500"/>
                                        <p:tgtEl>
                                          <p:spTgt spid="409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xit" presetSubtype="0" fill="hold" nodeType="clickEffect">
                                  <p:stCondLst>
                                    <p:cond delay="0"/>
                                  </p:stCondLst>
                                  <p:childTnLst>
                                    <p:animEffect transition="out" filter="wedge">
                                      <p:cBhvr>
                                        <p:cTn id="34" dur="2000"/>
                                        <p:tgtEl>
                                          <p:spTgt spid="40965"/>
                                        </p:tgtEl>
                                      </p:cBhvr>
                                    </p:animEffect>
                                    <p:set>
                                      <p:cBhvr>
                                        <p:cTn id="35" dur="1" fill="hold">
                                          <p:stCondLst>
                                            <p:cond delay="1999"/>
                                          </p:stCondLst>
                                        </p:cTn>
                                        <p:tgtEl>
                                          <p:spTgt spid="40965"/>
                                        </p:tgtEl>
                                        <p:attrNameLst>
                                          <p:attrName>style.visibility</p:attrName>
                                        </p:attrNameLst>
                                      </p:cBhvr>
                                      <p:to>
                                        <p:strVal val="hidden"/>
                                      </p:to>
                                    </p:set>
                                  </p:childTnLst>
                                </p:cTn>
                              </p:par>
                              <p:par>
                                <p:cTn id="36" presetID="35" presetClass="entr" presetSubtype="0" fill="hold" nodeType="withEffect">
                                  <p:stCondLst>
                                    <p:cond delay="0"/>
                                  </p:stCondLst>
                                  <p:childTnLst>
                                    <p:set>
                                      <p:cBhvr>
                                        <p:cTn id="37" dur="1" fill="hold">
                                          <p:stCondLst>
                                            <p:cond delay="0"/>
                                          </p:stCondLst>
                                        </p:cTn>
                                        <p:tgtEl>
                                          <p:spTgt spid="40963"/>
                                        </p:tgtEl>
                                        <p:attrNameLst>
                                          <p:attrName>style.visibility</p:attrName>
                                        </p:attrNameLst>
                                      </p:cBhvr>
                                      <p:to>
                                        <p:strVal val="visible"/>
                                      </p:to>
                                    </p:set>
                                    <p:animEffect transition="in" filter="fade">
                                      <p:cBhvr>
                                        <p:cTn id="38" dur="2000"/>
                                        <p:tgtEl>
                                          <p:spTgt spid="40963"/>
                                        </p:tgtEl>
                                      </p:cBhvr>
                                    </p:animEffect>
                                    <p:anim calcmode="lin" valueType="num">
                                      <p:cBhvr>
                                        <p:cTn id="39" dur="2000" fill="hold"/>
                                        <p:tgtEl>
                                          <p:spTgt spid="40963"/>
                                        </p:tgtEl>
                                        <p:attrNameLst>
                                          <p:attrName>style.rotation</p:attrName>
                                        </p:attrNameLst>
                                      </p:cBhvr>
                                      <p:tavLst>
                                        <p:tav tm="0">
                                          <p:val>
                                            <p:fltVal val="720"/>
                                          </p:val>
                                        </p:tav>
                                        <p:tav tm="100000">
                                          <p:val>
                                            <p:fltVal val="0"/>
                                          </p:val>
                                        </p:tav>
                                      </p:tavLst>
                                    </p:anim>
                                    <p:anim calcmode="lin" valueType="num">
                                      <p:cBhvr>
                                        <p:cTn id="40" dur="2000" fill="hold"/>
                                        <p:tgtEl>
                                          <p:spTgt spid="40963"/>
                                        </p:tgtEl>
                                        <p:attrNameLst>
                                          <p:attrName>ppt_h</p:attrName>
                                        </p:attrNameLst>
                                      </p:cBhvr>
                                      <p:tavLst>
                                        <p:tav tm="0">
                                          <p:val>
                                            <p:fltVal val="0"/>
                                          </p:val>
                                        </p:tav>
                                        <p:tav tm="100000">
                                          <p:val>
                                            <p:strVal val="#ppt_h"/>
                                          </p:val>
                                        </p:tav>
                                      </p:tavLst>
                                    </p:anim>
                                    <p:anim calcmode="lin" valueType="num">
                                      <p:cBhvr>
                                        <p:cTn id="41" dur="2000" fill="hold"/>
                                        <p:tgtEl>
                                          <p:spTgt spid="40963"/>
                                        </p:tgtEl>
                                        <p:attrNameLst>
                                          <p:attrName>ppt_w</p:attrName>
                                        </p:attrNameLst>
                                      </p:cBhvr>
                                      <p:tavLst>
                                        <p:tav tm="0">
                                          <p:val>
                                            <p:fltVal val="0"/>
                                          </p:val>
                                        </p:tav>
                                        <p:tav tm="100000">
                                          <p:val>
                                            <p:strVal val="#ppt_w"/>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40963"/>
                                        </p:tgtEl>
                                        <p:attrNameLst>
                                          <p:attrName>style.visibility</p:attrName>
                                        </p:attrNameLst>
                                      </p:cBhvr>
                                      <p:to>
                                        <p:strVal val="visible"/>
                                      </p:to>
                                    </p:set>
                                    <p:animEffect transition="in" filter="blinds(horizontal)">
                                      <p:cBhvr>
                                        <p:cTn id="46"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7" repeatCount="indefinite" fill="hold" display="0">
                  <p:stCondLst>
                    <p:cond delay="indefinite"/>
                  </p:stCondLst>
                  <p:endCondLst>
                    <p:cond evt="onPrev" delay="0">
                      <p:tgtEl>
                        <p:sldTgt/>
                      </p:tgtEl>
                    </p:cond>
                    <p:cond evt="onStopAudio" delay="0">
                      <p:tgtEl>
                        <p:sldTgt/>
                      </p:tgtEl>
                    </p:cond>
                  </p:endCondLst>
                </p:cTn>
                <p:tgtEl>
                  <p:spTgt spid="10342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liên minh châu phi"/>
          <p:cNvPicPr>
            <a:picLocks noChangeAspect="1" noChangeArrowheads="1"/>
          </p:cNvPicPr>
          <p:nvPr/>
        </p:nvPicPr>
        <p:blipFill>
          <a:blip r:embed="rId2"/>
          <a:srcRect/>
          <a:stretch>
            <a:fillRect/>
          </a:stretch>
        </p:blipFill>
        <p:spPr bwMode="auto">
          <a:xfrm>
            <a:off x="152400" y="990600"/>
            <a:ext cx="4419600" cy="2981326"/>
          </a:xfrm>
          <a:prstGeom prst="rect">
            <a:avLst/>
          </a:prstGeom>
          <a:noFill/>
        </p:spPr>
      </p:pic>
      <p:sp>
        <p:nvSpPr>
          <p:cNvPr id="3" name="Rectangle 2"/>
          <p:cNvSpPr/>
          <p:nvPr/>
        </p:nvSpPr>
        <p:spPr>
          <a:xfrm>
            <a:off x="533400" y="4343400"/>
            <a:ext cx="8077200" cy="1384995"/>
          </a:xfrm>
          <a:prstGeom prst="rect">
            <a:avLst/>
          </a:prstGeom>
        </p:spPr>
        <p:txBody>
          <a:bodyPr wrap="square">
            <a:spAutoFit/>
          </a:bodyPr>
          <a:lstStyle/>
          <a:p>
            <a:pPr algn="just"/>
            <a:r>
              <a:rPr lang="vi-VN" sz="2800" dirty="0">
                <a:latin typeface="+mj-lt"/>
              </a:rPr>
              <a:t>Hội nghị Thượng đỉnh Liên minh </a:t>
            </a:r>
            <a:r>
              <a:rPr lang="en-US" sz="2800" dirty="0" smtClean="0">
                <a:latin typeface="+mj-lt"/>
              </a:rPr>
              <a:t>C</a:t>
            </a:r>
            <a:r>
              <a:rPr lang="vi-VN" sz="2800" dirty="0" smtClean="0">
                <a:latin typeface="+mj-lt"/>
              </a:rPr>
              <a:t>hâu </a:t>
            </a:r>
            <a:r>
              <a:rPr lang="vi-VN" sz="2800" dirty="0">
                <a:latin typeface="+mj-lt"/>
              </a:rPr>
              <a:t>Phi lần thứ 18 với chủ đề </a:t>
            </a:r>
            <a:r>
              <a:rPr lang="vi-VN" sz="2800" i="1" dirty="0">
                <a:latin typeface="+mj-lt"/>
              </a:rPr>
              <a:t>"Thúc đẩy thương mại trong khu vực châu </a:t>
            </a:r>
            <a:r>
              <a:rPr lang="vi-VN" sz="2800" i="1" dirty="0" smtClean="0">
                <a:latin typeface="+mj-lt"/>
              </a:rPr>
              <a:t>Phi</a:t>
            </a:r>
            <a:r>
              <a:rPr lang="en-US" sz="2800" i="1" dirty="0" smtClean="0">
                <a:latin typeface="+mj-lt"/>
              </a:rPr>
              <a:t>”.</a:t>
            </a:r>
            <a:endParaRPr lang="en-US" sz="2800" i="1" dirty="0">
              <a:latin typeface="+mj-lt"/>
            </a:endParaRPr>
          </a:p>
        </p:txBody>
      </p:sp>
      <p:pic>
        <p:nvPicPr>
          <p:cNvPr id="5124" name="Picture 4" descr="Kết quả hình ảnh cho Liên minh châu Phi"/>
          <p:cNvPicPr>
            <a:picLocks noChangeAspect="1" noChangeArrowheads="1"/>
          </p:cNvPicPr>
          <p:nvPr/>
        </p:nvPicPr>
        <p:blipFill>
          <a:blip r:embed="rId3"/>
          <a:srcRect/>
          <a:stretch>
            <a:fillRect/>
          </a:stretch>
        </p:blipFill>
        <p:spPr bwMode="auto">
          <a:xfrm>
            <a:off x="4648200" y="914400"/>
            <a:ext cx="4229100" cy="3171826"/>
          </a:xfrm>
          <a:prstGeom prst="rect">
            <a:avLst/>
          </a:prstGeom>
          <a:noFill/>
        </p:spPr>
      </p:pic>
    </p:spTree>
    <p:extLst>
      <p:ext uri="{BB962C8B-B14F-4D97-AF65-F5344CB8AC3E}">
        <p14:creationId xmlns:p14="http://schemas.microsoft.com/office/powerpoint/2010/main" val="7404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ox(in)">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500" fill="hold"/>
                                        <p:tgtEl>
                                          <p:spTgt spid="5124"/>
                                        </p:tgtEl>
                                        <p:attrNameLst>
                                          <p:attrName>ppt_w</p:attrName>
                                        </p:attrNameLst>
                                      </p:cBhvr>
                                      <p:tavLst>
                                        <p:tav tm="0">
                                          <p:val>
                                            <p:fltVal val="0"/>
                                          </p:val>
                                        </p:tav>
                                        <p:tav tm="100000">
                                          <p:val>
                                            <p:strVal val="#ppt_w"/>
                                          </p:val>
                                        </p:tav>
                                      </p:tavLst>
                                    </p:anim>
                                    <p:anim calcmode="lin" valueType="num">
                                      <p:cBhvr>
                                        <p:cTn id="16" dur="500" fill="hold"/>
                                        <p:tgtEl>
                                          <p:spTgt spid="5124"/>
                                        </p:tgtEl>
                                        <p:attrNameLst>
                                          <p:attrName>ppt_h</p:attrName>
                                        </p:attrNameLst>
                                      </p:cBhvr>
                                      <p:tavLst>
                                        <p:tav tm="0">
                                          <p:val>
                                            <p:fltVal val="0"/>
                                          </p:val>
                                        </p:tav>
                                        <p:tav tm="100000">
                                          <p:val>
                                            <p:strVal val="#ppt_h"/>
                                          </p:val>
                                        </p:tav>
                                      </p:tavLst>
                                    </p:anim>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0"/>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mn-cs"/>
              </a:rPr>
              <a:t>Quan hệ Việt Nam </a:t>
            </a:r>
            <a:r>
              <a:rPr kumimoji="0" lang="vi-VN" sz="36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mn-cs"/>
              </a:rPr>
              <a:t>C</a:t>
            </a:r>
            <a:r>
              <a:rPr kumimoji="0" lang="en-US" sz="3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hâu</a:t>
            </a:r>
            <a:r>
              <a:rPr kumimoji="0" lang="vi-VN" sz="3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mn-cs"/>
              </a:rPr>
              <a:t>Phi</a:t>
            </a:r>
            <a:r>
              <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vi-VN" sz="28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vi-VN"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1" name="TextBox 2"/>
          <p:cNvSpPr txBox="1">
            <a:spLocks noChangeArrowheads="1"/>
          </p:cNvSpPr>
          <p:nvPr/>
        </p:nvSpPr>
        <p:spPr bwMode="auto">
          <a:xfrm>
            <a:off x="374650" y="3962400"/>
            <a:ext cx="8318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Việt Nam và các nước châu Phi vốn có quan hệ hữu nghị đặc biệt, được hình thành trong quá trình đấu tranh giải phóng dân tộc của mỗi nước, được Chủ tịch Hồ Chí Minh và các nhà cách mạng yêu nước châu Phi đặt nền móng và chăm lo vun đắp từ những năm đầu thế kỷ XX. Trong suốt 2 cuộc kháng chiến chống thực dân Pháp và đế quốc M</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ĩ</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của dân tộc ta, nhân dân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Arial" pitchFamily="34" charset="0"/>
              </a:rPr>
              <a:t>C</a:t>
            </a:r>
            <a:r>
              <a:rPr kumimoji="0" lang="vi-VN" sz="2000" b="0" i="0" u="none" strike="noStrike" kern="1200" cap="none" spc="0" normalizeH="0" baseline="0" noProof="0" dirty="0" smtClean="0">
                <a:ln>
                  <a:noFill/>
                </a:ln>
                <a:solidFill>
                  <a:srgbClr val="000000"/>
                </a:solidFill>
                <a:effectLst/>
                <a:uLnTx/>
                <a:uFillTx/>
                <a:latin typeface="Times New Roman" pitchFamily="18" charset="0"/>
                <a:ea typeface="+mn-ea"/>
                <a:cs typeface="Arial" pitchFamily="34" charset="0"/>
              </a:rPr>
              <a:t>hâu </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Phi luôn đứng bên cạnh nhân dân Việt Nam, nhiệt thành ủng hộ sự nghiệp chính nghĩa của nhân dân Việt Nam cả về vật chất lẫn tinh thần. Đồng thời, hình ảnh dân tộc Việt Nam đi đầu trong cuộc đấu tranh giành độc lập dân tộc, là sự khích lệ to lớn đối với nhân dân các nước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Arial" pitchFamily="34" charset="0"/>
              </a:rPr>
              <a:t>C</a:t>
            </a:r>
            <a:r>
              <a:rPr kumimoji="0" lang="vi-VN" sz="2000" b="0" i="0" u="none" strike="noStrike" kern="1200" cap="none" spc="0" normalizeH="0" baseline="0" noProof="0" dirty="0" smtClean="0">
                <a:ln>
                  <a:noFill/>
                </a:ln>
                <a:solidFill>
                  <a:srgbClr val="000000"/>
                </a:solidFill>
                <a:effectLst/>
                <a:uLnTx/>
                <a:uFillTx/>
                <a:latin typeface="Times New Roman" pitchFamily="18" charset="0"/>
                <a:ea typeface="+mn-ea"/>
                <a:cs typeface="Arial" pitchFamily="34" charset="0"/>
              </a:rPr>
              <a:t>hâu </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Phi. </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38830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1" y="685800"/>
            <a:ext cx="4229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9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620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chung</a:t>
            </a:r>
            <a:endParaRPr lang="en-US" sz="2800" b="1" dirty="0" smtClean="0">
              <a:latin typeface="Times New Roman" pitchFamily="18" charset="0"/>
              <a:cs typeface="Times New Roman" pitchFamily="18" charset="0"/>
            </a:endParaRPr>
          </a:p>
        </p:txBody>
      </p:sp>
      <p:sp>
        <p:nvSpPr>
          <p:cNvPr id="14" name="Text Box 4"/>
          <p:cNvSpPr txBox="1">
            <a:spLocks noChangeArrowheads="1"/>
          </p:cNvSpPr>
          <p:nvPr/>
        </p:nvSpPr>
        <p:spPr bwMode="auto">
          <a:xfrm>
            <a:off x="12192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6: </a:t>
            </a:r>
            <a:r>
              <a:rPr lang="en-US" sz="2800" b="1" dirty="0">
                <a:latin typeface="Times New Roman" pitchFamily="18" charset="0"/>
                <a:cs typeface="Times New Roman" pitchFamily="18" charset="0"/>
              </a:rPr>
              <a:t>CÁC </a:t>
            </a:r>
            <a:r>
              <a:rPr lang="en-US" sz="2800" b="1" dirty="0" smtClean="0">
                <a:latin typeface="Times New Roman" pitchFamily="18" charset="0"/>
                <a:cs typeface="Times New Roman" pitchFamily="18" charset="0"/>
              </a:rPr>
              <a:t>NƯỚC CHÂU PHI</a:t>
            </a:r>
          </a:p>
        </p:txBody>
      </p:sp>
      <p:sp>
        <p:nvSpPr>
          <p:cNvPr id="6" name="TextBox 5"/>
          <p:cNvSpPr txBox="1"/>
          <p:nvPr/>
        </p:nvSpPr>
        <p:spPr>
          <a:xfrm>
            <a:off x="152400" y="1404219"/>
            <a:ext cx="6096000" cy="800219"/>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 </a:t>
            </a:r>
            <a:r>
              <a:rPr lang="en-US" sz="2800" b="1" dirty="0" err="1" smtClean="0">
                <a:latin typeface="Times New Roman" panose="02020603050405020304" pitchFamily="18" charset="0"/>
                <a:cs typeface="Times New Roman" panose="02020603050405020304" pitchFamily="18" charset="0"/>
              </a:rPr>
              <a:t>Cộng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hoà</a:t>
            </a:r>
            <a:r>
              <a:rPr lang="en-US" sz="2800" b="1" dirty="0" smtClean="0">
                <a:latin typeface="Times New Roman" panose="02020603050405020304" pitchFamily="18" charset="0"/>
                <a:cs typeface="Times New Roman" panose="02020603050405020304" pitchFamily="18" charset="0"/>
              </a:rPr>
              <a:t> Nam Phi:</a:t>
            </a:r>
          </a:p>
          <a:p>
            <a:endParaRPr lang="en-US" dirty="0"/>
          </a:p>
        </p:txBody>
      </p:sp>
      <p:sp>
        <p:nvSpPr>
          <p:cNvPr id="7" name="TextBox 6"/>
          <p:cNvSpPr txBox="1"/>
          <p:nvPr/>
        </p:nvSpPr>
        <p:spPr>
          <a:xfrm>
            <a:off x="103909" y="2170726"/>
            <a:ext cx="86106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cảnh</a:t>
            </a:r>
            <a:endParaRPr lang="en-US" sz="2800" b="1" dirty="0">
              <a:latin typeface="Times New Roman" panose="02020603050405020304" pitchFamily="18" charset="0"/>
              <a:cs typeface="Times New Roman" panose="02020603050405020304" pitchFamily="18" charset="0"/>
            </a:endParaRPr>
          </a:p>
        </p:txBody>
      </p:sp>
      <p:sp>
        <p:nvSpPr>
          <p:cNvPr id="4" name="Right Arrow 3">
            <a:hlinkClick r:id="rId2" action="ppaction://hlinksldjump"/>
          </p:cNvPr>
          <p:cNvSpPr/>
          <p:nvPr/>
        </p:nvSpPr>
        <p:spPr>
          <a:xfrm>
            <a:off x="8153400" y="6172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48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1775"/>
            <a:ext cx="45243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2895600" y="454660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b="1">
                <a:solidFill>
                  <a:srgbClr val="0000FF"/>
                </a:solidFill>
              </a:rPr>
              <a:t>NAM PHI</a:t>
            </a:r>
          </a:p>
        </p:txBody>
      </p:sp>
      <p:sp>
        <p:nvSpPr>
          <p:cNvPr id="16390" name="Rectangle 34"/>
          <p:cNvSpPr>
            <a:spLocks noChangeArrowheads="1"/>
          </p:cNvSpPr>
          <p:nvPr/>
        </p:nvSpPr>
        <p:spPr bwMode="auto">
          <a:xfrm>
            <a:off x="101600" y="5403850"/>
            <a:ext cx="45720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dirty="0" err="1">
                <a:solidFill>
                  <a:srgbClr val="052AE1"/>
                </a:solidFill>
                <a:latin typeface="Times New Roman" pitchFamily="18" charset="0"/>
              </a:rPr>
              <a:t>Lược</a:t>
            </a:r>
            <a:r>
              <a:rPr lang="en-US" b="1" dirty="0">
                <a:solidFill>
                  <a:srgbClr val="052AE1"/>
                </a:solidFill>
                <a:latin typeface="Times New Roman" pitchFamily="18" charset="0"/>
              </a:rPr>
              <a:t> </a:t>
            </a:r>
            <a:r>
              <a:rPr lang="en-US" b="1" dirty="0" err="1">
                <a:solidFill>
                  <a:srgbClr val="052AE1"/>
                </a:solidFill>
                <a:latin typeface="Times New Roman" pitchFamily="18" charset="0"/>
              </a:rPr>
              <a:t>đồ</a:t>
            </a:r>
            <a:r>
              <a:rPr lang="en-US" b="1" dirty="0">
                <a:solidFill>
                  <a:srgbClr val="052AE1"/>
                </a:solidFill>
                <a:latin typeface="Times New Roman" pitchFamily="18" charset="0"/>
              </a:rPr>
              <a:t> </a:t>
            </a:r>
            <a:r>
              <a:rPr lang="en-US" b="1" dirty="0" err="1">
                <a:solidFill>
                  <a:srgbClr val="052AE1"/>
                </a:solidFill>
                <a:latin typeface="Times New Roman" pitchFamily="18" charset="0"/>
              </a:rPr>
              <a:t>các</a:t>
            </a:r>
            <a:r>
              <a:rPr lang="en-US" b="1" dirty="0">
                <a:solidFill>
                  <a:srgbClr val="052AE1"/>
                </a:solidFill>
                <a:latin typeface="Times New Roman" pitchFamily="18" charset="0"/>
              </a:rPr>
              <a:t> </a:t>
            </a:r>
            <a:r>
              <a:rPr lang="en-US" b="1" dirty="0" err="1">
                <a:solidFill>
                  <a:srgbClr val="052AE1"/>
                </a:solidFill>
                <a:latin typeface="Times New Roman" pitchFamily="18" charset="0"/>
              </a:rPr>
              <a:t>nước</a:t>
            </a:r>
            <a:r>
              <a:rPr lang="en-US" b="1" dirty="0">
                <a:solidFill>
                  <a:srgbClr val="052AE1"/>
                </a:solidFill>
                <a:latin typeface="Times New Roman" pitchFamily="18" charset="0"/>
              </a:rPr>
              <a:t> </a:t>
            </a:r>
            <a:r>
              <a:rPr lang="en-US" b="1" dirty="0" err="1">
                <a:solidFill>
                  <a:srgbClr val="052AE1"/>
                </a:solidFill>
                <a:latin typeface="Times New Roman" pitchFamily="18" charset="0"/>
              </a:rPr>
              <a:t>C</a:t>
            </a:r>
            <a:r>
              <a:rPr lang="en-US" b="1" dirty="0" err="1" smtClean="0">
                <a:solidFill>
                  <a:srgbClr val="052AE1"/>
                </a:solidFill>
                <a:latin typeface="Times New Roman" pitchFamily="18" charset="0"/>
              </a:rPr>
              <a:t>hâu</a:t>
            </a:r>
            <a:r>
              <a:rPr lang="en-US" b="1" dirty="0" smtClean="0">
                <a:solidFill>
                  <a:srgbClr val="052AE1"/>
                </a:solidFill>
                <a:latin typeface="Times New Roman" pitchFamily="18" charset="0"/>
              </a:rPr>
              <a:t> </a:t>
            </a:r>
            <a:r>
              <a:rPr lang="en-US" b="1" dirty="0">
                <a:solidFill>
                  <a:srgbClr val="052AE1"/>
                </a:solidFill>
                <a:latin typeface="Times New Roman" pitchFamily="18" charset="0"/>
              </a:rPr>
              <a:t>Phi</a:t>
            </a:r>
          </a:p>
        </p:txBody>
      </p:sp>
      <p:pic>
        <p:nvPicPr>
          <p:cNvPr id="15367" name="Picture 30" descr="Nam Phi - dat nuoc duy nhat co 3 thu do hinh anh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44475"/>
            <a:ext cx="2667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
          <p:cNvSpPr>
            <a:spLocks noChangeArrowheads="1"/>
          </p:cNvSpPr>
          <p:nvPr/>
        </p:nvSpPr>
        <p:spPr bwMode="auto">
          <a:xfrm>
            <a:off x="5945188" y="1711325"/>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Times New Roman" pitchFamily="18" charset="0"/>
              </a:rPr>
              <a:t>Quốc kỳ Nam Phi.</a:t>
            </a:r>
          </a:p>
        </p:txBody>
      </p:sp>
      <p:sp>
        <p:nvSpPr>
          <p:cNvPr id="2" name="TextBox 1"/>
          <p:cNvSpPr txBox="1"/>
          <p:nvPr/>
        </p:nvSpPr>
        <p:spPr>
          <a:xfrm>
            <a:off x="5181600" y="2286000"/>
            <a:ext cx="3657600" cy="954107"/>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hòa</a:t>
            </a:r>
            <a:r>
              <a:rPr lang="en-US" sz="2800" b="1" dirty="0" smtClean="0">
                <a:solidFill>
                  <a:srgbClr val="FF0000"/>
                </a:solidFill>
                <a:latin typeface="Times New Roman" pitchFamily="18" charset="0"/>
                <a:cs typeface="Times New Roman" pitchFamily="18" charset="0"/>
              </a:rPr>
              <a:t> Nam Phi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232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p:cTn id="7" dur="500" fill="hold"/>
                                        <p:tgtEl>
                                          <p:spTgt spid="15367"/>
                                        </p:tgtEl>
                                        <p:attrNameLst>
                                          <p:attrName>ppt_w</p:attrName>
                                        </p:attrNameLst>
                                      </p:cBhvr>
                                      <p:tavLst>
                                        <p:tav tm="0">
                                          <p:val>
                                            <p:fltVal val="0"/>
                                          </p:val>
                                        </p:tav>
                                        <p:tav tm="100000">
                                          <p:val>
                                            <p:strVal val="#ppt_w"/>
                                          </p:val>
                                        </p:tav>
                                      </p:tavLst>
                                    </p:anim>
                                    <p:anim calcmode="lin" valueType="num">
                                      <p:cBhvr>
                                        <p:cTn id="8" dur="500" fill="hold"/>
                                        <p:tgtEl>
                                          <p:spTgt spid="15367"/>
                                        </p:tgtEl>
                                        <p:attrNameLst>
                                          <p:attrName>ppt_h</p:attrName>
                                        </p:attrNameLst>
                                      </p:cBhvr>
                                      <p:tavLst>
                                        <p:tav tm="0">
                                          <p:val>
                                            <p:fltVal val="0"/>
                                          </p:val>
                                        </p:tav>
                                        <p:tav tm="100000">
                                          <p:val>
                                            <p:strVal val="#ppt_h"/>
                                          </p:val>
                                        </p:tav>
                                      </p:tavLst>
                                    </p:anim>
                                    <p:animEffect transition="in" filter="fade">
                                      <p:cBhvr>
                                        <p:cTn id="9" dur="500"/>
                                        <p:tgtEl>
                                          <p:spTgt spid="1536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368"/>
                                        </p:tgtEl>
                                        <p:attrNameLst>
                                          <p:attrName>style.visibility</p:attrName>
                                        </p:attrNameLst>
                                      </p:cBhvr>
                                      <p:to>
                                        <p:strVal val="visible"/>
                                      </p:to>
                                    </p:set>
                                    <p:anim calcmode="lin" valueType="num">
                                      <p:cBhvr>
                                        <p:cTn id="12" dur="500" fill="hold"/>
                                        <p:tgtEl>
                                          <p:spTgt spid="15368"/>
                                        </p:tgtEl>
                                        <p:attrNameLst>
                                          <p:attrName>ppt_w</p:attrName>
                                        </p:attrNameLst>
                                      </p:cBhvr>
                                      <p:tavLst>
                                        <p:tav tm="0">
                                          <p:val>
                                            <p:fltVal val="0"/>
                                          </p:val>
                                        </p:tav>
                                        <p:tav tm="100000">
                                          <p:val>
                                            <p:strVal val="#ppt_w"/>
                                          </p:val>
                                        </p:tav>
                                      </p:tavLst>
                                    </p:anim>
                                    <p:anim calcmode="lin" valueType="num">
                                      <p:cBhvr>
                                        <p:cTn id="13" dur="500" fill="hold"/>
                                        <p:tgtEl>
                                          <p:spTgt spid="15368"/>
                                        </p:tgtEl>
                                        <p:attrNameLst>
                                          <p:attrName>ppt_h</p:attrName>
                                        </p:attrNameLst>
                                      </p:cBhvr>
                                      <p:tavLst>
                                        <p:tav tm="0">
                                          <p:val>
                                            <p:fltVal val="0"/>
                                          </p:val>
                                        </p:tav>
                                        <p:tav tm="100000">
                                          <p:val>
                                            <p:strVal val="#ppt_h"/>
                                          </p:val>
                                        </p:tav>
                                      </p:tavLst>
                                    </p:anim>
                                    <p:animEffect transition="in" filter="fade">
                                      <p:cBhvr>
                                        <p:cTn id="14" dur="500"/>
                                        <p:tgtEl>
                                          <p:spTgt spid="1536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38200"/>
            <a:ext cx="5562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228600" y="895350"/>
            <a:ext cx="4572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en-US" altLang="en-US" sz="2400" b="1" u="sng">
              <a:solidFill>
                <a:srgbClr val="FF0066"/>
              </a:solidFill>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2400" b="1" u="sng">
              <a:solidFill>
                <a:srgbClr val="FF0066"/>
              </a:solidFill>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1800" b="1" u="sng">
              <a:solidFill>
                <a:schemeClr val="tx1"/>
              </a:solidFill>
              <a:latin typeface="Franklin Gothic Book" pitchFamily="34" charset="0"/>
            </a:endParaRPr>
          </a:p>
        </p:txBody>
      </p:sp>
      <p:sp>
        <p:nvSpPr>
          <p:cNvPr id="20484" name="Text Box 4"/>
          <p:cNvSpPr txBox="1">
            <a:spLocks noChangeArrowheads="1"/>
          </p:cNvSpPr>
          <p:nvPr/>
        </p:nvSpPr>
        <p:spPr bwMode="auto">
          <a:xfrm>
            <a:off x="228600" y="990600"/>
            <a:ext cx="2819400"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r>
              <a:rPr lang="en-US" altLang="en-US" sz="2800" b="1" dirty="0" err="1">
                <a:solidFill>
                  <a:schemeClr val="tx1"/>
                </a:solidFill>
                <a:latin typeface="Times New Roman" panose="02020603050405020304" pitchFamily="18" charset="0"/>
              </a:rPr>
              <a:t>Cộng</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hòa</a:t>
            </a:r>
            <a:r>
              <a:rPr lang="en-US" altLang="en-US" sz="2800" b="1" dirty="0">
                <a:solidFill>
                  <a:schemeClr val="tx1"/>
                </a:solidFill>
                <a:latin typeface="Times New Roman" panose="02020603050405020304" pitchFamily="18" charset="0"/>
              </a:rPr>
              <a:t> Nam Phi:</a:t>
            </a:r>
          </a:p>
          <a:p>
            <a:pPr eaLnBrk="1" hangingPunct="1">
              <a:spcBef>
                <a:spcPct val="50000"/>
              </a:spcBef>
              <a:buClrTx/>
              <a:buSzTx/>
              <a:buFontTx/>
              <a:buNone/>
            </a:pPr>
            <a:r>
              <a:rPr lang="en-US" altLang="en-US" sz="2800" b="1" dirty="0">
                <a:solidFill>
                  <a:schemeClr val="tx1"/>
                </a:solidFill>
                <a:latin typeface="Times New Roman" panose="02020603050405020304" pitchFamily="18" charset="0"/>
              </a:rPr>
              <a:t> - </a:t>
            </a:r>
            <a:r>
              <a:rPr lang="en-US" altLang="en-US" sz="2800" b="1" dirty="0" err="1">
                <a:solidFill>
                  <a:schemeClr val="tx1"/>
                </a:solidFill>
                <a:latin typeface="Times New Roman" panose="02020603050405020304" pitchFamily="18" charset="0"/>
              </a:rPr>
              <a:t>Nằm</a:t>
            </a:r>
            <a:r>
              <a:rPr lang="en-US" altLang="en-US" sz="2800" b="1" dirty="0">
                <a:solidFill>
                  <a:schemeClr val="tx1"/>
                </a:solidFill>
                <a:latin typeface="Times New Roman" panose="02020603050405020304" pitchFamily="18" charset="0"/>
              </a:rPr>
              <a:t> ở </a:t>
            </a:r>
            <a:r>
              <a:rPr lang="en-US" altLang="en-US" sz="2800" b="1" dirty="0" err="1">
                <a:solidFill>
                  <a:schemeClr val="tx1"/>
                </a:solidFill>
                <a:latin typeface="Times New Roman" panose="02020603050405020304" pitchFamily="18" charset="0"/>
              </a:rPr>
              <a:t>cực</a:t>
            </a:r>
            <a:r>
              <a:rPr lang="en-US" altLang="en-US" sz="2800" b="1" dirty="0">
                <a:solidFill>
                  <a:schemeClr val="tx1"/>
                </a:solidFill>
                <a:latin typeface="Times New Roman" panose="02020603050405020304" pitchFamily="18" charset="0"/>
              </a:rPr>
              <a:t> Nam </a:t>
            </a:r>
            <a:r>
              <a:rPr lang="en-US" altLang="en-US" sz="2800" b="1" dirty="0" err="1">
                <a:solidFill>
                  <a:schemeClr val="tx1"/>
                </a:solidFill>
                <a:latin typeface="Times New Roman" panose="02020603050405020304" pitchFamily="18" charset="0"/>
              </a:rPr>
              <a:t>châu</a:t>
            </a:r>
            <a:r>
              <a:rPr lang="en-US" altLang="en-US" sz="2800" b="1" dirty="0">
                <a:solidFill>
                  <a:schemeClr val="tx1"/>
                </a:solidFill>
                <a:latin typeface="Times New Roman" panose="02020603050405020304" pitchFamily="18" charset="0"/>
              </a:rPr>
              <a:t> Phi. </a:t>
            </a:r>
          </a:p>
          <a:p>
            <a:pPr eaLnBrk="1" hangingPunct="1">
              <a:spcBef>
                <a:spcPct val="0"/>
              </a:spcBef>
              <a:buClrTx/>
              <a:buSzTx/>
              <a:buFontTx/>
              <a:buNone/>
            </a:pP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Dân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số</a:t>
            </a:r>
            <a:r>
              <a:rPr lang="en-US" altLang="en-US" sz="2800" b="1" dirty="0">
                <a:solidFill>
                  <a:schemeClr val="tx1"/>
                </a:solidFill>
                <a:latin typeface="Times New Roman" panose="02020603050405020304" pitchFamily="18" charset="0"/>
              </a:rPr>
              <a:t>: </a:t>
            </a:r>
            <a:r>
              <a:rPr lang="en-US" altLang="en-US" sz="2800" b="1" dirty="0" smtClean="0">
                <a:solidFill>
                  <a:schemeClr val="tx1"/>
                </a:solidFill>
                <a:latin typeface="Times New Roman" panose="02020603050405020304" pitchFamily="18" charset="0"/>
              </a:rPr>
              <a:t>31/12/2021 </a:t>
            </a:r>
            <a:r>
              <a:rPr lang="en-US" altLang="en-US" sz="2800" b="1" dirty="0" err="1" smtClean="0">
                <a:solidFill>
                  <a:schemeClr val="tx1"/>
                </a:solidFill>
                <a:latin typeface="Times New Roman" panose="02020603050405020304" pitchFamily="18" charset="0"/>
              </a:rPr>
              <a:t>là</a:t>
            </a:r>
            <a:r>
              <a:rPr lang="en-US" altLang="en-US" sz="2800" b="1" dirty="0" smtClean="0">
                <a:solidFill>
                  <a:schemeClr val="tx1"/>
                </a:solidFill>
                <a:latin typeface="Times New Roman" panose="02020603050405020304" pitchFamily="18" charset="0"/>
              </a:rPr>
              <a:t> 60.402.000 </a:t>
            </a:r>
            <a:r>
              <a:rPr lang="en-US" altLang="en-US" sz="2800" b="1" dirty="0" err="1">
                <a:solidFill>
                  <a:schemeClr val="tx1"/>
                </a:solidFill>
                <a:latin typeface="Times New Roman" panose="02020603050405020304" pitchFamily="18" charset="0"/>
              </a:rPr>
              <a:t>người</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Người</a:t>
            </a:r>
            <a:r>
              <a:rPr lang="en-US" altLang="en-US" sz="2800" b="1" dirty="0">
                <a:solidFill>
                  <a:schemeClr val="tx1"/>
                </a:solidFill>
                <a:latin typeface="Times New Roman" panose="02020603050405020304" pitchFamily="18" charset="0"/>
              </a:rPr>
              <a:t> da </a:t>
            </a:r>
            <a:r>
              <a:rPr lang="en-US" altLang="en-US" sz="2800" b="1" dirty="0" err="1">
                <a:solidFill>
                  <a:schemeClr val="tx1"/>
                </a:solidFill>
                <a:latin typeface="Times New Roman" panose="02020603050405020304" pitchFamily="18" charset="0"/>
              </a:rPr>
              <a:t>đen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là</a:t>
            </a:r>
            <a:r>
              <a:rPr lang="en-US" altLang="en-US" sz="2800" b="1" dirty="0">
                <a:solidFill>
                  <a:schemeClr val="tx1"/>
                </a:solidFill>
                <a:latin typeface="Times New Roman" panose="02020603050405020304" pitchFamily="18" charset="0"/>
              </a:rPr>
              <a:t>: 75,2%. </a:t>
            </a:r>
            <a:r>
              <a:rPr lang="en-US" altLang="en-US" sz="2800" b="1" dirty="0" err="1">
                <a:solidFill>
                  <a:schemeClr val="tx1"/>
                </a:solidFill>
                <a:latin typeface="Times New Roman" panose="02020603050405020304" pitchFamily="18" charset="0"/>
              </a:rPr>
              <a:t>Người</a:t>
            </a:r>
            <a:r>
              <a:rPr lang="en-US" altLang="en-US" sz="2800" b="1" dirty="0">
                <a:solidFill>
                  <a:schemeClr val="tx1"/>
                </a:solidFill>
                <a:latin typeface="Times New Roman" panose="02020603050405020304" pitchFamily="18" charset="0"/>
              </a:rPr>
              <a:t> da </a:t>
            </a:r>
            <a:r>
              <a:rPr lang="en-US" altLang="en-US" sz="2800" b="1" dirty="0" err="1">
                <a:solidFill>
                  <a:schemeClr val="tx1"/>
                </a:solidFill>
                <a:latin typeface="Times New Roman" panose="02020603050405020304" pitchFamily="18" charset="0"/>
              </a:rPr>
              <a:t>màu</a:t>
            </a:r>
            <a:r>
              <a:rPr lang="en-US" altLang="en-US" sz="2800" b="1" dirty="0">
                <a:solidFill>
                  <a:schemeClr val="tx1"/>
                </a:solidFill>
                <a:latin typeface="Times New Roman" panose="02020603050405020304" pitchFamily="18" charset="0"/>
              </a:rPr>
              <a:t> : 11,25%Người da </a:t>
            </a:r>
            <a:r>
              <a:rPr lang="en-US" altLang="en-US" sz="2800" b="1" dirty="0" err="1">
                <a:solidFill>
                  <a:schemeClr val="tx1"/>
                </a:solidFill>
                <a:latin typeface="Times New Roman" panose="02020603050405020304" pitchFamily="18" charset="0"/>
              </a:rPr>
              <a:t>trắng</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là</a:t>
            </a:r>
            <a:r>
              <a:rPr lang="en-US" altLang="en-US" sz="2800" b="1" dirty="0">
                <a:solidFill>
                  <a:schemeClr val="tx1"/>
                </a:solidFill>
                <a:latin typeface="Times New Roman" panose="02020603050405020304" pitchFamily="18" charset="0"/>
              </a:rPr>
              <a:t>: 13,6%).</a:t>
            </a:r>
          </a:p>
          <a:p>
            <a:pPr eaLnBrk="1" hangingPunct="1">
              <a:spcBef>
                <a:spcPct val="50000"/>
              </a:spcBef>
              <a:buClrTx/>
              <a:buSzTx/>
              <a:buFontTx/>
              <a:buNone/>
            </a:pPr>
            <a:endParaRPr lang="vi-VN" altLang="en-US" sz="1800" dirty="0">
              <a:solidFill>
                <a:schemeClr val="tx1"/>
              </a:solidFill>
              <a:latin typeface="Franklin Gothic Book" pitchFamily="34" charset="0"/>
            </a:endParaRPr>
          </a:p>
        </p:txBody>
      </p:sp>
      <p:sp>
        <p:nvSpPr>
          <p:cNvPr id="20485" name="Text Box 5"/>
          <p:cNvSpPr txBox="1">
            <a:spLocks noChangeArrowheads="1"/>
          </p:cNvSpPr>
          <p:nvPr/>
        </p:nvSpPr>
        <p:spPr bwMode="auto">
          <a:xfrm>
            <a:off x="0" y="3581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20486" name="Text Box 6"/>
          <p:cNvSpPr txBox="1">
            <a:spLocks noChangeArrowheads="1"/>
          </p:cNvSpPr>
          <p:nvPr/>
        </p:nvSpPr>
        <p:spPr bwMode="auto">
          <a:xfrm>
            <a:off x="0" y="45720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104455" name="AutoShape 7"/>
          <p:cNvSpPr>
            <a:spLocks noChangeArrowheads="1"/>
          </p:cNvSpPr>
          <p:nvPr/>
        </p:nvSpPr>
        <p:spPr bwMode="auto">
          <a:xfrm>
            <a:off x="5867400" y="2590800"/>
            <a:ext cx="228600" cy="304800"/>
          </a:xfrm>
          <a:prstGeom prst="star5">
            <a:avLst/>
          </a:prstGeom>
          <a:solidFill>
            <a:srgbClr val="FF3300"/>
          </a:solidFill>
          <a:ln w="9525">
            <a:solidFill>
              <a:schemeClr val="tx1"/>
            </a:solidFill>
            <a:miter lim="800000"/>
            <a:headEnd/>
            <a:tailEnd/>
          </a:ln>
          <a:effectLst/>
        </p:spPr>
        <p:txBody>
          <a:bodyPr wrap="none" anchor="ctr"/>
          <a:lstStyle/>
          <a:p>
            <a:pPr algn="ctr" eaLnBrk="1" fontAlgn="auto" hangingPunct="1">
              <a:spcBef>
                <a:spcPts val="0"/>
              </a:spcBef>
              <a:spcAft>
                <a:spcPts val="0"/>
              </a:spcAft>
              <a:defRPr/>
            </a:pPr>
            <a:endParaRPr lang="en-US">
              <a:solidFill>
                <a:schemeClr val="hlink"/>
              </a:solidFill>
              <a:latin typeface="Tahoma" pitchFamily="34" charset="0"/>
              <a:cs typeface="+mn-cs"/>
            </a:endParaRPr>
          </a:p>
        </p:txBody>
      </p:sp>
      <p:sp>
        <p:nvSpPr>
          <p:cNvPr id="104456" name="AutoShape 8"/>
          <p:cNvSpPr>
            <a:spLocks noChangeArrowheads="1"/>
          </p:cNvSpPr>
          <p:nvPr/>
        </p:nvSpPr>
        <p:spPr bwMode="auto">
          <a:xfrm>
            <a:off x="7467600" y="2743200"/>
            <a:ext cx="228600" cy="304800"/>
          </a:xfrm>
          <a:prstGeom prst="star5">
            <a:avLst/>
          </a:prstGeom>
          <a:solidFill>
            <a:srgbClr val="FF3300"/>
          </a:solidFill>
          <a:ln w="9525">
            <a:solidFill>
              <a:schemeClr val="tx1"/>
            </a:solidFill>
            <a:miter lim="800000"/>
            <a:headEnd/>
            <a:tailEnd/>
          </a:ln>
          <a:effectLst/>
        </p:spPr>
        <p:txBody>
          <a:bodyPr wrap="none" anchor="ctr"/>
          <a:lstStyle/>
          <a:p>
            <a:pPr algn="ctr" eaLnBrk="1" fontAlgn="auto" hangingPunct="1">
              <a:spcBef>
                <a:spcPts val="0"/>
              </a:spcBef>
              <a:spcAft>
                <a:spcPts val="0"/>
              </a:spcAft>
              <a:defRPr/>
            </a:pPr>
            <a:endParaRPr lang="en-US">
              <a:solidFill>
                <a:schemeClr val="hlink"/>
              </a:solidFill>
              <a:latin typeface="Tahoma" pitchFamily="34" charset="0"/>
              <a:cs typeface="+mn-cs"/>
            </a:endParaRPr>
          </a:p>
        </p:txBody>
      </p:sp>
      <p:sp>
        <p:nvSpPr>
          <p:cNvPr id="104460" name="Rectangle 12"/>
          <p:cNvSpPr>
            <a:spLocks noGrp="1" noChangeArrowheads="1"/>
          </p:cNvSpPr>
          <p:nvPr>
            <p:ph type="title" idx="4294967295"/>
          </p:nvPr>
        </p:nvSpPr>
        <p:spPr>
          <a:xfrm>
            <a:off x="152400" y="0"/>
            <a:ext cx="8534400" cy="944563"/>
          </a:xfrm>
        </p:spPr>
        <p:txBody>
          <a:bodyPr/>
          <a:lstStyle/>
          <a:p>
            <a:pPr eaLnBrk="1" fontAlgn="auto" hangingPunct="1">
              <a:spcAft>
                <a:spcPts val="0"/>
              </a:spcAft>
              <a:defRPr/>
            </a:pPr>
            <a:r>
              <a:rPr lang="en-US" sz="2800" b="1" dirty="0" smtClean="0">
                <a:solidFill>
                  <a:schemeClr val="hlink"/>
                </a:solidFill>
                <a:latin typeface="+mj-lt"/>
              </a:rPr>
              <a:t>                          LƯỢC ĐỒ </a:t>
            </a:r>
            <a:r>
              <a:rPr lang="en-US" sz="3200" b="1" dirty="0" smtClean="0">
                <a:solidFill>
                  <a:srgbClr val="FF3300"/>
                </a:solidFill>
                <a:latin typeface="+mj-lt"/>
              </a:rPr>
              <a:t>CHÂU </a:t>
            </a:r>
            <a:r>
              <a:rPr lang="en-US" sz="3200" b="1" dirty="0">
                <a:solidFill>
                  <a:srgbClr val="FF3300"/>
                </a:solidFill>
                <a:latin typeface="+mj-lt"/>
              </a:rPr>
              <a:t>PHI</a:t>
            </a:r>
          </a:p>
        </p:txBody>
      </p:sp>
    </p:spTree>
    <p:extLst>
      <p:ext uri="{BB962C8B-B14F-4D97-AF65-F5344CB8AC3E}">
        <p14:creationId xmlns:p14="http://schemas.microsoft.com/office/powerpoint/2010/main" val="304653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0" y="0"/>
            <a:ext cx="8001000" cy="914400"/>
          </a:xfrm>
          <a:solidFill>
            <a:srgbClr val="1C1C1C"/>
          </a:solidFill>
        </p:spPr>
        <p:txBody>
          <a:bodyPr anchor="t"/>
          <a:lstStyle/>
          <a:p>
            <a:pPr eaLnBrk="1" fontAlgn="auto" hangingPunct="1">
              <a:spcAft>
                <a:spcPts val="0"/>
              </a:spcAft>
              <a:defRPr/>
            </a:pPr>
            <a:r>
              <a:rPr lang="en-US" b="1" dirty="0" smtClean="0">
                <a:solidFill>
                  <a:srgbClr val="FF0000"/>
                </a:solidFill>
                <a:latin typeface="Times New Roman" pitchFamily="18" charset="0"/>
              </a:rPr>
              <a:t> </a:t>
            </a:r>
            <a:r>
              <a:rPr lang="en-US" b="1" u="sng" dirty="0">
                <a:solidFill>
                  <a:srgbClr val="FF0000"/>
                </a:solidFill>
                <a:latin typeface="Times New Roman" pitchFamily="18" charset="0"/>
              </a:rPr>
              <a:t>CỘNG HOÀ NAM PHI:</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l="65001" t="14650" r="15488" b="68666"/>
          <a:stretch>
            <a:fillRect/>
          </a:stretch>
        </p:blipFill>
        <p:spPr bwMode="auto">
          <a:xfrm>
            <a:off x="6248400" y="4572000"/>
            <a:ext cx="259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Huy hiệu Nam Phi">
            <a:hlinkClick r:id="rId4" tooltip="&quot;Huy hiệu Nam Phi&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5240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6553200" y="6248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1800" b="1">
                <a:solidFill>
                  <a:schemeClr val="tx1"/>
                </a:solidFill>
                <a:latin typeface="Times New Roman" panose="02020603050405020304" pitchFamily="18" charset="0"/>
                <a:cs typeface="Times New Roman" panose="02020603050405020304" pitchFamily="18" charset="0"/>
              </a:rPr>
              <a:t>South Africa</a:t>
            </a:r>
          </a:p>
        </p:txBody>
      </p:sp>
      <p:pic>
        <p:nvPicPr>
          <p:cNvPr id="450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2000"/>
            <a:ext cx="5486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AutoShape 7"/>
          <p:cNvSpPr>
            <a:spLocks noChangeArrowheads="1"/>
          </p:cNvSpPr>
          <p:nvPr/>
        </p:nvSpPr>
        <p:spPr bwMode="auto">
          <a:xfrm rot="-967073">
            <a:off x="3659188" y="5578475"/>
            <a:ext cx="2455862" cy="536575"/>
          </a:xfrm>
          <a:prstGeom prst="leftArrow">
            <a:avLst>
              <a:gd name="adj1" fmla="val 50000"/>
              <a:gd name="adj2" fmla="val 114423"/>
            </a:avLst>
          </a:prstGeom>
          <a:solidFill>
            <a:srgbClr val="FF9900"/>
          </a:solidFill>
          <a:ln w="9525">
            <a:solidFill>
              <a:schemeClr val="tx1"/>
            </a:solid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chemeClr val="tx1"/>
              </a:solidFill>
              <a:latin typeface="Franklin Gothic Book" pitchFamily="34" charset="0"/>
            </a:endParaRPr>
          </a:p>
        </p:txBody>
      </p:sp>
      <p:sp>
        <p:nvSpPr>
          <p:cNvPr id="45064" name="Text Box 8"/>
          <p:cNvSpPr txBox="1">
            <a:spLocks noChangeArrowheads="1"/>
          </p:cNvSpPr>
          <p:nvPr/>
        </p:nvSpPr>
        <p:spPr bwMode="auto">
          <a:xfrm>
            <a:off x="6248400" y="38862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000" b="1">
                <a:solidFill>
                  <a:schemeClr val="tx1"/>
                </a:solidFill>
                <a:latin typeface="Times New Roman" panose="02020603050405020304" pitchFamily="18" charset="0"/>
                <a:cs typeface="Times New Roman" panose="02020603050405020304" pitchFamily="18" charset="0"/>
              </a:rPr>
              <a:t>Huy hiệu Nam Phi</a:t>
            </a:r>
          </a:p>
        </p:txBody>
      </p:sp>
      <p:sp>
        <p:nvSpPr>
          <p:cNvPr id="21513" name="Oval 9"/>
          <p:cNvSpPr>
            <a:spLocks noChangeArrowheads="1"/>
          </p:cNvSpPr>
          <p:nvPr/>
        </p:nvSpPr>
        <p:spPr bwMode="auto">
          <a:xfrm>
            <a:off x="3200400" y="6324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chemeClr val="tx1"/>
              </a:solidFill>
              <a:latin typeface="Franklin Gothic Book" pitchFamily="34" charset="0"/>
            </a:endParaRPr>
          </a:p>
        </p:txBody>
      </p:sp>
      <p:sp>
        <p:nvSpPr>
          <p:cNvPr id="21514" name="Oval 10"/>
          <p:cNvSpPr>
            <a:spLocks noChangeArrowheads="1"/>
          </p:cNvSpPr>
          <p:nvPr/>
        </p:nvSpPr>
        <p:spPr bwMode="auto">
          <a:xfrm>
            <a:off x="3505200" y="6019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chemeClr val="tx1"/>
              </a:solidFill>
              <a:latin typeface="Franklin Gothic Book" pitchFamily="34" charset="0"/>
            </a:endParaRPr>
          </a:p>
        </p:txBody>
      </p:sp>
      <p:sp>
        <p:nvSpPr>
          <p:cNvPr id="45067" name="AutoShape 11"/>
          <p:cNvSpPr>
            <a:spLocks noChangeArrowheads="1"/>
          </p:cNvSpPr>
          <p:nvPr/>
        </p:nvSpPr>
        <p:spPr bwMode="auto">
          <a:xfrm>
            <a:off x="3733800" y="5791200"/>
            <a:ext cx="152400" cy="152400"/>
          </a:xfrm>
          <a:prstGeom prst="star5">
            <a:avLst/>
          </a:prstGeom>
          <a:solidFill>
            <a:schemeClr val="accent1"/>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mn-lt"/>
              <a:cs typeface="+mn-cs"/>
            </a:endParaRPr>
          </a:p>
        </p:txBody>
      </p:sp>
      <p:pic>
        <p:nvPicPr>
          <p:cNvPr id="2151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Huy hiệu Nam Phi">
            <a:hlinkClick r:id="rId4" tooltip="&quot;Huy hiệu Nam Phi&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68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376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diamond(in)">
                                      <p:cBhvr>
                                        <p:cTn id="7" dur="2000"/>
                                        <p:tgtEl>
                                          <p:spTgt spid="45062"/>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19" presetClass="entr" presetSubtype="10" fill="hold" nodeType="withEffect">
                                  <p:stCondLst>
                                    <p:cond delay="0"/>
                                  </p:stCondLst>
                                  <p:childTnLst>
                                    <p:set>
                                      <p:cBhvr>
                                        <p:cTn id="9" dur="1" fill="hold">
                                          <p:stCondLst>
                                            <p:cond delay="0"/>
                                          </p:stCondLst>
                                        </p:cTn>
                                        <p:tgtEl>
                                          <p:spTgt spid="45060"/>
                                        </p:tgtEl>
                                        <p:attrNameLst>
                                          <p:attrName>style.visibility</p:attrName>
                                        </p:attrNameLst>
                                      </p:cBhvr>
                                      <p:to>
                                        <p:strVal val="visible"/>
                                      </p:to>
                                    </p:set>
                                    <p:anim calcmode="lin" valueType="num">
                                      <p:cBhvr>
                                        <p:cTn id="10" dur="5000" fill="hold"/>
                                        <p:tgtEl>
                                          <p:spTgt spid="45060"/>
                                        </p:tgtEl>
                                        <p:attrNameLst>
                                          <p:attrName>ppt_w</p:attrName>
                                        </p:attrNameLst>
                                      </p:cBhvr>
                                      <p:tavLst>
                                        <p:tav tm="0" fmla="#ppt_w*sin(2.5*pi*$)">
                                          <p:val>
                                            <p:fltVal val="0"/>
                                          </p:val>
                                        </p:tav>
                                        <p:tav tm="100000">
                                          <p:val>
                                            <p:fltVal val="1"/>
                                          </p:val>
                                        </p:tav>
                                      </p:tavLst>
                                    </p:anim>
                                    <p:anim calcmode="lin" valueType="num">
                                      <p:cBhvr>
                                        <p:cTn id="11" dur="5000" fill="hold"/>
                                        <p:tgtEl>
                                          <p:spTgt spid="45060"/>
                                        </p:tgtEl>
                                        <p:attrNameLst>
                                          <p:attrName>ppt_h</p:attrName>
                                        </p:attrNameLst>
                                      </p:cBhvr>
                                      <p:tavLst>
                                        <p:tav tm="0">
                                          <p:val>
                                            <p:strVal val="#ppt_h"/>
                                          </p:val>
                                        </p:tav>
                                        <p:tav tm="100000">
                                          <p:val>
                                            <p:strVal val="#ppt_h"/>
                                          </p:val>
                                        </p:tav>
                                      </p:tavLst>
                                    </p:anim>
                                  </p:childTnLst>
                                </p:cTn>
                              </p:par>
                              <p:par>
                                <p:cTn id="12" presetID="8" presetClass="entr" presetSubtype="16" fill="hold" grpId="0" nodeType="withEffect">
                                  <p:stCondLst>
                                    <p:cond delay="0"/>
                                  </p:stCondLst>
                                  <p:childTnLst>
                                    <p:set>
                                      <p:cBhvr>
                                        <p:cTn id="13" dur="1" fill="hold">
                                          <p:stCondLst>
                                            <p:cond delay="0"/>
                                          </p:stCondLst>
                                        </p:cTn>
                                        <p:tgtEl>
                                          <p:spTgt spid="45064"/>
                                        </p:tgtEl>
                                        <p:attrNameLst>
                                          <p:attrName>style.visibility</p:attrName>
                                        </p:attrNameLst>
                                      </p:cBhvr>
                                      <p:to>
                                        <p:strVal val="visible"/>
                                      </p:to>
                                    </p:set>
                                    <p:animEffect transition="in" filter="diamond(in)">
                                      <p:cBhvr>
                                        <p:cTn id="14" dur="2000"/>
                                        <p:tgtEl>
                                          <p:spTgt spid="45064"/>
                                        </p:tgtEl>
                                      </p:cBhvr>
                                    </p:animEffect>
                                  </p:childTnLst>
                                </p:cTn>
                              </p:par>
                              <p:par>
                                <p:cTn id="15" presetID="39" presetClass="entr" presetSubtype="0" accel="100000" fill="hold" nodeType="withEffect">
                                  <p:stCondLst>
                                    <p:cond delay="0"/>
                                  </p:stCondLst>
                                  <p:childTnLst>
                                    <p:set>
                                      <p:cBhvr>
                                        <p:cTn id="16" dur="1" fill="hold">
                                          <p:stCondLst>
                                            <p:cond delay="0"/>
                                          </p:stCondLst>
                                        </p:cTn>
                                        <p:tgtEl>
                                          <p:spTgt spid="45059"/>
                                        </p:tgtEl>
                                        <p:attrNameLst>
                                          <p:attrName>style.visibility</p:attrName>
                                        </p:attrNameLst>
                                      </p:cBhvr>
                                      <p:to>
                                        <p:strVal val="visible"/>
                                      </p:to>
                                    </p:set>
                                    <p:anim calcmode="lin" valueType="num">
                                      <p:cBhvr>
                                        <p:cTn id="17" dur="1000" fill="hold"/>
                                        <p:tgtEl>
                                          <p:spTgt spid="45059"/>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45059"/>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45059"/>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45059"/>
                                        </p:tgtEl>
                                        <p:attrNameLst>
                                          <p:attrName>ppt_y</p:attrName>
                                        </p:attrNameLst>
                                      </p:cBhvr>
                                      <p:tavLst>
                                        <p:tav tm="0">
                                          <p:val>
                                            <p:strVal val="#ppt_y"/>
                                          </p:val>
                                        </p:tav>
                                        <p:tav tm="100000">
                                          <p:val>
                                            <p:strVal val="#ppt_y"/>
                                          </p:val>
                                        </p:tav>
                                      </p:tavLst>
                                    </p:anim>
                                  </p:childTnLst>
                                </p:cTn>
                              </p:par>
                              <p:par>
                                <p:cTn id="21" presetID="8" presetClass="entr" presetSubtype="16" fill="hold" grpId="0" nodeType="withEffect">
                                  <p:stCondLst>
                                    <p:cond delay="0"/>
                                  </p:stCondLst>
                                  <p:childTnLst>
                                    <p:set>
                                      <p:cBhvr>
                                        <p:cTn id="22" dur="1" fill="hold">
                                          <p:stCondLst>
                                            <p:cond delay="0"/>
                                          </p:stCondLst>
                                        </p:cTn>
                                        <p:tgtEl>
                                          <p:spTgt spid="45061"/>
                                        </p:tgtEl>
                                        <p:attrNameLst>
                                          <p:attrName>style.visibility</p:attrName>
                                        </p:attrNameLst>
                                      </p:cBhvr>
                                      <p:to>
                                        <p:strVal val="visible"/>
                                      </p:to>
                                    </p:set>
                                    <p:animEffect transition="in" filter="diamond(in)">
                                      <p:cBhvr>
                                        <p:cTn id="23" dur="2000"/>
                                        <p:tgtEl>
                                          <p:spTgt spid="45061"/>
                                        </p:tgtEl>
                                      </p:cBhvr>
                                    </p:animEffect>
                                  </p:childTnLst>
                                </p:cTn>
                              </p:par>
                              <p:par>
                                <p:cTn id="24" presetID="22" presetClass="emph" presetSubtype="0" repeatCount="indefinite" fill="hold" grpId="0" nodeType="withEffect">
                                  <p:stCondLst>
                                    <p:cond delay="0"/>
                                  </p:stCondLst>
                                  <p:childTnLst>
                                    <p:animClr clrSpc="hsl" dir="cw">
                                      <p:cBhvr override="childStyle">
                                        <p:cTn id="25" dur="500" fill="hold"/>
                                        <p:tgtEl>
                                          <p:spTgt spid="45063"/>
                                        </p:tgtEl>
                                        <p:attrNameLst>
                                          <p:attrName>style.color</p:attrName>
                                        </p:attrNameLst>
                                      </p:cBhvr>
                                      <p:by>
                                        <p:hsl h="-7200000" s="0" l="0"/>
                                      </p:by>
                                    </p:animClr>
                                    <p:animClr clrSpc="hsl" dir="cw">
                                      <p:cBhvr>
                                        <p:cTn id="26" dur="500" fill="hold"/>
                                        <p:tgtEl>
                                          <p:spTgt spid="45063"/>
                                        </p:tgtEl>
                                        <p:attrNameLst>
                                          <p:attrName>fillcolor</p:attrName>
                                        </p:attrNameLst>
                                      </p:cBhvr>
                                      <p:by>
                                        <p:hsl h="-7200000" s="0" l="0"/>
                                      </p:by>
                                    </p:animClr>
                                    <p:animClr clrSpc="hsl" dir="cw">
                                      <p:cBhvr>
                                        <p:cTn id="27" dur="500" fill="hold"/>
                                        <p:tgtEl>
                                          <p:spTgt spid="45063"/>
                                        </p:tgtEl>
                                        <p:attrNameLst>
                                          <p:attrName>stroke.color</p:attrName>
                                        </p:attrNameLst>
                                      </p:cBhvr>
                                      <p:by>
                                        <p:hsl h="-7200000" s="0" l="0"/>
                                      </p:by>
                                    </p:animClr>
                                    <p:set>
                                      <p:cBhvr>
                                        <p:cTn id="28" dur="500" fill="hold"/>
                                        <p:tgtEl>
                                          <p:spTgt spid="450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3" grpId="0" animBg="1"/>
      <p:bldP spid="450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620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chung</a:t>
            </a:r>
            <a:endParaRPr lang="en-US" sz="2800" b="1" dirty="0" smtClean="0">
              <a:latin typeface="Times New Roman" pitchFamily="18" charset="0"/>
              <a:cs typeface="Times New Roman" pitchFamily="18" charset="0"/>
            </a:endParaRPr>
          </a:p>
        </p:txBody>
      </p:sp>
      <p:sp>
        <p:nvSpPr>
          <p:cNvPr id="14" name="Text Box 4"/>
          <p:cNvSpPr txBox="1">
            <a:spLocks noChangeArrowheads="1"/>
          </p:cNvSpPr>
          <p:nvPr/>
        </p:nvSpPr>
        <p:spPr bwMode="auto">
          <a:xfrm>
            <a:off x="12192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6: </a:t>
            </a:r>
            <a:r>
              <a:rPr lang="en-US" sz="2800" b="1" dirty="0">
                <a:latin typeface="Times New Roman" pitchFamily="18" charset="0"/>
                <a:cs typeface="Times New Roman" pitchFamily="18" charset="0"/>
              </a:rPr>
              <a:t>CÁC </a:t>
            </a:r>
            <a:r>
              <a:rPr lang="en-US" sz="2800" b="1" dirty="0" smtClean="0">
                <a:latin typeface="Times New Roman" pitchFamily="18" charset="0"/>
                <a:cs typeface="Times New Roman" pitchFamily="18" charset="0"/>
              </a:rPr>
              <a:t>NƯỚC CHÂU PHI</a:t>
            </a:r>
          </a:p>
        </p:txBody>
      </p:sp>
      <p:sp>
        <p:nvSpPr>
          <p:cNvPr id="6" name="TextBox 5"/>
          <p:cNvSpPr txBox="1"/>
          <p:nvPr/>
        </p:nvSpPr>
        <p:spPr>
          <a:xfrm>
            <a:off x="152400" y="1471196"/>
            <a:ext cx="6096000" cy="800219"/>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 </a:t>
            </a:r>
            <a:r>
              <a:rPr lang="en-US" sz="2800" b="1" dirty="0" err="1" smtClean="0">
                <a:latin typeface="Times New Roman" panose="02020603050405020304" pitchFamily="18" charset="0"/>
                <a:cs typeface="Times New Roman" panose="02020603050405020304" pitchFamily="18" charset="0"/>
              </a:rPr>
              <a:t>Cộng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hoà</a:t>
            </a:r>
            <a:r>
              <a:rPr lang="en-US" sz="2800" b="1" dirty="0" smtClean="0">
                <a:latin typeface="Times New Roman" panose="02020603050405020304" pitchFamily="18" charset="0"/>
                <a:cs typeface="Times New Roman" panose="02020603050405020304" pitchFamily="18" charset="0"/>
              </a:rPr>
              <a:t> Nam Phi:</a:t>
            </a:r>
          </a:p>
          <a:p>
            <a:endParaRPr lang="en-US" dirty="0"/>
          </a:p>
        </p:txBody>
      </p:sp>
      <p:sp>
        <p:nvSpPr>
          <p:cNvPr id="7" name="TextBox 6"/>
          <p:cNvSpPr txBox="1"/>
          <p:nvPr/>
        </p:nvSpPr>
        <p:spPr>
          <a:xfrm>
            <a:off x="76200" y="2949833"/>
            <a:ext cx="8610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Nam Phi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a:t>
            </a:r>
            <a:r>
              <a:rPr lang="en-US" sz="2800" dirty="0" err="1">
                <a:latin typeface="Times New Roman" panose="02020603050405020304" pitchFamily="18" charset="0"/>
                <a:cs typeface="Times New Roman" panose="02020603050405020304" pitchFamily="18" charset="0"/>
              </a:rPr>
              <a:t>pác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thai</a:t>
            </a:r>
            <a:r>
              <a:rPr lang="en-US" sz="2800" dirty="0">
                <a:latin typeface="Times New Roman" panose="02020603050405020304" pitchFamily="18" charset="0"/>
                <a:cs typeface="Times New Roman" panose="02020603050405020304" pitchFamily="18" charset="0"/>
              </a:rPr>
              <a:t>)</a:t>
            </a:r>
          </a:p>
        </p:txBody>
      </p:sp>
      <p:sp>
        <p:nvSpPr>
          <p:cNvPr id="4" name="Right Arrow 3">
            <a:hlinkClick r:id="rId2" action="ppaction://hlinksldjump"/>
          </p:cNvPr>
          <p:cNvSpPr/>
          <p:nvPr/>
        </p:nvSpPr>
        <p:spPr>
          <a:xfrm>
            <a:off x="8153400" y="6172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0109" y="2271415"/>
            <a:ext cx="86106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7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705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0534" name="Picture 6" descr="Huy hiệu Nam Phi">
            <a:hlinkClick r:id="rId3" tooltip="&quot;Huy hiệu Nam Phi&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2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92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1505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ự tàn bạo của chế độ Apartheid ở Nam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34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19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vi-VN" smtClean="0">
              <a:effectLst>
                <a:outerShdw blurRad="38100" dist="38100" dir="2700000" algn="tl">
                  <a:srgbClr val="C0C0C0"/>
                </a:outerShdw>
              </a:effectLst>
              <a:latin typeface="Calibri" pitchFamily="34" charset="0"/>
            </a:endParaRPr>
          </a:p>
        </p:txBody>
      </p:sp>
      <p:pic>
        <p:nvPicPr>
          <p:cNvPr id="23555" name="Picture 2" descr="D:\Dad\Giaoandientu\TulieuLS\800px-ColoredDrinking.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81000" y="304800"/>
            <a:ext cx="8305800" cy="4876800"/>
          </a:xfrm>
          <a:noFill/>
        </p:spPr>
      </p:pic>
      <p:sp>
        <p:nvSpPr>
          <p:cNvPr id="4" name="Rectangle 2"/>
          <p:cNvSpPr txBox="1">
            <a:spLocks noChangeArrowheads="1"/>
          </p:cNvSpPr>
          <p:nvPr/>
        </p:nvSpPr>
        <p:spPr bwMode="auto">
          <a:xfrm>
            <a:off x="0" y="5181600"/>
            <a:ext cx="9144000" cy="1935163"/>
          </a:xfrm>
          <a:prstGeom prst="rect">
            <a:avLst/>
          </a:prstGeom>
          <a:noFill/>
          <a:ln w="9525">
            <a:noFill/>
            <a:miter lim="800000"/>
            <a:headEnd/>
            <a:tailEnd/>
          </a:ln>
          <a:effectLst/>
        </p:spPr>
        <p:txBody>
          <a:bodyPr anchor="ctr"/>
          <a:lstStyle/>
          <a:p>
            <a:pPr algn="ctr" eaLnBrk="1" hangingPunct="1">
              <a:defRPr/>
            </a:pPr>
            <a:r>
              <a:rPr lang="en-US" sz="3200" dirty="0" err="1">
                <a:latin typeface="Times New Roman" pitchFamily="18" charset="0"/>
                <a:cs typeface="Arial" charset="0"/>
              </a:rPr>
              <a:t>Một</a:t>
            </a:r>
            <a:r>
              <a:rPr lang="en-US" sz="3200" dirty="0">
                <a:latin typeface="Times New Roman" pitchFamily="18" charset="0"/>
                <a:cs typeface="Arial" charset="0"/>
              </a:rPr>
              <a:t> </a:t>
            </a:r>
            <a:r>
              <a:rPr lang="en-US" sz="3200" dirty="0" err="1">
                <a:latin typeface="Times New Roman" pitchFamily="18" charset="0"/>
                <a:cs typeface="Arial" charset="0"/>
              </a:rPr>
              <a:t>người</a:t>
            </a:r>
            <a:r>
              <a:rPr lang="en-US" sz="3200" dirty="0">
                <a:latin typeface="Times New Roman" pitchFamily="18" charset="0"/>
                <a:cs typeface="Arial" charset="0"/>
              </a:rPr>
              <a:t> </a:t>
            </a:r>
            <a:r>
              <a:rPr lang="en-US" sz="3200" dirty="0" err="1">
                <a:latin typeface="Times New Roman" pitchFamily="18" charset="0"/>
                <a:cs typeface="Arial" charset="0"/>
              </a:rPr>
              <a:t>Mỹ</a:t>
            </a:r>
            <a:r>
              <a:rPr lang="en-US" sz="3200" dirty="0">
                <a:latin typeface="Times New Roman" pitchFamily="18" charset="0"/>
                <a:cs typeface="Arial" charset="0"/>
              </a:rPr>
              <a:t> </a:t>
            </a:r>
            <a:r>
              <a:rPr lang="en-US" sz="3200" dirty="0" err="1">
                <a:latin typeface="Times New Roman" pitchFamily="18" charset="0"/>
                <a:cs typeface="Arial" charset="0"/>
              </a:rPr>
              <a:t>gốc</a:t>
            </a:r>
            <a:r>
              <a:rPr lang="en-US" sz="3200" dirty="0">
                <a:latin typeface="Times New Roman" pitchFamily="18" charset="0"/>
                <a:cs typeface="Arial" charset="0"/>
              </a:rPr>
              <a:t> Phi </a:t>
            </a:r>
            <a:r>
              <a:rPr lang="en-US" sz="3200" dirty="0" err="1">
                <a:latin typeface="Times New Roman" pitchFamily="18" charset="0"/>
                <a:cs typeface="Arial" charset="0"/>
              </a:rPr>
              <a:t>uống</a:t>
            </a:r>
            <a:r>
              <a:rPr lang="en-US" sz="3200" dirty="0">
                <a:latin typeface="Times New Roman" pitchFamily="18" charset="0"/>
                <a:cs typeface="Arial" charset="0"/>
              </a:rPr>
              <a:t> </a:t>
            </a:r>
            <a:r>
              <a:rPr lang="en-US" sz="3200" dirty="0" err="1">
                <a:latin typeface="Times New Roman" pitchFamily="18" charset="0"/>
                <a:cs typeface="Arial" charset="0"/>
              </a:rPr>
              <a:t>nước</a:t>
            </a:r>
            <a:r>
              <a:rPr lang="en-US" sz="3200" dirty="0">
                <a:latin typeface="Times New Roman" pitchFamily="18" charset="0"/>
                <a:cs typeface="Arial" charset="0"/>
              </a:rPr>
              <a:t> </a:t>
            </a:r>
            <a:r>
              <a:rPr lang="en-US" sz="3200" dirty="0" err="1">
                <a:latin typeface="Times New Roman" pitchFamily="18" charset="0"/>
                <a:cs typeface="Arial" charset="0"/>
              </a:rPr>
              <a:t>từ</a:t>
            </a:r>
            <a:r>
              <a:rPr lang="en-US" sz="3200" dirty="0">
                <a:latin typeface="Times New Roman" pitchFamily="18" charset="0"/>
                <a:cs typeface="Arial" charset="0"/>
              </a:rPr>
              <a:t> </a:t>
            </a:r>
            <a:r>
              <a:rPr lang="en-US" sz="3200" dirty="0" err="1">
                <a:latin typeface="Times New Roman" pitchFamily="18" charset="0"/>
                <a:cs typeface="Arial" charset="0"/>
              </a:rPr>
              <a:t>máy</a:t>
            </a:r>
            <a:r>
              <a:rPr lang="en-US" sz="3200" dirty="0">
                <a:latin typeface="Times New Roman" pitchFamily="18" charset="0"/>
                <a:cs typeface="Arial" charset="0"/>
              </a:rPr>
              <a:t> </a:t>
            </a:r>
            <a:r>
              <a:rPr lang="en-US" sz="3200" dirty="0" err="1">
                <a:latin typeface="Times New Roman" pitchFamily="18" charset="0"/>
                <a:cs typeface="Arial" charset="0"/>
              </a:rPr>
              <a:t>lạnh</a:t>
            </a:r>
            <a:r>
              <a:rPr lang="en-US" sz="3200" dirty="0">
                <a:latin typeface="Times New Roman" pitchFamily="18" charset="0"/>
                <a:cs typeface="Arial" charset="0"/>
              </a:rPr>
              <a:t> </a:t>
            </a:r>
            <a:r>
              <a:rPr lang="en-US" sz="3200" dirty="0" err="1">
                <a:latin typeface="Times New Roman" pitchFamily="18" charset="0"/>
                <a:cs typeface="Arial" charset="0"/>
              </a:rPr>
              <a:t>với</a:t>
            </a:r>
            <a:r>
              <a:rPr lang="en-US" sz="3200" dirty="0">
                <a:latin typeface="Times New Roman" pitchFamily="18" charset="0"/>
                <a:cs typeface="Arial" charset="0"/>
              </a:rPr>
              <a:t> </a:t>
            </a:r>
            <a:r>
              <a:rPr lang="en-US" sz="3200" dirty="0" err="1">
                <a:latin typeface="Times New Roman" pitchFamily="18" charset="0"/>
                <a:cs typeface="Arial" charset="0"/>
              </a:rPr>
              <a:t>bảng</a:t>
            </a:r>
            <a:r>
              <a:rPr lang="en-US" sz="3200" dirty="0">
                <a:latin typeface="Times New Roman" pitchFamily="18" charset="0"/>
                <a:cs typeface="Arial" charset="0"/>
              </a:rPr>
              <a:t> </a:t>
            </a:r>
            <a:r>
              <a:rPr lang="en-US" sz="3200" dirty="0" err="1">
                <a:latin typeface="Times New Roman" pitchFamily="18" charset="0"/>
                <a:cs typeface="Arial" charset="0"/>
              </a:rPr>
              <a:t>thông</a:t>
            </a:r>
            <a:r>
              <a:rPr lang="en-US" sz="3200" dirty="0">
                <a:latin typeface="Times New Roman" pitchFamily="18" charset="0"/>
                <a:cs typeface="Arial" charset="0"/>
              </a:rPr>
              <a:t> </a:t>
            </a:r>
            <a:r>
              <a:rPr lang="en-US" sz="3200" dirty="0" err="1">
                <a:latin typeface="Times New Roman" pitchFamily="18" charset="0"/>
                <a:cs typeface="Arial" charset="0"/>
              </a:rPr>
              <a:t>báo</a:t>
            </a:r>
            <a:r>
              <a:rPr lang="en-US" sz="3200" dirty="0">
                <a:latin typeface="Times New Roman" pitchFamily="18" charset="0"/>
                <a:cs typeface="Arial" charset="0"/>
              </a:rPr>
              <a:t> "</a:t>
            </a:r>
            <a:r>
              <a:rPr lang="en-US" sz="3200" dirty="0" err="1">
                <a:latin typeface="Times New Roman" pitchFamily="18" charset="0"/>
                <a:cs typeface="Arial" charset="0"/>
              </a:rPr>
              <a:t>dành</a:t>
            </a:r>
            <a:r>
              <a:rPr lang="en-US" sz="3200" dirty="0">
                <a:latin typeface="Times New Roman" pitchFamily="18" charset="0"/>
                <a:cs typeface="Arial" charset="0"/>
              </a:rPr>
              <a:t> </a:t>
            </a:r>
            <a:r>
              <a:rPr lang="en-US" sz="3200" dirty="0" err="1">
                <a:latin typeface="Times New Roman" pitchFamily="18" charset="0"/>
                <a:cs typeface="Arial" charset="0"/>
              </a:rPr>
              <a:t>cho</a:t>
            </a:r>
            <a:r>
              <a:rPr lang="en-US" sz="3200" dirty="0">
                <a:latin typeface="Times New Roman" pitchFamily="18" charset="0"/>
                <a:cs typeface="Arial" charset="0"/>
              </a:rPr>
              <a:t> </a:t>
            </a:r>
            <a:r>
              <a:rPr lang="en-US" sz="3200" dirty="0" err="1">
                <a:latin typeface="Times New Roman" pitchFamily="18" charset="0"/>
                <a:cs typeface="Arial" charset="0"/>
              </a:rPr>
              <a:t>người</a:t>
            </a:r>
            <a:r>
              <a:rPr lang="en-US" sz="3200" dirty="0">
                <a:latin typeface="Times New Roman" pitchFamily="18" charset="0"/>
                <a:cs typeface="Arial" charset="0"/>
              </a:rPr>
              <a:t> da </a:t>
            </a:r>
            <a:r>
              <a:rPr lang="en-US" sz="3200" dirty="0" err="1">
                <a:latin typeface="Times New Roman" pitchFamily="18" charset="0"/>
                <a:cs typeface="Arial" charset="0"/>
              </a:rPr>
              <a:t>mầu</a:t>
            </a:r>
            <a:r>
              <a:rPr lang="en-US" sz="3200" dirty="0">
                <a:latin typeface="Times New Roman" pitchFamily="18" charset="0"/>
                <a:cs typeface="Arial" charset="0"/>
              </a:rPr>
              <a:t>"  </a:t>
            </a:r>
            <a:r>
              <a:rPr lang="en-US" sz="3200" dirty="0" err="1">
                <a:latin typeface="Times New Roman" pitchFamily="18" charset="0"/>
                <a:cs typeface="Arial" charset="0"/>
              </a:rPr>
              <a:t>năm</a:t>
            </a:r>
            <a:r>
              <a:rPr lang="en-US" sz="3200" dirty="0">
                <a:latin typeface="Times New Roman" pitchFamily="18" charset="0"/>
                <a:cs typeface="Arial" charset="0"/>
              </a:rPr>
              <a:t> 1939.</a:t>
            </a:r>
          </a:p>
          <a:p>
            <a:pPr algn="ctr" eaLnBrk="1" hangingPunct="1">
              <a:defRPr/>
            </a:pPr>
            <a:r>
              <a:rPr lang="en-US" sz="3600" b="1" dirty="0">
                <a:effectLst>
                  <a:outerShdw blurRad="38100" dist="38100" dir="2700000" algn="tl">
                    <a:srgbClr val="C0C0C0"/>
                  </a:outerShdw>
                </a:effectLst>
                <a:latin typeface="Times New Roman" pitchFamily="18" charset="0"/>
                <a:cs typeface="Arial" charset="0"/>
              </a:rPr>
              <a:t> </a:t>
            </a:r>
          </a:p>
        </p:txBody>
      </p:sp>
    </p:spTree>
    <p:extLst>
      <p:ext uri="{BB962C8B-B14F-4D97-AF65-F5344CB8AC3E}">
        <p14:creationId xmlns:p14="http://schemas.microsoft.com/office/powerpoint/2010/main" val="3434555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500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800px-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as-ruanda%5B1%5D"/>
          <p:cNvPicPr>
            <a:picLocks noGrp="1" noChangeAspect="1" noChangeArrowheads="1"/>
          </p:cNvPicPr>
          <p:nvPr>
            <p:ph type="subTitle" idx="4294967295"/>
          </p:nvPr>
        </p:nvPicPr>
        <p:blipFill>
          <a:blip r:embed="rId3">
            <a:extLst>
              <a:ext uri="{28A0092B-C50C-407E-A947-70E740481C1C}">
                <a14:useLocalDpi xmlns:a14="http://schemas.microsoft.com/office/drawing/2010/main" val="0"/>
              </a:ext>
            </a:extLst>
          </a:blip>
          <a:srcRect/>
          <a:stretch>
            <a:fillRect/>
          </a:stretch>
        </p:blipFill>
        <p:spPr>
          <a:xfrm>
            <a:off x="304800" y="533400"/>
            <a:ext cx="8610600" cy="6019800"/>
          </a:xfrm>
        </p:spPr>
      </p:pic>
      <p:pic>
        <p:nvPicPr>
          <p:cNvPr id="9" name="Picture 4" descr="chau p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845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914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xit" presetSubtype="0" fill="hold" nodeType="clickEffect">
                                  <p:stCondLst>
                                    <p:cond delay="0"/>
                                  </p:stCondLst>
                                  <p:childTnLst>
                                    <p:animEffect transition="out" filter="fade">
                                      <p:cBhvr>
                                        <p:cTn id="13" dur="800" accel="100000">
                                          <p:stCondLst>
                                            <p:cond delay="200"/>
                                          </p:stCondLst>
                                        </p:cTn>
                                        <p:tgtEl>
                                          <p:spTgt spid="6"/>
                                        </p:tgtEl>
                                      </p:cBhvr>
                                    </p:animEffect>
                                    <p:anim calcmode="lin" valueType="num">
                                      <p:cBhvr>
                                        <p:cTn id="14"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15" dur="200" decel="100000"/>
                                        <p:tgtEl>
                                          <p:spTgt spid="6"/>
                                        </p:tgtEl>
                                        <p:attrNameLst>
                                          <p:attrName>ppt_x</p:attrName>
                                        </p:attrNameLst>
                                      </p:cBhvr>
                                      <p:tavLst>
                                        <p:tav tm="0">
                                          <p:val>
                                            <p:strVal val="ppt_x"/>
                                          </p:val>
                                        </p:tav>
                                        <p:tav tm="100000">
                                          <p:val>
                                            <p:strVal val="ppt_x-0.05"/>
                                          </p:val>
                                        </p:tav>
                                      </p:tavLst>
                                    </p:anim>
                                    <p:anim calcmode="lin" valueType="num">
                                      <p:cBhvr>
                                        <p:cTn id="16" dur="200" decel="100000"/>
                                        <p:tgtEl>
                                          <p:spTgt spid="6"/>
                                        </p:tgtEl>
                                        <p:attrNameLst>
                                          <p:attrName>ppt_y</p:attrName>
                                        </p:attrNameLst>
                                      </p:cBhvr>
                                      <p:tavLst>
                                        <p:tav tm="0">
                                          <p:val>
                                            <p:strVal val="ppt_y"/>
                                          </p:val>
                                        </p:tav>
                                        <p:tav tm="100000">
                                          <p:val>
                                            <p:strVal val="ppt_y+0.1"/>
                                          </p:val>
                                        </p:tav>
                                      </p:tavLst>
                                    </p:anim>
                                    <p:anim calcmode="lin" valueType="num">
                                      <p:cBhvr>
                                        <p:cTn id="17"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18" dur="800" accel="100000">
                                          <p:stCondLst>
                                            <p:cond delay="200"/>
                                          </p:stCondLst>
                                        </p:cTn>
                                        <p:tgtEl>
                                          <p:spTgt spid="6"/>
                                        </p:tgtEl>
                                        <p:attrNameLst>
                                          <p:attrName>ppt_y</p:attrName>
                                        </p:attrNameLst>
                                      </p:cBhvr>
                                      <p:tavLst>
                                        <p:tav tm="0">
                                          <p:val>
                                            <p:strVal val="ppt_y"/>
                                          </p:val>
                                        </p:tav>
                                        <p:tav tm="100000">
                                          <p:val>
                                            <p:strVal val="ppt_y-0.4-0.1"/>
                                          </p:val>
                                        </p:tav>
                                      </p:tavLst>
                                    </p:anim>
                                    <p:set>
                                      <p:cBhvr>
                                        <p:cTn id="19" dur="1" fill="hold">
                                          <p:stCondLst>
                                            <p:cond delay="999"/>
                                          </p:stCondLst>
                                        </p:cTn>
                                        <p:tgtEl>
                                          <p:spTgt spid="6"/>
                                        </p:tgtEl>
                                        <p:attrNameLst>
                                          <p:attrName>style.visibility</p:attrName>
                                        </p:attrNameLst>
                                      </p:cBhvr>
                                      <p:to>
                                        <p:strVal val="hidden"/>
                                      </p:to>
                                    </p:set>
                                  </p:childTnLst>
                                </p:cTn>
                              </p:par>
                            </p:childTnLst>
                          </p:cTn>
                        </p:par>
                        <p:par>
                          <p:cTn id="20" fill="hold" nodeType="afterGroup">
                            <p:stCondLst>
                              <p:cond delay="1000"/>
                            </p:stCondLst>
                            <p:childTnLst>
                              <p:par>
                                <p:cTn id="21" presetID="2"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xit" presetSubtype="10" fill="hold" nodeType="clickEffect">
                                  <p:stCondLst>
                                    <p:cond delay="0"/>
                                  </p:stCondLst>
                                  <p:childTnLst>
                                    <p:animEffect transition="out" filter="randombar(horizont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xit" presetSubtype="0" fill="hold" nodeType="click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458200" cy="5105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6019" name="Text Box 3"/>
          <p:cNvSpPr txBox="1">
            <a:spLocks noChangeArrowheads="1"/>
          </p:cNvSpPr>
          <p:nvPr/>
        </p:nvSpPr>
        <p:spPr bwMode="auto">
          <a:xfrm>
            <a:off x="304800" y="5599113"/>
            <a:ext cx="883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800" b="1">
                <a:solidFill>
                  <a:schemeClr val="tx1"/>
                </a:solidFill>
                <a:latin typeface="Times New Roman" panose="02020603050405020304" pitchFamily="18" charset="0"/>
              </a:rPr>
              <a:t>Chế độ A-pác-thai: đàn áp dã man người da đen…</a:t>
            </a:r>
          </a:p>
        </p:txBody>
      </p:sp>
    </p:spTree>
    <p:extLst>
      <p:ext uri="{BB962C8B-B14F-4D97-AF65-F5344CB8AC3E}">
        <p14:creationId xmlns:p14="http://schemas.microsoft.com/office/powerpoint/2010/main" val="339829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slide(fromBottom)">
                                      <p:cBhvr>
                                        <p:cTn id="7" dur="500"/>
                                        <p:tgtEl>
                                          <p:spTgt spid="86019"/>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438400" y="152400"/>
            <a:ext cx="502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000099"/>
                </a:solidFill>
                <a:latin typeface="Times New Roman" pitchFamily="18" charset="0"/>
                <a:cs typeface="Times New Roman" pitchFamily="18" charset="0"/>
              </a:rPr>
              <a:t>THẢO LUẬN NHÓM (3 </a:t>
            </a:r>
            <a:r>
              <a:rPr lang="en-US" sz="2800" b="1" dirty="0" err="1" smtClean="0">
                <a:solidFill>
                  <a:srgbClr val="000099"/>
                </a:solidFill>
                <a:latin typeface="Times New Roman" pitchFamily="18" charset="0"/>
                <a:cs typeface="Times New Roman" pitchFamily="18" charset="0"/>
              </a:rPr>
              <a:t>phút</a:t>
            </a:r>
            <a:r>
              <a:rPr lang="en-US" sz="2800" b="1" dirty="0" smtClean="0">
                <a:solidFill>
                  <a:srgbClr val="000099"/>
                </a:solidFill>
                <a:latin typeface="Times New Roman" pitchFamily="18" charset="0"/>
                <a:cs typeface="Times New Roman" pitchFamily="18" charset="0"/>
              </a:rPr>
              <a:t>)</a:t>
            </a:r>
          </a:p>
        </p:txBody>
      </p:sp>
      <p:sp>
        <p:nvSpPr>
          <p:cNvPr id="34916" name="Text Box 100"/>
          <p:cNvSpPr txBox="1">
            <a:spLocks noChangeArrowheads="1"/>
          </p:cNvSpPr>
          <p:nvPr/>
        </p:nvSpPr>
        <p:spPr bwMode="auto">
          <a:xfrm>
            <a:off x="533400" y="798493"/>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Aft>
                <a:spcPts val="0"/>
              </a:spcAft>
            </a:pPr>
            <a:r>
              <a:rPr lang="vi-VN" sz="2400" b="1" i="1" dirty="0">
                <a:latin typeface="+mj-lt"/>
              </a:rPr>
              <a:t>Cuộc đấu tranh chống chế độ phân biệt chủng tộc ở Cộng hòa Nam Phi đã đạt được những thắng lợi nào có ý nghĩa lịch sử to lớn?</a:t>
            </a:r>
            <a:br>
              <a:rPr lang="vi-VN" sz="2400" b="1" i="1" dirty="0">
                <a:latin typeface="+mj-lt"/>
              </a:rPr>
            </a:br>
            <a:r>
              <a:rPr lang="vi-VN" sz="2400" b="1" i="1" dirty="0">
                <a:latin typeface="+mj-lt"/>
              </a:rPr>
              <a:t/>
            </a:r>
            <a:br>
              <a:rPr lang="vi-VN" sz="2400" b="1" i="1" dirty="0">
                <a:latin typeface="+mj-lt"/>
              </a:rPr>
            </a:br>
            <a:endParaRPr lang="en-US" sz="2400" b="1" i="1" dirty="0">
              <a:effectLst/>
              <a:latin typeface="+mj-lt"/>
              <a:ea typeface="Times New Roman"/>
              <a:cs typeface="Times New Roman"/>
            </a:endParaRPr>
          </a:p>
        </p:txBody>
      </p:sp>
      <p:graphicFrame>
        <p:nvGraphicFramePr>
          <p:cNvPr id="4" name="Group 26"/>
          <p:cNvGraphicFramePr>
            <a:graphicFrameLocks/>
          </p:cNvGraphicFramePr>
          <p:nvPr>
            <p:extLst>
              <p:ext uri="{D42A27DB-BD31-4B8C-83A1-F6EECF244321}">
                <p14:modId xmlns:p14="http://schemas.microsoft.com/office/powerpoint/2010/main" val="383735542"/>
              </p:ext>
            </p:extLst>
          </p:nvPr>
        </p:nvGraphicFramePr>
        <p:xfrm>
          <a:off x="292290" y="1921877"/>
          <a:ext cx="8534400" cy="4800600"/>
        </p:xfrm>
        <a:graphic>
          <a:graphicData uri="http://schemas.openxmlformats.org/drawingml/2006/table">
            <a:tbl>
              <a:tblPr/>
              <a:tblGrid>
                <a:gridCol w="3200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88900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Tổ</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chức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lãnh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đạo</a:t>
                      </a:r>
                      <a:endParaRPr kumimoji="0" lang="vi-V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120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2800" b="0" i="0" u="none" strike="noStrike" cap="none" normalizeH="0" baseline="0" dirty="0" smtClean="0">
                          <a:ln>
                            <a:noFill/>
                          </a:ln>
                          <a:solidFill>
                            <a:schemeClr val="tx2"/>
                          </a:solidFill>
                          <a:effectLst/>
                          <a:latin typeface="Franklin Gothic Book"/>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quả</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040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Ý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nghĩa</a:t>
                      </a:r>
                      <a:endParaRPr kumimoji="0" lang="vi-V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vi-VN" sz="2800" b="0" i="0" u="none" strike="noStrike" cap="none" normalizeH="0" baseline="0" dirty="0" smtClean="0">
                        <a:ln>
                          <a:noFill/>
                        </a:ln>
                        <a:solidFill>
                          <a:schemeClr val="tx2"/>
                        </a:solidFill>
                        <a:effectLst/>
                        <a:latin typeface="Franklin Gothic Book"/>
                      </a:endParaRPr>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 Box 22"/>
          <p:cNvSpPr txBox="1">
            <a:spLocks noChangeArrowheads="1"/>
          </p:cNvSpPr>
          <p:nvPr/>
        </p:nvSpPr>
        <p:spPr bwMode="auto">
          <a:xfrm>
            <a:off x="3624262" y="1992868"/>
            <a:ext cx="5291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a:lstStyle>
          <a:p>
            <a:pPr>
              <a:spcBef>
                <a:spcPct val="50000"/>
              </a:spcBef>
            </a:pPr>
            <a:r>
              <a:rPr lang="en-US" sz="2400" dirty="0" smtClean="0"/>
              <a:t>- </a:t>
            </a:r>
            <a:r>
              <a:rPr lang="en-US" sz="2400" dirty="0" err="1" smtClean="0"/>
              <a:t>Đại</a:t>
            </a:r>
            <a:r>
              <a:rPr lang="en-US" sz="2400" dirty="0" smtClean="0"/>
              <a:t> </a:t>
            </a:r>
            <a:r>
              <a:rPr lang="en-US" sz="2400" dirty="0" err="1"/>
              <a:t>hội</a:t>
            </a:r>
            <a:r>
              <a:rPr lang="en-US" sz="2400" dirty="0"/>
              <a:t> </a:t>
            </a:r>
            <a:r>
              <a:rPr lang="en-US" sz="2400" dirty="0" err="1"/>
              <a:t>dân</a:t>
            </a:r>
            <a:r>
              <a:rPr lang="en-US" sz="2400" dirty="0"/>
              <a:t> </a:t>
            </a:r>
            <a:r>
              <a:rPr lang="en-US" sz="2400" dirty="0" err="1"/>
              <a:t>tộc</a:t>
            </a:r>
            <a:r>
              <a:rPr lang="en-US" sz="2400" dirty="0"/>
              <a:t> phi (ANC</a:t>
            </a:r>
            <a:r>
              <a:rPr lang="en-US" sz="2400" dirty="0" smtClean="0"/>
              <a:t>) </a:t>
            </a:r>
            <a:r>
              <a:rPr lang="en-US" sz="2400" dirty="0" err="1" smtClean="0"/>
              <a:t>đã</a:t>
            </a:r>
            <a:r>
              <a:rPr lang="en-US" sz="2400" dirty="0" smtClean="0"/>
              <a:t> </a:t>
            </a:r>
            <a:r>
              <a:rPr lang="en-US" sz="2400" dirty="0" err="1" smtClean="0"/>
              <a:t>đấu</a:t>
            </a:r>
            <a:r>
              <a:rPr lang="en-US" sz="2400" dirty="0" smtClean="0"/>
              <a:t> </a:t>
            </a:r>
            <a:r>
              <a:rPr lang="en-US" sz="2400" dirty="0" err="1" smtClean="0"/>
              <a:t>tranh</a:t>
            </a:r>
            <a:r>
              <a:rPr lang="en-US" sz="2400" dirty="0" smtClean="0"/>
              <a:t> </a:t>
            </a:r>
            <a:r>
              <a:rPr lang="en-US" sz="2400" dirty="0" err="1" smtClean="0"/>
              <a:t>bền</a:t>
            </a:r>
            <a:r>
              <a:rPr lang="en-US" sz="2400" dirty="0" smtClean="0"/>
              <a:t> </a:t>
            </a:r>
            <a:r>
              <a:rPr lang="en-US" sz="2400" dirty="0" err="1" smtClean="0"/>
              <a:t>bỉ</a:t>
            </a:r>
            <a:r>
              <a:rPr lang="en-US" sz="2400" dirty="0" smtClean="0"/>
              <a:t> </a:t>
            </a:r>
            <a:r>
              <a:rPr lang="en-US" sz="2400" dirty="0" err="1" smtClean="0"/>
              <a:t>đòi</a:t>
            </a:r>
            <a:r>
              <a:rPr lang="en-US" sz="2400" dirty="0" smtClean="0"/>
              <a:t> </a:t>
            </a:r>
            <a:r>
              <a:rPr lang="en-US" sz="2400" dirty="0" err="1" smtClean="0"/>
              <a:t>tiêu</a:t>
            </a:r>
            <a:r>
              <a:rPr lang="en-US" sz="2400" dirty="0" smtClean="0"/>
              <a:t> </a:t>
            </a:r>
            <a:r>
              <a:rPr lang="en-US" sz="2400" dirty="0" err="1" smtClean="0"/>
              <a:t>hủy</a:t>
            </a:r>
            <a:r>
              <a:rPr lang="en-US" sz="2400" dirty="0" smtClean="0"/>
              <a:t> </a:t>
            </a:r>
            <a:r>
              <a:rPr lang="en-US" sz="2400" dirty="0" err="1" smtClean="0"/>
              <a:t>chế</a:t>
            </a:r>
            <a:r>
              <a:rPr lang="en-US" sz="2400" dirty="0" smtClean="0"/>
              <a:t> </a:t>
            </a:r>
            <a:r>
              <a:rPr lang="en-US" sz="2400" dirty="0" err="1" smtClean="0"/>
              <a:t>độ</a:t>
            </a:r>
            <a:r>
              <a:rPr lang="en-US" sz="2400" dirty="0" smtClean="0"/>
              <a:t> </a:t>
            </a:r>
            <a:r>
              <a:rPr lang="en-US" sz="2400" dirty="0" err="1" smtClean="0"/>
              <a:t>phân</a:t>
            </a:r>
            <a:r>
              <a:rPr lang="en-US" sz="2400" dirty="0" smtClean="0"/>
              <a:t> </a:t>
            </a:r>
            <a:r>
              <a:rPr lang="en-US" sz="2400" dirty="0" err="1" smtClean="0"/>
              <a:t>biệt</a:t>
            </a:r>
            <a:r>
              <a:rPr lang="en-US" sz="2400" dirty="0" smtClean="0"/>
              <a:t> CT</a:t>
            </a:r>
            <a:endParaRPr lang="en-US" sz="2400" dirty="0"/>
          </a:p>
        </p:txBody>
      </p:sp>
      <p:sp>
        <p:nvSpPr>
          <p:cNvPr id="6" name="Rectangle 5"/>
          <p:cNvSpPr>
            <a:spLocks noChangeArrowheads="1"/>
          </p:cNvSpPr>
          <p:nvPr/>
        </p:nvSpPr>
        <p:spPr bwMode="auto">
          <a:xfrm>
            <a:off x="3510757" y="2828925"/>
            <a:ext cx="50998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a:lstStyle>
          <a:p>
            <a:pPr algn="just">
              <a:spcBef>
                <a:spcPct val="50000"/>
              </a:spcBef>
            </a:pPr>
            <a:r>
              <a:rPr lang="en-US" sz="2400" dirty="0"/>
              <a:t>  </a:t>
            </a:r>
            <a:r>
              <a:rPr lang="en-US" sz="2400" dirty="0" smtClean="0"/>
              <a:t>- </a:t>
            </a:r>
            <a:r>
              <a:rPr lang="en-US" sz="2400" dirty="0" err="1" smtClean="0"/>
              <a:t>Năm</a:t>
            </a:r>
            <a:r>
              <a:rPr lang="en-US" sz="2400" dirty="0" smtClean="0"/>
              <a:t> 1993 </a:t>
            </a:r>
            <a:r>
              <a:rPr lang="en-US" sz="2400" dirty="0" err="1" smtClean="0">
                <a:cs typeface="Times New Roman" pitchFamily="18" charset="0"/>
              </a:rPr>
              <a:t>chế</a:t>
            </a:r>
            <a:r>
              <a:rPr lang="en-US" sz="2400" dirty="0" smtClean="0">
                <a:cs typeface="Times New Roman" pitchFamily="18" charset="0"/>
              </a:rPr>
              <a:t> </a:t>
            </a:r>
            <a:r>
              <a:rPr lang="en-US" sz="2400" dirty="0" err="1">
                <a:cs typeface="Times New Roman" pitchFamily="18" charset="0"/>
              </a:rPr>
              <a:t>độ</a:t>
            </a:r>
            <a:r>
              <a:rPr lang="en-US" sz="2400" dirty="0">
                <a:cs typeface="Times New Roman" pitchFamily="18" charset="0"/>
              </a:rPr>
              <a:t> </a:t>
            </a:r>
            <a:r>
              <a:rPr lang="en-US" sz="2400" dirty="0" err="1">
                <a:cs typeface="Times New Roman" pitchFamily="18" charset="0"/>
              </a:rPr>
              <a:t>Apacthai</a:t>
            </a:r>
            <a:r>
              <a:rPr lang="en-US" sz="2400" dirty="0">
                <a:cs typeface="Times New Roman" pitchFamily="18" charset="0"/>
              </a:rPr>
              <a:t> </a:t>
            </a:r>
            <a:r>
              <a:rPr lang="en-US" sz="2400" dirty="0" err="1">
                <a:cs typeface="Times New Roman" pitchFamily="18" charset="0"/>
              </a:rPr>
              <a:t>bị</a:t>
            </a:r>
            <a:r>
              <a:rPr lang="en-US" sz="2400" dirty="0">
                <a:cs typeface="Times New Roman" pitchFamily="18" charset="0"/>
              </a:rPr>
              <a:t> </a:t>
            </a:r>
            <a:r>
              <a:rPr lang="en-US" sz="2400" dirty="0" err="1">
                <a:cs typeface="Times New Roman" pitchFamily="18" charset="0"/>
              </a:rPr>
              <a:t>xóa</a:t>
            </a:r>
            <a:r>
              <a:rPr lang="en-US" sz="2400" dirty="0">
                <a:cs typeface="Times New Roman" pitchFamily="18" charset="0"/>
              </a:rPr>
              <a:t> </a:t>
            </a:r>
            <a:r>
              <a:rPr lang="en-US" sz="2400" dirty="0" err="1">
                <a:cs typeface="Times New Roman" pitchFamily="18" charset="0"/>
              </a:rPr>
              <a:t>bỏ</a:t>
            </a:r>
            <a:r>
              <a:rPr lang="en-US" sz="2400" dirty="0">
                <a:cs typeface="Times New Roman" pitchFamily="18" charset="0"/>
              </a:rPr>
              <a:t> </a:t>
            </a:r>
            <a:r>
              <a:rPr lang="en-US" sz="2400" dirty="0" err="1">
                <a:cs typeface="Times New Roman" pitchFamily="18" charset="0"/>
              </a:rPr>
              <a:t>Nen</a:t>
            </a:r>
            <a:r>
              <a:rPr lang="en-US" sz="2400" dirty="0">
                <a:cs typeface="Times New Roman" pitchFamily="18" charset="0"/>
              </a:rPr>
              <a:t> </a:t>
            </a:r>
            <a:r>
              <a:rPr lang="en-US" sz="2400" dirty="0" err="1">
                <a:cs typeface="Times New Roman" pitchFamily="18" charset="0"/>
              </a:rPr>
              <a:t>x</a:t>
            </a:r>
            <a:r>
              <a:rPr lang="en-US" sz="2400" dirty="0" err="1" smtClean="0">
                <a:cs typeface="Times New Roman" pitchFamily="18" charset="0"/>
              </a:rPr>
              <a:t>ơn</a:t>
            </a:r>
            <a:r>
              <a:rPr lang="en-US" sz="2400" dirty="0" smtClean="0">
                <a:cs typeface="Times New Roman" pitchFamily="18" charset="0"/>
              </a:rPr>
              <a:t> Man-</a:t>
            </a:r>
            <a:r>
              <a:rPr lang="en-US" sz="2400" dirty="0" err="1" smtClean="0">
                <a:cs typeface="Times New Roman" pitchFamily="18" charset="0"/>
              </a:rPr>
              <a:t>đê</a:t>
            </a:r>
            <a:r>
              <a:rPr lang="en-US" sz="2400" dirty="0" smtClean="0">
                <a:cs typeface="Times New Roman" pitchFamily="18" charset="0"/>
              </a:rPr>
              <a:t>-la </a:t>
            </a:r>
            <a:r>
              <a:rPr lang="en-US" sz="2400" dirty="0" err="1">
                <a:cs typeface="Times New Roman" pitchFamily="18" charset="0"/>
              </a:rPr>
              <a:t>được</a:t>
            </a:r>
            <a:r>
              <a:rPr lang="en-US" sz="2400" dirty="0">
                <a:cs typeface="Times New Roman" pitchFamily="18" charset="0"/>
              </a:rPr>
              <a:t> </a:t>
            </a:r>
            <a:r>
              <a:rPr lang="en-US" sz="2400" dirty="0" err="1">
                <a:cs typeface="Times New Roman" pitchFamily="18" charset="0"/>
              </a:rPr>
              <a:t>trả</a:t>
            </a:r>
            <a:r>
              <a:rPr lang="en-US" sz="2400" dirty="0">
                <a:cs typeface="Times New Roman" pitchFamily="18" charset="0"/>
              </a:rPr>
              <a:t> </a:t>
            </a:r>
            <a:r>
              <a:rPr lang="en-US" sz="2400" dirty="0" err="1">
                <a:cs typeface="Times New Roman" pitchFamily="18" charset="0"/>
              </a:rPr>
              <a:t>tự</a:t>
            </a:r>
            <a:r>
              <a:rPr lang="en-US" sz="2400" dirty="0">
                <a:cs typeface="Times New Roman" pitchFamily="18" charset="0"/>
              </a:rPr>
              <a:t> </a:t>
            </a:r>
            <a:r>
              <a:rPr lang="en-US" sz="2400" dirty="0" smtClean="0">
                <a:cs typeface="Times New Roman" pitchFamily="18" charset="0"/>
              </a:rPr>
              <a:t>do.</a:t>
            </a:r>
            <a:endParaRPr lang="en-US" sz="2400" dirty="0">
              <a:cs typeface="Times New Roman" pitchFamily="18" charset="0"/>
            </a:endParaRPr>
          </a:p>
        </p:txBody>
      </p:sp>
      <p:sp>
        <p:nvSpPr>
          <p:cNvPr id="7" name="Text Box 23"/>
          <p:cNvSpPr txBox="1">
            <a:spLocks noChangeArrowheads="1"/>
          </p:cNvSpPr>
          <p:nvPr/>
        </p:nvSpPr>
        <p:spPr bwMode="auto">
          <a:xfrm>
            <a:off x="3624262" y="3741003"/>
            <a:ext cx="5138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a:lstStyle>
          <a:p>
            <a:pPr algn="just">
              <a:spcBef>
                <a:spcPct val="50000"/>
              </a:spcBef>
            </a:pPr>
            <a:r>
              <a:rPr lang="en-US" sz="2400" dirty="0" smtClean="0"/>
              <a:t> - </a:t>
            </a:r>
            <a:r>
              <a:rPr lang="en-US" sz="2400" dirty="0" err="1" smtClean="0"/>
              <a:t>Năm</a:t>
            </a:r>
            <a:r>
              <a:rPr lang="en-US" sz="2400" dirty="0" smtClean="0"/>
              <a:t> 1994 </a:t>
            </a:r>
            <a:r>
              <a:rPr lang="en-US" sz="2400" dirty="0" err="1"/>
              <a:t>Nen-xơn</a:t>
            </a:r>
            <a:r>
              <a:rPr lang="en-US" sz="2400" dirty="0"/>
              <a:t> Ma-</a:t>
            </a:r>
            <a:r>
              <a:rPr lang="en-US" sz="2400" dirty="0" err="1"/>
              <a:t>đê</a:t>
            </a:r>
            <a:r>
              <a:rPr lang="en-US" sz="2400" dirty="0"/>
              <a:t>-la </a:t>
            </a:r>
            <a:r>
              <a:rPr lang="en-US" sz="2400" dirty="0" err="1"/>
              <a:t>trở</a:t>
            </a:r>
            <a:r>
              <a:rPr lang="en-US" sz="2400" dirty="0"/>
              <a:t> </a:t>
            </a:r>
            <a:r>
              <a:rPr lang="en-US" sz="2400" dirty="0" err="1"/>
              <a:t>thành</a:t>
            </a:r>
            <a:r>
              <a:rPr lang="en-US" sz="2400" dirty="0"/>
              <a:t> </a:t>
            </a:r>
            <a:r>
              <a:rPr lang="en-US" sz="2400" dirty="0" err="1"/>
              <a:t>tổng</a:t>
            </a:r>
            <a:r>
              <a:rPr lang="en-US" sz="2400" dirty="0"/>
              <a:t> </a:t>
            </a:r>
            <a:r>
              <a:rPr lang="en-US" sz="2400" dirty="0" err="1"/>
              <a:t>thống</a:t>
            </a:r>
            <a:r>
              <a:rPr lang="en-US" sz="2400" dirty="0"/>
              <a:t> da </a:t>
            </a:r>
            <a:r>
              <a:rPr lang="en-US" sz="2400" dirty="0" err="1"/>
              <a:t>đen</a:t>
            </a:r>
            <a:r>
              <a:rPr lang="en-US" sz="2400" dirty="0"/>
              <a:t> </a:t>
            </a:r>
            <a:r>
              <a:rPr lang="en-US" sz="2400" dirty="0" err="1"/>
              <a:t>đầu</a:t>
            </a:r>
            <a:r>
              <a:rPr lang="en-US" sz="2400" dirty="0"/>
              <a:t> </a:t>
            </a:r>
            <a:r>
              <a:rPr lang="en-US" sz="2400" dirty="0" err="1"/>
              <a:t>tiên</a:t>
            </a:r>
            <a:r>
              <a:rPr lang="en-US" sz="2400" dirty="0"/>
              <a:t>.</a:t>
            </a:r>
          </a:p>
        </p:txBody>
      </p:sp>
      <p:sp>
        <p:nvSpPr>
          <p:cNvPr id="8" name="Text Box 24"/>
          <p:cNvSpPr txBox="1">
            <a:spLocks noChangeArrowheads="1"/>
          </p:cNvSpPr>
          <p:nvPr/>
        </p:nvSpPr>
        <p:spPr bwMode="auto">
          <a:xfrm>
            <a:off x="3677444" y="4895671"/>
            <a:ext cx="5237956" cy="1754326"/>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a:lstStyle>
          <a:p>
            <a:pPr eaLnBrk="0" hangingPunct="0">
              <a:spcBef>
                <a:spcPct val="50000"/>
              </a:spcBef>
              <a:defRPr/>
            </a:pPr>
            <a:r>
              <a:rPr lang="en-US" sz="2400" dirty="0" smtClean="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Chế</a:t>
            </a:r>
            <a:r>
              <a:rPr lang="en-US" sz="2400" dirty="0" smtClean="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độ</a:t>
            </a:r>
            <a:r>
              <a:rPr lang="en-US" sz="2400" dirty="0">
                <a:effectLst>
                  <a:outerShdw blurRad="38100" dist="38100" dir="2700000" algn="tl">
                    <a:srgbClr val="C0C0C0"/>
                  </a:outerShdw>
                </a:effectLst>
                <a:cs typeface="Arial" charset="0"/>
              </a:rPr>
              <a:t> </a:t>
            </a:r>
            <a:r>
              <a:rPr lang="en-US" sz="2400" dirty="0" smtClean="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phân</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biệt</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chủng</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tộc</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bị</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xoá</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bỏ</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ngay</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tại</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sào</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huyệt</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cuối</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cùng</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của</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nó</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sau</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hơn</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ba</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thế</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kỉ</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tồn</a:t>
            </a:r>
            <a:r>
              <a:rPr lang="en-US" sz="2400" dirty="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tại</a:t>
            </a:r>
            <a:r>
              <a:rPr lang="en-US" sz="2400" dirty="0" smtClean="0">
                <a:effectLst>
                  <a:outerShdw blurRad="38100" dist="38100" dir="2700000" algn="tl">
                    <a:srgbClr val="C0C0C0"/>
                  </a:outerShdw>
                </a:effectLst>
                <a:cs typeface="Arial" charset="0"/>
              </a:rPr>
              <a:t>.</a:t>
            </a:r>
          </a:p>
          <a:p>
            <a:pPr eaLnBrk="0" hangingPunct="0">
              <a:spcBef>
                <a:spcPct val="50000"/>
              </a:spcBef>
              <a:defRPr/>
            </a:pPr>
            <a:r>
              <a:rPr lang="en-US" sz="2400" dirty="0" smtClean="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Nhân</a:t>
            </a:r>
            <a:r>
              <a:rPr lang="en-US" sz="2400" dirty="0" smtClean="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dân</a:t>
            </a:r>
            <a:r>
              <a:rPr lang="en-US" sz="2400" dirty="0" smtClean="0">
                <a:effectLst>
                  <a:outerShdw blurRad="38100" dist="38100" dir="2700000" algn="tl">
                    <a:srgbClr val="C0C0C0"/>
                  </a:outerShdw>
                </a:effectLst>
                <a:cs typeface="Arial" charset="0"/>
              </a:rPr>
              <a:t> Nam phi </a:t>
            </a:r>
            <a:r>
              <a:rPr lang="en-US" sz="2400" dirty="0" err="1" smtClean="0">
                <a:effectLst>
                  <a:outerShdw blurRad="38100" dist="38100" dir="2700000" algn="tl">
                    <a:srgbClr val="C0C0C0"/>
                  </a:outerShdw>
                </a:effectLst>
                <a:cs typeface="Arial" charset="0"/>
              </a:rPr>
              <a:t>bắt</a:t>
            </a:r>
            <a:r>
              <a:rPr lang="en-US" sz="2400" dirty="0" smtClean="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tay</a:t>
            </a:r>
            <a:r>
              <a:rPr lang="en-US" sz="2400" dirty="0" smtClean="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vào</a:t>
            </a:r>
            <a:r>
              <a:rPr lang="en-US" sz="2400" dirty="0" smtClean="0">
                <a:effectLst>
                  <a:outerShdw blurRad="38100" dist="38100" dir="2700000" algn="tl">
                    <a:srgbClr val="C0C0C0"/>
                  </a:outerShdw>
                </a:effectLst>
                <a:cs typeface="Arial" charset="0"/>
              </a:rPr>
              <a:t> XD ĐN</a:t>
            </a:r>
            <a:endParaRPr lang="en-US" sz="2400" dirty="0">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1219588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4916">
                                            <p:txEl>
                                              <p:pRg st="0" end="0"/>
                                            </p:txEl>
                                          </p:spTgt>
                                        </p:tgtEl>
                                        <p:attrNameLst>
                                          <p:attrName>style.visibility</p:attrName>
                                        </p:attrNameLst>
                                      </p:cBhvr>
                                      <p:to>
                                        <p:strVal val="visible"/>
                                      </p:to>
                                    </p:set>
                                    <p:animEffect transition="in" filter="dissolve">
                                      <p:cBhvr>
                                        <p:cTn id="7" dur="500"/>
                                        <p:tgtEl>
                                          <p:spTgt spid="34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76200" y="5334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CC3300"/>
                </a:solidFill>
                <a:latin typeface="Times New Roman" pitchFamily="18" charset="0"/>
                <a:cs typeface="Times New Roman" pitchFamily="18" charset="0"/>
              </a:rPr>
              <a:t>I. </a:t>
            </a:r>
            <a:r>
              <a:rPr lang="en-US" sz="2800" b="1" dirty="0" err="1" smtClean="0">
                <a:solidFill>
                  <a:srgbClr val="CC3300"/>
                </a:solidFill>
                <a:latin typeface="Times New Roman" pitchFamily="18" charset="0"/>
                <a:cs typeface="Times New Roman" pitchFamily="18" charset="0"/>
              </a:rPr>
              <a:t>Tình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hình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chung</a:t>
            </a:r>
            <a:endParaRPr lang="en-US" sz="2800" b="1" dirty="0" smtClean="0">
              <a:solidFill>
                <a:srgbClr val="CC3300"/>
              </a:solidFill>
              <a:latin typeface="Times New Roman" pitchFamily="18" charset="0"/>
              <a:cs typeface="Times New Roman" pitchFamily="18" charset="0"/>
            </a:endParaRPr>
          </a:p>
        </p:txBody>
      </p:sp>
      <p:sp>
        <p:nvSpPr>
          <p:cNvPr id="14" name="Text Box 4"/>
          <p:cNvSpPr txBox="1">
            <a:spLocks noChangeArrowheads="1"/>
          </p:cNvSpPr>
          <p:nvPr/>
        </p:nvSpPr>
        <p:spPr bwMode="auto">
          <a:xfrm>
            <a:off x="1066800" y="0"/>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6: </a:t>
            </a:r>
            <a:r>
              <a:rPr lang="en-US" sz="2800" b="1" dirty="0">
                <a:latin typeface="Times New Roman" pitchFamily="18" charset="0"/>
                <a:cs typeface="Times New Roman" pitchFamily="18" charset="0"/>
              </a:rPr>
              <a:t>CÁC </a:t>
            </a:r>
            <a:r>
              <a:rPr lang="en-US" sz="2800" b="1" dirty="0" smtClean="0">
                <a:latin typeface="Times New Roman" pitchFamily="18" charset="0"/>
                <a:cs typeface="Times New Roman" pitchFamily="18" charset="0"/>
              </a:rPr>
              <a:t>NƯỚC CHÂU PHI</a:t>
            </a:r>
          </a:p>
        </p:txBody>
      </p:sp>
      <p:sp>
        <p:nvSpPr>
          <p:cNvPr id="6" name="TextBox 5"/>
          <p:cNvSpPr txBox="1"/>
          <p:nvPr/>
        </p:nvSpPr>
        <p:spPr>
          <a:xfrm>
            <a:off x="76200" y="1175976"/>
            <a:ext cx="6096000" cy="738664"/>
          </a:xfrm>
          <a:prstGeom prst="rect">
            <a:avLst/>
          </a:prstGeom>
          <a:noFill/>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II. </a:t>
            </a:r>
            <a:r>
              <a:rPr lang="en-US" sz="2400" b="1" dirty="0" err="1" smtClean="0">
                <a:solidFill>
                  <a:srgbClr val="C00000"/>
                </a:solidFill>
                <a:latin typeface="Times New Roman" panose="02020603050405020304" pitchFamily="18" charset="0"/>
                <a:cs typeface="Times New Roman" panose="02020603050405020304" pitchFamily="18" charset="0"/>
              </a:rPr>
              <a:t>Cộng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hoà</a:t>
            </a:r>
            <a:r>
              <a:rPr lang="en-US" sz="2400" b="1" dirty="0" smtClean="0">
                <a:solidFill>
                  <a:srgbClr val="C00000"/>
                </a:solidFill>
                <a:latin typeface="Times New Roman" panose="02020603050405020304" pitchFamily="18" charset="0"/>
                <a:cs typeface="Times New Roman" panose="02020603050405020304" pitchFamily="18" charset="0"/>
              </a:rPr>
              <a:t> Nam Phi:</a:t>
            </a:r>
          </a:p>
          <a:p>
            <a:endParaRPr lang="en-US" dirty="0"/>
          </a:p>
        </p:txBody>
      </p:sp>
      <p:sp>
        <p:nvSpPr>
          <p:cNvPr id="7" name="TextBox 6"/>
          <p:cNvSpPr txBox="1"/>
          <p:nvPr/>
        </p:nvSpPr>
        <p:spPr>
          <a:xfrm>
            <a:off x="-20782" y="1914640"/>
            <a:ext cx="8610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Nam Phi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pác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5418" y="2783694"/>
            <a:ext cx="9047018" cy="830997"/>
          </a:xfrm>
          <a:prstGeom prst="rect">
            <a:avLst/>
          </a:prstGeom>
          <a:noFill/>
        </p:spPr>
        <p:txBody>
          <a:bodyPr wrap="square" rtlCol="0">
            <a:spAutoFit/>
          </a:bodyPr>
          <a:lstStyle/>
          <a:p>
            <a:r>
              <a:rPr lang="vi-VN" sz="2400" dirty="0">
                <a:latin typeface="+mj-lt"/>
              </a:rPr>
              <a:t>- Năm 1993, Dưới sự lãnh đạo của tổ chức “Đại hội dân tộc </a:t>
            </a:r>
            <a:r>
              <a:rPr lang="vi-VN" sz="2400" dirty="0" smtClean="0">
                <a:latin typeface="+mj-lt"/>
              </a:rPr>
              <a:t>Phi</a:t>
            </a:r>
            <a:r>
              <a:rPr lang="vi-VN" sz="2400" dirty="0">
                <a:latin typeface="+mj-lt"/>
              </a:rPr>
              <a:t>”(ANC) chế độ A-pác-thai  được xoá </a:t>
            </a:r>
            <a:r>
              <a:rPr lang="vi-VN" sz="2400" dirty="0" smtClean="0">
                <a:latin typeface="+mj-lt"/>
              </a:rPr>
              <a:t>bỏ</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40611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1752600" y="914400"/>
            <a:ext cx="6019800" cy="5105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Times New Roman" panose="02020603050405020304" pitchFamily="18" charset="0"/>
                <a:cs typeface="Times New Roman" panose="02020603050405020304" pitchFamily="18" charset="0"/>
              </a:rPr>
              <a:t>Men-xơn</a:t>
            </a:r>
            <a:r>
              <a:rPr lang="en-US" sz="3200" dirty="0" smtClean="0">
                <a:solidFill>
                  <a:schemeClr val="tx1"/>
                </a:solidFill>
                <a:latin typeface="Times New Roman" panose="02020603050405020304" pitchFamily="18" charset="0"/>
                <a:cs typeface="Times New Roman" panose="02020603050405020304" pitchFamily="18" charset="0"/>
              </a:rPr>
              <a:t> M</a:t>
            </a:r>
            <a:r>
              <a:rPr lang="vi-VN" sz="3200" dirty="0" smtClean="0">
                <a:solidFill>
                  <a:schemeClr val="tx1"/>
                </a:solidFill>
                <a:latin typeface="Times New Roman" panose="02020603050405020304" pitchFamily="18" charset="0"/>
                <a:cs typeface="Times New Roman" panose="02020603050405020304" pitchFamily="18" charset="0"/>
              </a:rPr>
              <a:t>an-đê-la </a:t>
            </a:r>
            <a:r>
              <a:rPr lang="vi-VN" sz="3200" dirty="0">
                <a:solidFill>
                  <a:schemeClr val="tx1"/>
                </a:solidFill>
                <a:latin typeface="Times New Roman" panose="02020603050405020304" pitchFamily="18" charset="0"/>
                <a:cs typeface="Times New Roman" panose="02020603050405020304" pitchFamily="18" charset="0"/>
              </a:rPr>
              <a:t>có vai trò như thế nào trong phong trào chống chế độ Apácthai?</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522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nelso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8738"/>
            <a:ext cx="7162800"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p:cNvSpPr>
            <a:spLocks noChangeArrowheads="1"/>
          </p:cNvSpPr>
          <p:nvPr/>
        </p:nvSpPr>
        <p:spPr bwMode="auto">
          <a:xfrm>
            <a:off x="3200400" y="56388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it-IT" b="1" dirty="0">
                <a:solidFill>
                  <a:srgbClr val="FF3399"/>
                </a:solidFill>
                <a:latin typeface="Times New Roman" pitchFamily="18" charset="0"/>
              </a:rPr>
              <a:t>Tổng thống Nen-xơn Man-đê-la          </a:t>
            </a:r>
          </a:p>
          <a:p>
            <a:pPr algn="ctr" fontAlgn="base">
              <a:spcBef>
                <a:spcPct val="0"/>
              </a:spcBef>
              <a:spcAft>
                <a:spcPct val="0"/>
              </a:spcAft>
            </a:pPr>
            <a:r>
              <a:rPr lang="it-IT" b="1" dirty="0">
                <a:solidFill>
                  <a:srgbClr val="FF3399"/>
                </a:solidFill>
                <a:latin typeface="Times New Roman" pitchFamily="18" charset="0"/>
              </a:rPr>
              <a:t>1918 </a:t>
            </a:r>
            <a:r>
              <a:rPr lang="en-US" b="1" dirty="0">
                <a:solidFill>
                  <a:srgbClr val="FF3399"/>
                </a:solidFill>
                <a:latin typeface="Times New Roman" pitchFamily="18" charset="0"/>
              </a:rPr>
              <a:t>- 2013</a:t>
            </a:r>
          </a:p>
        </p:txBody>
      </p:sp>
    </p:spTree>
    <p:extLst>
      <p:ext uri="{BB962C8B-B14F-4D97-AF65-F5344CB8AC3E}">
        <p14:creationId xmlns:p14="http://schemas.microsoft.com/office/powerpoint/2010/main" val="3631384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04800" y="533400"/>
            <a:ext cx="4267200" cy="5273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000" b="1">
                <a:solidFill>
                  <a:srgbClr val="FF3300"/>
                </a:solidFill>
                <a:latin typeface="Times New Roman" panose="02020603050405020304" pitchFamily="18" charset="0"/>
              </a:rPr>
              <a:t>TIỂU SỬ TỔNG THỐNG MANDÉLA:</a:t>
            </a:r>
          </a:p>
          <a:p>
            <a:pPr eaLnBrk="1" hangingPunct="1">
              <a:spcBef>
                <a:spcPct val="0"/>
              </a:spcBef>
              <a:buClrTx/>
              <a:buSzTx/>
              <a:buFontTx/>
              <a:buNone/>
            </a:pPr>
            <a:r>
              <a:rPr lang="en-US" altLang="en-US" sz="2000" b="1">
                <a:solidFill>
                  <a:srgbClr val="002060"/>
                </a:solidFill>
                <a:latin typeface="Times New Roman" panose="02020603050405020304" pitchFamily="18" charset="0"/>
              </a:rPr>
              <a:t>- Sinh năm 1918</a:t>
            </a:r>
          </a:p>
          <a:p>
            <a:pPr eaLnBrk="1" hangingPunct="1">
              <a:spcBef>
                <a:spcPct val="0"/>
              </a:spcBef>
              <a:buClrTx/>
              <a:buSzTx/>
              <a:buFontTx/>
              <a:buNone/>
            </a:pPr>
            <a:r>
              <a:rPr lang="en-US" altLang="en-US" sz="2000" b="1">
                <a:solidFill>
                  <a:srgbClr val="002060"/>
                </a:solidFill>
                <a:latin typeface="Times New Roman" panose="02020603050405020304" pitchFamily="18" charset="0"/>
              </a:rPr>
              <a:t>- Năm 1944 gia nhập Đại hội dân tộc Phi (ANC) giữ chức Tổng thư ký.</a:t>
            </a:r>
          </a:p>
          <a:p>
            <a:pPr eaLnBrk="1" hangingPunct="1">
              <a:spcBef>
                <a:spcPct val="0"/>
              </a:spcBef>
              <a:buClrTx/>
              <a:buSzTx/>
              <a:buFontTx/>
              <a:buNone/>
            </a:pPr>
            <a:r>
              <a:rPr lang="en-US" altLang="en-US" sz="2000" b="1">
                <a:solidFill>
                  <a:srgbClr val="002060"/>
                </a:solidFill>
                <a:latin typeface="Times New Roman" panose="02020603050405020304" pitchFamily="18" charset="0"/>
              </a:rPr>
              <a:t>- Năm 1964 bị nhà cầm quyền Nam Phi kết án tù chung thân.</a:t>
            </a:r>
          </a:p>
          <a:p>
            <a:pPr eaLnBrk="1" hangingPunct="1">
              <a:spcBef>
                <a:spcPct val="0"/>
              </a:spcBef>
              <a:buClrTx/>
              <a:buSzTx/>
              <a:buFontTx/>
              <a:buNone/>
            </a:pPr>
            <a:r>
              <a:rPr lang="en-US" altLang="en-US" sz="2000" b="1">
                <a:solidFill>
                  <a:srgbClr val="002060"/>
                </a:solidFill>
                <a:latin typeface="Times New Roman" panose="02020603050405020304" pitchFamily="18" charset="0"/>
              </a:rPr>
              <a:t>- Sau 27 năm tù đày. Tháng 2/1990 được trả tự do, được bầu làm Phó chủ tịch rồi Chủ tịch ANC (7/1991)</a:t>
            </a:r>
          </a:p>
          <a:p>
            <a:pPr eaLnBrk="1" hangingPunct="1">
              <a:spcBef>
                <a:spcPct val="0"/>
              </a:spcBef>
              <a:buClrTx/>
              <a:buSzTx/>
              <a:buFontTx/>
              <a:buChar char="-"/>
            </a:pPr>
            <a:r>
              <a:rPr lang="en-US" altLang="en-US" sz="2000" b="1">
                <a:solidFill>
                  <a:srgbClr val="002060"/>
                </a:solidFill>
                <a:latin typeface="Times New Roman" panose="02020603050405020304" pitchFamily="18" charset="0"/>
              </a:rPr>
              <a:t>Tháng 5/1994 Ông được bầu làm Tổng thống Cộng hòa Nam Phi. </a:t>
            </a:r>
          </a:p>
          <a:p>
            <a:pPr eaLnBrk="1" hangingPunct="1">
              <a:spcBef>
                <a:spcPct val="0"/>
              </a:spcBef>
              <a:buClrTx/>
              <a:buSzTx/>
              <a:buFontTx/>
              <a:buNone/>
            </a:pPr>
            <a:r>
              <a:rPr lang="en-US" altLang="en-US" sz="2000" b="1">
                <a:solidFill>
                  <a:srgbClr val="002060"/>
                </a:solidFill>
                <a:latin typeface="Times New Roman" panose="02020603050405020304" pitchFamily="18" charset="0"/>
              </a:rPr>
              <a:t>- Được nhân dân thế giới ngưỡng mộ như anh hùng chống chế độ phân biệt chủng tộc.</a:t>
            </a:r>
          </a:p>
          <a:p>
            <a:pPr eaLnBrk="1" hangingPunct="1">
              <a:spcBef>
                <a:spcPct val="0"/>
              </a:spcBef>
              <a:buClrTx/>
              <a:buSzTx/>
              <a:buFontTx/>
              <a:buChar char="-"/>
            </a:pPr>
            <a:r>
              <a:rPr lang="en-US" altLang="en-US" sz="2000" b="1">
                <a:solidFill>
                  <a:srgbClr val="002060"/>
                </a:solidFill>
                <a:latin typeface="Times New Roman" panose="02020603050405020304" pitchFamily="18" charset="0"/>
              </a:rPr>
              <a:t>Năm 1993 được giải thưởng Nobel về hòa bình.</a:t>
            </a:r>
          </a:p>
        </p:txBody>
      </p:sp>
      <p:pic>
        <p:nvPicPr>
          <p:cNvPr id="91139" name="Picture 3" descr="250px-SafrikaIMG_8414">
            <a:hlinkClick r:id="rId3" action="ppaction://hlinkpres?slideindex=33&amp;slidetitle=Slide 3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8600"/>
            <a:ext cx="406558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descr="nelson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810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5"/>
          <p:cNvSpPr txBox="1">
            <a:spLocks noChangeArrowheads="1"/>
          </p:cNvSpPr>
          <p:nvPr/>
        </p:nvSpPr>
        <p:spPr bwMode="auto">
          <a:xfrm>
            <a:off x="3794125" y="5910263"/>
            <a:ext cx="4570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3600" b="1">
                <a:solidFill>
                  <a:schemeClr val="tx1"/>
                </a:solidFill>
                <a:latin typeface="Franklin Gothic Book" pitchFamily="34" charset="0"/>
              </a:rPr>
              <a:t>            </a:t>
            </a:r>
            <a:r>
              <a:rPr lang="en-US" altLang="en-US" sz="3600" b="1">
                <a:solidFill>
                  <a:schemeClr val="tx1"/>
                </a:solidFill>
                <a:latin typeface="Times New Roman" panose="02020603050405020304" pitchFamily="18" charset="0"/>
                <a:cs typeface="Times New Roman" panose="02020603050405020304" pitchFamily="18" charset="0"/>
              </a:rPr>
              <a:t>Nhà tù Robben</a:t>
            </a:r>
          </a:p>
        </p:txBody>
      </p:sp>
      <p:pic>
        <p:nvPicPr>
          <p:cNvPr id="26630" name="Picture 6" descr="Huy hiệu Nam Phi">
            <a:hlinkClick r:id="rId6" tooltip="&quot;Huy hiệu Nam Phi&quo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304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626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diamond(in)">
                                      <p:cBhvr>
                                        <p:cTn id="7" dur="2000"/>
                                        <p:tgtEl>
                                          <p:spTgt spid="9113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1141"/>
                                        </p:tgtEl>
                                        <p:attrNameLst>
                                          <p:attrName>style.visibility</p:attrName>
                                        </p:attrNameLst>
                                      </p:cBhvr>
                                      <p:to>
                                        <p:strVal val="visible"/>
                                      </p:to>
                                    </p:set>
                                    <p:animEffect transition="in" filter="diamond(in)">
                                      <p:cBhvr>
                                        <p:cTn id="10" dur="2000"/>
                                        <p:tgtEl>
                                          <p:spTgt spid="9114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5" presetClass="entr" presetSubtype="10" fill="hold" nodeType="withEffect">
                                  <p:stCondLst>
                                    <p:cond delay="0"/>
                                  </p:stCondLst>
                                  <p:childTnLst>
                                    <p:set>
                                      <p:cBhvr>
                                        <p:cTn id="12" dur="1" fill="hold">
                                          <p:stCondLst>
                                            <p:cond delay="0"/>
                                          </p:stCondLst>
                                        </p:cTn>
                                        <p:tgtEl>
                                          <p:spTgt spid="91140"/>
                                        </p:tgtEl>
                                        <p:attrNameLst>
                                          <p:attrName>style.visibility</p:attrName>
                                        </p:attrNameLst>
                                      </p:cBhvr>
                                      <p:to>
                                        <p:strVal val="visible"/>
                                      </p:to>
                                    </p:set>
                                    <p:animEffect transition="in" filter="checkerboard(across)">
                                      <p:cBhvr>
                                        <p:cTn id="13" dur="500"/>
                                        <p:tgtEl>
                                          <p:spTgt spid="9114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1138"/>
                                        </p:tgtEl>
                                        <p:attrNameLst>
                                          <p:attrName>style.visibility</p:attrName>
                                        </p:attrNameLst>
                                      </p:cBhvr>
                                      <p:to>
                                        <p:strVal val="visible"/>
                                      </p:to>
                                    </p:set>
                                    <p:animEffect transition="in" filter="circle(in)">
                                      <p:cBhvr>
                                        <p:cTn id="16" dur="2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P spid="9114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609600" y="228600"/>
            <a:ext cx="7620000" cy="655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đấu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tranh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độ</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biệt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chủng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tộc</a:t>
            </a:r>
            <a:r>
              <a:rPr lang="en-US" sz="2800" dirty="0" smtClean="0">
                <a:solidFill>
                  <a:schemeClr val="tx1"/>
                </a:solidFill>
                <a:latin typeface="Times New Roman" panose="02020603050405020304" pitchFamily="18" charset="0"/>
                <a:cs typeface="Times New Roman" panose="02020603050405020304" pitchFamily="18" charset="0"/>
              </a:rPr>
              <a:t> ở </a:t>
            </a:r>
            <a:r>
              <a:rPr lang="en-US" sz="2800" dirty="0" err="1" smtClean="0">
                <a:solidFill>
                  <a:schemeClr val="tx1"/>
                </a:solidFill>
                <a:latin typeface="Times New Roman" panose="02020603050405020304" pitchFamily="18" charset="0"/>
                <a:cs typeface="Times New Roman" panose="02020603050405020304" pitchFamily="18" charset="0"/>
              </a:rPr>
              <a:t>Cộng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hòa</a:t>
            </a:r>
            <a:r>
              <a:rPr lang="en-US" sz="2800" dirty="0" smtClean="0">
                <a:solidFill>
                  <a:schemeClr val="tx1"/>
                </a:solidFill>
                <a:latin typeface="Times New Roman" panose="02020603050405020304" pitchFamily="18" charset="0"/>
                <a:cs typeface="Times New Roman" panose="02020603050405020304" pitchFamily="18" charset="0"/>
              </a:rPr>
              <a:t> Nam Phi </a:t>
            </a:r>
            <a:r>
              <a:rPr lang="en-US" sz="2800" dirty="0" err="1" smtClean="0">
                <a:solidFill>
                  <a:schemeClr val="tx1"/>
                </a:solidFill>
                <a:latin typeface="Times New Roman" panose="02020603050405020304" pitchFamily="18" charset="0"/>
                <a:cs typeface="Times New Roman" panose="02020603050405020304" pitchFamily="18" charset="0"/>
              </a:rPr>
              <a:t>đã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đạt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được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lịch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to </a:t>
            </a:r>
            <a:r>
              <a:rPr lang="en-US" sz="2800" dirty="0" err="1" smtClean="0">
                <a:solidFill>
                  <a:schemeClr val="tx1"/>
                </a:solidFill>
                <a:latin typeface="Times New Roman" panose="02020603050405020304" pitchFamily="18" charset="0"/>
                <a:cs typeface="Times New Roman" panose="02020603050405020304" pitchFamily="18" charset="0"/>
              </a:rPr>
              <a:t>lớn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458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0" y="5334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CC3300"/>
                </a:solidFill>
                <a:latin typeface="Times New Roman" pitchFamily="18" charset="0"/>
                <a:cs typeface="Times New Roman" pitchFamily="18" charset="0"/>
              </a:rPr>
              <a:t>I. </a:t>
            </a:r>
            <a:r>
              <a:rPr lang="en-US" sz="2800" b="1" dirty="0" err="1" smtClean="0">
                <a:solidFill>
                  <a:srgbClr val="CC3300"/>
                </a:solidFill>
                <a:latin typeface="Times New Roman" pitchFamily="18" charset="0"/>
                <a:cs typeface="Times New Roman" pitchFamily="18" charset="0"/>
              </a:rPr>
              <a:t>Tình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hình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chung</a:t>
            </a:r>
            <a:endParaRPr lang="en-US" sz="2800" b="1" dirty="0" smtClean="0">
              <a:solidFill>
                <a:srgbClr val="CC3300"/>
              </a:solidFill>
              <a:latin typeface="Times New Roman" pitchFamily="18" charset="0"/>
              <a:cs typeface="Times New Roman" pitchFamily="18" charset="0"/>
            </a:endParaRPr>
          </a:p>
        </p:txBody>
      </p:sp>
      <p:sp>
        <p:nvSpPr>
          <p:cNvPr id="14" name="Text Box 4"/>
          <p:cNvSpPr txBox="1">
            <a:spLocks noChangeArrowheads="1"/>
          </p:cNvSpPr>
          <p:nvPr/>
        </p:nvSpPr>
        <p:spPr bwMode="auto">
          <a:xfrm>
            <a:off x="1066800" y="0"/>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a:solidFill>
                  <a:srgbClr val="00B050"/>
                </a:solidFill>
                <a:latin typeface="Times New Roman" pitchFamily="18" charset="0"/>
                <a:cs typeface="Times New Roman" pitchFamily="18" charset="0"/>
              </a:rPr>
              <a:t>Bài</a:t>
            </a:r>
            <a:r>
              <a:rPr lang="en-US" sz="2800" b="1" dirty="0">
                <a:solidFill>
                  <a:srgbClr val="00B050"/>
                </a:solidFill>
                <a:latin typeface="Times New Roman" pitchFamily="18" charset="0"/>
                <a:cs typeface="Times New Roman" pitchFamily="18" charset="0"/>
              </a:rPr>
              <a:t> 4: CÁC </a:t>
            </a:r>
            <a:r>
              <a:rPr lang="en-US" sz="2800" b="1" dirty="0" smtClean="0">
                <a:solidFill>
                  <a:srgbClr val="00B050"/>
                </a:solidFill>
                <a:latin typeface="Times New Roman" pitchFamily="18" charset="0"/>
                <a:cs typeface="Times New Roman" pitchFamily="18" charset="0"/>
              </a:rPr>
              <a:t>NƯỚC CHÂU PHI</a:t>
            </a:r>
          </a:p>
        </p:txBody>
      </p:sp>
      <p:sp>
        <p:nvSpPr>
          <p:cNvPr id="6" name="TextBox 5"/>
          <p:cNvSpPr txBox="1"/>
          <p:nvPr/>
        </p:nvSpPr>
        <p:spPr>
          <a:xfrm>
            <a:off x="0" y="1137919"/>
            <a:ext cx="6096000" cy="738664"/>
          </a:xfrm>
          <a:prstGeom prst="rect">
            <a:avLst/>
          </a:prstGeom>
          <a:noFill/>
        </p:spPr>
        <p:txBody>
          <a:bodyPr wrap="square" rtlCol="0">
            <a:spAutoFit/>
          </a:bodyPr>
          <a:lstStyle/>
          <a:p>
            <a:r>
              <a:rPr lang="en-US" sz="2400" b="1" u="sng" dirty="0" smtClean="0">
                <a:solidFill>
                  <a:srgbClr val="C00000"/>
                </a:solidFill>
                <a:latin typeface="Times New Roman" panose="02020603050405020304" pitchFamily="18" charset="0"/>
                <a:cs typeface="Times New Roman" panose="02020603050405020304" pitchFamily="18" charset="0"/>
              </a:rPr>
              <a:t>II. </a:t>
            </a:r>
            <a:r>
              <a:rPr lang="en-US" sz="2400" b="1" u="sng" dirty="0" err="1" smtClean="0">
                <a:solidFill>
                  <a:srgbClr val="C00000"/>
                </a:solidFill>
                <a:latin typeface="Times New Roman" panose="02020603050405020304" pitchFamily="18" charset="0"/>
                <a:cs typeface="Times New Roman" panose="02020603050405020304" pitchFamily="18" charset="0"/>
              </a:rPr>
              <a:t>Cộng</a:t>
            </a:r>
            <a:r>
              <a:rPr lang="en-US" sz="2400" b="1" u="sng" dirty="0" smtClean="0">
                <a:solidFill>
                  <a:srgbClr val="C00000"/>
                </a:solidFill>
                <a:latin typeface="Times New Roman" panose="02020603050405020304" pitchFamily="18" charset="0"/>
                <a:cs typeface="Times New Roman" panose="02020603050405020304" pitchFamily="18" charset="0"/>
              </a:rPr>
              <a:t> </a:t>
            </a:r>
            <a:r>
              <a:rPr lang="en-US" sz="2400" b="1" u="sng" dirty="0" err="1" smtClean="0">
                <a:solidFill>
                  <a:srgbClr val="C00000"/>
                </a:solidFill>
                <a:latin typeface="Times New Roman" panose="02020603050405020304" pitchFamily="18" charset="0"/>
                <a:cs typeface="Times New Roman" panose="02020603050405020304" pitchFamily="18" charset="0"/>
              </a:rPr>
              <a:t>hoà</a:t>
            </a:r>
            <a:r>
              <a:rPr lang="en-US" sz="2400" b="1" u="sng" dirty="0" smtClean="0">
                <a:solidFill>
                  <a:srgbClr val="C00000"/>
                </a:solidFill>
                <a:latin typeface="Times New Roman" panose="02020603050405020304" pitchFamily="18" charset="0"/>
                <a:cs typeface="Times New Roman" panose="02020603050405020304" pitchFamily="18" charset="0"/>
              </a:rPr>
              <a:t> Nam Phi:</a:t>
            </a:r>
            <a:endParaRPr lang="en-US" sz="2400" b="1" dirty="0" smtClean="0">
              <a:solidFill>
                <a:srgbClr val="C00000"/>
              </a:solidFill>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52400" y="1617929"/>
            <a:ext cx="8610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Nam Phi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pác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8545" y="2555797"/>
            <a:ext cx="8735291" cy="830997"/>
          </a:xfrm>
          <a:prstGeom prst="rect">
            <a:avLst/>
          </a:prstGeom>
          <a:noFill/>
        </p:spPr>
        <p:txBody>
          <a:bodyPr wrap="square" rtlCol="0">
            <a:spAutoFit/>
          </a:bodyPr>
          <a:lstStyle/>
          <a:p>
            <a:r>
              <a:rPr lang="vi-VN" sz="2400" dirty="0">
                <a:latin typeface="+mj-lt"/>
              </a:rPr>
              <a:t>- Năm 1993, Dưới sự lãnh đạo của tổ chức “Đại hội dân tộc Phi”(ANC) chế độ A-pác-thai  được xoá </a:t>
            </a:r>
            <a:r>
              <a:rPr lang="vi-VN" sz="2400" dirty="0" smtClean="0">
                <a:latin typeface="+mj-lt"/>
              </a:rPr>
              <a:t>bỏ</a:t>
            </a:r>
            <a:r>
              <a:rPr lang="en-US" sz="2400" dirty="0" smtClean="0">
                <a:latin typeface="+mj-lt"/>
              </a:rPr>
              <a:t>.</a:t>
            </a:r>
            <a:endParaRPr lang="en-US" sz="2400" dirty="0">
              <a:latin typeface="+mj-lt"/>
            </a:endParaRPr>
          </a:p>
        </p:txBody>
      </p:sp>
      <p:sp>
        <p:nvSpPr>
          <p:cNvPr id="8" name="TextBox 7"/>
          <p:cNvSpPr txBox="1"/>
          <p:nvPr/>
        </p:nvSpPr>
        <p:spPr>
          <a:xfrm>
            <a:off x="-124690" y="3509003"/>
            <a:ext cx="8735291" cy="1846659"/>
          </a:xfrm>
          <a:prstGeom prst="rect">
            <a:avLst/>
          </a:prstGeom>
          <a:noFill/>
        </p:spPr>
        <p:txBody>
          <a:bodyPr wrap="square" rtlCol="0">
            <a:spAutoFit/>
          </a:bodyPr>
          <a:lstStyle/>
          <a:p>
            <a:r>
              <a:rPr lang="vi-VN" sz="2400" dirty="0">
                <a:latin typeface="+mj-lt"/>
              </a:rPr>
              <a:t>- Tháng 4/1994, Nen-xơn Man-đê-la trở thành  Tổng thống da đen đầu tiên của cộng hòa Nam Phi.</a:t>
            </a:r>
          </a:p>
          <a:p>
            <a:r>
              <a:rPr lang="vi-VN" sz="2400" dirty="0">
                <a:latin typeface="+mj-lt"/>
              </a:rPr>
              <a:t>- Nam Phi đang tập trung phát triển kinh tế và xã hội nhằm xoá bỏ “Chế độ Apácthai về kinh tế”.</a:t>
            </a:r>
          </a:p>
          <a:p>
            <a:endParaRPr lang="en-US" dirty="0"/>
          </a:p>
        </p:txBody>
      </p:sp>
    </p:spTree>
    <p:extLst>
      <p:ext uri="{BB962C8B-B14F-4D97-AF65-F5344CB8AC3E}">
        <p14:creationId xmlns:p14="http://schemas.microsoft.com/office/powerpoint/2010/main" val="176288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à dư tửu hậu: 10 quốc gia giàu nhất châu Ph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8486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3500" y="6248400"/>
            <a:ext cx="65532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Thủ </a:t>
            </a:r>
            <a:r>
              <a:rPr lang="en-US" sz="2800" b="1" dirty="0" err="1" smtClean="0">
                <a:solidFill>
                  <a:srgbClr val="FF0000"/>
                </a:solidFill>
                <a:latin typeface="Times New Roman" panose="02020603050405020304" pitchFamily="18" charset="0"/>
                <a:cs typeface="Times New Roman" panose="02020603050405020304" pitchFamily="18" charset="0"/>
              </a:rPr>
              <a:t>đô</a:t>
            </a:r>
            <a:r>
              <a:rPr lang="en-US" sz="2800" b="1" dirty="0" smtClean="0">
                <a:solidFill>
                  <a:srgbClr val="FF0000"/>
                </a:solidFill>
                <a:latin typeface="Times New Roman" panose="02020603050405020304" pitchFamily="18" charset="0"/>
                <a:cs typeface="Times New Roman" panose="02020603050405020304" pitchFamily="18" charset="0"/>
              </a:rPr>
              <a:t> Pretoria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hòa</a:t>
            </a:r>
            <a:r>
              <a:rPr lang="en-US" sz="2800" b="1" dirty="0">
                <a:solidFill>
                  <a:srgbClr val="FF0000"/>
                </a:solidFill>
                <a:latin typeface="Times New Roman" panose="02020603050405020304" pitchFamily="18" charset="0"/>
                <a:cs typeface="Times New Roman" panose="02020603050405020304" pitchFamily="18" charset="0"/>
              </a:rPr>
              <a:t> Nam </a:t>
            </a:r>
            <a:r>
              <a:rPr lang="en-US" sz="2800" b="1" dirty="0" smtClean="0">
                <a:solidFill>
                  <a:srgbClr val="FF0000"/>
                </a:solidFill>
                <a:latin typeface="Times New Roman" panose="02020603050405020304" pitchFamily="18" charset="0"/>
                <a:cs typeface="Times New Roman" panose="02020603050405020304" pitchFamily="18" charset="0"/>
              </a:rPr>
              <a:t>Phi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582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381000" y="0"/>
            <a:ext cx="8305800" cy="4830763"/>
          </a:xfrm>
          <a:noFill/>
          <a:extLst>
            <a:ext uri="{909E8E84-426E-40DD-AFC4-6F175D3DCCD1}">
              <a14:hiddenFill xmlns:a14="http://schemas.microsoft.com/office/drawing/2010/main">
                <a:solidFill>
                  <a:srgbClr val="FFFFFF"/>
                </a:solidFill>
              </a14:hiddenFill>
            </a:ext>
          </a:extLst>
        </p:spPr>
      </p:pic>
      <p:sp>
        <p:nvSpPr>
          <p:cNvPr id="18" name="Hộp_Văn_Bản 17"/>
          <p:cNvSpPr>
            <a:spLocks noGrp="1" noChangeArrowheads="1"/>
          </p:cNvSpPr>
          <p:nvPr>
            <p:ph type="body" idx="1"/>
          </p:nvPr>
        </p:nvSpPr>
        <p:spPr>
          <a:xfrm>
            <a:off x="304800" y="4953000"/>
            <a:ext cx="8229600" cy="1630363"/>
          </a:xfrm>
          <a:noFill/>
        </p:spPr>
        <p:txBody>
          <a:bodyPr/>
          <a:lstStyle/>
          <a:p>
            <a:pPr algn="just" eaLnBrk="1" hangingPunct="1">
              <a:lnSpc>
                <a:spcPct val="90000"/>
              </a:lnSpc>
              <a:spcBef>
                <a:spcPct val="0"/>
              </a:spcBef>
              <a:buFontTx/>
              <a:buNone/>
            </a:pPr>
            <a:r>
              <a:rPr lang="vi-VN" altLang="en-US" sz="2800" b="1" dirty="0" smtClean="0">
                <a:latin typeface="Times New Roman" panose="02020603050405020304" pitchFamily="18" charset="0"/>
              </a:rPr>
              <a:t>Johannesburg</a:t>
            </a:r>
            <a:r>
              <a:rPr lang="vi-VN" altLang="en-US" sz="2800" dirty="0" smtClean="0">
                <a:latin typeface="Times New Roman" panose="02020603050405020304" pitchFamily="18" charset="0"/>
              </a:rPr>
              <a:t>, (nơi ở của trời), là thành phố lớn nhất </a:t>
            </a:r>
            <a:r>
              <a:rPr lang="vi-VN" altLang="en-US" sz="2800" u="sng" dirty="0" smtClean="0">
                <a:latin typeface="Times New Roman" panose="02020603050405020304" pitchFamily="18" charset="0"/>
                <a:hlinkClick r:id="rId3" tooltip="Nam Phi"/>
              </a:rPr>
              <a:t>Nam Phi</a:t>
            </a:r>
            <a:r>
              <a:rPr lang="vi-VN" altLang="en-US" sz="2800" dirty="0" smtClean="0">
                <a:latin typeface="Times New Roman" panose="02020603050405020304" pitchFamily="18" charset="0"/>
              </a:rPr>
              <a:t>. Thành phố này là một trong 40 </a:t>
            </a:r>
            <a:r>
              <a:rPr lang="vi-VN" altLang="en-US" sz="2800" u="sng" dirty="0" smtClean="0">
                <a:latin typeface="Times New Roman" panose="02020603050405020304" pitchFamily="18" charset="0"/>
                <a:hlinkClick r:id="rId4" tooltip="Vùng đô thị"/>
              </a:rPr>
              <a:t>vùng đô thị</a:t>
            </a:r>
            <a:r>
              <a:rPr lang="vi-VN" altLang="en-US" sz="2800" dirty="0" smtClean="0">
                <a:latin typeface="Times New Roman" panose="02020603050405020304" pitchFamily="18" charset="0"/>
              </a:rPr>
              <a:t> lớn nhất thế giới, là </a:t>
            </a:r>
            <a:r>
              <a:rPr lang="vi-VN" altLang="en-US" sz="2800" u="sng" dirty="0" smtClean="0">
                <a:latin typeface="Times New Roman" panose="02020603050405020304" pitchFamily="18" charset="0"/>
                <a:hlinkClick r:id="rId5" tooltip="Thành phố toàn cầu"/>
              </a:rPr>
              <a:t>thành phố toàn cầu</a:t>
            </a:r>
            <a:r>
              <a:rPr lang="vi-VN" altLang="en-US" sz="2800" dirty="0" smtClean="0">
                <a:latin typeface="Times New Roman" panose="02020603050405020304" pitchFamily="18" charset="0"/>
              </a:rPr>
              <a:t> duy nhất được công nhận của châu Phi</a:t>
            </a: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181362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839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7"/>
          <p:cNvSpPr txBox="1">
            <a:spLocks noChangeArrowheads="1"/>
          </p:cNvSpPr>
          <p:nvPr/>
        </p:nvSpPr>
        <p:spPr bwMode="auto">
          <a:xfrm>
            <a:off x="3076575" y="5791200"/>
            <a:ext cx="2667000" cy="7810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600" b="1"/>
          </a:p>
          <a:p>
            <a:pPr eaLnBrk="1" hangingPunct="1">
              <a:spcBef>
                <a:spcPct val="50000"/>
              </a:spcBef>
              <a:buFontTx/>
              <a:buNone/>
            </a:pPr>
            <a:r>
              <a:rPr lang="en-US" altLang="en-US" sz="1800" b="1"/>
              <a:t>   LƯỢC ĐỒ THẾ GIỚI</a:t>
            </a:r>
          </a:p>
          <a:p>
            <a:pPr eaLnBrk="1" hangingPunct="1">
              <a:spcBef>
                <a:spcPct val="50000"/>
              </a:spcBef>
              <a:buFontTx/>
              <a:buNone/>
            </a:pPr>
            <a:endParaRPr lang="en-US" altLang="en-US" sz="700" b="1"/>
          </a:p>
          <a:p>
            <a:pPr eaLnBrk="1" hangingPunct="1">
              <a:spcBef>
                <a:spcPct val="50000"/>
              </a:spcBef>
              <a:buFontTx/>
              <a:buNone/>
            </a:pPr>
            <a:endParaRPr lang="en-US" altLang="en-US" sz="100" b="1"/>
          </a:p>
        </p:txBody>
      </p:sp>
      <p:sp>
        <p:nvSpPr>
          <p:cNvPr id="3076" name="Text Box 8"/>
          <p:cNvSpPr txBox="1">
            <a:spLocks noChangeArrowheads="1"/>
          </p:cNvSpPr>
          <p:nvPr/>
        </p:nvSpPr>
        <p:spPr bwMode="auto">
          <a:xfrm>
            <a:off x="457200" y="228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t>Quan sát lược đồ, xác định vị trí địa lí của Châu Phi?</a:t>
            </a:r>
          </a:p>
        </p:txBody>
      </p:sp>
    </p:spTree>
    <p:extLst>
      <p:ext uri="{BB962C8B-B14F-4D97-AF65-F5344CB8AC3E}">
        <p14:creationId xmlns:p14="http://schemas.microsoft.com/office/powerpoint/2010/main" val="1397369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28676" name="Text Box 6"/>
          <p:cNvSpPr txBox="1">
            <a:spLocks noChangeArrowheads="1"/>
          </p:cNvSpPr>
          <p:nvPr/>
        </p:nvSpPr>
        <p:spPr bwMode="auto">
          <a:xfrm>
            <a:off x="0" y="3581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28677" name="Text Box 7"/>
          <p:cNvSpPr txBox="1">
            <a:spLocks noChangeArrowheads="1"/>
          </p:cNvSpPr>
          <p:nvPr/>
        </p:nvSpPr>
        <p:spPr bwMode="auto">
          <a:xfrm>
            <a:off x="304800" y="30480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29704" name="Text Box 8"/>
          <p:cNvSpPr txBox="1">
            <a:spLocks noChangeArrowheads="1"/>
          </p:cNvSpPr>
          <p:nvPr/>
        </p:nvSpPr>
        <p:spPr bwMode="auto">
          <a:xfrm>
            <a:off x="58881" y="838200"/>
            <a:ext cx="4357255" cy="590931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50000"/>
              </a:spcBef>
              <a:buClrTx/>
              <a:buSzTx/>
              <a:buFontTx/>
              <a:buNone/>
            </a:pPr>
            <a:r>
              <a:rPr lang="en-US" altLang="en-US" sz="2800" b="1" dirty="0" err="1">
                <a:solidFill>
                  <a:schemeClr val="tx1"/>
                </a:solidFill>
                <a:latin typeface="Times New Roman" panose="02020603050405020304" pitchFamily="18" charset="0"/>
                <a:cs typeface="Times New Roman" panose="02020603050405020304" pitchFamily="18" charset="0"/>
              </a:rPr>
              <a:t>Câu</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smtClean="0">
                <a:solidFill>
                  <a:schemeClr val="tx1"/>
                </a:solidFill>
                <a:latin typeface="Times New Roman" panose="02020603050405020304" pitchFamily="18" charset="0"/>
                <a:cs typeface="Times New Roman" panose="02020603050405020304" pitchFamily="18" charset="0"/>
              </a:rPr>
              <a:t>1:</a:t>
            </a:r>
            <a:endParaRPr lang="en-US" altLang="en-US" sz="2800" b="1"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2800" b="1" dirty="0" err="1">
                <a:solidFill>
                  <a:schemeClr val="tx1"/>
                </a:solidFill>
                <a:latin typeface="Times New Roman" panose="02020603050405020304" pitchFamily="18" charset="0"/>
                <a:cs typeface="Times New Roman" panose="02020603050405020304" pitchFamily="18" charset="0"/>
              </a:rPr>
              <a:t>Vì</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sao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lịch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sử</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ghi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nhận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năm</a:t>
            </a:r>
            <a:r>
              <a:rPr lang="en-US" altLang="en-US" sz="2800" b="1" dirty="0">
                <a:solidFill>
                  <a:schemeClr val="tx1"/>
                </a:solidFill>
                <a:latin typeface="Times New Roman" panose="02020603050405020304" pitchFamily="18" charset="0"/>
                <a:cs typeface="Times New Roman" panose="02020603050405020304" pitchFamily="18" charset="0"/>
              </a:rPr>
              <a:t> 1960 </a:t>
            </a:r>
            <a:r>
              <a:rPr lang="en-US" altLang="en-US" sz="2800" b="1" dirty="0" err="1">
                <a:solidFill>
                  <a:schemeClr val="tx1"/>
                </a:solidFill>
                <a:latin typeface="Times New Roman" panose="02020603050405020304" pitchFamily="18" charset="0"/>
                <a:cs typeface="Times New Roman" panose="02020603050405020304" pitchFamily="18" charset="0"/>
              </a:rPr>
              <a:t>là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năm</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của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Châu</a:t>
            </a:r>
            <a:r>
              <a:rPr lang="en-US" altLang="en-US" sz="2800" b="1" dirty="0">
                <a:solidFill>
                  <a:schemeClr val="tx1"/>
                </a:solidFill>
                <a:latin typeface="Times New Roman" panose="02020603050405020304" pitchFamily="18" charset="0"/>
                <a:cs typeface="Times New Roman" panose="02020603050405020304" pitchFamily="18" charset="0"/>
              </a:rPr>
              <a:t> Phi</a:t>
            </a:r>
            <a:r>
              <a:rPr lang="en-US" altLang="en-US" sz="2800" b="1" dirty="0" smtClean="0">
                <a:solidFill>
                  <a:schemeClr val="tx1"/>
                </a:solidFill>
                <a:latin typeface="Times New Roman" panose="02020603050405020304" pitchFamily="18" charset="0"/>
                <a:cs typeface="Times New Roman" panose="02020603050405020304" pitchFamily="18" charset="0"/>
              </a:rPr>
              <a:t>?</a:t>
            </a:r>
            <a:endParaRPr lang="en-US" altLang="en-US" sz="2800" b="1"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A, </a:t>
            </a:r>
            <a:r>
              <a:rPr lang="en-US" altLang="en-US" sz="2800" dirty="0" err="1">
                <a:solidFill>
                  <a:schemeClr val="tx1"/>
                </a:solidFill>
                <a:latin typeface="Times New Roman" panose="02020603050405020304" pitchFamily="18" charset="0"/>
                <a:cs typeface="Times New Roman" panose="02020603050405020304" pitchFamily="18" charset="0"/>
              </a:rPr>
              <a:t>Tất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cả</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các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nước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của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Châu</a:t>
            </a:r>
            <a:r>
              <a:rPr lang="en-US" altLang="en-US" sz="2800" dirty="0">
                <a:solidFill>
                  <a:schemeClr val="tx1"/>
                </a:solidFill>
                <a:latin typeface="Times New Roman" panose="02020603050405020304" pitchFamily="18" charset="0"/>
                <a:cs typeface="Times New Roman" panose="02020603050405020304" pitchFamily="18" charset="0"/>
              </a:rPr>
              <a:t> Phi </a:t>
            </a:r>
            <a:r>
              <a:rPr lang="en-US" altLang="en-US" sz="2800" dirty="0" err="1">
                <a:solidFill>
                  <a:schemeClr val="tx1"/>
                </a:solidFill>
                <a:latin typeface="Times New Roman" panose="02020603050405020304" pitchFamily="18" charset="0"/>
                <a:cs typeface="Times New Roman" panose="02020603050405020304" pitchFamily="18" charset="0"/>
              </a:rPr>
              <a:t>đều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giành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được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độc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lập</a:t>
            </a:r>
            <a:r>
              <a:rPr lang="en-US" altLang="en-US" sz="2800" dirty="0">
                <a:solidFill>
                  <a:schemeClr val="tx1"/>
                </a:solidFill>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B, 17 </a:t>
            </a:r>
            <a:r>
              <a:rPr lang="en-US" altLang="en-US" sz="2800" dirty="0" err="1">
                <a:solidFill>
                  <a:schemeClr val="tx1"/>
                </a:solidFill>
                <a:latin typeface="Times New Roman" panose="02020603050405020304" pitchFamily="18" charset="0"/>
                <a:cs typeface="Times New Roman" panose="02020603050405020304" pitchFamily="18" charset="0"/>
              </a:rPr>
              <a:t>nước</a:t>
            </a:r>
            <a:r>
              <a:rPr lang="en-US" altLang="en-US" sz="2800" dirty="0">
                <a:solidFill>
                  <a:schemeClr val="tx1"/>
                </a:solidFill>
                <a:latin typeface="Times New Roman" panose="02020603050405020304" pitchFamily="18" charset="0"/>
                <a:cs typeface="Times New Roman" panose="02020603050405020304" pitchFamily="18" charset="0"/>
              </a:rPr>
              <a:t> ở </a:t>
            </a:r>
            <a:r>
              <a:rPr lang="en-US" altLang="en-US" sz="2800" dirty="0" err="1">
                <a:solidFill>
                  <a:schemeClr val="tx1"/>
                </a:solidFill>
                <a:latin typeface="Times New Roman" panose="02020603050405020304" pitchFamily="18" charset="0"/>
                <a:cs typeface="Times New Roman" panose="02020603050405020304" pitchFamily="18" charset="0"/>
              </a:rPr>
              <a:t>Châu</a:t>
            </a:r>
            <a:r>
              <a:rPr lang="en-US" altLang="en-US" sz="2800" dirty="0">
                <a:solidFill>
                  <a:schemeClr val="tx1"/>
                </a:solidFill>
                <a:latin typeface="Times New Roman" panose="02020603050405020304" pitchFamily="18" charset="0"/>
                <a:cs typeface="Times New Roman" panose="02020603050405020304" pitchFamily="18" charset="0"/>
              </a:rPr>
              <a:t> phi </a:t>
            </a:r>
            <a:r>
              <a:rPr lang="en-US" altLang="en-US" sz="2800" dirty="0" err="1">
                <a:solidFill>
                  <a:schemeClr val="tx1"/>
                </a:solidFill>
                <a:latin typeface="Times New Roman" panose="02020603050405020304" pitchFamily="18" charset="0"/>
                <a:cs typeface="Times New Roman" panose="02020603050405020304" pitchFamily="18" charset="0"/>
              </a:rPr>
              <a:t>giành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được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độc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lập</a:t>
            </a:r>
            <a:endParaRPr lang="en-US" altLang="en-US" sz="28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C, </a:t>
            </a:r>
            <a:r>
              <a:rPr lang="en-US" altLang="en-US" sz="2800" dirty="0" err="1">
                <a:solidFill>
                  <a:schemeClr val="tx1"/>
                </a:solidFill>
                <a:latin typeface="Times New Roman" panose="02020603050405020304" pitchFamily="18" charset="0"/>
                <a:cs typeface="Times New Roman" panose="02020603050405020304" pitchFamily="18" charset="0"/>
              </a:rPr>
              <a:t>Chủ</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nghĩa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thực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dân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sụp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đổ</a:t>
            </a:r>
            <a:r>
              <a:rPr lang="en-US" altLang="en-US" sz="2800" dirty="0">
                <a:solidFill>
                  <a:schemeClr val="tx1"/>
                </a:solidFill>
                <a:latin typeface="Times New Roman" panose="02020603050405020304" pitchFamily="18" charset="0"/>
                <a:cs typeface="Times New Roman" panose="02020603050405020304" pitchFamily="18" charset="0"/>
              </a:rPr>
              <a:t> ở  </a:t>
            </a:r>
            <a:r>
              <a:rPr lang="en-US" altLang="en-US" sz="2800" dirty="0" err="1">
                <a:solidFill>
                  <a:schemeClr val="tx1"/>
                </a:solidFill>
                <a:latin typeface="Times New Roman" panose="02020603050405020304" pitchFamily="18" charset="0"/>
                <a:cs typeface="Times New Roman" panose="02020603050405020304" pitchFamily="18" charset="0"/>
              </a:rPr>
              <a:t>Châu</a:t>
            </a:r>
            <a:r>
              <a:rPr lang="en-US" altLang="en-US" sz="2800" dirty="0">
                <a:solidFill>
                  <a:schemeClr val="tx1"/>
                </a:solidFill>
                <a:latin typeface="Times New Roman" panose="02020603050405020304" pitchFamily="18" charset="0"/>
                <a:cs typeface="Times New Roman" panose="02020603050405020304" pitchFamily="18" charset="0"/>
              </a:rPr>
              <a:t> Phi</a:t>
            </a: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D, </a:t>
            </a:r>
            <a:r>
              <a:rPr lang="en-US" altLang="en-US" sz="2800" dirty="0" err="1">
                <a:solidFill>
                  <a:schemeClr val="tx1"/>
                </a:solidFill>
                <a:latin typeface="Times New Roman" panose="02020603050405020304" pitchFamily="18" charset="0"/>
                <a:cs typeface="Times New Roman" panose="02020603050405020304" pitchFamily="18" charset="0"/>
              </a:rPr>
              <a:t>Hệ</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thống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thuộc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địa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của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đế</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quốc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lần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lượt</a:t>
            </a:r>
            <a:r>
              <a:rPr lang="en-US" altLang="en-US" sz="2800" dirty="0">
                <a:solidFill>
                  <a:schemeClr val="tx1"/>
                </a:solidFill>
                <a:latin typeface="Times New Roman" panose="02020603050405020304" pitchFamily="18" charset="0"/>
                <a:cs typeface="Times New Roman" panose="02020603050405020304" pitchFamily="18" charset="0"/>
              </a:rPr>
              <a:t> tan </a:t>
            </a:r>
            <a:r>
              <a:rPr lang="en-US" altLang="en-US" sz="2800" dirty="0" err="1" smtClean="0">
                <a:solidFill>
                  <a:schemeClr val="tx1"/>
                </a:solidFill>
                <a:latin typeface="Times New Roman" panose="02020603050405020304" pitchFamily="18" charset="0"/>
                <a:cs typeface="Times New Roman" panose="02020603050405020304" pitchFamily="18" charset="0"/>
              </a:rPr>
              <a:t>rã</a:t>
            </a:r>
            <a:r>
              <a:rPr lang="en-US" altLang="en-US" sz="2800" dirty="0">
                <a:solidFill>
                  <a:schemeClr val="tx1"/>
                </a:solidFill>
                <a:latin typeface="Times New Roman" panose="02020603050405020304" pitchFamily="18" charset="0"/>
                <a:cs typeface="Times New Roman" panose="02020603050405020304" pitchFamily="18" charset="0"/>
              </a:rPr>
              <a:t>.</a:t>
            </a:r>
          </a:p>
        </p:txBody>
      </p:sp>
      <p:sp>
        <p:nvSpPr>
          <p:cNvPr id="29705" name="Text Box 9"/>
          <p:cNvSpPr txBox="1">
            <a:spLocks noChangeArrowheads="1"/>
          </p:cNvSpPr>
          <p:nvPr/>
        </p:nvSpPr>
        <p:spPr bwMode="auto">
          <a:xfrm>
            <a:off x="4641273" y="790918"/>
            <a:ext cx="4426527" cy="524759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Câu</a:t>
            </a:r>
            <a:r>
              <a:rPr lang="en-US" altLang="en-US" sz="2800" b="1" dirty="0">
                <a:solidFill>
                  <a:schemeClr val="tx1"/>
                </a:solidFill>
                <a:latin typeface="Times New Roman" panose="02020603050405020304" pitchFamily="18" charset="0"/>
                <a:cs typeface="Times New Roman" panose="02020603050405020304" pitchFamily="18" charset="0"/>
              </a:rPr>
              <a:t> 2:</a:t>
            </a:r>
          </a:p>
          <a:p>
            <a:pPr eaLnBrk="1" hangingPunct="1">
              <a:spcBef>
                <a:spcPct val="0"/>
              </a:spcBef>
              <a:buClrTx/>
              <a:buSzTx/>
              <a:buFontTx/>
              <a:buNone/>
            </a:pPr>
            <a:r>
              <a:rPr lang="en-US" altLang="en-US" sz="2800" b="1" dirty="0" err="1">
                <a:solidFill>
                  <a:schemeClr val="tx1"/>
                </a:solidFill>
                <a:latin typeface="Times New Roman" panose="02020603050405020304" pitchFamily="18" charset="0"/>
                <a:cs typeface="Times New Roman" panose="02020603050405020304" pitchFamily="18" charset="0"/>
              </a:rPr>
              <a:t>Nét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nổi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bật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của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các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nước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Châu</a:t>
            </a:r>
            <a:r>
              <a:rPr lang="en-US" altLang="en-US" sz="2800" b="1" dirty="0">
                <a:solidFill>
                  <a:schemeClr val="tx1"/>
                </a:solidFill>
                <a:latin typeface="Times New Roman" panose="02020603050405020304" pitchFamily="18" charset="0"/>
                <a:cs typeface="Times New Roman" panose="02020603050405020304" pitchFamily="18" charset="0"/>
              </a:rPr>
              <a:t> Phi </a:t>
            </a:r>
            <a:r>
              <a:rPr lang="en-US" altLang="en-US" sz="2800" b="1" dirty="0" err="1">
                <a:solidFill>
                  <a:schemeClr val="tx1"/>
                </a:solidFill>
                <a:latin typeface="Times New Roman" panose="02020603050405020304" pitchFamily="18" charset="0"/>
                <a:cs typeface="Times New Roman" panose="02020603050405020304" pitchFamily="18" charset="0"/>
              </a:rPr>
              <a:t>từ</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những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năm</a:t>
            </a:r>
            <a:r>
              <a:rPr lang="en-US" altLang="en-US" sz="2800" b="1" dirty="0">
                <a:solidFill>
                  <a:schemeClr val="tx1"/>
                </a:solidFill>
                <a:latin typeface="Times New Roman" panose="02020603050405020304" pitchFamily="18" charset="0"/>
                <a:cs typeface="Times New Roman" panose="02020603050405020304" pitchFamily="18" charset="0"/>
              </a:rPr>
              <a:t> 80 TK XX </a:t>
            </a:r>
            <a:r>
              <a:rPr lang="en-US" altLang="en-US" sz="2800" b="1" dirty="0" err="1">
                <a:solidFill>
                  <a:schemeClr val="tx1"/>
                </a:solidFill>
                <a:latin typeface="Times New Roman" panose="02020603050405020304" pitchFamily="18" charset="0"/>
                <a:cs typeface="Times New Roman" panose="02020603050405020304" pitchFamily="18" charset="0"/>
              </a:rPr>
              <a:t>đến</a:t>
            </a:r>
            <a:r>
              <a:rPr lang="en-US" altLang="en-US" sz="2800" b="1" dirty="0">
                <a:solidFill>
                  <a:schemeClr val="tx1"/>
                </a:solidFill>
                <a:latin typeface="Times New Roman" panose="02020603050405020304" pitchFamily="18" charset="0"/>
                <a:cs typeface="Times New Roman" panose="02020603050405020304" pitchFamily="18" charset="0"/>
              </a:rPr>
              <a:t> nay </a:t>
            </a:r>
            <a:r>
              <a:rPr lang="en-US" altLang="en-US" sz="2800" b="1" dirty="0" err="1">
                <a:solidFill>
                  <a:schemeClr val="tx1"/>
                </a:solidFill>
                <a:latin typeface="Times New Roman" panose="02020603050405020304" pitchFamily="18" charset="0"/>
                <a:cs typeface="Times New Roman" panose="02020603050405020304" pitchFamily="18" charset="0"/>
              </a:rPr>
              <a:t>là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gì</a:t>
            </a:r>
            <a:r>
              <a:rPr lang="en-US" altLang="en-US" sz="2800" b="1" dirty="0">
                <a:solidFill>
                  <a:schemeClr val="tx1"/>
                </a:solidFill>
                <a:latin typeface="Times New Roman" panose="02020603050405020304" pitchFamily="18" charset="0"/>
                <a:cs typeface="Times New Roman" panose="02020603050405020304" pitchFamily="18" charset="0"/>
              </a:rPr>
              <a:t>?</a:t>
            </a:r>
          </a:p>
          <a:p>
            <a:pPr eaLnBrk="1" hangingPunct="1">
              <a:spcBef>
                <a:spcPct val="0"/>
              </a:spcBef>
              <a:buClrTx/>
              <a:buSzTx/>
              <a:buFontTx/>
              <a:buNone/>
            </a:pPr>
            <a:endParaRPr lang="en-US" altLang="en-US" sz="2800" b="1"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A, </a:t>
            </a:r>
            <a:r>
              <a:rPr lang="en-US" altLang="en-US" sz="2800" dirty="0" err="1">
                <a:solidFill>
                  <a:schemeClr val="tx1"/>
                </a:solidFill>
                <a:latin typeface="Times New Roman" panose="02020603050405020304" pitchFamily="18" charset="0"/>
                <a:cs typeface="Times New Roman" panose="02020603050405020304" pitchFamily="18" charset="0"/>
              </a:rPr>
              <a:t>Kinh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tế</a:t>
            </a:r>
            <a:r>
              <a:rPr lang="en-US" altLang="en-US" sz="2800" dirty="0">
                <a:solidFill>
                  <a:schemeClr val="tx1"/>
                </a:solidFill>
                <a:latin typeface="Times New Roman" panose="02020603050405020304" pitchFamily="18" charset="0"/>
                <a:cs typeface="Times New Roman" panose="02020603050405020304" pitchFamily="18" charset="0"/>
              </a:rPr>
              <a:t> XH </a:t>
            </a:r>
            <a:r>
              <a:rPr lang="en-US" altLang="en-US" sz="2800" dirty="0" err="1">
                <a:solidFill>
                  <a:schemeClr val="tx1"/>
                </a:solidFill>
                <a:latin typeface="Times New Roman" panose="02020603050405020304" pitchFamily="18" charset="0"/>
                <a:cs typeface="Times New Roman" panose="02020603050405020304" pitchFamily="18" charset="0"/>
              </a:rPr>
              <a:t>tương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đối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ổn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định</a:t>
            </a:r>
            <a:r>
              <a:rPr lang="en-US" altLang="en-US" sz="2800" dirty="0">
                <a:solidFill>
                  <a:schemeClr val="tx1"/>
                </a:solidFill>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B, </a:t>
            </a:r>
            <a:r>
              <a:rPr lang="en-US" altLang="en-US" sz="2800" dirty="0" err="1">
                <a:solidFill>
                  <a:schemeClr val="tx1"/>
                </a:solidFill>
                <a:latin typeface="Times New Roman" panose="02020603050405020304" pitchFamily="18" charset="0"/>
                <a:cs typeface="Times New Roman" panose="02020603050405020304" pitchFamily="18" charset="0"/>
              </a:rPr>
              <a:t>Xung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đột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nội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chiến</a:t>
            </a:r>
            <a:endParaRPr lang="en-US" altLang="en-US" sz="28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C, </a:t>
            </a:r>
            <a:r>
              <a:rPr lang="en-US" altLang="en-US" sz="2800" dirty="0" err="1">
                <a:solidFill>
                  <a:schemeClr val="tx1"/>
                </a:solidFill>
                <a:latin typeface="Times New Roman" panose="02020603050405020304" pitchFamily="18" charset="0"/>
                <a:cs typeface="Times New Roman" panose="02020603050405020304" pitchFamily="18" charset="0"/>
              </a:rPr>
              <a:t>Đói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nghèo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nợ</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nần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chồng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chất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bệnh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tật</a:t>
            </a:r>
            <a:endParaRPr lang="en-US" altLang="en-US" sz="28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D, </a:t>
            </a:r>
            <a:r>
              <a:rPr lang="en-US" altLang="en-US" sz="2800" dirty="0" err="1">
                <a:solidFill>
                  <a:schemeClr val="tx1"/>
                </a:solidFill>
                <a:latin typeface="Times New Roman" panose="02020603050405020304" pitchFamily="18" charset="0"/>
                <a:cs typeface="Times New Roman" panose="02020603050405020304" pitchFamily="18" charset="0"/>
              </a:rPr>
              <a:t>Câu</a:t>
            </a:r>
            <a:r>
              <a:rPr lang="en-US" altLang="en-US" sz="2800" dirty="0">
                <a:solidFill>
                  <a:schemeClr val="tx1"/>
                </a:solidFill>
                <a:latin typeface="Times New Roman" panose="02020603050405020304" pitchFamily="18" charset="0"/>
                <a:cs typeface="Times New Roman" panose="02020603050405020304" pitchFamily="18" charset="0"/>
              </a:rPr>
              <a:t> B </a:t>
            </a:r>
            <a:r>
              <a:rPr lang="en-US" altLang="en-US" sz="2800" dirty="0" err="1">
                <a:solidFill>
                  <a:schemeClr val="tx1"/>
                </a:solidFill>
                <a:latin typeface="Times New Roman" panose="02020603050405020304" pitchFamily="18" charset="0"/>
                <a:cs typeface="Times New Roman" panose="02020603050405020304" pitchFamily="18" charset="0"/>
              </a:rPr>
              <a:t>và</a:t>
            </a:r>
            <a:r>
              <a:rPr lang="en-US" altLang="en-US" sz="2800" dirty="0">
                <a:solidFill>
                  <a:schemeClr val="tx1"/>
                </a:solidFill>
                <a:latin typeface="Times New Roman" panose="02020603050405020304" pitchFamily="18" charset="0"/>
                <a:cs typeface="Times New Roman" panose="02020603050405020304" pitchFamily="18" charset="0"/>
              </a:rPr>
              <a:t> C </a:t>
            </a:r>
            <a:r>
              <a:rPr lang="en-US" altLang="en-US" sz="2800" dirty="0" err="1">
                <a:solidFill>
                  <a:schemeClr val="tx1"/>
                </a:solidFill>
                <a:latin typeface="Times New Roman" panose="02020603050405020304" pitchFamily="18" charset="0"/>
                <a:cs typeface="Times New Roman" panose="02020603050405020304" pitchFamily="18" charset="0"/>
              </a:rPr>
              <a:t>đúng</a:t>
            </a:r>
            <a:r>
              <a:rPr lang="en-US" altLang="en-US" sz="2800" dirty="0">
                <a:solidFill>
                  <a:schemeClr val="tx1"/>
                </a:solidFill>
                <a:latin typeface="Times New Roman" panose="02020603050405020304" pitchFamily="18" charset="0"/>
                <a:cs typeface="Times New Roman" panose="02020603050405020304" pitchFamily="18" charset="0"/>
              </a:rPr>
              <a:t>.</a:t>
            </a:r>
          </a:p>
          <a:p>
            <a:pPr eaLnBrk="1" hangingPunct="1">
              <a:spcBef>
                <a:spcPct val="50000"/>
              </a:spcBef>
              <a:buClrTx/>
              <a:buSzTx/>
              <a:buFontTx/>
              <a:buNone/>
            </a:pPr>
            <a:endParaRPr lang="en-US" altLang="en-US" sz="1800" b="1" dirty="0">
              <a:solidFill>
                <a:schemeClr val="tx1"/>
              </a:solidFill>
              <a:latin typeface="Franklin Gothic Book" pitchFamily="34" charset="0"/>
            </a:endParaRPr>
          </a:p>
        </p:txBody>
      </p:sp>
      <p:sp>
        <p:nvSpPr>
          <p:cNvPr id="29707" name="Oval 11"/>
          <p:cNvSpPr>
            <a:spLocks noChangeArrowheads="1"/>
          </p:cNvSpPr>
          <p:nvPr/>
        </p:nvSpPr>
        <p:spPr bwMode="auto">
          <a:xfrm>
            <a:off x="58881" y="4064435"/>
            <a:ext cx="457200" cy="457200"/>
          </a:xfrm>
          <a:prstGeom prst="ellipse">
            <a:avLst/>
          </a:prstGeom>
          <a:solidFill>
            <a:srgbClr val="FF3300"/>
          </a:solidFill>
          <a:ln w="9525">
            <a:solidFill>
              <a:srgbClr val="3333CC"/>
            </a:solidFill>
            <a:round/>
            <a:headEnd/>
            <a:tailEnd/>
          </a:ln>
          <a:effectLst/>
        </p:spPr>
        <p:txBody>
          <a:bodyPr wrap="none" anchor="ctr"/>
          <a:lstStyle/>
          <a:p>
            <a:pPr algn="ctr" eaLnBrk="1" fontAlgn="auto" hangingPunct="1">
              <a:spcBef>
                <a:spcPts val="0"/>
              </a:spcBef>
              <a:spcAft>
                <a:spcPts val="0"/>
              </a:spcAft>
              <a:defRPr/>
            </a:pPr>
            <a:r>
              <a:rPr lang="en-US" sz="2400" dirty="0">
                <a:solidFill>
                  <a:srgbClr val="000000"/>
                </a:solidFill>
                <a:effectLst>
                  <a:outerShdw blurRad="38100" dist="38100" dir="2700000" algn="tl">
                    <a:srgbClr val="FFFFFF"/>
                  </a:outerShdw>
                </a:effectLst>
                <a:latin typeface=".VnTime" pitchFamily="34" charset="0"/>
                <a:cs typeface="+mn-cs"/>
              </a:rPr>
              <a:t>B</a:t>
            </a:r>
          </a:p>
        </p:txBody>
      </p:sp>
      <p:sp>
        <p:nvSpPr>
          <p:cNvPr id="29708" name="Oval 12"/>
          <p:cNvSpPr>
            <a:spLocks noChangeArrowheads="1"/>
          </p:cNvSpPr>
          <p:nvPr/>
        </p:nvSpPr>
        <p:spPr bwMode="auto">
          <a:xfrm>
            <a:off x="4696690" y="5140036"/>
            <a:ext cx="381000" cy="457200"/>
          </a:xfrm>
          <a:prstGeom prst="ellipse">
            <a:avLst/>
          </a:prstGeom>
          <a:solidFill>
            <a:srgbClr val="FF3300"/>
          </a:solidFill>
          <a:ln w="9525">
            <a:solidFill>
              <a:srgbClr val="3333CC"/>
            </a:solidFill>
            <a:round/>
            <a:headEnd/>
            <a:tailEnd/>
          </a:ln>
          <a:effectLst/>
        </p:spPr>
        <p:txBody>
          <a:bodyPr wrap="none" anchor="ctr"/>
          <a:lstStyle/>
          <a:p>
            <a:pPr algn="ctr" eaLnBrk="1" fontAlgn="auto" hangingPunct="1">
              <a:spcBef>
                <a:spcPts val="0"/>
              </a:spcBef>
              <a:spcAft>
                <a:spcPts val="0"/>
              </a:spcAft>
              <a:defRPr/>
            </a:pPr>
            <a:r>
              <a:rPr lang="en-US" sz="2400">
                <a:solidFill>
                  <a:srgbClr val="000000"/>
                </a:solidFill>
                <a:effectLst>
                  <a:outerShdw blurRad="38100" dist="38100" dir="2700000" algn="tl">
                    <a:srgbClr val="FFFFFF"/>
                  </a:outerShdw>
                </a:effectLst>
                <a:latin typeface=".VnTime" pitchFamily="34" charset="0"/>
                <a:cs typeface="+mn-cs"/>
              </a:rPr>
              <a:t>D</a:t>
            </a:r>
          </a:p>
        </p:txBody>
      </p:sp>
      <p:sp>
        <p:nvSpPr>
          <p:cNvPr id="28682" name="Text Box 14"/>
          <p:cNvSpPr txBox="1">
            <a:spLocks noChangeArrowheads="1"/>
          </p:cNvSpPr>
          <p:nvPr/>
        </p:nvSpPr>
        <p:spPr bwMode="auto">
          <a:xfrm>
            <a:off x="2057400" y="137103"/>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lgn="ctr" eaLnBrk="1" hangingPunct="1">
              <a:spcBef>
                <a:spcPct val="0"/>
              </a:spcBef>
              <a:buClrTx/>
              <a:buSzTx/>
              <a:buFontTx/>
              <a:buNone/>
            </a:pPr>
            <a:r>
              <a:rPr lang="en-US" altLang="en-US" b="1" dirty="0">
                <a:solidFill>
                  <a:srgbClr val="FF0066"/>
                </a:solidFill>
                <a:latin typeface="Times New Roman" panose="02020603050405020304" pitchFamily="18" charset="0"/>
              </a:rPr>
              <a:t>CỦNG CỐ</a:t>
            </a:r>
          </a:p>
        </p:txBody>
      </p:sp>
    </p:spTree>
    <p:extLst>
      <p:ext uri="{BB962C8B-B14F-4D97-AF65-F5344CB8AC3E}">
        <p14:creationId xmlns:p14="http://schemas.microsoft.com/office/powerpoint/2010/main" val="4121118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ox(in)">
                                      <p:cBhvr>
                                        <p:cTn id="7" dur="500"/>
                                        <p:tgtEl>
                                          <p:spTgt spid="29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box(in)">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7"/>
                                        </p:tgtEl>
                                        <p:attrNameLst>
                                          <p:attrName>style.visibility</p:attrName>
                                        </p:attrNameLst>
                                      </p:cBhvr>
                                      <p:to>
                                        <p:strVal val="visible"/>
                                      </p:to>
                                    </p:set>
                                    <p:animEffect transition="in" filter="blinds(horizontal)">
                                      <p:cBhvr>
                                        <p:cTn id="17" dur="500"/>
                                        <p:tgtEl>
                                          <p:spTgt spid="297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P spid="29707" grpId="0" animBg="1"/>
      <p:bldP spid="2970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body" idx="4294967295"/>
          </p:nvPr>
        </p:nvSpPr>
        <p:spPr>
          <a:xfrm>
            <a:off x="0" y="0"/>
            <a:ext cx="9144000" cy="6858000"/>
          </a:xfrm>
        </p:spPr>
        <p:txBody>
          <a:bodyPr/>
          <a:lstStyle/>
          <a:p>
            <a:pPr marL="609600" indent="-609600" algn="ctr" eaLnBrk="1" hangingPunct="1">
              <a:buFont typeface="Wingdings 2" panose="05020102010507070707" pitchFamily="18" charset="2"/>
              <a:buNone/>
            </a:pPr>
            <a:endParaRPr lang="en-US" altLang="en-US" smtClean="0">
              <a:latin typeface="Times New Roman" panose="02020603050405020304" pitchFamily="18" charset="0"/>
            </a:endParaRPr>
          </a:p>
          <a:p>
            <a:pPr marL="609600" indent="-609600" eaLnBrk="1" hangingPunct="1">
              <a:buFont typeface="Wingdings 2" panose="05020102010507070707" pitchFamily="18" charset="2"/>
              <a:buNone/>
            </a:pPr>
            <a:r>
              <a:rPr lang="en-US" altLang="en-US" sz="2800" b="1" u="sng" smtClean="0">
                <a:solidFill>
                  <a:srgbClr val="FF0000"/>
                </a:solidFill>
                <a:latin typeface="Times New Roman" panose="02020603050405020304" pitchFamily="18" charset="0"/>
              </a:rPr>
              <a:t>Câu 3:</a:t>
            </a:r>
          </a:p>
          <a:p>
            <a:pPr marL="609600" indent="-609600" eaLnBrk="1" hangingPunct="1">
              <a:buFont typeface="Wingdings 2" panose="05020102010507070707" pitchFamily="18" charset="2"/>
              <a:buNone/>
            </a:pPr>
            <a:endParaRPr lang="en-US" altLang="en-US" sz="2800" smtClean="0">
              <a:solidFill>
                <a:srgbClr val="FF0000"/>
              </a:solidFill>
              <a:latin typeface="Times New Roman" panose="02020603050405020304" pitchFamily="18" charset="0"/>
            </a:endParaRPr>
          </a:p>
          <a:p>
            <a:pPr marL="609600" indent="-609600" eaLnBrk="1" hangingPunct="1">
              <a:buFont typeface="Wingdings 2" panose="05020102010507070707" pitchFamily="18" charset="2"/>
              <a:buNone/>
            </a:pPr>
            <a:r>
              <a:rPr lang="en-US" altLang="en-US" sz="2800" smtClean="0">
                <a:solidFill>
                  <a:srgbClr val="FF0000"/>
                </a:solidFill>
                <a:latin typeface="Times New Roman" panose="02020603050405020304" pitchFamily="18" charset="0"/>
              </a:rPr>
              <a:t>1. Liên minh châu Phi viết tắt l</a:t>
            </a:r>
            <a:r>
              <a:rPr lang="en-US" altLang="en-US" sz="2800" smtClean="0">
                <a:solidFill>
                  <a:srgbClr val="FF0000"/>
                </a:solidFill>
                <a:latin typeface="Franklin Gothic Book" pitchFamily="34" charset="0"/>
              </a:rPr>
              <a:t>à</a:t>
            </a:r>
            <a:r>
              <a:rPr lang="en-US" altLang="en-US" sz="2800" smtClean="0">
                <a:solidFill>
                  <a:srgbClr val="FF0000"/>
                </a:solidFill>
                <a:latin typeface="Times New Roman" panose="02020603050405020304" pitchFamily="18" charset="0"/>
              </a:rPr>
              <a:t>:</a:t>
            </a:r>
            <a:r>
              <a:rPr lang="en-US" altLang="en-US" sz="2800" smtClean="0">
                <a:latin typeface="Times New Roman" panose="02020603050405020304" pitchFamily="18" charset="0"/>
              </a:rPr>
              <a:t> </a:t>
            </a:r>
          </a:p>
          <a:p>
            <a:pPr marL="609600" indent="-609600" eaLnBrk="1" hangingPunct="1">
              <a:buFont typeface="Wingdings 2" panose="05020102010507070707" pitchFamily="18" charset="2"/>
              <a:buNone/>
            </a:pPr>
            <a:r>
              <a:rPr lang="en-US" altLang="en-US" sz="2800" smtClean="0">
                <a:latin typeface="Times New Roman" panose="02020603050405020304" pitchFamily="18" charset="0"/>
              </a:rPr>
              <a:t>a. EU		b. ASEAN		c. AU		d. SNG</a:t>
            </a:r>
          </a:p>
          <a:p>
            <a:pPr marL="609600" indent="-609600" eaLnBrk="1" hangingPunct="1">
              <a:buFont typeface="Wingdings 2" panose="05020102010507070707" pitchFamily="18" charset="2"/>
              <a:buNone/>
            </a:pPr>
            <a:r>
              <a:rPr lang="en-US" altLang="en-US" sz="2800" smtClean="0">
                <a:solidFill>
                  <a:srgbClr val="FF0000"/>
                </a:solidFill>
                <a:latin typeface="Times New Roman" panose="02020603050405020304" pitchFamily="18" charset="0"/>
              </a:rPr>
              <a:t>2. Tổng thống da đen đầu tiên của Nam Phi l</a:t>
            </a:r>
            <a:r>
              <a:rPr lang="en-US" altLang="en-US" sz="2800" smtClean="0">
                <a:solidFill>
                  <a:srgbClr val="FF0000"/>
                </a:solidFill>
                <a:latin typeface="Franklin Gothic Book" pitchFamily="34" charset="0"/>
              </a:rPr>
              <a:t>à</a:t>
            </a:r>
            <a:r>
              <a:rPr lang="en-US" altLang="en-US" sz="2800" smtClean="0">
                <a:solidFill>
                  <a:srgbClr val="FF0000"/>
                </a:solidFill>
                <a:latin typeface="Times New Roman" panose="02020603050405020304" pitchFamily="18" charset="0"/>
              </a:rPr>
              <a:t>:</a:t>
            </a:r>
          </a:p>
          <a:p>
            <a:pPr marL="609600" indent="-609600" eaLnBrk="1" hangingPunct="1">
              <a:buFont typeface="Wingdings 2" panose="05020102010507070707" pitchFamily="18" charset="2"/>
              <a:buNone/>
            </a:pPr>
            <a:r>
              <a:rPr lang="en-US" altLang="en-US" sz="2800" smtClean="0">
                <a:latin typeface="Times New Roman" panose="02020603050405020304" pitchFamily="18" charset="0"/>
              </a:rPr>
              <a:t>a. Phi đen Caxtơrô 	b. Gagarin	   c. Nenxơn Manđêla</a:t>
            </a:r>
          </a:p>
          <a:p>
            <a:pPr marL="609600" indent="-609600" eaLnBrk="1" hangingPunct="1">
              <a:buFont typeface="Wingdings 2" panose="05020102010507070707" pitchFamily="18" charset="2"/>
              <a:buNone/>
            </a:pPr>
            <a:r>
              <a:rPr lang="en-US" altLang="en-US" sz="2800" smtClean="0">
                <a:solidFill>
                  <a:srgbClr val="FF0000"/>
                </a:solidFill>
                <a:latin typeface="Times New Roman" panose="02020603050405020304" pitchFamily="18" charset="0"/>
              </a:rPr>
              <a:t>3. Đại hội dân tộc Phi viết tắt  l</a:t>
            </a:r>
            <a:r>
              <a:rPr lang="en-US" altLang="en-US" sz="2800" smtClean="0">
                <a:solidFill>
                  <a:srgbClr val="FF0000"/>
                </a:solidFill>
                <a:latin typeface="Franklin Gothic Book" pitchFamily="34" charset="0"/>
              </a:rPr>
              <a:t>à</a:t>
            </a:r>
            <a:r>
              <a:rPr lang="en-US" altLang="en-US" sz="2800" smtClean="0">
                <a:solidFill>
                  <a:srgbClr val="FF0000"/>
                </a:solidFill>
                <a:latin typeface="Times New Roman" panose="02020603050405020304" pitchFamily="18" charset="0"/>
              </a:rPr>
              <a:t>:</a:t>
            </a:r>
          </a:p>
          <a:p>
            <a:pPr marL="609600" indent="-609600" eaLnBrk="1" hangingPunct="1">
              <a:buFont typeface="Wingdings 2" panose="05020102010507070707" pitchFamily="18" charset="2"/>
              <a:buNone/>
            </a:pPr>
            <a:r>
              <a:rPr lang="en-US" altLang="en-US" sz="2800" smtClean="0">
                <a:latin typeface="Times New Roman" panose="02020603050405020304" pitchFamily="18" charset="0"/>
              </a:rPr>
              <a:t>a. ANC	b. SNG	        c. SEV             d. AU</a:t>
            </a:r>
          </a:p>
        </p:txBody>
      </p:sp>
      <p:sp>
        <p:nvSpPr>
          <p:cNvPr id="75781" name="AutoShape 5"/>
          <p:cNvSpPr>
            <a:spLocks noChangeArrowheads="1"/>
          </p:cNvSpPr>
          <p:nvPr/>
        </p:nvSpPr>
        <p:spPr bwMode="auto">
          <a:xfrm>
            <a:off x="5486400" y="2667000"/>
            <a:ext cx="914400" cy="6858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chemeClr val="tx1"/>
              </a:solidFill>
            </a:endParaRPr>
          </a:p>
        </p:txBody>
      </p:sp>
      <p:sp>
        <p:nvSpPr>
          <p:cNvPr id="75782" name="AutoShape 6"/>
          <p:cNvSpPr>
            <a:spLocks noChangeArrowheads="1"/>
          </p:cNvSpPr>
          <p:nvPr/>
        </p:nvSpPr>
        <p:spPr bwMode="auto">
          <a:xfrm>
            <a:off x="-228600" y="3657600"/>
            <a:ext cx="914400" cy="6858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chemeClr val="tx1"/>
              </a:solidFill>
            </a:endParaRPr>
          </a:p>
        </p:txBody>
      </p:sp>
      <p:sp>
        <p:nvSpPr>
          <p:cNvPr id="75783" name="AutoShape 7"/>
          <p:cNvSpPr>
            <a:spLocks noChangeArrowheads="1"/>
          </p:cNvSpPr>
          <p:nvPr/>
        </p:nvSpPr>
        <p:spPr bwMode="auto">
          <a:xfrm>
            <a:off x="4343400" y="1752600"/>
            <a:ext cx="914400" cy="6858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vi-VN" altLang="en-US" sz="1800">
              <a:solidFill>
                <a:schemeClr val="tx1"/>
              </a:solidFill>
            </a:endParaRPr>
          </a:p>
        </p:txBody>
      </p:sp>
    </p:spTree>
    <p:extLst>
      <p:ext uri="{BB962C8B-B14F-4D97-AF65-F5344CB8AC3E}">
        <p14:creationId xmlns:p14="http://schemas.microsoft.com/office/powerpoint/2010/main" val="1434075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 calcmode="lin" valueType="num">
                                      <p:cBhvr>
                                        <p:cTn id="7" dur="1000" fill="hold"/>
                                        <p:tgtEl>
                                          <p:spTgt spid="75783"/>
                                        </p:tgtEl>
                                        <p:attrNameLst>
                                          <p:attrName>ppt_x</p:attrName>
                                        </p:attrNameLst>
                                      </p:cBhvr>
                                      <p:tavLst>
                                        <p:tav tm="0">
                                          <p:val>
                                            <p:strVal val="#ppt_x-.2"/>
                                          </p:val>
                                        </p:tav>
                                        <p:tav tm="100000">
                                          <p:val>
                                            <p:strVal val="#ppt_x"/>
                                          </p:val>
                                        </p:tav>
                                      </p:tavLst>
                                    </p:anim>
                                    <p:anim calcmode="lin" valueType="num">
                                      <p:cBhvr>
                                        <p:cTn id="8" dur="1000" fill="hold"/>
                                        <p:tgtEl>
                                          <p:spTgt spid="757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57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5781"/>
                                        </p:tgtEl>
                                        <p:attrNameLst>
                                          <p:attrName>style.visibility</p:attrName>
                                        </p:attrNameLst>
                                      </p:cBhvr>
                                      <p:to>
                                        <p:strVal val="visible"/>
                                      </p:to>
                                    </p:set>
                                    <p:anim calcmode="lin" valueType="num">
                                      <p:cBhvr>
                                        <p:cTn id="14" dur="1000" fill="hold"/>
                                        <p:tgtEl>
                                          <p:spTgt spid="75781"/>
                                        </p:tgtEl>
                                        <p:attrNameLst>
                                          <p:attrName>ppt_x</p:attrName>
                                        </p:attrNameLst>
                                      </p:cBhvr>
                                      <p:tavLst>
                                        <p:tav tm="0">
                                          <p:val>
                                            <p:strVal val="#ppt_x-.2"/>
                                          </p:val>
                                        </p:tav>
                                        <p:tav tm="100000">
                                          <p:val>
                                            <p:strVal val="#ppt_x"/>
                                          </p:val>
                                        </p:tav>
                                      </p:tavLst>
                                    </p:anim>
                                    <p:anim calcmode="lin" valueType="num">
                                      <p:cBhvr>
                                        <p:cTn id="15" dur="1000" fill="hold"/>
                                        <p:tgtEl>
                                          <p:spTgt spid="7578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57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5782"/>
                                        </p:tgtEl>
                                        <p:attrNameLst>
                                          <p:attrName>style.visibility</p:attrName>
                                        </p:attrNameLst>
                                      </p:cBhvr>
                                      <p:to>
                                        <p:strVal val="visible"/>
                                      </p:to>
                                    </p:set>
                                    <p:animEffect transition="in" filter="fade">
                                      <p:cBhvr>
                                        <p:cTn id="21" dur="1000"/>
                                        <p:tgtEl>
                                          <p:spTgt spid="75782"/>
                                        </p:tgtEl>
                                      </p:cBhvr>
                                    </p:animEffect>
                                    <p:anim calcmode="lin" valueType="num">
                                      <p:cBhvr>
                                        <p:cTn id="22" dur="1000" fill="hold"/>
                                        <p:tgtEl>
                                          <p:spTgt spid="75782"/>
                                        </p:tgtEl>
                                        <p:attrNameLst>
                                          <p:attrName>ppt_x</p:attrName>
                                        </p:attrNameLst>
                                      </p:cBhvr>
                                      <p:tavLst>
                                        <p:tav tm="0">
                                          <p:val>
                                            <p:strVal val="#ppt_x"/>
                                          </p:val>
                                        </p:tav>
                                        <p:tav tm="100000">
                                          <p:val>
                                            <p:strVal val="#ppt_x"/>
                                          </p:val>
                                        </p:tav>
                                      </p:tavLst>
                                    </p:anim>
                                    <p:anim calcmode="lin" valueType="num">
                                      <p:cBhvr>
                                        <p:cTn id="23" dur="1000" fill="hold"/>
                                        <p:tgtEl>
                                          <p:spTgt spid="75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P spid="75782" grpId="0" animBg="1"/>
      <p:bldP spid="7578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04800" y="296522"/>
            <a:ext cx="7924800" cy="715566"/>
          </a:xfrm>
        </p:spPr>
        <p:txBody>
          <a:bodyPr/>
          <a:lstStyle/>
          <a:p>
            <a:pPr>
              <a:defRPr/>
            </a:pPr>
            <a:r>
              <a:rPr lang="en-US" dirty="0" err="1" smtClean="0">
                <a:effectLst>
                  <a:outerShdw blurRad="38100" dist="38100" dir="2700000" algn="tl">
                    <a:srgbClr val="C0C0C0"/>
                  </a:outerShdw>
                </a:effectLst>
                <a:latin typeface="Times New Roman" pitchFamily="18" charset="0"/>
              </a:rPr>
              <a:t>Bài</a:t>
            </a:r>
            <a:r>
              <a:rPr lang="en-US" dirty="0" smtClean="0">
                <a:effectLst>
                  <a:outerShdw blurRad="38100" dist="38100" dir="2700000" algn="tl">
                    <a:srgbClr val="C0C0C0"/>
                  </a:outerShdw>
                </a:effectLst>
                <a:latin typeface="Times New Roman" pitchFamily="18" charset="0"/>
              </a:rPr>
              <a:t> </a:t>
            </a:r>
            <a:r>
              <a:rPr lang="en-US" dirty="0" err="1" smtClean="0">
                <a:effectLst>
                  <a:outerShdw blurRad="38100" dist="38100" dir="2700000" algn="tl">
                    <a:srgbClr val="C0C0C0"/>
                  </a:outerShdw>
                </a:effectLst>
                <a:latin typeface="Times New Roman" pitchFamily="18" charset="0"/>
              </a:rPr>
              <a:t>tập</a:t>
            </a:r>
            <a:r>
              <a:rPr lang="en-US" dirty="0" smtClean="0">
                <a:effectLst>
                  <a:outerShdw blurRad="38100" dist="38100" dir="2700000" algn="tl">
                    <a:srgbClr val="C0C0C0"/>
                  </a:outerShdw>
                </a:effectLst>
                <a:latin typeface="Times New Roman" pitchFamily="18" charset="0"/>
              </a:rPr>
              <a:t> 4 </a:t>
            </a:r>
          </a:p>
        </p:txBody>
      </p:sp>
      <p:sp>
        <p:nvSpPr>
          <p:cNvPr id="50179" name="Rectangle 3"/>
          <p:cNvSpPr>
            <a:spLocks noGrp="1" noChangeArrowheads="1"/>
          </p:cNvSpPr>
          <p:nvPr>
            <p:ph type="body" idx="4294967295"/>
          </p:nvPr>
        </p:nvSpPr>
        <p:spPr>
          <a:xfrm>
            <a:off x="0" y="1459708"/>
            <a:ext cx="8610600" cy="859631"/>
          </a:xfrm>
        </p:spPr>
        <p:txBody>
          <a:bodyPr/>
          <a:lstStyle/>
          <a:p>
            <a:pPr>
              <a:defRPr/>
            </a:pP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So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sánh</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đặc</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điểm</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phong</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trào</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giải</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phóng</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tộc</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châu</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Phi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với</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phong</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trào</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giải</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phóng</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tộc</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châu</a:t>
            </a: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a:t>
            </a:r>
          </a:p>
          <a:p>
            <a:pPr>
              <a:buFontTx/>
              <a:buNone/>
              <a:defRPr/>
            </a:pPr>
            <a:endParaRPr lang="en-US" sz="2800" b="1" dirty="0">
              <a:effectLst>
                <a:outerShdw blurRad="38100" dist="38100" dir="2700000" algn="tl">
                  <a:srgbClr val="C0C0C0"/>
                </a:outerShdw>
              </a:effectLst>
            </a:endParaRPr>
          </a:p>
        </p:txBody>
      </p:sp>
      <p:graphicFrame>
        <p:nvGraphicFramePr>
          <p:cNvPr id="50239" name="Group 63"/>
          <p:cNvGraphicFramePr>
            <a:graphicFrameLocks noGrp="1"/>
          </p:cNvGraphicFramePr>
          <p:nvPr>
            <p:ph idx="4294967295"/>
            <p:extLst>
              <p:ext uri="{D42A27DB-BD31-4B8C-83A1-F6EECF244321}">
                <p14:modId xmlns:p14="http://schemas.microsoft.com/office/powerpoint/2010/main" val="2839527945"/>
              </p:ext>
            </p:extLst>
          </p:nvPr>
        </p:nvGraphicFramePr>
        <p:xfrm>
          <a:off x="304800" y="2457450"/>
          <a:ext cx="8839200" cy="3347800"/>
        </p:xfrm>
        <a:graphic>
          <a:graphicData uri="http://schemas.openxmlformats.org/drawingml/2006/table">
            <a:tbl>
              <a:tblPr/>
              <a:tblGrid>
                <a:gridCol w="4040188">
                  <a:extLst>
                    <a:ext uri="{9D8B030D-6E8A-4147-A177-3AD203B41FA5}">
                      <a16:colId xmlns:a16="http://schemas.microsoft.com/office/drawing/2014/main" val="20000"/>
                    </a:ext>
                  </a:extLst>
                </a:gridCol>
                <a:gridCol w="2613025">
                  <a:extLst>
                    <a:ext uri="{9D8B030D-6E8A-4147-A177-3AD203B41FA5}">
                      <a16:colId xmlns:a16="http://schemas.microsoft.com/office/drawing/2014/main" val="20001"/>
                    </a:ext>
                  </a:extLst>
                </a:gridCol>
                <a:gridCol w="2185987">
                  <a:extLst>
                    <a:ext uri="{9D8B030D-6E8A-4147-A177-3AD203B41FA5}">
                      <a16:colId xmlns:a16="http://schemas.microsoft.com/office/drawing/2014/main" val="20002"/>
                    </a:ext>
                  </a:extLst>
                </a:gridCol>
              </a:tblGrid>
              <a:tr h="429816">
                <a:tc>
                  <a:txBody>
                    <a:bodyPr/>
                    <a:lstStyle/>
                    <a:p>
                      <a:pPr marL="0" marR="0" lvl="0" indent="0" algn="ctr" defTabSz="914400" rtl="0" eaLnBrk="0" fontAlgn="base" latinLnBrk="0" hangingPunct="0">
                        <a:lnSpc>
                          <a:spcPct val="100000"/>
                        </a:lnSpc>
                        <a:spcBef>
                          <a:spcPct val="20000"/>
                        </a:spcBef>
                        <a:spcAft>
                          <a:spcPct val="0"/>
                        </a:spcAft>
                        <a:buClrTx/>
                        <a:buSzPct val="60000"/>
                        <a:buFontTx/>
                        <a:buNone/>
                        <a:tabLst/>
                      </a:pP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Tiêu</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chí so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sánh</a:t>
                      </a:r>
                      <a:endPar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60000"/>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Châu Phi</a:t>
                      </a:r>
                    </a:p>
                  </a:txBody>
                  <a:tcPr marL="84406" marR="8440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60000"/>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Châu Á</a:t>
                      </a:r>
                    </a:p>
                  </a:txBody>
                  <a:tcPr marL="84406" marR="84406"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1506">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Trước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CTTG 2</a:t>
                      </a:r>
                    </a:p>
                  </a:txBody>
                  <a:tcPr marL="84406" marR="8440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1513">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Thời gian giành độc lập</a:t>
                      </a:r>
                    </a:p>
                  </a:txBody>
                  <a:tcPr marL="84406" marR="8440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2697">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Mức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đô</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giành</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độc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lập</a:t>
                      </a:r>
                      <a:endPar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7744">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Sư</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phát</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triển</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kinh</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tê</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sau</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khi</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giành</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độc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lập</a:t>
                      </a:r>
                      <a:endPar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1792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Effect transition="in" filter="fade">
                                      <p:cBhvr>
                                        <p:cTn id="9" dur="5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circle(out)">
                                      <p:cBhvr>
                                        <p:cTn id="14" dur="2000"/>
                                        <p:tgtEl>
                                          <p:spTgt spid="501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0239"/>
                                        </p:tgtEl>
                                        <p:attrNameLst>
                                          <p:attrName>style.visibility</p:attrName>
                                        </p:attrNameLst>
                                      </p:cBhvr>
                                      <p:to>
                                        <p:strVal val="visible"/>
                                      </p:to>
                                    </p:set>
                                    <p:anim calcmode="lin" valueType="num">
                                      <p:cBhvr additive="base">
                                        <p:cTn id="19" dur="500" fill="hold"/>
                                        <p:tgtEl>
                                          <p:spTgt spid="50239"/>
                                        </p:tgtEl>
                                        <p:attrNameLst>
                                          <p:attrName>ppt_x</p:attrName>
                                        </p:attrNameLst>
                                      </p:cBhvr>
                                      <p:tavLst>
                                        <p:tav tm="0">
                                          <p:val>
                                            <p:strVal val="#ppt_x"/>
                                          </p:val>
                                        </p:tav>
                                        <p:tav tm="100000">
                                          <p:val>
                                            <p:strVal val="#ppt_x"/>
                                          </p:val>
                                        </p:tav>
                                      </p:tavLst>
                                    </p:anim>
                                    <p:anim calcmode="lin" valueType="num">
                                      <p:cBhvr additive="base">
                                        <p:cTn id="20" dur="500" fill="hold"/>
                                        <p:tgtEl>
                                          <p:spTgt spid="502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003" name="Group 51"/>
          <p:cNvGraphicFramePr>
            <a:graphicFrameLocks noGrp="1"/>
          </p:cNvGraphicFramePr>
          <p:nvPr>
            <p:ph idx="4294967295"/>
            <p:extLst>
              <p:ext uri="{D42A27DB-BD31-4B8C-83A1-F6EECF244321}">
                <p14:modId xmlns:p14="http://schemas.microsoft.com/office/powerpoint/2010/main" val="544371951"/>
              </p:ext>
            </p:extLst>
          </p:nvPr>
        </p:nvGraphicFramePr>
        <p:xfrm>
          <a:off x="228600" y="857250"/>
          <a:ext cx="8610600" cy="5651142"/>
        </p:xfrm>
        <a:graphic>
          <a:graphicData uri="http://schemas.openxmlformats.org/drawingml/2006/table">
            <a:tbl>
              <a:tblPr/>
              <a:tblGrid>
                <a:gridCol w="3489325">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606075">
                <a:tc>
                  <a:txBody>
                    <a:bodyPr/>
                    <a:lstStyle/>
                    <a:p>
                      <a:pPr marL="0" marR="0" lvl="0" indent="0" algn="ctr" defTabSz="914400" rtl="0" eaLnBrk="0" fontAlgn="base" latinLnBrk="0" hangingPunct="0">
                        <a:lnSpc>
                          <a:spcPct val="100000"/>
                        </a:lnSpc>
                        <a:spcBef>
                          <a:spcPct val="20000"/>
                        </a:spcBef>
                        <a:spcAft>
                          <a:spcPct val="0"/>
                        </a:spcAft>
                        <a:buClrTx/>
                        <a:buSzPct val="60000"/>
                        <a:buFontTx/>
                        <a:buNone/>
                        <a:tabLst/>
                      </a:pP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Tiêu</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chí so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sánh</a:t>
                      </a:r>
                      <a:endPar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60000"/>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Châu Phi</a:t>
                      </a:r>
                    </a:p>
                  </a:txBody>
                  <a:tcPr marL="84406" marR="84406"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60000"/>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Châu Á</a:t>
                      </a:r>
                    </a:p>
                  </a:txBody>
                  <a:tcPr marL="84406" marR="84406"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477">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Trước CTTG 2</a:t>
                      </a:r>
                    </a:p>
                  </a:txBody>
                  <a:tcPr marL="84406" marR="84406"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là</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thuộc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địa</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của</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đế</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quốc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thực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dân</a:t>
                      </a: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là</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thuộc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địa</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của</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đế</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quốc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thực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dân</a:t>
                      </a: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Pct val="60000"/>
                        <a:buFontTx/>
                        <a:buNone/>
                        <a:tabLst/>
                      </a:pP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8557">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Thời gian giành độc lập</a:t>
                      </a:r>
                    </a:p>
                  </a:txBody>
                  <a:tcPr marL="84406" marR="84406"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Diễn ra và giành độc lập muộn hơn</a:t>
                      </a: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Nhiều</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nước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giành</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được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độc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lập</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sớm</a:t>
                      </a: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1608">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Mức độ giành độc lập</a:t>
                      </a:r>
                    </a:p>
                  </a:txBody>
                  <a:tcPr marL="84406" marR="84406"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Các nước giành được độc lập ở mức độ khác nhau</a:t>
                      </a: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Các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nước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giành</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được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độc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lập</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ở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mức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độ</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đồng</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đều</a:t>
                      </a: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07427">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Sự phát triển kinh tế sau khi giành độc lập</a:t>
                      </a:r>
                    </a:p>
                  </a:txBody>
                  <a:tcPr marL="84406" marR="84406"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Không đồng đều. Hiện nay còn gặp nhiều khó khăn</a:t>
                      </a:r>
                      <a:endParaRPr kumimoji="0" lang="vi-VN"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60000"/>
                        <a:buFontTx/>
                        <a:buNone/>
                        <a:tabLst/>
                      </a:pP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Phát</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triển</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nhanh</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chóng</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nhiều</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nước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trở</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thành</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cường</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rPr>
                        <a:t>quốc</a:t>
                      </a:r>
                      <a:r>
                        <a:rPr kumimoji="0" 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CN</a:t>
                      </a:r>
                      <a:endParaRPr kumimoji="0" lang="vi-VN"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L="84406" marR="84406"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86384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003"/>
                                        </p:tgtEl>
                                        <p:attrNameLst>
                                          <p:attrName>style.visibility</p:attrName>
                                        </p:attrNameLst>
                                      </p:cBhvr>
                                      <p:to>
                                        <p:strVal val="visible"/>
                                      </p:to>
                                    </p:set>
                                    <p:anim calcmode="lin" valueType="num">
                                      <p:cBhvr additive="base">
                                        <p:cTn id="7" dur="500" fill="hold"/>
                                        <p:tgtEl>
                                          <p:spTgt spid="126003"/>
                                        </p:tgtEl>
                                        <p:attrNameLst>
                                          <p:attrName>ppt_x</p:attrName>
                                        </p:attrNameLst>
                                      </p:cBhvr>
                                      <p:tavLst>
                                        <p:tav tm="0">
                                          <p:val>
                                            <p:strVal val="#ppt_x"/>
                                          </p:val>
                                        </p:tav>
                                        <p:tav tm="100000">
                                          <p:val>
                                            <p:strVal val="#ppt_x"/>
                                          </p:val>
                                        </p:tav>
                                      </p:tavLst>
                                    </p:anim>
                                    <p:anim calcmode="lin" valueType="num">
                                      <p:cBhvr additive="base">
                                        <p:cTn id="8" dur="500" fill="hold"/>
                                        <p:tgtEl>
                                          <p:spTgt spid="126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139700" y="152400"/>
            <a:ext cx="1936750" cy="352425"/>
          </a:xfrm>
          <a:prstGeom prst="rect">
            <a:avLst/>
          </a:prstGeom>
        </p:spPr>
        <p:txBody>
          <a:bodyPr wrap="none" fromWordArt="1">
            <a:prstTxWarp prst="textPlain">
              <a:avLst>
                <a:gd name="adj" fmla="val 50000"/>
              </a:avLst>
            </a:prstTxWarp>
          </a:bodyPr>
          <a:lstStyle/>
          <a:p>
            <a:pPr algn="ctr"/>
            <a:r>
              <a:rPr lang="en-US" sz="3600"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Trò</a:t>
            </a:r>
            <a:r>
              <a:rPr lang="en-US" sz="3600"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chơi</a:t>
            </a:r>
            <a:endPar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4339" name="WordArt 5"/>
          <p:cNvSpPr>
            <a:spLocks noChangeArrowheads="1" noChangeShapeType="1" noTextEdit="1"/>
          </p:cNvSpPr>
          <p:nvPr/>
        </p:nvSpPr>
        <p:spPr bwMode="auto">
          <a:xfrm>
            <a:off x="2895600" y="76200"/>
            <a:ext cx="3124200" cy="457200"/>
          </a:xfrm>
          <a:prstGeom prst="rect">
            <a:avLst/>
          </a:prstGeom>
        </p:spPr>
        <p:txBody>
          <a:bodyPr wrap="none" fromWordArt="1">
            <a:prstTxWarp prst="textSlantUp">
              <a:avLst>
                <a:gd name="adj" fmla="val 0"/>
              </a:avLst>
            </a:prstTxWarp>
          </a:bodyPr>
          <a:lstStyle/>
          <a:p>
            <a:pPr algn="ct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Ô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chữ</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graphicFrame>
        <p:nvGraphicFramePr>
          <p:cNvPr id="26649" name="Group 25"/>
          <p:cNvGraphicFramePr>
            <a:graphicFrameLocks noGrp="1"/>
          </p:cNvGraphicFramePr>
          <p:nvPr/>
        </p:nvGraphicFramePr>
        <p:xfrm>
          <a:off x="990600" y="3124200"/>
          <a:ext cx="4114800" cy="533400"/>
        </p:xfrm>
        <a:graphic>
          <a:graphicData uri="http://schemas.openxmlformats.org/drawingml/2006/table">
            <a:tbl>
              <a:tblPr/>
              <a:tblGrid>
                <a:gridCol w="587375">
                  <a:extLst>
                    <a:ext uri="{9D8B030D-6E8A-4147-A177-3AD203B41FA5}">
                      <a16:colId xmlns:a16="http://schemas.microsoft.com/office/drawing/2014/main" val="20000"/>
                    </a:ext>
                  </a:extLst>
                </a:gridCol>
                <a:gridCol w="587375">
                  <a:extLst>
                    <a:ext uri="{9D8B030D-6E8A-4147-A177-3AD203B41FA5}">
                      <a16:colId xmlns:a16="http://schemas.microsoft.com/office/drawing/2014/main" val="20001"/>
                    </a:ext>
                  </a:extLst>
                </a:gridCol>
                <a:gridCol w="588963">
                  <a:extLst>
                    <a:ext uri="{9D8B030D-6E8A-4147-A177-3AD203B41FA5}">
                      <a16:colId xmlns:a16="http://schemas.microsoft.com/office/drawing/2014/main" val="20002"/>
                    </a:ext>
                  </a:extLst>
                </a:gridCol>
                <a:gridCol w="587375">
                  <a:extLst>
                    <a:ext uri="{9D8B030D-6E8A-4147-A177-3AD203B41FA5}">
                      <a16:colId xmlns:a16="http://schemas.microsoft.com/office/drawing/2014/main" val="20003"/>
                    </a:ext>
                  </a:extLst>
                </a:gridCol>
                <a:gridCol w="588962">
                  <a:extLst>
                    <a:ext uri="{9D8B030D-6E8A-4147-A177-3AD203B41FA5}">
                      <a16:colId xmlns:a16="http://schemas.microsoft.com/office/drawing/2014/main" val="20004"/>
                    </a:ext>
                  </a:extLst>
                </a:gridCol>
                <a:gridCol w="587375">
                  <a:extLst>
                    <a:ext uri="{9D8B030D-6E8A-4147-A177-3AD203B41FA5}">
                      <a16:colId xmlns:a16="http://schemas.microsoft.com/office/drawing/2014/main" val="20005"/>
                    </a:ext>
                  </a:extLst>
                </a:gridCol>
                <a:gridCol w="587375">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extLst>
                  <a:ext uri="{0D108BD9-81ED-4DB2-BD59-A6C34878D82A}">
                    <a16:rowId xmlns:a16="http://schemas.microsoft.com/office/drawing/2014/main" val="10000"/>
                  </a:ext>
                </a:extLst>
              </a:tr>
            </a:tbl>
          </a:graphicData>
        </a:graphic>
      </p:graphicFrame>
      <p:sp>
        <p:nvSpPr>
          <p:cNvPr id="26650" name="Text Box 26"/>
          <p:cNvSpPr txBox="1">
            <a:spLocks noChangeArrowheads="1"/>
          </p:cNvSpPr>
          <p:nvPr/>
        </p:nvSpPr>
        <p:spPr bwMode="auto">
          <a:xfrm>
            <a:off x="10668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H</a:t>
            </a:r>
          </a:p>
        </p:txBody>
      </p:sp>
      <p:sp>
        <p:nvSpPr>
          <p:cNvPr id="26651" name="Text Box 27"/>
          <p:cNvSpPr txBox="1">
            <a:spLocks noChangeArrowheads="1"/>
          </p:cNvSpPr>
          <p:nvPr/>
        </p:nvSpPr>
        <p:spPr bwMode="auto">
          <a:xfrm>
            <a:off x="16764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Ò</a:t>
            </a:r>
          </a:p>
        </p:txBody>
      </p:sp>
      <p:sp>
        <p:nvSpPr>
          <p:cNvPr id="26652" name="Text Box 28"/>
          <p:cNvSpPr txBox="1">
            <a:spLocks noChangeArrowheads="1"/>
          </p:cNvSpPr>
          <p:nvPr/>
        </p:nvSpPr>
        <p:spPr bwMode="auto">
          <a:xfrm>
            <a:off x="22860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A</a:t>
            </a:r>
          </a:p>
        </p:txBody>
      </p:sp>
      <p:sp>
        <p:nvSpPr>
          <p:cNvPr id="26653" name="Text Box 29"/>
          <p:cNvSpPr txBox="1">
            <a:spLocks noChangeArrowheads="1"/>
          </p:cNvSpPr>
          <p:nvPr/>
        </p:nvSpPr>
        <p:spPr bwMode="auto">
          <a:xfrm>
            <a:off x="28194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B</a:t>
            </a:r>
          </a:p>
        </p:txBody>
      </p:sp>
      <p:sp>
        <p:nvSpPr>
          <p:cNvPr id="26654" name="Text Box 30"/>
          <p:cNvSpPr txBox="1">
            <a:spLocks noChangeArrowheads="1"/>
          </p:cNvSpPr>
          <p:nvPr/>
        </p:nvSpPr>
        <p:spPr bwMode="auto">
          <a:xfrm>
            <a:off x="3505200" y="3200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Ì</a:t>
            </a:r>
          </a:p>
        </p:txBody>
      </p:sp>
      <p:sp>
        <p:nvSpPr>
          <p:cNvPr id="26655" name="Text Box 31"/>
          <p:cNvSpPr txBox="1">
            <a:spLocks noChangeArrowheads="1"/>
          </p:cNvSpPr>
          <p:nvPr/>
        </p:nvSpPr>
        <p:spPr bwMode="auto">
          <a:xfrm>
            <a:off x="4038600" y="3200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N</a:t>
            </a:r>
          </a:p>
        </p:txBody>
      </p:sp>
      <p:sp>
        <p:nvSpPr>
          <p:cNvPr id="26656" name="Text Box 32"/>
          <p:cNvSpPr txBox="1">
            <a:spLocks noChangeArrowheads="1"/>
          </p:cNvSpPr>
          <p:nvPr/>
        </p:nvSpPr>
        <p:spPr bwMode="auto">
          <a:xfrm>
            <a:off x="4572000" y="3200400"/>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H</a:t>
            </a:r>
          </a:p>
        </p:txBody>
      </p:sp>
      <p:sp>
        <p:nvSpPr>
          <p:cNvPr id="26657" name="Rectangle 33"/>
          <p:cNvSpPr>
            <a:spLocks noChangeArrowheads="1"/>
          </p:cNvSpPr>
          <p:nvPr/>
        </p:nvSpPr>
        <p:spPr bwMode="auto">
          <a:xfrm>
            <a:off x="152400" y="3098800"/>
            <a:ext cx="609600" cy="533400"/>
          </a:xfrm>
          <a:prstGeom prst="rect">
            <a:avLst/>
          </a:prstGeom>
          <a:gradFill rotWithShape="1">
            <a:gsLst>
              <a:gs pos="0">
                <a:schemeClr val="accent1"/>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t>1</a:t>
            </a:r>
          </a:p>
        </p:txBody>
      </p:sp>
      <p:graphicFrame>
        <p:nvGraphicFramePr>
          <p:cNvPr id="25718" name="Group 118"/>
          <p:cNvGraphicFramePr>
            <a:graphicFrameLocks noGrp="1"/>
          </p:cNvGraphicFramePr>
          <p:nvPr/>
        </p:nvGraphicFramePr>
        <p:xfrm>
          <a:off x="1600200" y="3657600"/>
          <a:ext cx="1174750" cy="533400"/>
        </p:xfrm>
        <a:graphic>
          <a:graphicData uri="http://schemas.openxmlformats.org/drawingml/2006/table">
            <a:tbl>
              <a:tblPr/>
              <a:tblGrid>
                <a:gridCol w="587375">
                  <a:extLst>
                    <a:ext uri="{9D8B030D-6E8A-4147-A177-3AD203B41FA5}">
                      <a16:colId xmlns:a16="http://schemas.microsoft.com/office/drawing/2014/main" val="20000"/>
                    </a:ext>
                  </a:extLst>
                </a:gridCol>
                <a:gridCol w="587375">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extLst>
                  <a:ext uri="{0D108BD9-81ED-4DB2-BD59-A6C34878D82A}">
                    <a16:rowId xmlns:a16="http://schemas.microsoft.com/office/drawing/2014/main" val="10000"/>
                  </a:ext>
                </a:extLst>
              </a:tr>
            </a:tbl>
          </a:graphicData>
        </a:graphic>
      </p:graphicFrame>
      <p:sp>
        <p:nvSpPr>
          <p:cNvPr id="26724" name="Rectangle 100"/>
          <p:cNvSpPr>
            <a:spLocks noChangeArrowheads="1"/>
          </p:cNvSpPr>
          <p:nvPr/>
        </p:nvSpPr>
        <p:spPr bwMode="auto">
          <a:xfrm>
            <a:off x="152400" y="3657600"/>
            <a:ext cx="609600" cy="533400"/>
          </a:xfrm>
          <a:prstGeom prst="rect">
            <a:avLst/>
          </a:prstGeom>
          <a:gradFill rotWithShape="1">
            <a:gsLst>
              <a:gs pos="0">
                <a:schemeClr val="accent1"/>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t>2</a:t>
            </a:r>
          </a:p>
        </p:txBody>
      </p:sp>
      <p:sp>
        <p:nvSpPr>
          <p:cNvPr id="26726" name="Text Box 102"/>
          <p:cNvSpPr txBox="1">
            <a:spLocks noChangeArrowheads="1"/>
          </p:cNvSpPr>
          <p:nvPr/>
        </p:nvSpPr>
        <p:spPr bwMode="auto">
          <a:xfrm>
            <a:off x="1676400" y="37592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T</a:t>
            </a:r>
          </a:p>
        </p:txBody>
      </p:sp>
      <p:sp>
        <p:nvSpPr>
          <p:cNvPr id="26727" name="Text Box 103"/>
          <p:cNvSpPr txBox="1">
            <a:spLocks noChangeArrowheads="1"/>
          </p:cNvSpPr>
          <p:nvPr/>
        </p:nvSpPr>
        <p:spPr bwMode="auto">
          <a:xfrm>
            <a:off x="2286000" y="37623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Ù</a:t>
            </a:r>
          </a:p>
        </p:txBody>
      </p:sp>
      <p:graphicFrame>
        <p:nvGraphicFramePr>
          <p:cNvPr id="26732" name="Group 108"/>
          <p:cNvGraphicFramePr>
            <a:graphicFrameLocks noGrp="1"/>
          </p:cNvGraphicFramePr>
          <p:nvPr/>
        </p:nvGraphicFramePr>
        <p:xfrm>
          <a:off x="1600200" y="4191000"/>
          <a:ext cx="4114800" cy="533400"/>
        </p:xfrm>
        <a:graphic>
          <a:graphicData uri="http://schemas.openxmlformats.org/drawingml/2006/table">
            <a:tbl>
              <a:tblPr/>
              <a:tblGrid>
                <a:gridCol w="587375">
                  <a:extLst>
                    <a:ext uri="{9D8B030D-6E8A-4147-A177-3AD203B41FA5}">
                      <a16:colId xmlns:a16="http://schemas.microsoft.com/office/drawing/2014/main" val="20000"/>
                    </a:ext>
                  </a:extLst>
                </a:gridCol>
                <a:gridCol w="587375">
                  <a:extLst>
                    <a:ext uri="{9D8B030D-6E8A-4147-A177-3AD203B41FA5}">
                      <a16:colId xmlns:a16="http://schemas.microsoft.com/office/drawing/2014/main" val="20001"/>
                    </a:ext>
                  </a:extLst>
                </a:gridCol>
                <a:gridCol w="588963">
                  <a:extLst>
                    <a:ext uri="{9D8B030D-6E8A-4147-A177-3AD203B41FA5}">
                      <a16:colId xmlns:a16="http://schemas.microsoft.com/office/drawing/2014/main" val="20002"/>
                    </a:ext>
                  </a:extLst>
                </a:gridCol>
                <a:gridCol w="587375">
                  <a:extLst>
                    <a:ext uri="{9D8B030D-6E8A-4147-A177-3AD203B41FA5}">
                      <a16:colId xmlns:a16="http://schemas.microsoft.com/office/drawing/2014/main" val="20003"/>
                    </a:ext>
                  </a:extLst>
                </a:gridCol>
                <a:gridCol w="588962">
                  <a:extLst>
                    <a:ext uri="{9D8B030D-6E8A-4147-A177-3AD203B41FA5}">
                      <a16:colId xmlns:a16="http://schemas.microsoft.com/office/drawing/2014/main" val="20004"/>
                    </a:ext>
                  </a:extLst>
                </a:gridCol>
                <a:gridCol w="587375">
                  <a:extLst>
                    <a:ext uri="{9D8B030D-6E8A-4147-A177-3AD203B41FA5}">
                      <a16:colId xmlns:a16="http://schemas.microsoft.com/office/drawing/2014/main" val="20005"/>
                    </a:ext>
                  </a:extLst>
                </a:gridCol>
                <a:gridCol w="587375">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extLst>
                  <a:ext uri="{0D108BD9-81ED-4DB2-BD59-A6C34878D82A}">
                    <a16:rowId xmlns:a16="http://schemas.microsoft.com/office/drawing/2014/main" val="10000"/>
                  </a:ext>
                </a:extLst>
              </a:tr>
            </a:tbl>
          </a:graphicData>
        </a:graphic>
      </p:graphicFrame>
      <p:sp>
        <p:nvSpPr>
          <p:cNvPr id="26750" name="Rectangle 126"/>
          <p:cNvSpPr>
            <a:spLocks noChangeArrowheads="1"/>
          </p:cNvSpPr>
          <p:nvPr/>
        </p:nvSpPr>
        <p:spPr bwMode="auto">
          <a:xfrm>
            <a:off x="139700" y="4229100"/>
            <a:ext cx="609600" cy="533400"/>
          </a:xfrm>
          <a:prstGeom prst="rect">
            <a:avLst/>
          </a:prstGeom>
          <a:gradFill rotWithShape="1">
            <a:gsLst>
              <a:gs pos="0">
                <a:schemeClr val="accent1"/>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t>3</a:t>
            </a:r>
          </a:p>
        </p:txBody>
      </p:sp>
      <p:sp>
        <p:nvSpPr>
          <p:cNvPr id="26752" name="Text Box 128"/>
          <p:cNvSpPr txBox="1">
            <a:spLocks noChangeArrowheads="1"/>
          </p:cNvSpPr>
          <p:nvPr/>
        </p:nvSpPr>
        <p:spPr bwMode="auto">
          <a:xfrm>
            <a:off x="2262188" y="429895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Ổ</a:t>
            </a:r>
          </a:p>
        </p:txBody>
      </p:sp>
      <p:sp>
        <p:nvSpPr>
          <p:cNvPr id="26753" name="Text Box 129"/>
          <p:cNvSpPr txBox="1">
            <a:spLocks noChangeArrowheads="1"/>
          </p:cNvSpPr>
          <p:nvPr/>
        </p:nvSpPr>
        <p:spPr bwMode="auto">
          <a:xfrm>
            <a:off x="2847975" y="4287838"/>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N</a:t>
            </a:r>
          </a:p>
        </p:txBody>
      </p:sp>
      <p:sp>
        <p:nvSpPr>
          <p:cNvPr id="26754" name="Text Box 130"/>
          <p:cNvSpPr txBox="1">
            <a:spLocks noChangeArrowheads="1"/>
          </p:cNvSpPr>
          <p:nvPr/>
        </p:nvSpPr>
        <p:spPr bwMode="auto">
          <a:xfrm>
            <a:off x="1676400" y="4287838"/>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T</a:t>
            </a:r>
          </a:p>
        </p:txBody>
      </p:sp>
      <p:sp>
        <p:nvSpPr>
          <p:cNvPr id="26755" name="Text Box 131"/>
          <p:cNvSpPr txBox="1">
            <a:spLocks noChangeArrowheads="1"/>
          </p:cNvSpPr>
          <p:nvPr/>
        </p:nvSpPr>
        <p:spPr bwMode="auto">
          <a:xfrm>
            <a:off x="4648200" y="4281488"/>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H</a:t>
            </a:r>
          </a:p>
        </p:txBody>
      </p:sp>
      <p:sp>
        <p:nvSpPr>
          <p:cNvPr id="26756" name="Text Box 132"/>
          <p:cNvSpPr txBox="1">
            <a:spLocks noChangeArrowheads="1"/>
          </p:cNvSpPr>
          <p:nvPr/>
        </p:nvSpPr>
        <p:spPr bwMode="auto">
          <a:xfrm>
            <a:off x="4038600" y="429577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T</a:t>
            </a:r>
          </a:p>
        </p:txBody>
      </p:sp>
      <p:sp>
        <p:nvSpPr>
          <p:cNvPr id="26757" name="Text Box 133"/>
          <p:cNvSpPr txBox="1">
            <a:spLocks noChangeArrowheads="1"/>
          </p:cNvSpPr>
          <p:nvPr/>
        </p:nvSpPr>
        <p:spPr bwMode="auto">
          <a:xfrm>
            <a:off x="3429000" y="428625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G</a:t>
            </a:r>
          </a:p>
        </p:txBody>
      </p:sp>
      <p:sp>
        <p:nvSpPr>
          <p:cNvPr id="26758" name="Text Box 134"/>
          <p:cNvSpPr txBox="1">
            <a:spLocks noChangeArrowheads="1"/>
          </p:cNvSpPr>
          <p:nvPr/>
        </p:nvSpPr>
        <p:spPr bwMode="auto">
          <a:xfrm>
            <a:off x="5181600" y="429577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Ố</a:t>
            </a:r>
          </a:p>
        </p:txBody>
      </p:sp>
      <p:sp>
        <p:nvSpPr>
          <p:cNvPr id="26760" name="Rectangle 136"/>
          <p:cNvSpPr>
            <a:spLocks noChangeArrowheads="1"/>
          </p:cNvSpPr>
          <p:nvPr/>
        </p:nvSpPr>
        <p:spPr bwMode="auto">
          <a:xfrm>
            <a:off x="139700" y="4787900"/>
            <a:ext cx="609600" cy="533400"/>
          </a:xfrm>
          <a:prstGeom prst="rect">
            <a:avLst/>
          </a:prstGeom>
          <a:gradFill rotWithShape="1">
            <a:gsLst>
              <a:gs pos="0">
                <a:schemeClr val="accent1"/>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t>4</a:t>
            </a:r>
          </a:p>
        </p:txBody>
      </p:sp>
      <p:graphicFrame>
        <p:nvGraphicFramePr>
          <p:cNvPr id="25720" name="Group 120"/>
          <p:cNvGraphicFramePr>
            <a:graphicFrameLocks noGrp="1"/>
          </p:cNvGraphicFramePr>
          <p:nvPr/>
        </p:nvGraphicFramePr>
        <p:xfrm>
          <a:off x="2195513" y="4724400"/>
          <a:ext cx="1763712" cy="558800"/>
        </p:xfrm>
        <a:graphic>
          <a:graphicData uri="http://schemas.openxmlformats.org/drawingml/2006/table">
            <a:tbl>
              <a:tblPr/>
              <a:tblGrid>
                <a:gridCol w="587375">
                  <a:extLst>
                    <a:ext uri="{9D8B030D-6E8A-4147-A177-3AD203B41FA5}">
                      <a16:colId xmlns:a16="http://schemas.microsoft.com/office/drawing/2014/main" val="20000"/>
                    </a:ext>
                  </a:extLst>
                </a:gridCol>
                <a:gridCol w="588962">
                  <a:extLst>
                    <a:ext uri="{9D8B030D-6E8A-4147-A177-3AD203B41FA5}">
                      <a16:colId xmlns:a16="http://schemas.microsoft.com/office/drawing/2014/main" val="20001"/>
                    </a:ext>
                  </a:extLst>
                </a:gridCol>
                <a:gridCol w="587375">
                  <a:extLst>
                    <a:ext uri="{9D8B030D-6E8A-4147-A177-3AD203B41FA5}">
                      <a16:colId xmlns:a16="http://schemas.microsoft.com/office/drawing/2014/main" val="20002"/>
                    </a:ext>
                  </a:extLst>
                </a:gridCol>
              </a:tblGrid>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extLst>
                  <a:ext uri="{0D108BD9-81ED-4DB2-BD59-A6C34878D82A}">
                    <a16:rowId xmlns:a16="http://schemas.microsoft.com/office/drawing/2014/main" val="10000"/>
                  </a:ext>
                </a:extLst>
              </a:tr>
            </a:tbl>
          </a:graphicData>
        </a:graphic>
      </p:graphicFrame>
      <p:sp>
        <p:nvSpPr>
          <p:cNvPr id="26773" name="Text Box 149"/>
          <p:cNvSpPr txBox="1">
            <a:spLocks noChangeArrowheads="1"/>
          </p:cNvSpPr>
          <p:nvPr/>
        </p:nvSpPr>
        <p:spPr bwMode="auto">
          <a:xfrm>
            <a:off x="2286000" y="4800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Đ</a:t>
            </a:r>
          </a:p>
        </p:txBody>
      </p:sp>
      <p:sp>
        <p:nvSpPr>
          <p:cNvPr id="26775" name="Text Box 151"/>
          <p:cNvSpPr txBox="1">
            <a:spLocks noChangeArrowheads="1"/>
          </p:cNvSpPr>
          <p:nvPr/>
        </p:nvSpPr>
        <p:spPr bwMode="auto">
          <a:xfrm>
            <a:off x="2895600" y="4800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E</a:t>
            </a:r>
          </a:p>
        </p:txBody>
      </p:sp>
      <p:sp>
        <p:nvSpPr>
          <p:cNvPr id="26776" name="Text Box 152"/>
          <p:cNvSpPr txBox="1">
            <a:spLocks noChangeArrowheads="1"/>
          </p:cNvSpPr>
          <p:nvPr/>
        </p:nvSpPr>
        <p:spPr bwMode="auto">
          <a:xfrm>
            <a:off x="3429000" y="4800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N</a:t>
            </a:r>
          </a:p>
        </p:txBody>
      </p:sp>
      <p:graphicFrame>
        <p:nvGraphicFramePr>
          <p:cNvPr id="26812" name="Group 188"/>
          <p:cNvGraphicFramePr>
            <a:graphicFrameLocks noGrp="1"/>
          </p:cNvGraphicFramePr>
          <p:nvPr/>
        </p:nvGraphicFramePr>
        <p:xfrm>
          <a:off x="2209800" y="5943600"/>
          <a:ext cx="3352801" cy="685800"/>
        </p:xfrm>
        <a:graphic>
          <a:graphicData uri="http://schemas.openxmlformats.org/drawingml/2006/table">
            <a:tbl>
              <a:tblPr/>
              <a:tblGrid>
                <a:gridCol w="671108">
                  <a:extLst>
                    <a:ext uri="{9D8B030D-6E8A-4147-A177-3AD203B41FA5}">
                      <a16:colId xmlns:a16="http://schemas.microsoft.com/office/drawing/2014/main" val="20000"/>
                    </a:ext>
                  </a:extLst>
                </a:gridCol>
                <a:gridCol w="669739">
                  <a:extLst>
                    <a:ext uri="{9D8B030D-6E8A-4147-A177-3AD203B41FA5}">
                      <a16:colId xmlns:a16="http://schemas.microsoft.com/office/drawing/2014/main" val="20001"/>
                    </a:ext>
                  </a:extLst>
                </a:gridCol>
                <a:gridCol w="671108">
                  <a:extLst>
                    <a:ext uri="{9D8B030D-6E8A-4147-A177-3AD203B41FA5}">
                      <a16:colId xmlns:a16="http://schemas.microsoft.com/office/drawing/2014/main" val="20002"/>
                    </a:ext>
                  </a:extLst>
                </a:gridCol>
                <a:gridCol w="669738">
                  <a:extLst>
                    <a:ext uri="{9D8B030D-6E8A-4147-A177-3AD203B41FA5}">
                      <a16:colId xmlns:a16="http://schemas.microsoft.com/office/drawing/2014/main" val="20003"/>
                    </a:ext>
                  </a:extLst>
                </a:gridCol>
                <a:gridCol w="671108">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78889" marR="788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78889" marR="788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78889" marR="788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78889" marR="788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78889" marR="788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extLst>
                  <a:ext uri="{0D108BD9-81ED-4DB2-BD59-A6C34878D82A}">
                    <a16:rowId xmlns:a16="http://schemas.microsoft.com/office/drawing/2014/main" val="10000"/>
                  </a:ext>
                </a:extLst>
              </a:tr>
            </a:tbl>
          </a:graphicData>
        </a:graphic>
      </p:graphicFrame>
      <p:sp>
        <p:nvSpPr>
          <p:cNvPr id="26813" name="Text Box 189"/>
          <p:cNvSpPr txBox="1">
            <a:spLocks noChangeArrowheads="1"/>
          </p:cNvSpPr>
          <p:nvPr/>
        </p:nvSpPr>
        <p:spPr bwMode="auto">
          <a:xfrm>
            <a:off x="6324600" y="5257800"/>
            <a:ext cx="1654175" cy="376238"/>
          </a:xfrm>
          <a:prstGeom prst="rect">
            <a:avLst/>
          </a:prstGeom>
          <a:gradFill rotWithShape="1">
            <a:gsLst>
              <a:gs pos="0">
                <a:srgbClr val="E7B7C1"/>
              </a:gs>
              <a:gs pos="100000">
                <a:srgbClr val="E1D8B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CHÌA KHÓA</a:t>
            </a:r>
          </a:p>
        </p:txBody>
      </p:sp>
      <p:sp>
        <p:nvSpPr>
          <p:cNvPr id="26814" name="Oval 190"/>
          <p:cNvSpPr>
            <a:spLocks noChangeArrowheads="1"/>
          </p:cNvSpPr>
          <p:nvPr/>
        </p:nvSpPr>
        <p:spPr bwMode="auto">
          <a:xfrm>
            <a:off x="7620000" y="3352800"/>
            <a:ext cx="990600" cy="914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GỢI Ý</a:t>
            </a:r>
          </a:p>
        </p:txBody>
      </p:sp>
      <p:sp>
        <p:nvSpPr>
          <p:cNvPr id="26820" name="Text Box 196"/>
          <p:cNvSpPr txBox="1">
            <a:spLocks noChangeArrowheads="1"/>
          </p:cNvSpPr>
          <p:nvPr/>
        </p:nvSpPr>
        <p:spPr bwMode="auto">
          <a:xfrm>
            <a:off x="43434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M</a:t>
            </a:r>
          </a:p>
        </p:txBody>
      </p:sp>
      <p:graphicFrame>
        <p:nvGraphicFramePr>
          <p:cNvPr id="25728" name="Group 128"/>
          <p:cNvGraphicFramePr>
            <a:graphicFrameLocks noGrp="1"/>
          </p:cNvGraphicFramePr>
          <p:nvPr/>
        </p:nvGraphicFramePr>
        <p:xfrm>
          <a:off x="5715000" y="4191000"/>
          <a:ext cx="587375" cy="533400"/>
        </p:xfrm>
        <a:graphic>
          <a:graphicData uri="http://schemas.openxmlformats.org/drawingml/2006/table">
            <a:tbl>
              <a:tblPr/>
              <a:tblGrid>
                <a:gridCol w="587375">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extLst>
                  <a:ext uri="{0D108BD9-81ED-4DB2-BD59-A6C34878D82A}">
                    <a16:rowId xmlns:a16="http://schemas.microsoft.com/office/drawing/2014/main" val="10000"/>
                  </a:ext>
                </a:extLst>
              </a:tr>
            </a:tbl>
          </a:graphicData>
        </a:graphic>
      </p:graphicFrame>
      <p:graphicFrame>
        <p:nvGraphicFramePr>
          <p:cNvPr id="25736" name="Group 136"/>
          <p:cNvGraphicFramePr>
            <a:graphicFrameLocks noGrp="1"/>
          </p:cNvGraphicFramePr>
          <p:nvPr/>
        </p:nvGraphicFramePr>
        <p:xfrm>
          <a:off x="6324600" y="4191000"/>
          <a:ext cx="587375" cy="533400"/>
        </p:xfrm>
        <a:graphic>
          <a:graphicData uri="http://schemas.openxmlformats.org/drawingml/2006/table">
            <a:tbl>
              <a:tblPr/>
              <a:tblGrid>
                <a:gridCol w="587375">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AD6C4">
                            <a:alpha val="50000"/>
                          </a:srgbClr>
                        </a:gs>
                        <a:gs pos="100000">
                          <a:srgbClr val="A5F9CD"/>
                        </a:gs>
                      </a:gsLst>
                      <a:lin ang="5400000" scaled="1"/>
                    </a:gradFill>
                  </a:tcPr>
                </a:tc>
                <a:extLst>
                  <a:ext uri="{0D108BD9-81ED-4DB2-BD59-A6C34878D82A}">
                    <a16:rowId xmlns:a16="http://schemas.microsoft.com/office/drawing/2014/main" val="10000"/>
                  </a:ext>
                </a:extLst>
              </a:tr>
            </a:tbl>
          </a:graphicData>
        </a:graphic>
      </p:graphicFrame>
      <p:sp>
        <p:nvSpPr>
          <p:cNvPr id="26728" name="Text Box 104"/>
          <p:cNvSpPr txBox="1">
            <a:spLocks noChangeArrowheads="1"/>
          </p:cNvSpPr>
          <p:nvPr/>
        </p:nvSpPr>
        <p:spPr bwMode="auto">
          <a:xfrm>
            <a:off x="5791200" y="4281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N</a:t>
            </a:r>
          </a:p>
        </p:txBody>
      </p:sp>
      <p:sp>
        <p:nvSpPr>
          <p:cNvPr id="26729" name="Text Box 105"/>
          <p:cNvSpPr txBox="1">
            <a:spLocks noChangeArrowheads="1"/>
          </p:cNvSpPr>
          <p:nvPr/>
        </p:nvSpPr>
        <p:spPr bwMode="auto">
          <a:xfrm>
            <a:off x="6400800" y="42672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G</a:t>
            </a:r>
          </a:p>
        </p:txBody>
      </p:sp>
      <p:graphicFrame>
        <p:nvGraphicFramePr>
          <p:cNvPr id="25784" name="Group 184"/>
          <p:cNvGraphicFramePr>
            <a:graphicFrameLocks noGrp="1"/>
          </p:cNvGraphicFramePr>
          <p:nvPr/>
        </p:nvGraphicFramePr>
        <p:xfrm>
          <a:off x="5586413" y="5948363"/>
          <a:ext cx="2667000" cy="685800"/>
        </p:xfrm>
        <a:graphic>
          <a:graphicData uri="http://schemas.openxmlformats.org/drawingml/2006/table">
            <a:tbl>
              <a:tblPr/>
              <a:tblGrid>
                <a:gridCol w="646112">
                  <a:extLst>
                    <a:ext uri="{9D8B030D-6E8A-4147-A177-3AD203B41FA5}">
                      <a16:colId xmlns:a16="http://schemas.microsoft.com/office/drawing/2014/main" val="20000"/>
                    </a:ext>
                  </a:extLst>
                </a:gridCol>
                <a:gridCol w="627063">
                  <a:extLst>
                    <a:ext uri="{9D8B030D-6E8A-4147-A177-3AD203B41FA5}">
                      <a16:colId xmlns:a16="http://schemas.microsoft.com/office/drawing/2014/main" val="20001"/>
                    </a:ext>
                  </a:extLst>
                </a:gridCol>
                <a:gridCol w="695325">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extLst>
                  <a:ext uri="{0D108BD9-81ED-4DB2-BD59-A6C34878D82A}">
                    <a16:rowId xmlns:a16="http://schemas.microsoft.com/office/drawing/2014/main" val="10000"/>
                  </a:ext>
                </a:extLst>
              </a:tr>
            </a:tbl>
          </a:graphicData>
        </a:graphic>
      </p:graphicFrame>
      <p:graphicFrame>
        <p:nvGraphicFramePr>
          <p:cNvPr id="25795" name="Group 195"/>
          <p:cNvGraphicFramePr>
            <a:graphicFrameLocks noGrp="1"/>
          </p:cNvGraphicFramePr>
          <p:nvPr/>
        </p:nvGraphicFramePr>
        <p:xfrm>
          <a:off x="228600" y="5943600"/>
          <a:ext cx="1981200" cy="685800"/>
        </p:xfrm>
        <a:graphic>
          <a:graphicData uri="http://schemas.openxmlformats.org/drawingml/2006/table">
            <a:tbl>
              <a:tblPr/>
              <a:tblGrid>
                <a:gridCol w="633413">
                  <a:extLst>
                    <a:ext uri="{9D8B030D-6E8A-4147-A177-3AD203B41FA5}">
                      <a16:colId xmlns:a16="http://schemas.microsoft.com/office/drawing/2014/main" val="20000"/>
                    </a:ext>
                  </a:extLst>
                </a:gridCol>
                <a:gridCol w="661987">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extLst>
                  <a:ext uri="{0D108BD9-81ED-4DB2-BD59-A6C34878D82A}">
                    <a16:rowId xmlns:a16="http://schemas.microsoft.com/office/drawing/2014/main" val="10000"/>
                  </a:ext>
                </a:extLst>
              </a:tr>
            </a:tbl>
          </a:graphicData>
        </a:graphic>
      </p:graphicFrame>
      <p:graphicFrame>
        <p:nvGraphicFramePr>
          <p:cNvPr id="25792" name="Group 192"/>
          <p:cNvGraphicFramePr>
            <a:graphicFrameLocks noGrp="1"/>
          </p:cNvGraphicFramePr>
          <p:nvPr/>
        </p:nvGraphicFramePr>
        <p:xfrm>
          <a:off x="8229600" y="5943600"/>
          <a:ext cx="609600" cy="685800"/>
        </p:xfrm>
        <a:graphic>
          <a:graphicData uri="http://schemas.openxmlformats.org/drawingml/2006/table">
            <a:tbl>
              <a:tblPr/>
              <a:tblGrid>
                <a:gridCol w="609600">
                  <a:extLst>
                    <a:ext uri="{9D8B030D-6E8A-4147-A177-3AD203B41FA5}">
                      <a16:colId xmlns:a16="http://schemas.microsoft.com/office/drawing/2014/main" val="20000"/>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7B7C1"/>
                        </a:gs>
                        <a:gs pos="100000">
                          <a:srgbClr val="A5F9CD"/>
                        </a:gs>
                      </a:gsLst>
                      <a:lin ang="2700000" scaled="1"/>
                    </a:gradFill>
                  </a:tcPr>
                </a:tc>
                <a:extLst>
                  <a:ext uri="{0D108BD9-81ED-4DB2-BD59-A6C34878D82A}">
                    <a16:rowId xmlns:a16="http://schemas.microsoft.com/office/drawing/2014/main" val="10000"/>
                  </a:ext>
                </a:extLst>
              </a:tr>
            </a:tbl>
          </a:graphicData>
        </a:graphic>
      </p:graphicFrame>
      <p:sp>
        <p:nvSpPr>
          <p:cNvPr id="26816" name="Text Box 192"/>
          <p:cNvSpPr txBox="1">
            <a:spLocks noChangeArrowheads="1"/>
          </p:cNvSpPr>
          <p:nvPr/>
        </p:nvSpPr>
        <p:spPr bwMode="auto">
          <a:xfrm>
            <a:off x="990600" y="604837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E</a:t>
            </a:r>
          </a:p>
        </p:txBody>
      </p:sp>
      <p:sp>
        <p:nvSpPr>
          <p:cNvPr id="26818" name="Text Box 194"/>
          <p:cNvSpPr txBox="1">
            <a:spLocks noChangeArrowheads="1"/>
          </p:cNvSpPr>
          <p:nvPr/>
        </p:nvSpPr>
        <p:spPr bwMode="auto">
          <a:xfrm>
            <a:off x="23622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X</a:t>
            </a:r>
          </a:p>
        </p:txBody>
      </p:sp>
      <p:sp>
        <p:nvSpPr>
          <p:cNvPr id="2" name="Text Box 196"/>
          <p:cNvSpPr txBox="1">
            <a:spLocks noChangeArrowheads="1"/>
          </p:cNvSpPr>
          <p:nvPr/>
        </p:nvSpPr>
        <p:spPr bwMode="auto">
          <a:xfrm>
            <a:off x="29718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Ơ</a:t>
            </a:r>
          </a:p>
        </p:txBody>
      </p:sp>
      <p:sp>
        <p:nvSpPr>
          <p:cNvPr id="3" name="Text Box 196"/>
          <p:cNvSpPr txBox="1">
            <a:spLocks noChangeArrowheads="1"/>
          </p:cNvSpPr>
          <p:nvPr/>
        </p:nvSpPr>
        <p:spPr bwMode="auto">
          <a:xfrm>
            <a:off x="35814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N</a:t>
            </a:r>
          </a:p>
        </p:txBody>
      </p:sp>
      <p:sp>
        <p:nvSpPr>
          <p:cNvPr id="4" name="Text Box 196"/>
          <p:cNvSpPr txBox="1">
            <a:spLocks noChangeArrowheads="1"/>
          </p:cNvSpPr>
          <p:nvPr/>
        </p:nvSpPr>
        <p:spPr bwMode="auto">
          <a:xfrm>
            <a:off x="49530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A</a:t>
            </a:r>
          </a:p>
        </p:txBody>
      </p:sp>
      <p:sp>
        <p:nvSpPr>
          <p:cNvPr id="5" name="Text Box 196"/>
          <p:cNvSpPr txBox="1">
            <a:spLocks noChangeArrowheads="1"/>
          </p:cNvSpPr>
          <p:nvPr/>
        </p:nvSpPr>
        <p:spPr bwMode="auto">
          <a:xfrm>
            <a:off x="56388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N</a:t>
            </a:r>
          </a:p>
        </p:txBody>
      </p:sp>
      <p:sp>
        <p:nvSpPr>
          <p:cNvPr id="6" name="Text Box 196"/>
          <p:cNvSpPr txBox="1">
            <a:spLocks noChangeArrowheads="1"/>
          </p:cNvSpPr>
          <p:nvPr/>
        </p:nvSpPr>
        <p:spPr bwMode="auto">
          <a:xfrm>
            <a:off x="6310313" y="60388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Đ</a:t>
            </a:r>
          </a:p>
        </p:txBody>
      </p:sp>
      <p:sp>
        <p:nvSpPr>
          <p:cNvPr id="7" name="Text Box 196"/>
          <p:cNvSpPr txBox="1">
            <a:spLocks noChangeArrowheads="1"/>
          </p:cNvSpPr>
          <p:nvPr/>
        </p:nvSpPr>
        <p:spPr bwMode="auto">
          <a:xfrm>
            <a:off x="6953250" y="60388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Ê</a:t>
            </a:r>
          </a:p>
        </p:txBody>
      </p:sp>
      <p:sp>
        <p:nvSpPr>
          <p:cNvPr id="8" name="Text Box 196"/>
          <p:cNvSpPr txBox="1">
            <a:spLocks noChangeArrowheads="1"/>
          </p:cNvSpPr>
          <p:nvPr/>
        </p:nvSpPr>
        <p:spPr bwMode="auto">
          <a:xfrm>
            <a:off x="76200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L</a:t>
            </a:r>
          </a:p>
        </p:txBody>
      </p:sp>
      <p:sp>
        <p:nvSpPr>
          <p:cNvPr id="9" name="Text Box 196"/>
          <p:cNvSpPr txBox="1">
            <a:spLocks noChangeArrowheads="1"/>
          </p:cNvSpPr>
          <p:nvPr/>
        </p:nvSpPr>
        <p:spPr bwMode="auto">
          <a:xfrm>
            <a:off x="83058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A</a:t>
            </a:r>
          </a:p>
        </p:txBody>
      </p:sp>
      <p:sp>
        <p:nvSpPr>
          <p:cNvPr id="25806" name="Text Box 206"/>
          <p:cNvSpPr txBox="1">
            <a:spLocks noChangeArrowheads="1"/>
          </p:cNvSpPr>
          <p:nvPr/>
        </p:nvSpPr>
        <p:spPr bwMode="auto">
          <a:xfrm>
            <a:off x="4191000" y="762000"/>
            <a:ext cx="4876800" cy="2225675"/>
          </a:xfrm>
          <a:prstGeom prst="rect">
            <a:avLst/>
          </a:prstGeom>
          <a:solidFill>
            <a:srgbClr val="FBE4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dirty="0" err="1">
                <a:solidFill>
                  <a:srgbClr val="0033CC"/>
                </a:solidFill>
              </a:rPr>
              <a:t>Điền</a:t>
            </a:r>
            <a:r>
              <a:rPr lang="en-US" altLang="en-US" sz="2000" b="1" dirty="0">
                <a:solidFill>
                  <a:srgbClr val="0033CC"/>
                </a:solidFill>
              </a:rPr>
              <a:t> </a:t>
            </a:r>
            <a:r>
              <a:rPr lang="en-US" altLang="en-US" sz="2000" b="1" dirty="0" err="1">
                <a:solidFill>
                  <a:srgbClr val="0033CC"/>
                </a:solidFill>
              </a:rPr>
              <a:t>từ</a:t>
            </a:r>
            <a:r>
              <a:rPr lang="en-US" altLang="en-US" sz="2000" b="1" dirty="0">
                <a:solidFill>
                  <a:srgbClr val="0033CC"/>
                </a:solidFill>
              </a:rPr>
              <a:t> </a:t>
            </a:r>
            <a:r>
              <a:rPr lang="en-US" altLang="en-US" sz="2000" b="1" dirty="0" err="1">
                <a:solidFill>
                  <a:srgbClr val="0033CC"/>
                </a:solidFill>
              </a:rPr>
              <a:t>còn</a:t>
            </a:r>
            <a:r>
              <a:rPr lang="en-US" altLang="en-US" sz="2000" b="1" dirty="0">
                <a:solidFill>
                  <a:srgbClr val="0033CC"/>
                </a:solidFill>
              </a:rPr>
              <a:t> </a:t>
            </a:r>
            <a:r>
              <a:rPr lang="en-US" altLang="en-US" sz="2000" b="1" dirty="0" err="1">
                <a:solidFill>
                  <a:srgbClr val="0033CC"/>
                </a:solidFill>
              </a:rPr>
              <a:t>thiếu</a:t>
            </a:r>
            <a:r>
              <a:rPr lang="en-US" altLang="en-US" sz="2000" b="1" dirty="0">
                <a:solidFill>
                  <a:srgbClr val="0033CC"/>
                </a:solidFill>
              </a:rPr>
              <a:t> </a:t>
            </a:r>
            <a:r>
              <a:rPr lang="en-US" altLang="en-US" sz="2000" b="1" dirty="0" err="1">
                <a:solidFill>
                  <a:srgbClr val="0033CC"/>
                </a:solidFill>
              </a:rPr>
              <a:t>vào</a:t>
            </a:r>
            <a:r>
              <a:rPr lang="en-US" altLang="en-US" sz="2000" b="1" dirty="0">
                <a:solidFill>
                  <a:srgbClr val="0033CC"/>
                </a:solidFill>
              </a:rPr>
              <a:t> </a:t>
            </a:r>
            <a:r>
              <a:rPr lang="en-US" altLang="en-US" sz="2000" b="1" dirty="0" err="1">
                <a:solidFill>
                  <a:srgbClr val="0033CC"/>
                </a:solidFill>
              </a:rPr>
              <a:t>bài</a:t>
            </a:r>
            <a:r>
              <a:rPr lang="en-US" altLang="en-US" sz="2000" b="1" dirty="0">
                <a:solidFill>
                  <a:srgbClr val="0033CC"/>
                </a:solidFill>
              </a:rPr>
              <a:t> </a:t>
            </a:r>
            <a:r>
              <a:rPr lang="en-US" altLang="en-US" sz="2000" b="1" dirty="0" err="1">
                <a:solidFill>
                  <a:srgbClr val="0033CC"/>
                </a:solidFill>
              </a:rPr>
              <a:t>thơ</a:t>
            </a:r>
            <a:r>
              <a:rPr lang="en-US" altLang="en-US" sz="2000" b="1" dirty="0">
                <a:solidFill>
                  <a:srgbClr val="0033CC"/>
                </a:solidFill>
              </a:rPr>
              <a:t> </a:t>
            </a:r>
            <a:r>
              <a:rPr lang="en-US" altLang="en-US" sz="2000" b="1" dirty="0" err="1">
                <a:solidFill>
                  <a:srgbClr val="0033CC"/>
                </a:solidFill>
              </a:rPr>
              <a:t>sau</a:t>
            </a:r>
            <a:r>
              <a:rPr lang="en-US" altLang="en-US" sz="2000" b="1" dirty="0">
                <a:solidFill>
                  <a:srgbClr val="0033CC"/>
                </a:solidFill>
              </a:rPr>
              <a:t>?</a:t>
            </a:r>
          </a:p>
          <a:p>
            <a:pPr eaLnBrk="1" hangingPunct="1">
              <a:spcBef>
                <a:spcPct val="50000"/>
              </a:spcBef>
              <a:buFontTx/>
              <a:buNone/>
            </a:pPr>
            <a:r>
              <a:rPr lang="en-US" altLang="en-US" sz="2000" i="1" dirty="0"/>
              <a:t>“</a:t>
            </a:r>
            <a:r>
              <a:rPr lang="en-US" altLang="en-US" sz="2000" i="1" dirty="0" err="1"/>
              <a:t>Trong</a:t>
            </a:r>
            <a:r>
              <a:rPr lang="en-US" altLang="en-US" sz="2000" i="1" dirty="0"/>
              <a:t> ……..</a:t>
            </a:r>
            <a:r>
              <a:rPr lang="en-US" altLang="en-US" sz="2000" i="1" dirty="0" err="1"/>
              <a:t>không</a:t>
            </a:r>
            <a:r>
              <a:rPr lang="en-US" altLang="en-US" sz="2000" i="1" dirty="0"/>
              <a:t> </a:t>
            </a:r>
            <a:r>
              <a:rPr lang="en-US" altLang="en-US" sz="2000" i="1" dirty="0" err="1"/>
              <a:t>rượu</a:t>
            </a:r>
            <a:r>
              <a:rPr lang="en-US" altLang="en-US" sz="2000" i="1" dirty="0"/>
              <a:t> </a:t>
            </a:r>
            <a:r>
              <a:rPr lang="en-US" altLang="en-US" sz="2000" i="1" dirty="0" err="1"/>
              <a:t>cũng</a:t>
            </a:r>
            <a:r>
              <a:rPr lang="en-US" altLang="en-US" sz="2000" i="1" dirty="0"/>
              <a:t> </a:t>
            </a:r>
            <a:r>
              <a:rPr lang="en-US" altLang="en-US" sz="2000" i="1" dirty="0" err="1"/>
              <a:t>không</a:t>
            </a:r>
            <a:r>
              <a:rPr lang="en-US" altLang="en-US" sz="2000" i="1" dirty="0"/>
              <a:t> </a:t>
            </a:r>
            <a:r>
              <a:rPr lang="en-US" altLang="en-US" sz="2000" i="1" dirty="0" err="1"/>
              <a:t>hoa</a:t>
            </a:r>
            <a:endParaRPr lang="en-US" altLang="en-US" sz="2000" i="1" dirty="0"/>
          </a:p>
          <a:p>
            <a:pPr eaLnBrk="1" hangingPunct="1">
              <a:spcBef>
                <a:spcPct val="50000"/>
              </a:spcBef>
              <a:buFontTx/>
              <a:buNone/>
            </a:pPr>
            <a:r>
              <a:rPr lang="en-US" altLang="en-US" sz="2000" i="1" dirty="0"/>
              <a:t> </a:t>
            </a:r>
            <a:r>
              <a:rPr lang="en-US" altLang="en-US" sz="2000" i="1" dirty="0" err="1"/>
              <a:t>Cảnh</a:t>
            </a:r>
            <a:r>
              <a:rPr lang="en-US" altLang="en-US" sz="2000" i="1" dirty="0"/>
              <a:t> </a:t>
            </a:r>
            <a:r>
              <a:rPr lang="en-US" altLang="en-US" sz="2000" i="1" dirty="0" err="1"/>
              <a:t>đẹp</a:t>
            </a:r>
            <a:r>
              <a:rPr lang="en-US" altLang="en-US" sz="2000" i="1" dirty="0"/>
              <a:t> </a:t>
            </a:r>
            <a:r>
              <a:rPr lang="en-US" altLang="en-US" sz="2000" i="1" dirty="0" err="1"/>
              <a:t>đêm</a:t>
            </a:r>
            <a:r>
              <a:rPr lang="en-US" altLang="en-US" sz="2000" i="1" dirty="0"/>
              <a:t> nay </a:t>
            </a:r>
            <a:r>
              <a:rPr lang="en-US" altLang="en-US" sz="2000" i="1" dirty="0" err="1"/>
              <a:t>khó</a:t>
            </a:r>
            <a:r>
              <a:rPr lang="en-US" altLang="en-US" sz="2000" i="1" dirty="0"/>
              <a:t> </a:t>
            </a:r>
            <a:r>
              <a:rPr lang="en-US" altLang="en-US" sz="2000" i="1" dirty="0" err="1"/>
              <a:t>hững</a:t>
            </a:r>
            <a:r>
              <a:rPr lang="en-US" altLang="en-US" sz="2000" i="1" dirty="0"/>
              <a:t> </a:t>
            </a:r>
            <a:r>
              <a:rPr lang="en-US" altLang="en-US" sz="2000" i="1" dirty="0" err="1"/>
              <a:t>hờ</a:t>
            </a:r>
            <a:endParaRPr lang="en-US" altLang="en-US" sz="2000" i="1" dirty="0"/>
          </a:p>
          <a:p>
            <a:pPr eaLnBrk="1" hangingPunct="1">
              <a:spcBef>
                <a:spcPct val="50000"/>
              </a:spcBef>
              <a:buFontTx/>
              <a:buNone/>
            </a:pPr>
            <a:r>
              <a:rPr lang="en-US" altLang="en-US" sz="2000" i="1" dirty="0"/>
              <a:t> </a:t>
            </a:r>
            <a:r>
              <a:rPr lang="en-US" altLang="en-US" sz="2000" i="1" dirty="0" err="1"/>
              <a:t>Người</a:t>
            </a:r>
            <a:r>
              <a:rPr lang="en-US" altLang="en-US" sz="2000" i="1" dirty="0"/>
              <a:t> </a:t>
            </a:r>
            <a:r>
              <a:rPr lang="en-US" altLang="en-US" sz="2000" i="1" dirty="0" err="1"/>
              <a:t>ngắm</a:t>
            </a:r>
            <a:r>
              <a:rPr lang="en-US" altLang="en-US" sz="2000" i="1" dirty="0"/>
              <a:t> </a:t>
            </a:r>
            <a:r>
              <a:rPr lang="en-US" altLang="en-US" sz="2000" i="1" dirty="0" err="1"/>
              <a:t>trăng</a:t>
            </a:r>
            <a:r>
              <a:rPr lang="en-US" altLang="en-US" sz="2000" i="1" dirty="0"/>
              <a:t> </a:t>
            </a:r>
            <a:r>
              <a:rPr lang="en-US" altLang="en-US" sz="2000" i="1" dirty="0" err="1"/>
              <a:t>soi</a:t>
            </a:r>
            <a:r>
              <a:rPr lang="en-US" altLang="en-US" sz="2000" i="1" dirty="0"/>
              <a:t> </a:t>
            </a:r>
            <a:r>
              <a:rPr lang="en-US" altLang="en-US" sz="2000" i="1" dirty="0" err="1"/>
              <a:t>ngoài</a:t>
            </a:r>
            <a:r>
              <a:rPr lang="en-US" altLang="en-US" sz="2000" i="1" dirty="0"/>
              <a:t> </a:t>
            </a:r>
            <a:r>
              <a:rPr lang="en-US" altLang="en-US" sz="2000" i="1" dirty="0" err="1"/>
              <a:t>cửa</a:t>
            </a:r>
            <a:r>
              <a:rPr lang="en-US" altLang="en-US" sz="2000" i="1" dirty="0"/>
              <a:t> </a:t>
            </a:r>
            <a:r>
              <a:rPr lang="en-US" altLang="en-US" sz="2000" i="1" dirty="0" err="1"/>
              <a:t>sổ</a:t>
            </a:r>
            <a:endParaRPr lang="en-US" altLang="en-US" sz="2000" i="1" dirty="0"/>
          </a:p>
          <a:p>
            <a:pPr eaLnBrk="1" hangingPunct="1">
              <a:spcBef>
                <a:spcPct val="50000"/>
              </a:spcBef>
              <a:buFontTx/>
              <a:buNone/>
            </a:pPr>
            <a:r>
              <a:rPr lang="en-US" altLang="en-US" sz="2000" i="1" dirty="0"/>
              <a:t> </a:t>
            </a:r>
            <a:r>
              <a:rPr lang="en-US" altLang="en-US" sz="2000" i="1" dirty="0" err="1"/>
              <a:t>Trăng</a:t>
            </a:r>
            <a:r>
              <a:rPr lang="en-US" altLang="en-US" sz="2000" i="1" dirty="0"/>
              <a:t> </a:t>
            </a:r>
            <a:r>
              <a:rPr lang="en-US" altLang="en-US" sz="2000" i="1" dirty="0" err="1"/>
              <a:t>nhòm</a:t>
            </a:r>
            <a:r>
              <a:rPr lang="en-US" altLang="en-US" sz="2000" i="1" dirty="0"/>
              <a:t> </a:t>
            </a:r>
            <a:r>
              <a:rPr lang="en-US" altLang="en-US" sz="2000" i="1" dirty="0" err="1"/>
              <a:t>khe</a:t>
            </a:r>
            <a:r>
              <a:rPr lang="en-US" altLang="en-US" sz="2000" i="1" dirty="0"/>
              <a:t> </a:t>
            </a:r>
            <a:r>
              <a:rPr lang="en-US" altLang="en-US" sz="2000" i="1" dirty="0" err="1"/>
              <a:t>cửa</a:t>
            </a:r>
            <a:r>
              <a:rPr lang="en-US" altLang="en-US" sz="2000" i="1" dirty="0"/>
              <a:t> </a:t>
            </a:r>
            <a:r>
              <a:rPr lang="en-US" altLang="en-US" sz="2000" i="1" dirty="0" err="1"/>
              <a:t>ngắm</a:t>
            </a:r>
            <a:r>
              <a:rPr lang="en-US" altLang="en-US" sz="2000" i="1" dirty="0"/>
              <a:t> </a:t>
            </a:r>
            <a:r>
              <a:rPr lang="en-US" altLang="en-US" sz="2000" i="1" dirty="0" err="1"/>
              <a:t>nhà</a:t>
            </a:r>
            <a:r>
              <a:rPr lang="en-US" altLang="en-US" sz="2000" i="1" dirty="0"/>
              <a:t> </a:t>
            </a:r>
            <a:r>
              <a:rPr lang="en-US" altLang="en-US" sz="2000" i="1" dirty="0" err="1"/>
              <a:t>thơ</a:t>
            </a:r>
            <a:r>
              <a:rPr lang="en-US" altLang="en-US" sz="2000" i="1" dirty="0"/>
              <a:t>”</a:t>
            </a:r>
          </a:p>
        </p:txBody>
      </p:sp>
      <p:sp>
        <p:nvSpPr>
          <p:cNvPr id="25807" name="Text Box 207"/>
          <p:cNvSpPr txBox="1">
            <a:spLocks noChangeArrowheads="1"/>
          </p:cNvSpPr>
          <p:nvPr/>
        </p:nvSpPr>
        <p:spPr bwMode="auto">
          <a:xfrm>
            <a:off x="1219200" y="1270000"/>
            <a:ext cx="7543800" cy="939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b="1" dirty="0" err="1">
                <a:solidFill>
                  <a:srgbClr val="0033CC"/>
                </a:solidFill>
              </a:rPr>
              <a:t>Điền</a:t>
            </a:r>
            <a:r>
              <a:rPr lang="en-US" altLang="en-US" sz="2200" b="1" dirty="0">
                <a:solidFill>
                  <a:srgbClr val="0033CC"/>
                </a:solidFill>
              </a:rPr>
              <a:t> </a:t>
            </a:r>
            <a:r>
              <a:rPr lang="en-US" altLang="en-US" sz="2200" b="1" dirty="0" err="1">
                <a:solidFill>
                  <a:srgbClr val="0033CC"/>
                </a:solidFill>
              </a:rPr>
              <a:t>từ</a:t>
            </a:r>
            <a:r>
              <a:rPr lang="en-US" altLang="en-US" sz="2200" b="1" dirty="0">
                <a:solidFill>
                  <a:srgbClr val="0033CC"/>
                </a:solidFill>
              </a:rPr>
              <a:t> </a:t>
            </a:r>
            <a:r>
              <a:rPr lang="en-US" altLang="en-US" sz="2200" b="1" dirty="0" err="1">
                <a:solidFill>
                  <a:srgbClr val="0033CC"/>
                </a:solidFill>
              </a:rPr>
              <a:t>còn</a:t>
            </a:r>
            <a:r>
              <a:rPr lang="en-US" altLang="en-US" sz="2200" b="1" dirty="0">
                <a:solidFill>
                  <a:srgbClr val="0033CC"/>
                </a:solidFill>
              </a:rPr>
              <a:t> </a:t>
            </a:r>
            <a:r>
              <a:rPr lang="en-US" altLang="en-US" sz="2200" b="1" dirty="0" err="1">
                <a:solidFill>
                  <a:srgbClr val="0033CC"/>
                </a:solidFill>
              </a:rPr>
              <a:t>thiếu</a:t>
            </a:r>
            <a:r>
              <a:rPr lang="en-US" altLang="en-US" sz="2200" b="1" dirty="0">
                <a:solidFill>
                  <a:srgbClr val="0033CC"/>
                </a:solidFill>
              </a:rPr>
              <a:t> </a:t>
            </a:r>
            <a:r>
              <a:rPr lang="en-US" altLang="en-US" sz="2200" b="1" dirty="0" err="1">
                <a:solidFill>
                  <a:srgbClr val="0033CC"/>
                </a:solidFill>
              </a:rPr>
              <a:t>vào</a:t>
            </a:r>
            <a:r>
              <a:rPr lang="en-US" altLang="en-US" sz="2200" b="1" dirty="0">
                <a:solidFill>
                  <a:srgbClr val="0033CC"/>
                </a:solidFill>
              </a:rPr>
              <a:t> </a:t>
            </a:r>
            <a:r>
              <a:rPr lang="en-US" altLang="en-US" sz="2200" b="1" dirty="0" err="1">
                <a:solidFill>
                  <a:srgbClr val="0033CC"/>
                </a:solidFill>
              </a:rPr>
              <a:t>nội</a:t>
            </a:r>
            <a:r>
              <a:rPr lang="en-US" altLang="en-US" sz="2200" b="1" dirty="0">
                <a:solidFill>
                  <a:srgbClr val="0033CC"/>
                </a:solidFill>
              </a:rPr>
              <a:t> dung </a:t>
            </a:r>
            <a:r>
              <a:rPr lang="en-US" altLang="en-US" sz="2200" b="1" dirty="0" err="1">
                <a:solidFill>
                  <a:srgbClr val="0033CC"/>
                </a:solidFill>
              </a:rPr>
              <a:t>sau</a:t>
            </a:r>
            <a:r>
              <a:rPr lang="en-US" altLang="en-US" sz="2200" b="1" dirty="0">
                <a:solidFill>
                  <a:srgbClr val="0033CC"/>
                </a:solidFill>
              </a:rPr>
              <a:t>:</a:t>
            </a:r>
            <a:r>
              <a:rPr lang="en-US" altLang="en-US" sz="2200" dirty="0"/>
              <a:t> </a:t>
            </a:r>
          </a:p>
          <a:p>
            <a:pPr eaLnBrk="1" hangingPunct="1">
              <a:spcBef>
                <a:spcPct val="50000"/>
              </a:spcBef>
              <a:buFontTx/>
              <a:buNone/>
            </a:pPr>
            <a:r>
              <a:rPr lang="en-US" altLang="en-US" sz="2200" i="1" dirty="0"/>
              <a:t>Donald </a:t>
            </a:r>
            <a:r>
              <a:rPr lang="en-US" altLang="en-US" sz="2200" i="1" dirty="0" smtClean="0"/>
              <a:t>Trump </a:t>
            </a:r>
            <a:r>
              <a:rPr lang="en-US" altLang="en-US" sz="2200" i="1" dirty="0" err="1"/>
              <a:t>là</a:t>
            </a:r>
            <a:r>
              <a:rPr lang="en-US" altLang="en-US" sz="2200" i="1" dirty="0"/>
              <a:t>…………………</a:t>
            </a:r>
            <a:r>
              <a:rPr lang="en-US" altLang="en-US" sz="2200" i="1" dirty="0" err="1"/>
              <a:t>thứ</a:t>
            </a:r>
            <a:r>
              <a:rPr lang="en-US" altLang="en-US" sz="2200" i="1" dirty="0"/>
              <a:t> 45 </a:t>
            </a:r>
            <a:r>
              <a:rPr lang="en-US" altLang="en-US" sz="2200" i="1" dirty="0" err="1"/>
              <a:t>của</a:t>
            </a:r>
            <a:r>
              <a:rPr lang="en-US" altLang="en-US" sz="2200" i="1" dirty="0"/>
              <a:t> </a:t>
            </a:r>
            <a:r>
              <a:rPr lang="en-US" altLang="en-US" sz="2200" i="1" dirty="0" err="1"/>
              <a:t>Hoa</a:t>
            </a:r>
            <a:r>
              <a:rPr lang="en-US" altLang="en-US" sz="2200" i="1" dirty="0"/>
              <a:t> </a:t>
            </a:r>
            <a:r>
              <a:rPr lang="en-US" altLang="en-US" sz="2200" i="1" dirty="0" err="1"/>
              <a:t>Kì</a:t>
            </a:r>
            <a:r>
              <a:rPr lang="en-US" altLang="en-US" sz="2200" dirty="0"/>
              <a:t>.</a:t>
            </a:r>
          </a:p>
        </p:txBody>
      </p:sp>
      <p:sp>
        <p:nvSpPr>
          <p:cNvPr id="25808" name="Text Box 208"/>
          <p:cNvSpPr txBox="1">
            <a:spLocks noChangeArrowheads="1"/>
          </p:cNvSpPr>
          <p:nvPr/>
        </p:nvSpPr>
        <p:spPr bwMode="auto">
          <a:xfrm>
            <a:off x="1371600" y="1371600"/>
            <a:ext cx="6019800" cy="427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a:t>Chim bồ câu trắng tượng trưng cho điều gì?</a:t>
            </a:r>
          </a:p>
        </p:txBody>
      </p:sp>
      <p:sp>
        <p:nvSpPr>
          <p:cNvPr id="25810" name="Text Box 210"/>
          <p:cNvSpPr txBox="1">
            <a:spLocks noChangeArrowheads="1"/>
          </p:cNvSpPr>
          <p:nvPr/>
        </p:nvSpPr>
        <p:spPr bwMode="auto">
          <a:xfrm>
            <a:off x="609600" y="1143000"/>
            <a:ext cx="8077200" cy="4572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t>Tên tổng thống da đen đầu tiên của Cộng Hòa Nam Phi.</a:t>
            </a:r>
          </a:p>
        </p:txBody>
      </p:sp>
      <p:sp>
        <p:nvSpPr>
          <p:cNvPr id="26819" name="Text Box 195"/>
          <p:cNvSpPr txBox="1">
            <a:spLocks noChangeArrowheads="1"/>
          </p:cNvSpPr>
          <p:nvPr/>
        </p:nvSpPr>
        <p:spPr bwMode="auto">
          <a:xfrm>
            <a:off x="1600200" y="60340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N</a:t>
            </a:r>
          </a:p>
        </p:txBody>
      </p:sp>
      <p:sp>
        <p:nvSpPr>
          <p:cNvPr id="26817" name="Text Box 193"/>
          <p:cNvSpPr txBox="1">
            <a:spLocks noChangeArrowheads="1"/>
          </p:cNvSpPr>
          <p:nvPr/>
        </p:nvSpPr>
        <p:spPr bwMode="auto">
          <a:xfrm>
            <a:off x="319088" y="60340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N</a:t>
            </a:r>
          </a:p>
        </p:txBody>
      </p:sp>
      <p:sp>
        <p:nvSpPr>
          <p:cNvPr id="25846" name="Text Box 246"/>
          <p:cNvSpPr txBox="1">
            <a:spLocks noChangeArrowheads="1"/>
          </p:cNvSpPr>
          <p:nvPr/>
        </p:nvSpPr>
        <p:spPr bwMode="auto">
          <a:xfrm>
            <a:off x="492702" y="1585605"/>
            <a:ext cx="8153400" cy="83099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err="1" smtClean="0"/>
              <a:t>Người</a:t>
            </a:r>
            <a:r>
              <a:rPr lang="en-US" altLang="en-US" sz="2400" dirty="0" smtClean="0"/>
              <a:t> </a:t>
            </a:r>
            <a:r>
              <a:rPr lang="en-US" altLang="en-US" sz="2400" dirty="0" err="1" smtClean="0"/>
              <a:t>có</a:t>
            </a:r>
            <a:r>
              <a:rPr lang="en-US" altLang="en-US" sz="2400" dirty="0" smtClean="0"/>
              <a:t> </a:t>
            </a:r>
            <a:r>
              <a:rPr lang="en-US" altLang="en-US" sz="2400" dirty="0" err="1" smtClean="0"/>
              <a:t>màu</a:t>
            </a:r>
            <a:r>
              <a:rPr lang="en-US" altLang="en-US" sz="2400" dirty="0" smtClean="0"/>
              <a:t> da </a:t>
            </a:r>
            <a:r>
              <a:rPr lang="en-US" altLang="en-US" sz="2400" dirty="0" err="1" smtClean="0"/>
              <a:t>nào</a:t>
            </a:r>
            <a:r>
              <a:rPr lang="en-US" altLang="en-US" sz="2400" dirty="0" smtClean="0"/>
              <a:t> </a:t>
            </a:r>
            <a:r>
              <a:rPr lang="en-US" altLang="en-US" sz="2400" dirty="0" err="1" smtClean="0"/>
              <a:t>thường</a:t>
            </a:r>
            <a:r>
              <a:rPr lang="en-US" altLang="en-US" sz="2400" dirty="0" smtClean="0"/>
              <a:t> </a:t>
            </a:r>
            <a:r>
              <a:rPr lang="en-US" altLang="en-US" sz="2400" dirty="0" err="1" smtClean="0"/>
              <a:t>bị</a:t>
            </a:r>
            <a:r>
              <a:rPr lang="en-US" altLang="en-US" sz="2400" dirty="0" smtClean="0"/>
              <a:t> </a:t>
            </a:r>
            <a:r>
              <a:rPr lang="en-US" altLang="en-US" sz="2400" dirty="0" err="1" smtClean="0"/>
              <a:t>phân</a:t>
            </a:r>
            <a:r>
              <a:rPr lang="en-US" altLang="en-US" sz="2400" dirty="0" smtClean="0"/>
              <a:t> </a:t>
            </a:r>
            <a:r>
              <a:rPr lang="en-US" altLang="en-US" sz="2400" dirty="0" err="1" smtClean="0"/>
              <a:t>biệt</a:t>
            </a:r>
            <a:r>
              <a:rPr lang="en-US" altLang="en-US" sz="2400" dirty="0" smtClean="0"/>
              <a:t> </a:t>
            </a:r>
            <a:r>
              <a:rPr lang="en-US" altLang="en-US" sz="2400" dirty="0" err="1" smtClean="0"/>
              <a:t>đối</a:t>
            </a:r>
            <a:r>
              <a:rPr lang="en-US" altLang="en-US" sz="2400" dirty="0" smtClean="0"/>
              <a:t> </a:t>
            </a:r>
            <a:r>
              <a:rPr lang="en-US" altLang="en-US" sz="2400" dirty="0" err="1" smtClean="0"/>
              <a:t>xử</a:t>
            </a:r>
            <a:r>
              <a:rPr lang="en-US" altLang="en-US" sz="2400" dirty="0" smtClean="0"/>
              <a:t> ở </a:t>
            </a:r>
            <a:r>
              <a:rPr lang="en-US" altLang="en-US" sz="2400" dirty="0" err="1" smtClean="0"/>
              <a:t>châu</a:t>
            </a:r>
            <a:r>
              <a:rPr lang="en-US" altLang="en-US" sz="2400" dirty="0" smtClean="0"/>
              <a:t> Phi?</a:t>
            </a:r>
            <a:endParaRPr lang="en-US" altLang="en-US" sz="2400" dirty="0"/>
          </a:p>
        </p:txBody>
      </p:sp>
      <p:sp>
        <p:nvSpPr>
          <p:cNvPr id="14493" name="AutoShape 247">
            <a:hlinkClick r:id="rId3" action="ppaction://hlinkfile" highlightClick="1"/>
          </p:cNvPr>
          <p:cNvSpPr>
            <a:spLocks noChangeArrowheads="1"/>
          </p:cNvSpPr>
          <p:nvPr/>
        </p:nvSpPr>
        <p:spPr bwMode="auto">
          <a:xfrm>
            <a:off x="7848600" y="228600"/>
            <a:ext cx="6858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406077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7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806"/>
                                        </p:tgtEl>
                                        <p:attrNameLst>
                                          <p:attrName>style.visibility</p:attrName>
                                        </p:attrNameLst>
                                      </p:cBhvr>
                                      <p:to>
                                        <p:strVal val="visible"/>
                                      </p:to>
                                    </p:set>
                                    <p:anim calcmode="lin" valueType="num">
                                      <p:cBhvr>
                                        <p:cTn id="7" dur="500" fill="hold"/>
                                        <p:tgtEl>
                                          <p:spTgt spid="25806"/>
                                        </p:tgtEl>
                                        <p:attrNameLst>
                                          <p:attrName>ppt_w</p:attrName>
                                        </p:attrNameLst>
                                      </p:cBhvr>
                                      <p:tavLst>
                                        <p:tav tm="0">
                                          <p:val>
                                            <p:fltVal val="0"/>
                                          </p:val>
                                        </p:tav>
                                        <p:tav tm="100000">
                                          <p:val>
                                            <p:strVal val="#ppt_w"/>
                                          </p:val>
                                        </p:tav>
                                      </p:tavLst>
                                    </p:anim>
                                    <p:anim calcmode="lin" valueType="num">
                                      <p:cBhvr>
                                        <p:cTn id="8" dur="500" fill="hold"/>
                                        <p:tgtEl>
                                          <p:spTgt spid="25806"/>
                                        </p:tgtEl>
                                        <p:attrNameLst>
                                          <p:attrName>ppt_h</p:attrName>
                                        </p:attrNameLst>
                                      </p:cBhvr>
                                      <p:tavLst>
                                        <p:tav tm="0">
                                          <p:val>
                                            <p:fltVal val="0"/>
                                          </p:val>
                                        </p:tav>
                                        <p:tav tm="100000">
                                          <p:val>
                                            <p:strVal val="#ppt_h"/>
                                          </p:val>
                                        </p:tav>
                                      </p:tavLst>
                                    </p:anim>
                                    <p:animEffect transition="in" filter="fade">
                                      <p:cBhvr>
                                        <p:cTn id="9" dur="500"/>
                                        <p:tgtEl>
                                          <p:spTgt spid="258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6726"/>
                                        </p:tgtEl>
                                        <p:attrNameLst>
                                          <p:attrName>style.visibility</p:attrName>
                                        </p:attrNameLst>
                                      </p:cBhvr>
                                      <p:to>
                                        <p:strVal val="visible"/>
                                      </p:to>
                                    </p:set>
                                    <p:anim calcmode="lin" valueType="num">
                                      <p:cBhvr>
                                        <p:cTn id="14" dur="500" fill="hold"/>
                                        <p:tgtEl>
                                          <p:spTgt spid="26726"/>
                                        </p:tgtEl>
                                        <p:attrNameLst>
                                          <p:attrName>ppt_w</p:attrName>
                                        </p:attrNameLst>
                                      </p:cBhvr>
                                      <p:tavLst>
                                        <p:tav tm="0">
                                          <p:val>
                                            <p:fltVal val="0"/>
                                          </p:val>
                                        </p:tav>
                                        <p:tav tm="100000">
                                          <p:val>
                                            <p:strVal val="#ppt_w"/>
                                          </p:val>
                                        </p:tav>
                                      </p:tavLst>
                                    </p:anim>
                                    <p:anim calcmode="lin" valueType="num">
                                      <p:cBhvr>
                                        <p:cTn id="15" dur="500" fill="hold"/>
                                        <p:tgtEl>
                                          <p:spTgt spid="26726"/>
                                        </p:tgtEl>
                                        <p:attrNameLst>
                                          <p:attrName>ppt_h</p:attrName>
                                        </p:attrNameLst>
                                      </p:cBhvr>
                                      <p:tavLst>
                                        <p:tav tm="0">
                                          <p:val>
                                            <p:fltVal val="0"/>
                                          </p:val>
                                        </p:tav>
                                        <p:tav tm="100000">
                                          <p:val>
                                            <p:strVal val="#ppt_h"/>
                                          </p:val>
                                        </p:tav>
                                      </p:tavLst>
                                    </p:anim>
                                    <p:animEffect transition="in" filter="fade">
                                      <p:cBhvr>
                                        <p:cTn id="16" dur="500"/>
                                        <p:tgtEl>
                                          <p:spTgt spid="26726"/>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7" presetID="53" presetClass="entr" presetSubtype="0" fill="hold" grpId="0" nodeType="withEffect">
                                  <p:stCondLst>
                                    <p:cond delay="0"/>
                                  </p:stCondLst>
                                  <p:childTnLst>
                                    <p:set>
                                      <p:cBhvr>
                                        <p:cTn id="18" dur="1" fill="hold">
                                          <p:stCondLst>
                                            <p:cond delay="0"/>
                                          </p:stCondLst>
                                        </p:cTn>
                                        <p:tgtEl>
                                          <p:spTgt spid="26727"/>
                                        </p:tgtEl>
                                        <p:attrNameLst>
                                          <p:attrName>style.visibility</p:attrName>
                                        </p:attrNameLst>
                                      </p:cBhvr>
                                      <p:to>
                                        <p:strVal val="visible"/>
                                      </p:to>
                                    </p:set>
                                    <p:anim calcmode="lin" valueType="num">
                                      <p:cBhvr>
                                        <p:cTn id="19" dur="500" fill="hold"/>
                                        <p:tgtEl>
                                          <p:spTgt spid="26727"/>
                                        </p:tgtEl>
                                        <p:attrNameLst>
                                          <p:attrName>ppt_w</p:attrName>
                                        </p:attrNameLst>
                                      </p:cBhvr>
                                      <p:tavLst>
                                        <p:tav tm="0">
                                          <p:val>
                                            <p:fltVal val="0"/>
                                          </p:val>
                                        </p:tav>
                                        <p:tav tm="100000">
                                          <p:val>
                                            <p:strVal val="#ppt_w"/>
                                          </p:val>
                                        </p:tav>
                                      </p:tavLst>
                                    </p:anim>
                                    <p:anim calcmode="lin" valueType="num">
                                      <p:cBhvr>
                                        <p:cTn id="20" dur="500" fill="hold"/>
                                        <p:tgtEl>
                                          <p:spTgt spid="26727"/>
                                        </p:tgtEl>
                                        <p:attrNameLst>
                                          <p:attrName>ppt_h</p:attrName>
                                        </p:attrNameLst>
                                      </p:cBhvr>
                                      <p:tavLst>
                                        <p:tav tm="0">
                                          <p:val>
                                            <p:fltVal val="0"/>
                                          </p:val>
                                        </p:tav>
                                        <p:tav tm="100000">
                                          <p:val>
                                            <p:strVal val="#ppt_h"/>
                                          </p:val>
                                        </p:tav>
                                      </p:tavLst>
                                    </p:anim>
                                    <p:animEffect transition="in" filter="fade">
                                      <p:cBhvr>
                                        <p:cTn id="21" dur="500"/>
                                        <p:tgtEl>
                                          <p:spTgt spid="26727"/>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par>
                          <p:cTn id="22" fill="hold" nodeType="afterGroup">
                            <p:stCondLst>
                              <p:cond delay="500"/>
                            </p:stCondLst>
                            <p:childTnLst>
                              <p:par>
                                <p:cTn id="23" presetID="53" presetClass="exit" presetSubtype="0" fill="hold" grpId="1" nodeType="afterEffect">
                                  <p:stCondLst>
                                    <p:cond delay="0"/>
                                  </p:stCondLst>
                                  <p:childTnLst>
                                    <p:anim calcmode="lin" valueType="num">
                                      <p:cBhvr>
                                        <p:cTn id="24" dur="500"/>
                                        <p:tgtEl>
                                          <p:spTgt spid="25806"/>
                                        </p:tgtEl>
                                        <p:attrNameLst>
                                          <p:attrName>ppt_w</p:attrName>
                                        </p:attrNameLst>
                                      </p:cBhvr>
                                      <p:tavLst>
                                        <p:tav tm="0">
                                          <p:val>
                                            <p:strVal val="ppt_w"/>
                                          </p:val>
                                        </p:tav>
                                        <p:tav tm="100000">
                                          <p:val>
                                            <p:fltVal val="0"/>
                                          </p:val>
                                        </p:tav>
                                      </p:tavLst>
                                    </p:anim>
                                    <p:anim calcmode="lin" valueType="num">
                                      <p:cBhvr>
                                        <p:cTn id="25" dur="500"/>
                                        <p:tgtEl>
                                          <p:spTgt spid="25806"/>
                                        </p:tgtEl>
                                        <p:attrNameLst>
                                          <p:attrName>ppt_h</p:attrName>
                                        </p:attrNameLst>
                                      </p:cBhvr>
                                      <p:tavLst>
                                        <p:tav tm="0">
                                          <p:val>
                                            <p:strVal val="ppt_h"/>
                                          </p:val>
                                        </p:tav>
                                        <p:tav tm="100000">
                                          <p:val>
                                            <p:fltVal val="0"/>
                                          </p:val>
                                        </p:tav>
                                      </p:tavLst>
                                    </p:anim>
                                    <p:animEffect transition="out" filter="fade">
                                      <p:cBhvr>
                                        <p:cTn id="26" dur="500"/>
                                        <p:tgtEl>
                                          <p:spTgt spid="25806"/>
                                        </p:tgtEl>
                                      </p:cBhvr>
                                    </p:animEffect>
                                    <p:set>
                                      <p:cBhvr>
                                        <p:cTn id="27" dur="1" fill="hold">
                                          <p:stCondLst>
                                            <p:cond delay="499"/>
                                          </p:stCondLst>
                                        </p:cTn>
                                        <p:tgtEl>
                                          <p:spTgt spid="25806"/>
                                        </p:tgtEl>
                                        <p:attrNameLst>
                                          <p:attrName>style.visibility</p:attrName>
                                        </p:attrNameLst>
                                      </p:cBhvr>
                                      <p:to>
                                        <p:strVal val="hidden"/>
                                      </p:to>
                                    </p:set>
                                  </p:childTnLst>
                                </p:cTn>
                              </p:par>
                            </p:childTnLst>
                          </p:cTn>
                        </p:par>
                      </p:childTnLst>
                    </p:cTn>
                  </p:par>
                </p:childTnLst>
              </p:cTn>
              <p:nextCondLst>
                <p:cond evt="onClick" delay="0">
                  <p:tgtEl>
                    <p:spTgt spid="26724"/>
                  </p:tgtEl>
                </p:cond>
              </p:nextCondLst>
            </p:seq>
            <p:seq concurrent="1" nextAc="seek">
              <p:cTn id="28" restart="whenNotActive" fill="hold" evtFilter="cancelBubble" nodeType="interactiveSeq">
                <p:stCondLst>
                  <p:cond evt="onClick" delay="0">
                    <p:tgtEl>
                      <p:spTgt spid="2675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5807"/>
                                        </p:tgtEl>
                                        <p:attrNameLst>
                                          <p:attrName>style.visibility</p:attrName>
                                        </p:attrNameLst>
                                      </p:cBhvr>
                                      <p:to>
                                        <p:strVal val="visible"/>
                                      </p:to>
                                    </p:set>
                                    <p:anim calcmode="lin" valueType="num">
                                      <p:cBhvr>
                                        <p:cTn id="33" dur="500" fill="hold"/>
                                        <p:tgtEl>
                                          <p:spTgt spid="25807"/>
                                        </p:tgtEl>
                                        <p:attrNameLst>
                                          <p:attrName>ppt_w</p:attrName>
                                        </p:attrNameLst>
                                      </p:cBhvr>
                                      <p:tavLst>
                                        <p:tav tm="0">
                                          <p:val>
                                            <p:fltVal val="0"/>
                                          </p:val>
                                        </p:tav>
                                        <p:tav tm="100000">
                                          <p:val>
                                            <p:strVal val="#ppt_w"/>
                                          </p:val>
                                        </p:tav>
                                      </p:tavLst>
                                    </p:anim>
                                    <p:anim calcmode="lin" valueType="num">
                                      <p:cBhvr>
                                        <p:cTn id="34" dur="500" fill="hold"/>
                                        <p:tgtEl>
                                          <p:spTgt spid="25807"/>
                                        </p:tgtEl>
                                        <p:attrNameLst>
                                          <p:attrName>ppt_h</p:attrName>
                                        </p:attrNameLst>
                                      </p:cBhvr>
                                      <p:tavLst>
                                        <p:tav tm="0">
                                          <p:val>
                                            <p:fltVal val="0"/>
                                          </p:val>
                                        </p:tav>
                                        <p:tav tm="100000">
                                          <p:val>
                                            <p:strVal val="#ppt_h"/>
                                          </p:val>
                                        </p:tav>
                                      </p:tavLst>
                                    </p:anim>
                                    <p:animEffect transition="in" filter="fade">
                                      <p:cBhvr>
                                        <p:cTn id="35" dur="500"/>
                                        <p:tgtEl>
                                          <p:spTgt spid="2580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6754"/>
                                        </p:tgtEl>
                                        <p:attrNameLst>
                                          <p:attrName>style.visibility</p:attrName>
                                        </p:attrNameLst>
                                      </p:cBhvr>
                                      <p:to>
                                        <p:strVal val="visible"/>
                                      </p:to>
                                    </p:set>
                                    <p:anim calcmode="lin" valueType="num">
                                      <p:cBhvr>
                                        <p:cTn id="40" dur="500" fill="hold"/>
                                        <p:tgtEl>
                                          <p:spTgt spid="26754"/>
                                        </p:tgtEl>
                                        <p:attrNameLst>
                                          <p:attrName>ppt_w</p:attrName>
                                        </p:attrNameLst>
                                      </p:cBhvr>
                                      <p:tavLst>
                                        <p:tav tm="0">
                                          <p:val>
                                            <p:fltVal val="0"/>
                                          </p:val>
                                        </p:tav>
                                        <p:tav tm="100000">
                                          <p:val>
                                            <p:strVal val="#ppt_w"/>
                                          </p:val>
                                        </p:tav>
                                      </p:tavLst>
                                    </p:anim>
                                    <p:anim calcmode="lin" valueType="num">
                                      <p:cBhvr>
                                        <p:cTn id="41" dur="500" fill="hold"/>
                                        <p:tgtEl>
                                          <p:spTgt spid="26754"/>
                                        </p:tgtEl>
                                        <p:attrNameLst>
                                          <p:attrName>ppt_h</p:attrName>
                                        </p:attrNameLst>
                                      </p:cBhvr>
                                      <p:tavLst>
                                        <p:tav tm="0">
                                          <p:val>
                                            <p:fltVal val="0"/>
                                          </p:val>
                                        </p:tav>
                                        <p:tav tm="100000">
                                          <p:val>
                                            <p:strVal val="#ppt_h"/>
                                          </p:val>
                                        </p:tav>
                                      </p:tavLst>
                                    </p:anim>
                                    <p:animEffect transition="in" filter="fade">
                                      <p:cBhvr>
                                        <p:cTn id="42" dur="500"/>
                                        <p:tgtEl>
                                          <p:spTgt spid="26754"/>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3" presetID="53" presetClass="entr" presetSubtype="0" fill="hold" grpId="0" nodeType="withEffect">
                                  <p:stCondLst>
                                    <p:cond delay="0"/>
                                  </p:stCondLst>
                                  <p:childTnLst>
                                    <p:set>
                                      <p:cBhvr>
                                        <p:cTn id="44" dur="1" fill="hold">
                                          <p:stCondLst>
                                            <p:cond delay="0"/>
                                          </p:stCondLst>
                                        </p:cTn>
                                        <p:tgtEl>
                                          <p:spTgt spid="26752"/>
                                        </p:tgtEl>
                                        <p:attrNameLst>
                                          <p:attrName>style.visibility</p:attrName>
                                        </p:attrNameLst>
                                      </p:cBhvr>
                                      <p:to>
                                        <p:strVal val="visible"/>
                                      </p:to>
                                    </p:set>
                                    <p:anim calcmode="lin" valueType="num">
                                      <p:cBhvr>
                                        <p:cTn id="45" dur="500" fill="hold"/>
                                        <p:tgtEl>
                                          <p:spTgt spid="26752"/>
                                        </p:tgtEl>
                                        <p:attrNameLst>
                                          <p:attrName>ppt_w</p:attrName>
                                        </p:attrNameLst>
                                      </p:cBhvr>
                                      <p:tavLst>
                                        <p:tav tm="0">
                                          <p:val>
                                            <p:fltVal val="0"/>
                                          </p:val>
                                        </p:tav>
                                        <p:tav tm="100000">
                                          <p:val>
                                            <p:strVal val="#ppt_w"/>
                                          </p:val>
                                        </p:tav>
                                      </p:tavLst>
                                    </p:anim>
                                    <p:anim calcmode="lin" valueType="num">
                                      <p:cBhvr>
                                        <p:cTn id="46" dur="500" fill="hold"/>
                                        <p:tgtEl>
                                          <p:spTgt spid="26752"/>
                                        </p:tgtEl>
                                        <p:attrNameLst>
                                          <p:attrName>ppt_h</p:attrName>
                                        </p:attrNameLst>
                                      </p:cBhvr>
                                      <p:tavLst>
                                        <p:tav tm="0">
                                          <p:val>
                                            <p:fltVal val="0"/>
                                          </p:val>
                                        </p:tav>
                                        <p:tav tm="100000">
                                          <p:val>
                                            <p:strVal val="#ppt_h"/>
                                          </p:val>
                                        </p:tav>
                                      </p:tavLst>
                                    </p:anim>
                                    <p:animEffect transition="in" filter="fade">
                                      <p:cBhvr>
                                        <p:cTn id="47" dur="500"/>
                                        <p:tgtEl>
                                          <p:spTgt spid="26752"/>
                                        </p:tgtEl>
                                      </p:cBhvr>
                                    </p:animEffec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par>
                                <p:cTn id="48" presetID="53" presetClass="entr" presetSubtype="0" fill="hold" grpId="0" nodeType="withEffect">
                                  <p:stCondLst>
                                    <p:cond delay="0"/>
                                  </p:stCondLst>
                                  <p:childTnLst>
                                    <p:set>
                                      <p:cBhvr>
                                        <p:cTn id="49" dur="1" fill="hold">
                                          <p:stCondLst>
                                            <p:cond delay="0"/>
                                          </p:stCondLst>
                                        </p:cTn>
                                        <p:tgtEl>
                                          <p:spTgt spid="26753"/>
                                        </p:tgtEl>
                                        <p:attrNameLst>
                                          <p:attrName>style.visibility</p:attrName>
                                        </p:attrNameLst>
                                      </p:cBhvr>
                                      <p:to>
                                        <p:strVal val="visible"/>
                                      </p:to>
                                    </p:set>
                                    <p:anim calcmode="lin" valueType="num">
                                      <p:cBhvr>
                                        <p:cTn id="50" dur="500" fill="hold"/>
                                        <p:tgtEl>
                                          <p:spTgt spid="26753"/>
                                        </p:tgtEl>
                                        <p:attrNameLst>
                                          <p:attrName>ppt_w</p:attrName>
                                        </p:attrNameLst>
                                      </p:cBhvr>
                                      <p:tavLst>
                                        <p:tav tm="0">
                                          <p:val>
                                            <p:fltVal val="0"/>
                                          </p:val>
                                        </p:tav>
                                        <p:tav tm="100000">
                                          <p:val>
                                            <p:strVal val="#ppt_w"/>
                                          </p:val>
                                        </p:tav>
                                      </p:tavLst>
                                    </p:anim>
                                    <p:anim calcmode="lin" valueType="num">
                                      <p:cBhvr>
                                        <p:cTn id="51" dur="500" fill="hold"/>
                                        <p:tgtEl>
                                          <p:spTgt spid="26753"/>
                                        </p:tgtEl>
                                        <p:attrNameLst>
                                          <p:attrName>ppt_h</p:attrName>
                                        </p:attrNameLst>
                                      </p:cBhvr>
                                      <p:tavLst>
                                        <p:tav tm="0">
                                          <p:val>
                                            <p:fltVal val="0"/>
                                          </p:val>
                                        </p:tav>
                                        <p:tav tm="100000">
                                          <p:val>
                                            <p:strVal val="#ppt_h"/>
                                          </p:val>
                                        </p:tav>
                                      </p:tavLst>
                                    </p:anim>
                                    <p:animEffect transition="in" filter="fade">
                                      <p:cBhvr>
                                        <p:cTn id="52" dur="500"/>
                                        <p:tgtEl>
                                          <p:spTgt spid="26753"/>
                                        </p:tgtEl>
                                      </p:cBhvr>
                                    </p:animEffec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par>
                                <p:cTn id="53" presetID="53" presetClass="entr" presetSubtype="0" fill="hold" grpId="0" nodeType="withEffect">
                                  <p:stCondLst>
                                    <p:cond delay="0"/>
                                  </p:stCondLst>
                                  <p:childTnLst>
                                    <p:set>
                                      <p:cBhvr>
                                        <p:cTn id="54" dur="1" fill="hold">
                                          <p:stCondLst>
                                            <p:cond delay="0"/>
                                          </p:stCondLst>
                                        </p:cTn>
                                        <p:tgtEl>
                                          <p:spTgt spid="26757"/>
                                        </p:tgtEl>
                                        <p:attrNameLst>
                                          <p:attrName>style.visibility</p:attrName>
                                        </p:attrNameLst>
                                      </p:cBhvr>
                                      <p:to>
                                        <p:strVal val="visible"/>
                                      </p:to>
                                    </p:set>
                                    <p:anim calcmode="lin" valueType="num">
                                      <p:cBhvr>
                                        <p:cTn id="55" dur="500" fill="hold"/>
                                        <p:tgtEl>
                                          <p:spTgt spid="26757"/>
                                        </p:tgtEl>
                                        <p:attrNameLst>
                                          <p:attrName>ppt_w</p:attrName>
                                        </p:attrNameLst>
                                      </p:cBhvr>
                                      <p:tavLst>
                                        <p:tav tm="0">
                                          <p:val>
                                            <p:fltVal val="0"/>
                                          </p:val>
                                        </p:tav>
                                        <p:tav tm="100000">
                                          <p:val>
                                            <p:strVal val="#ppt_w"/>
                                          </p:val>
                                        </p:tav>
                                      </p:tavLst>
                                    </p:anim>
                                    <p:anim calcmode="lin" valueType="num">
                                      <p:cBhvr>
                                        <p:cTn id="56" dur="500" fill="hold"/>
                                        <p:tgtEl>
                                          <p:spTgt spid="26757"/>
                                        </p:tgtEl>
                                        <p:attrNameLst>
                                          <p:attrName>ppt_h</p:attrName>
                                        </p:attrNameLst>
                                      </p:cBhvr>
                                      <p:tavLst>
                                        <p:tav tm="0">
                                          <p:val>
                                            <p:fltVal val="0"/>
                                          </p:val>
                                        </p:tav>
                                        <p:tav tm="100000">
                                          <p:val>
                                            <p:strVal val="#ppt_h"/>
                                          </p:val>
                                        </p:tav>
                                      </p:tavLst>
                                    </p:anim>
                                    <p:animEffect transition="in" filter="fade">
                                      <p:cBhvr>
                                        <p:cTn id="57" dur="500"/>
                                        <p:tgtEl>
                                          <p:spTgt spid="26757"/>
                                        </p:tgtEl>
                                      </p:cBhvr>
                                    </p:animEffec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26756"/>
                                        </p:tgtEl>
                                        <p:attrNameLst>
                                          <p:attrName>style.visibility</p:attrName>
                                        </p:attrNameLst>
                                      </p:cBhvr>
                                      <p:to>
                                        <p:strVal val="visible"/>
                                      </p:to>
                                    </p:set>
                                    <p:anim calcmode="lin" valueType="num">
                                      <p:cBhvr>
                                        <p:cTn id="60" dur="500" fill="hold"/>
                                        <p:tgtEl>
                                          <p:spTgt spid="26756"/>
                                        </p:tgtEl>
                                        <p:attrNameLst>
                                          <p:attrName>ppt_w</p:attrName>
                                        </p:attrNameLst>
                                      </p:cBhvr>
                                      <p:tavLst>
                                        <p:tav tm="0">
                                          <p:val>
                                            <p:fltVal val="0"/>
                                          </p:val>
                                        </p:tav>
                                        <p:tav tm="100000">
                                          <p:val>
                                            <p:strVal val="#ppt_w"/>
                                          </p:val>
                                        </p:tav>
                                      </p:tavLst>
                                    </p:anim>
                                    <p:anim calcmode="lin" valueType="num">
                                      <p:cBhvr>
                                        <p:cTn id="61" dur="500" fill="hold"/>
                                        <p:tgtEl>
                                          <p:spTgt spid="26756"/>
                                        </p:tgtEl>
                                        <p:attrNameLst>
                                          <p:attrName>ppt_h</p:attrName>
                                        </p:attrNameLst>
                                      </p:cBhvr>
                                      <p:tavLst>
                                        <p:tav tm="0">
                                          <p:val>
                                            <p:fltVal val="0"/>
                                          </p:val>
                                        </p:tav>
                                        <p:tav tm="100000">
                                          <p:val>
                                            <p:strVal val="#ppt_h"/>
                                          </p:val>
                                        </p:tav>
                                      </p:tavLst>
                                    </p:anim>
                                    <p:animEffect transition="in" filter="fade">
                                      <p:cBhvr>
                                        <p:cTn id="62" dur="500"/>
                                        <p:tgtEl>
                                          <p:spTgt spid="26756"/>
                                        </p:tgtEl>
                                      </p:cBhvr>
                                    </p:animEffect>
                                  </p:childTnLst>
                                  <p:subTnLst>
                                    <p:audio>
                                      <p:cMediaNode>
                                        <p:cTn display="0" masterRel="sameClick">
                                          <p:stCondLst>
                                            <p:cond evt="begin" delay="0">
                                              <p:tn val="58"/>
                                            </p:cond>
                                          </p:stCondLst>
                                          <p:endCondLst>
                                            <p:cond evt="onStopAudio" delay="0">
                                              <p:tgtEl>
                                                <p:sldTgt/>
                                              </p:tgtEl>
                                            </p:cond>
                                          </p:endCondLst>
                                        </p:cTn>
                                        <p:tgtEl>
                                          <p:sndTgt r:embed="rId2" name="applause.wav"/>
                                        </p:tgtEl>
                                      </p:cMediaNode>
                                    </p:audio>
                                  </p:subTnLst>
                                </p:cTn>
                              </p:par>
                              <p:par>
                                <p:cTn id="63" presetID="53" presetClass="entr" presetSubtype="0" fill="hold" grpId="0" nodeType="withEffect">
                                  <p:stCondLst>
                                    <p:cond delay="0"/>
                                  </p:stCondLst>
                                  <p:childTnLst>
                                    <p:set>
                                      <p:cBhvr>
                                        <p:cTn id="64" dur="1" fill="hold">
                                          <p:stCondLst>
                                            <p:cond delay="0"/>
                                          </p:stCondLst>
                                        </p:cTn>
                                        <p:tgtEl>
                                          <p:spTgt spid="26755"/>
                                        </p:tgtEl>
                                        <p:attrNameLst>
                                          <p:attrName>style.visibility</p:attrName>
                                        </p:attrNameLst>
                                      </p:cBhvr>
                                      <p:to>
                                        <p:strVal val="visible"/>
                                      </p:to>
                                    </p:set>
                                    <p:anim calcmode="lin" valueType="num">
                                      <p:cBhvr>
                                        <p:cTn id="65" dur="500" fill="hold"/>
                                        <p:tgtEl>
                                          <p:spTgt spid="26755"/>
                                        </p:tgtEl>
                                        <p:attrNameLst>
                                          <p:attrName>ppt_w</p:attrName>
                                        </p:attrNameLst>
                                      </p:cBhvr>
                                      <p:tavLst>
                                        <p:tav tm="0">
                                          <p:val>
                                            <p:fltVal val="0"/>
                                          </p:val>
                                        </p:tav>
                                        <p:tav tm="100000">
                                          <p:val>
                                            <p:strVal val="#ppt_w"/>
                                          </p:val>
                                        </p:tav>
                                      </p:tavLst>
                                    </p:anim>
                                    <p:anim calcmode="lin" valueType="num">
                                      <p:cBhvr>
                                        <p:cTn id="66" dur="500" fill="hold"/>
                                        <p:tgtEl>
                                          <p:spTgt spid="26755"/>
                                        </p:tgtEl>
                                        <p:attrNameLst>
                                          <p:attrName>ppt_h</p:attrName>
                                        </p:attrNameLst>
                                      </p:cBhvr>
                                      <p:tavLst>
                                        <p:tav tm="0">
                                          <p:val>
                                            <p:fltVal val="0"/>
                                          </p:val>
                                        </p:tav>
                                        <p:tav tm="100000">
                                          <p:val>
                                            <p:strVal val="#ppt_h"/>
                                          </p:val>
                                        </p:tav>
                                      </p:tavLst>
                                    </p:anim>
                                    <p:animEffect transition="in" filter="fade">
                                      <p:cBhvr>
                                        <p:cTn id="67" dur="500"/>
                                        <p:tgtEl>
                                          <p:spTgt spid="26755"/>
                                        </p:tgtEl>
                                      </p:cBhvr>
                                    </p:animEffect>
                                  </p:childTnLst>
                                  <p:subTnLs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par>
                                <p:cTn id="68" presetID="53" presetClass="entr" presetSubtype="0" fill="hold" grpId="0" nodeType="withEffect">
                                  <p:stCondLst>
                                    <p:cond delay="0"/>
                                  </p:stCondLst>
                                  <p:childTnLst>
                                    <p:set>
                                      <p:cBhvr>
                                        <p:cTn id="69" dur="1" fill="hold">
                                          <p:stCondLst>
                                            <p:cond delay="0"/>
                                          </p:stCondLst>
                                        </p:cTn>
                                        <p:tgtEl>
                                          <p:spTgt spid="26758"/>
                                        </p:tgtEl>
                                        <p:attrNameLst>
                                          <p:attrName>style.visibility</p:attrName>
                                        </p:attrNameLst>
                                      </p:cBhvr>
                                      <p:to>
                                        <p:strVal val="visible"/>
                                      </p:to>
                                    </p:set>
                                    <p:anim calcmode="lin" valueType="num">
                                      <p:cBhvr>
                                        <p:cTn id="70" dur="500" fill="hold"/>
                                        <p:tgtEl>
                                          <p:spTgt spid="26758"/>
                                        </p:tgtEl>
                                        <p:attrNameLst>
                                          <p:attrName>ppt_w</p:attrName>
                                        </p:attrNameLst>
                                      </p:cBhvr>
                                      <p:tavLst>
                                        <p:tav tm="0">
                                          <p:val>
                                            <p:fltVal val="0"/>
                                          </p:val>
                                        </p:tav>
                                        <p:tav tm="100000">
                                          <p:val>
                                            <p:strVal val="#ppt_w"/>
                                          </p:val>
                                        </p:tav>
                                      </p:tavLst>
                                    </p:anim>
                                    <p:anim calcmode="lin" valueType="num">
                                      <p:cBhvr>
                                        <p:cTn id="71" dur="500" fill="hold"/>
                                        <p:tgtEl>
                                          <p:spTgt spid="26758"/>
                                        </p:tgtEl>
                                        <p:attrNameLst>
                                          <p:attrName>ppt_h</p:attrName>
                                        </p:attrNameLst>
                                      </p:cBhvr>
                                      <p:tavLst>
                                        <p:tav tm="0">
                                          <p:val>
                                            <p:fltVal val="0"/>
                                          </p:val>
                                        </p:tav>
                                        <p:tav tm="100000">
                                          <p:val>
                                            <p:strVal val="#ppt_h"/>
                                          </p:val>
                                        </p:tav>
                                      </p:tavLst>
                                    </p:anim>
                                    <p:animEffect transition="in" filter="fade">
                                      <p:cBhvr>
                                        <p:cTn id="72" dur="500"/>
                                        <p:tgtEl>
                                          <p:spTgt spid="26758"/>
                                        </p:tgtEl>
                                      </p:cBhvr>
                                    </p:animEffect>
                                  </p:childTnLst>
                                  <p:subTnLst>
                                    <p:audio>
                                      <p:cMediaNode>
                                        <p:cTn display="0" masterRel="sameClick">
                                          <p:stCondLst>
                                            <p:cond evt="begin" delay="0">
                                              <p:tn val="68"/>
                                            </p:cond>
                                          </p:stCondLst>
                                          <p:endCondLst>
                                            <p:cond evt="onStopAudio" delay="0">
                                              <p:tgtEl>
                                                <p:sldTgt/>
                                              </p:tgtEl>
                                            </p:cond>
                                          </p:endCondLst>
                                        </p:cTn>
                                        <p:tgtEl>
                                          <p:sndTgt r:embed="rId2" name="applause.wav"/>
                                        </p:tgtEl>
                                      </p:cMediaNode>
                                    </p:audio>
                                  </p:subTnLst>
                                </p:cTn>
                              </p:par>
                              <p:par>
                                <p:cTn id="73" presetID="53" presetClass="entr" presetSubtype="0" fill="hold" grpId="0" nodeType="withEffect">
                                  <p:stCondLst>
                                    <p:cond delay="0"/>
                                  </p:stCondLst>
                                  <p:childTnLst>
                                    <p:set>
                                      <p:cBhvr>
                                        <p:cTn id="74" dur="1" fill="hold">
                                          <p:stCondLst>
                                            <p:cond delay="0"/>
                                          </p:stCondLst>
                                        </p:cTn>
                                        <p:tgtEl>
                                          <p:spTgt spid="26728"/>
                                        </p:tgtEl>
                                        <p:attrNameLst>
                                          <p:attrName>style.visibility</p:attrName>
                                        </p:attrNameLst>
                                      </p:cBhvr>
                                      <p:to>
                                        <p:strVal val="visible"/>
                                      </p:to>
                                    </p:set>
                                    <p:anim calcmode="lin" valueType="num">
                                      <p:cBhvr>
                                        <p:cTn id="75" dur="500" fill="hold"/>
                                        <p:tgtEl>
                                          <p:spTgt spid="26728"/>
                                        </p:tgtEl>
                                        <p:attrNameLst>
                                          <p:attrName>ppt_w</p:attrName>
                                        </p:attrNameLst>
                                      </p:cBhvr>
                                      <p:tavLst>
                                        <p:tav tm="0">
                                          <p:val>
                                            <p:fltVal val="0"/>
                                          </p:val>
                                        </p:tav>
                                        <p:tav tm="100000">
                                          <p:val>
                                            <p:strVal val="#ppt_w"/>
                                          </p:val>
                                        </p:tav>
                                      </p:tavLst>
                                    </p:anim>
                                    <p:anim calcmode="lin" valueType="num">
                                      <p:cBhvr>
                                        <p:cTn id="76" dur="500" fill="hold"/>
                                        <p:tgtEl>
                                          <p:spTgt spid="26728"/>
                                        </p:tgtEl>
                                        <p:attrNameLst>
                                          <p:attrName>ppt_h</p:attrName>
                                        </p:attrNameLst>
                                      </p:cBhvr>
                                      <p:tavLst>
                                        <p:tav tm="0">
                                          <p:val>
                                            <p:fltVal val="0"/>
                                          </p:val>
                                        </p:tav>
                                        <p:tav tm="100000">
                                          <p:val>
                                            <p:strVal val="#ppt_h"/>
                                          </p:val>
                                        </p:tav>
                                      </p:tavLst>
                                    </p:anim>
                                    <p:animEffect transition="in" filter="fade">
                                      <p:cBhvr>
                                        <p:cTn id="77" dur="500"/>
                                        <p:tgtEl>
                                          <p:spTgt spid="26728"/>
                                        </p:tgtEl>
                                      </p:cBhvr>
                                    </p:animEffect>
                                  </p:childTnLst>
                                  <p:subTnLst>
                                    <p:audio>
                                      <p:cMediaNode>
                                        <p:cTn display="0" masterRel="sameClick">
                                          <p:stCondLst>
                                            <p:cond evt="begin" delay="0">
                                              <p:tn val="73"/>
                                            </p:cond>
                                          </p:stCondLst>
                                          <p:endCondLst>
                                            <p:cond evt="onStopAudio" delay="0">
                                              <p:tgtEl>
                                                <p:sldTgt/>
                                              </p:tgtEl>
                                            </p:cond>
                                          </p:endCondLst>
                                        </p:cTn>
                                        <p:tgtEl>
                                          <p:sndTgt r:embed="rId2" name="applause.wav"/>
                                        </p:tgtEl>
                                      </p:cMediaNode>
                                    </p:audio>
                                  </p:subTnLst>
                                </p:cTn>
                              </p:par>
                              <p:par>
                                <p:cTn id="78" presetID="53" presetClass="entr" presetSubtype="0" fill="hold" grpId="0" nodeType="withEffect">
                                  <p:stCondLst>
                                    <p:cond delay="0"/>
                                  </p:stCondLst>
                                  <p:childTnLst>
                                    <p:set>
                                      <p:cBhvr>
                                        <p:cTn id="79" dur="1" fill="hold">
                                          <p:stCondLst>
                                            <p:cond delay="0"/>
                                          </p:stCondLst>
                                        </p:cTn>
                                        <p:tgtEl>
                                          <p:spTgt spid="26729"/>
                                        </p:tgtEl>
                                        <p:attrNameLst>
                                          <p:attrName>style.visibility</p:attrName>
                                        </p:attrNameLst>
                                      </p:cBhvr>
                                      <p:to>
                                        <p:strVal val="visible"/>
                                      </p:to>
                                    </p:set>
                                    <p:anim calcmode="lin" valueType="num">
                                      <p:cBhvr>
                                        <p:cTn id="80" dur="500" fill="hold"/>
                                        <p:tgtEl>
                                          <p:spTgt spid="26729"/>
                                        </p:tgtEl>
                                        <p:attrNameLst>
                                          <p:attrName>ppt_w</p:attrName>
                                        </p:attrNameLst>
                                      </p:cBhvr>
                                      <p:tavLst>
                                        <p:tav tm="0">
                                          <p:val>
                                            <p:fltVal val="0"/>
                                          </p:val>
                                        </p:tav>
                                        <p:tav tm="100000">
                                          <p:val>
                                            <p:strVal val="#ppt_w"/>
                                          </p:val>
                                        </p:tav>
                                      </p:tavLst>
                                    </p:anim>
                                    <p:anim calcmode="lin" valueType="num">
                                      <p:cBhvr>
                                        <p:cTn id="81" dur="500" fill="hold"/>
                                        <p:tgtEl>
                                          <p:spTgt spid="26729"/>
                                        </p:tgtEl>
                                        <p:attrNameLst>
                                          <p:attrName>ppt_h</p:attrName>
                                        </p:attrNameLst>
                                      </p:cBhvr>
                                      <p:tavLst>
                                        <p:tav tm="0">
                                          <p:val>
                                            <p:fltVal val="0"/>
                                          </p:val>
                                        </p:tav>
                                        <p:tav tm="100000">
                                          <p:val>
                                            <p:strVal val="#ppt_h"/>
                                          </p:val>
                                        </p:tav>
                                      </p:tavLst>
                                    </p:anim>
                                    <p:animEffect transition="in" filter="fade">
                                      <p:cBhvr>
                                        <p:cTn id="82" dur="500"/>
                                        <p:tgtEl>
                                          <p:spTgt spid="26729"/>
                                        </p:tgtEl>
                                      </p:cBhvr>
                                    </p:animEffect>
                                  </p:childTnLst>
                                  <p:subTnLst>
                                    <p:audio>
                                      <p:cMediaNode>
                                        <p:cTn display="0" masterRel="sameClick">
                                          <p:stCondLst>
                                            <p:cond evt="begin" delay="0">
                                              <p:tn val="78"/>
                                            </p:cond>
                                          </p:stCondLst>
                                          <p:endCondLst>
                                            <p:cond evt="onStopAudio" delay="0">
                                              <p:tgtEl>
                                                <p:sldTgt/>
                                              </p:tgtEl>
                                            </p:cond>
                                          </p:endCondLst>
                                        </p:cTn>
                                        <p:tgtEl>
                                          <p:sndTgt r:embed="rId2" name="applause.wav"/>
                                        </p:tgtEl>
                                      </p:cMediaNode>
                                    </p:audio>
                                  </p:subTnLst>
                                </p:cTn>
                              </p:par>
                            </p:childTnLst>
                          </p:cTn>
                        </p:par>
                        <p:par>
                          <p:cTn id="83" fill="hold" nodeType="afterGroup">
                            <p:stCondLst>
                              <p:cond delay="500"/>
                            </p:stCondLst>
                            <p:childTnLst>
                              <p:par>
                                <p:cTn id="84" presetID="53" presetClass="exit" presetSubtype="0" fill="hold" grpId="1" nodeType="afterEffect">
                                  <p:stCondLst>
                                    <p:cond delay="0"/>
                                  </p:stCondLst>
                                  <p:childTnLst>
                                    <p:anim calcmode="lin" valueType="num">
                                      <p:cBhvr>
                                        <p:cTn id="85" dur="500"/>
                                        <p:tgtEl>
                                          <p:spTgt spid="25807"/>
                                        </p:tgtEl>
                                        <p:attrNameLst>
                                          <p:attrName>ppt_w</p:attrName>
                                        </p:attrNameLst>
                                      </p:cBhvr>
                                      <p:tavLst>
                                        <p:tav tm="0">
                                          <p:val>
                                            <p:strVal val="ppt_w"/>
                                          </p:val>
                                        </p:tav>
                                        <p:tav tm="100000">
                                          <p:val>
                                            <p:fltVal val="0"/>
                                          </p:val>
                                        </p:tav>
                                      </p:tavLst>
                                    </p:anim>
                                    <p:anim calcmode="lin" valueType="num">
                                      <p:cBhvr>
                                        <p:cTn id="86" dur="500"/>
                                        <p:tgtEl>
                                          <p:spTgt spid="25807"/>
                                        </p:tgtEl>
                                        <p:attrNameLst>
                                          <p:attrName>ppt_h</p:attrName>
                                        </p:attrNameLst>
                                      </p:cBhvr>
                                      <p:tavLst>
                                        <p:tav tm="0">
                                          <p:val>
                                            <p:strVal val="ppt_h"/>
                                          </p:val>
                                        </p:tav>
                                        <p:tav tm="100000">
                                          <p:val>
                                            <p:fltVal val="0"/>
                                          </p:val>
                                        </p:tav>
                                      </p:tavLst>
                                    </p:anim>
                                    <p:animEffect transition="out" filter="fade">
                                      <p:cBhvr>
                                        <p:cTn id="87" dur="500"/>
                                        <p:tgtEl>
                                          <p:spTgt spid="25807"/>
                                        </p:tgtEl>
                                      </p:cBhvr>
                                    </p:animEffect>
                                    <p:set>
                                      <p:cBhvr>
                                        <p:cTn id="88" dur="1" fill="hold">
                                          <p:stCondLst>
                                            <p:cond delay="499"/>
                                          </p:stCondLst>
                                        </p:cTn>
                                        <p:tgtEl>
                                          <p:spTgt spid="25807"/>
                                        </p:tgtEl>
                                        <p:attrNameLst>
                                          <p:attrName>style.visibility</p:attrName>
                                        </p:attrNameLst>
                                      </p:cBhvr>
                                      <p:to>
                                        <p:strVal val="hidden"/>
                                      </p:to>
                                    </p:set>
                                  </p:childTnLst>
                                </p:cTn>
                              </p:par>
                            </p:childTnLst>
                          </p:cTn>
                        </p:par>
                      </p:childTnLst>
                    </p:cTn>
                  </p:par>
                </p:childTnLst>
              </p:cTn>
              <p:nextCondLst>
                <p:cond evt="onClick" delay="0">
                  <p:tgtEl>
                    <p:spTgt spid="26750"/>
                  </p:tgtEl>
                </p:cond>
              </p:nextCondLst>
            </p:seq>
            <p:seq concurrent="1" nextAc="seek">
              <p:cTn id="89" restart="whenNotActive" fill="hold" evtFilter="cancelBubble" nodeType="interactiveSeq">
                <p:stCondLst>
                  <p:cond evt="onClick" delay="0">
                    <p:tgtEl>
                      <p:spTgt spid="26657"/>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25808"/>
                                        </p:tgtEl>
                                        <p:attrNameLst>
                                          <p:attrName>style.visibility</p:attrName>
                                        </p:attrNameLst>
                                      </p:cBhvr>
                                      <p:to>
                                        <p:strVal val="visible"/>
                                      </p:to>
                                    </p:set>
                                    <p:anim calcmode="lin" valueType="num">
                                      <p:cBhvr>
                                        <p:cTn id="94" dur="500" fill="hold"/>
                                        <p:tgtEl>
                                          <p:spTgt spid="25808"/>
                                        </p:tgtEl>
                                        <p:attrNameLst>
                                          <p:attrName>ppt_w</p:attrName>
                                        </p:attrNameLst>
                                      </p:cBhvr>
                                      <p:tavLst>
                                        <p:tav tm="0">
                                          <p:val>
                                            <p:fltVal val="0"/>
                                          </p:val>
                                        </p:tav>
                                        <p:tav tm="100000">
                                          <p:val>
                                            <p:strVal val="#ppt_w"/>
                                          </p:val>
                                        </p:tav>
                                      </p:tavLst>
                                    </p:anim>
                                    <p:anim calcmode="lin" valueType="num">
                                      <p:cBhvr>
                                        <p:cTn id="95" dur="500" fill="hold"/>
                                        <p:tgtEl>
                                          <p:spTgt spid="25808"/>
                                        </p:tgtEl>
                                        <p:attrNameLst>
                                          <p:attrName>ppt_h</p:attrName>
                                        </p:attrNameLst>
                                      </p:cBhvr>
                                      <p:tavLst>
                                        <p:tav tm="0">
                                          <p:val>
                                            <p:fltVal val="0"/>
                                          </p:val>
                                        </p:tav>
                                        <p:tav tm="100000">
                                          <p:val>
                                            <p:strVal val="#ppt_h"/>
                                          </p:val>
                                        </p:tav>
                                      </p:tavLst>
                                    </p:anim>
                                    <p:animEffect transition="in" filter="fade">
                                      <p:cBhvr>
                                        <p:cTn id="96" dur="500"/>
                                        <p:tgtEl>
                                          <p:spTgt spid="2580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26650"/>
                                        </p:tgtEl>
                                        <p:attrNameLst>
                                          <p:attrName>style.visibility</p:attrName>
                                        </p:attrNameLst>
                                      </p:cBhvr>
                                      <p:to>
                                        <p:strVal val="visible"/>
                                      </p:to>
                                    </p:set>
                                    <p:anim calcmode="lin" valueType="num">
                                      <p:cBhvr>
                                        <p:cTn id="101" dur="500" fill="hold"/>
                                        <p:tgtEl>
                                          <p:spTgt spid="26650"/>
                                        </p:tgtEl>
                                        <p:attrNameLst>
                                          <p:attrName>ppt_w</p:attrName>
                                        </p:attrNameLst>
                                      </p:cBhvr>
                                      <p:tavLst>
                                        <p:tav tm="0">
                                          <p:val>
                                            <p:fltVal val="0"/>
                                          </p:val>
                                        </p:tav>
                                        <p:tav tm="100000">
                                          <p:val>
                                            <p:strVal val="#ppt_w"/>
                                          </p:val>
                                        </p:tav>
                                      </p:tavLst>
                                    </p:anim>
                                    <p:anim calcmode="lin" valueType="num">
                                      <p:cBhvr>
                                        <p:cTn id="102" dur="500" fill="hold"/>
                                        <p:tgtEl>
                                          <p:spTgt spid="26650"/>
                                        </p:tgtEl>
                                        <p:attrNameLst>
                                          <p:attrName>ppt_h</p:attrName>
                                        </p:attrNameLst>
                                      </p:cBhvr>
                                      <p:tavLst>
                                        <p:tav tm="0">
                                          <p:val>
                                            <p:fltVal val="0"/>
                                          </p:val>
                                        </p:tav>
                                        <p:tav tm="100000">
                                          <p:val>
                                            <p:strVal val="#ppt_h"/>
                                          </p:val>
                                        </p:tav>
                                      </p:tavLst>
                                    </p:anim>
                                    <p:animEffect transition="in" filter="fade">
                                      <p:cBhvr>
                                        <p:cTn id="103" dur="500"/>
                                        <p:tgtEl>
                                          <p:spTgt spid="26650"/>
                                        </p:tgtEl>
                                      </p:cBhvr>
                                    </p:animEffect>
                                  </p:childTnLst>
                                  <p:subTnLst>
                                    <p:audio>
                                      <p:cMediaNode>
                                        <p:cTn display="0" masterRel="sameClick">
                                          <p:stCondLst>
                                            <p:cond evt="begin" delay="0">
                                              <p:tn val="99"/>
                                            </p:cond>
                                          </p:stCondLst>
                                          <p:endCondLst>
                                            <p:cond evt="onStopAudio" delay="0">
                                              <p:tgtEl>
                                                <p:sldTgt/>
                                              </p:tgtEl>
                                            </p:cond>
                                          </p:endCondLst>
                                        </p:cTn>
                                        <p:tgtEl>
                                          <p:sndTgt r:embed="rId2" name="applause.wav"/>
                                        </p:tgtEl>
                                      </p:cMediaNode>
                                    </p:audio>
                                  </p:subTnLst>
                                </p:cTn>
                              </p:par>
                              <p:par>
                                <p:cTn id="104" presetID="53" presetClass="entr" presetSubtype="0" fill="hold" grpId="0" nodeType="withEffect">
                                  <p:stCondLst>
                                    <p:cond delay="0"/>
                                  </p:stCondLst>
                                  <p:childTnLst>
                                    <p:set>
                                      <p:cBhvr>
                                        <p:cTn id="105" dur="1" fill="hold">
                                          <p:stCondLst>
                                            <p:cond delay="0"/>
                                          </p:stCondLst>
                                        </p:cTn>
                                        <p:tgtEl>
                                          <p:spTgt spid="26651"/>
                                        </p:tgtEl>
                                        <p:attrNameLst>
                                          <p:attrName>style.visibility</p:attrName>
                                        </p:attrNameLst>
                                      </p:cBhvr>
                                      <p:to>
                                        <p:strVal val="visible"/>
                                      </p:to>
                                    </p:set>
                                    <p:anim calcmode="lin" valueType="num">
                                      <p:cBhvr>
                                        <p:cTn id="106" dur="500" fill="hold"/>
                                        <p:tgtEl>
                                          <p:spTgt spid="26651"/>
                                        </p:tgtEl>
                                        <p:attrNameLst>
                                          <p:attrName>ppt_w</p:attrName>
                                        </p:attrNameLst>
                                      </p:cBhvr>
                                      <p:tavLst>
                                        <p:tav tm="0">
                                          <p:val>
                                            <p:fltVal val="0"/>
                                          </p:val>
                                        </p:tav>
                                        <p:tav tm="100000">
                                          <p:val>
                                            <p:strVal val="#ppt_w"/>
                                          </p:val>
                                        </p:tav>
                                      </p:tavLst>
                                    </p:anim>
                                    <p:anim calcmode="lin" valueType="num">
                                      <p:cBhvr>
                                        <p:cTn id="107" dur="500" fill="hold"/>
                                        <p:tgtEl>
                                          <p:spTgt spid="26651"/>
                                        </p:tgtEl>
                                        <p:attrNameLst>
                                          <p:attrName>ppt_h</p:attrName>
                                        </p:attrNameLst>
                                      </p:cBhvr>
                                      <p:tavLst>
                                        <p:tav tm="0">
                                          <p:val>
                                            <p:fltVal val="0"/>
                                          </p:val>
                                        </p:tav>
                                        <p:tav tm="100000">
                                          <p:val>
                                            <p:strVal val="#ppt_h"/>
                                          </p:val>
                                        </p:tav>
                                      </p:tavLst>
                                    </p:anim>
                                    <p:animEffect transition="in" filter="fade">
                                      <p:cBhvr>
                                        <p:cTn id="108" dur="500"/>
                                        <p:tgtEl>
                                          <p:spTgt spid="26651"/>
                                        </p:tgtEl>
                                      </p:cBhvr>
                                    </p:animEffect>
                                  </p:childTnLst>
                                  <p:subTnLst>
                                    <p:audio>
                                      <p:cMediaNode>
                                        <p:cTn display="0" masterRel="sameClick">
                                          <p:stCondLst>
                                            <p:cond evt="begin" delay="0">
                                              <p:tn val="104"/>
                                            </p:cond>
                                          </p:stCondLst>
                                          <p:endCondLst>
                                            <p:cond evt="onStopAudio" delay="0">
                                              <p:tgtEl>
                                                <p:sldTgt/>
                                              </p:tgtEl>
                                            </p:cond>
                                          </p:endCondLst>
                                        </p:cTn>
                                        <p:tgtEl>
                                          <p:sndTgt r:embed="rId2" name="applause.wav"/>
                                        </p:tgtEl>
                                      </p:cMediaNode>
                                    </p:audio>
                                  </p:subTnLst>
                                </p:cTn>
                              </p:par>
                              <p:par>
                                <p:cTn id="109" presetID="53" presetClass="entr" presetSubtype="0" fill="hold" grpId="0" nodeType="withEffect">
                                  <p:stCondLst>
                                    <p:cond delay="0"/>
                                  </p:stCondLst>
                                  <p:childTnLst>
                                    <p:set>
                                      <p:cBhvr>
                                        <p:cTn id="110" dur="1" fill="hold">
                                          <p:stCondLst>
                                            <p:cond delay="0"/>
                                          </p:stCondLst>
                                        </p:cTn>
                                        <p:tgtEl>
                                          <p:spTgt spid="26652"/>
                                        </p:tgtEl>
                                        <p:attrNameLst>
                                          <p:attrName>style.visibility</p:attrName>
                                        </p:attrNameLst>
                                      </p:cBhvr>
                                      <p:to>
                                        <p:strVal val="visible"/>
                                      </p:to>
                                    </p:set>
                                    <p:anim calcmode="lin" valueType="num">
                                      <p:cBhvr>
                                        <p:cTn id="111" dur="500" fill="hold"/>
                                        <p:tgtEl>
                                          <p:spTgt spid="26652"/>
                                        </p:tgtEl>
                                        <p:attrNameLst>
                                          <p:attrName>ppt_w</p:attrName>
                                        </p:attrNameLst>
                                      </p:cBhvr>
                                      <p:tavLst>
                                        <p:tav tm="0">
                                          <p:val>
                                            <p:fltVal val="0"/>
                                          </p:val>
                                        </p:tav>
                                        <p:tav tm="100000">
                                          <p:val>
                                            <p:strVal val="#ppt_w"/>
                                          </p:val>
                                        </p:tav>
                                      </p:tavLst>
                                    </p:anim>
                                    <p:anim calcmode="lin" valueType="num">
                                      <p:cBhvr>
                                        <p:cTn id="112" dur="500" fill="hold"/>
                                        <p:tgtEl>
                                          <p:spTgt spid="26652"/>
                                        </p:tgtEl>
                                        <p:attrNameLst>
                                          <p:attrName>ppt_h</p:attrName>
                                        </p:attrNameLst>
                                      </p:cBhvr>
                                      <p:tavLst>
                                        <p:tav tm="0">
                                          <p:val>
                                            <p:fltVal val="0"/>
                                          </p:val>
                                        </p:tav>
                                        <p:tav tm="100000">
                                          <p:val>
                                            <p:strVal val="#ppt_h"/>
                                          </p:val>
                                        </p:tav>
                                      </p:tavLst>
                                    </p:anim>
                                    <p:animEffect transition="in" filter="fade">
                                      <p:cBhvr>
                                        <p:cTn id="113" dur="500"/>
                                        <p:tgtEl>
                                          <p:spTgt spid="26652"/>
                                        </p:tgtEl>
                                      </p:cBhvr>
                                    </p:animEffect>
                                  </p:childTnLst>
                                  <p:subTnLst>
                                    <p:audio>
                                      <p:cMediaNode>
                                        <p:cTn display="0" masterRel="sameClick">
                                          <p:stCondLst>
                                            <p:cond evt="begin" delay="0">
                                              <p:tn val="109"/>
                                            </p:cond>
                                          </p:stCondLst>
                                          <p:endCondLst>
                                            <p:cond evt="onStopAudio" delay="0">
                                              <p:tgtEl>
                                                <p:sldTgt/>
                                              </p:tgtEl>
                                            </p:cond>
                                          </p:endCondLst>
                                        </p:cTn>
                                        <p:tgtEl>
                                          <p:sndTgt r:embed="rId2" name="applause.wav"/>
                                        </p:tgtEl>
                                      </p:cMediaNode>
                                    </p:audio>
                                  </p:subTnLst>
                                </p:cTn>
                              </p:par>
                              <p:par>
                                <p:cTn id="114" presetID="53" presetClass="entr" presetSubtype="0" fill="hold" grpId="0" nodeType="withEffect">
                                  <p:stCondLst>
                                    <p:cond delay="0"/>
                                  </p:stCondLst>
                                  <p:childTnLst>
                                    <p:set>
                                      <p:cBhvr>
                                        <p:cTn id="115" dur="1" fill="hold">
                                          <p:stCondLst>
                                            <p:cond delay="0"/>
                                          </p:stCondLst>
                                        </p:cTn>
                                        <p:tgtEl>
                                          <p:spTgt spid="26653"/>
                                        </p:tgtEl>
                                        <p:attrNameLst>
                                          <p:attrName>style.visibility</p:attrName>
                                        </p:attrNameLst>
                                      </p:cBhvr>
                                      <p:to>
                                        <p:strVal val="visible"/>
                                      </p:to>
                                    </p:set>
                                    <p:anim calcmode="lin" valueType="num">
                                      <p:cBhvr>
                                        <p:cTn id="116" dur="500" fill="hold"/>
                                        <p:tgtEl>
                                          <p:spTgt spid="26653"/>
                                        </p:tgtEl>
                                        <p:attrNameLst>
                                          <p:attrName>ppt_w</p:attrName>
                                        </p:attrNameLst>
                                      </p:cBhvr>
                                      <p:tavLst>
                                        <p:tav tm="0">
                                          <p:val>
                                            <p:fltVal val="0"/>
                                          </p:val>
                                        </p:tav>
                                        <p:tav tm="100000">
                                          <p:val>
                                            <p:strVal val="#ppt_w"/>
                                          </p:val>
                                        </p:tav>
                                      </p:tavLst>
                                    </p:anim>
                                    <p:anim calcmode="lin" valueType="num">
                                      <p:cBhvr>
                                        <p:cTn id="117" dur="500" fill="hold"/>
                                        <p:tgtEl>
                                          <p:spTgt spid="26653"/>
                                        </p:tgtEl>
                                        <p:attrNameLst>
                                          <p:attrName>ppt_h</p:attrName>
                                        </p:attrNameLst>
                                      </p:cBhvr>
                                      <p:tavLst>
                                        <p:tav tm="0">
                                          <p:val>
                                            <p:fltVal val="0"/>
                                          </p:val>
                                        </p:tav>
                                        <p:tav tm="100000">
                                          <p:val>
                                            <p:strVal val="#ppt_h"/>
                                          </p:val>
                                        </p:tav>
                                      </p:tavLst>
                                    </p:anim>
                                    <p:animEffect transition="in" filter="fade">
                                      <p:cBhvr>
                                        <p:cTn id="118" dur="500"/>
                                        <p:tgtEl>
                                          <p:spTgt spid="26653"/>
                                        </p:tgtEl>
                                      </p:cBhvr>
                                    </p:animEffect>
                                  </p:childTnLst>
                                  <p:subTnLst>
                                    <p:audio>
                                      <p:cMediaNode>
                                        <p:cTn display="0" masterRel="sameClick">
                                          <p:stCondLst>
                                            <p:cond evt="begin" delay="0">
                                              <p:tn val="114"/>
                                            </p:cond>
                                          </p:stCondLst>
                                          <p:endCondLst>
                                            <p:cond evt="onStopAudio" delay="0">
                                              <p:tgtEl>
                                                <p:sldTgt/>
                                              </p:tgtEl>
                                            </p:cond>
                                          </p:endCondLst>
                                        </p:cTn>
                                        <p:tgtEl>
                                          <p:sndTgt r:embed="rId2" name="applause.wav"/>
                                        </p:tgtEl>
                                      </p:cMediaNode>
                                    </p:audio>
                                  </p:subTnLst>
                                </p:cTn>
                              </p:par>
                              <p:par>
                                <p:cTn id="119" presetID="53" presetClass="entr" presetSubtype="0" fill="hold" grpId="0" nodeType="withEffect">
                                  <p:stCondLst>
                                    <p:cond delay="0"/>
                                  </p:stCondLst>
                                  <p:childTnLst>
                                    <p:set>
                                      <p:cBhvr>
                                        <p:cTn id="120" dur="1" fill="hold">
                                          <p:stCondLst>
                                            <p:cond delay="0"/>
                                          </p:stCondLst>
                                        </p:cTn>
                                        <p:tgtEl>
                                          <p:spTgt spid="26654"/>
                                        </p:tgtEl>
                                        <p:attrNameLst>
                                          <p:attrName>style.visibility</p:attrName>
                                        </p:attrNameLst>
                                      </p:cBhvr>
                                      <p:to>
                                        <p:strVal val="visible"/>
                                      </p:to>
                                    </p:set>
                                    <p:anim calcmode="lin" valueType="num">
                                      <p:cBhvr>
                                        <p:cTn id="121" dur="500" fill="hold"/>
                                        <p:tgtEl>
                                          <p:spTgt spid="26654"/>
                                        </p:tgtEl>
                                        <p:attrNameLst>
                                          <p:attrName>ppt_w</p:attrName>
                                        </p:attrNameLst>
                                      </p:cBhvr>
                                      <p:tavLst>
                                        <p:tav tm="0">
                                          <p:val>
                                            <p:fltVal val="0"/>
                                          </p:val>
                                        </p:tav>
                                        <p:tav tm="100000">
                                          <p:val>
                                            <p:strVal val="#ppt_w"/>
                                          </p:val>
                                        </p:tav>
                                      </p:tavLst>
                                    </p:anim>
                                    <p:anim calcmode="lin" valueType="num">
                                      <p:cBhvr>
                                        <p:cTn id="122" dur="500" fill="hold"/>
                                        <p:tgtEl>
                                          <p:spTgt spid="26654"/>
                                        </p:tgtEl>
                                        <p:attrNameLst>
                                          <p:attrName>ppt_h</p:attrName>
                                        </p:attrNameLst>
                                      </p:cBhvr>
                                      <p:tavLst>
                                        <p:tav tm="0">
                                          <p:val>
                                            <p:fltVal val="0"/>
                                          </p:val>
                                        </p:tav>
                                        <p:tav tm="100000">
                                          <p:val>
                                            <p:strVal val="#ppt_h"/>
                                          </p:val>
                                        </p:tav>
                                      </p:tavLst>
                                    </p:anim>
                                    <p:animEffect transition="in" filter="fade">
                                      <p:cBhvr>
                                        <p:cTn id="123" dur="500"/>
                                        <p:tgtEl>
                                          <p:spTgt spid="26654"/>
                                        </p:tgtEl>
                                      </p:cBhvr>
                                    </p:animEffect>
                                  </p:childTnLst>
                                  <p:subTnLst>
                                    <p:audio>
                                      <p:cMediaNode>
                                        <p:cTn display="0" masterRel="sameClick">
                                          <p:stCondLst>
                                            <p:cond evt="begin" delay="0">
                                              <p:tn val="119"/>
                                            </p:cond>
                                          </p:stCondLst>
                                          <p:endCondLst>
                                            <p:cond evt="onStopAudio" delay="0">
                                              <p:tgtEl>
                                                <p:sldTgt/>
                                              </p:tgtEl>
                                            </p:cond>
                                          </p:endCondLst>
                                        </p:cTn>
                                        <p:tgtEl>
                                          <p:sndTgt r:embed="rId2" name="applause.wav"/>
                                        </p:tgtEl>
                                      </p:cMediaNode>
                                    </p:audio>
                                  </p:subTnLst>
                                </p:cTn>
                              </p:par>
                              <p:par>
                                <p:cTn id="124" presetID="53" presetClass="entr" presetSubtype="0" fill="hold" grpId="0" nodeType="withEffect">
                                  <p:stCondLst>
                                    <p:cond delay="0"/>
                                  </p:stCondLst>
                                  <p:childTnLst>
                                    <p:set>
                                      <p:cBhvr>
                                        <p:cTn id="125" dur="1" fill="hold">
                                          <p:stCondLst>
                                            <p:cond delay="0"/>
                                          </p:stCondLst>
                                        </p:cTn>
                                        <p:tgtEl>
                                          <p:spTgt spid="26655"/>
                                        </p:tgtEl>
                                        <p:attrNameLst>
                                          <p:attrName>style.visibility</p:attrName>
                                        </p:attrNameLst>
                                      </p:cBhvr>
                                      <p:to>
                                        <p:strVal val="visible"/>
                                      </p:to>
                                    </p:set>
                                    <p:anim calcmode="lin" valueType="num">
                                      <p:cBhvr>
                                        <p:cTn id="126" dur="500" fill="hold"/>
                                        <p:tgtEl>
                                          <p:spTgt spid="26655"/>
                                        </p:tgtEl>
                                        <p:attrNameLst>
                                          <p:attrName>ppt_w</p:attrName>
                                        </p:attrNameLst>
                                      </p:cBhvr>
                                      <p:tavLst>
                                        <p:tav tm="0">
                                          <p:val>
                                            <p:fltVal val="0"/>
                                          </p:val>
                                        </p:tav>
                                        <p:tav tm="100000">
                                          <p:val>
                                            <p:strVal val="#ppt_w"/>
                                          </p:val>
                                        </p:tav>
                                      </p:tavLst>
                                    </p:anim>
                                    <p:anim calcmode="lin" valueType="num">
                                      <p:cBhvr>
                                        <p:cTn id="127" dur="500" fill="hold"/>
                                        <p:tgtEl>
                                          <p:spTgt spid="26655"/>
                                        </p:tgtEl>
                                        <p:attrNameLst>
                                          <p:attrName>ppt_h</p:attrName>
                                        </p:attrNameLst>
                                      </p:cBhvr>
                                      <p:tavLst>
                                        <p:tav tm="0">
                                          <p:val>
                                            <p:fltVal val="0"/>
                                          </p:val>
                                        </p:tav>
                                        <p:tav tm="100000">
                                          <p:val>
                                            <p:strVal val="#ppt_h"/>
                                          </p:val>
                                        </p:tav>
                                      </p:tavLst>
                                    </p:anim>
                                    <p:animEffect transition="in" filter="fade">
                                      <p:cBhvr>
                                        <p:cTn id="128" dur="500"/>
                                        <p:tgtEl>
                                          <p:spTgt spid="26655"/>
                                        </p:tgtEl>
                                      </p:cBhvr>
                                    </p:animEffect>
                                  </p:childTnLst>
                                  <p:subTnLst>
                                    <p:audio>
                                      <p:cMediaNode>
                                        <p:cTn display="0" masterRel="sameClick">
                                          <p:stCondLst>
                                            <p:cond evt="begin" delay="0">
                                              <p:tn val="124"/>
                                            </p:cond>
                                          </p:stCondLst>
                                          <p:endCondLst>
                                            <p:cond evt="onStopAudio" delay="0">
                                              <p:tgtEl>
                                                <p:sldTgt/>
                                              </p:tgtEl>
                                            </p:cond>
                                          </p:endCondLst>
                                        </p:cTn>
                                        <p:tgtEl>
                                          <p:sndTgt r:embed="rId2" name="applause.wav"/>
                                        </p:tgtEl>
                                      </p:cMediaNode>
                                    </p:audio>
                                  </p:subTnLst>
                                </p:cTn>
                              </p:par>
                              <p:par>
                                <p:cTn id="129" presetID="53" presetClass="entr" presetSubtype="0" fill="hold" grpId="0" nodeType="withEffect">
                                  <p:stCondLst>
                                    <p:cond delay="0"/>
                                  </p:stCondLst>
                                  <p:childTnLst>
                                    <p:set>
                                      <p:cBhvr>
                                        <p:cTn id="130" dur="1" fill="hold">
                                          <p:stCondLst>
                                            <p:cond delay="0"/>
                                          </p:stCondLst>
                                        </p:cTn>
                                        <p:tgtEl>
                                          <p:spTgt spid="26656"/>
                                        </p:tgtEl>
                                        <p:attrNameLst>
                                          <p:attrName>style.visibility</p:attrName>
                                        </p:attrNameLst>
                                      </p:cBhvr>
                                      <p:to>
                                        <p:strVal val="visible"/>
                                      </p:to>
                                    </p:set>
                                    <p:anim calcmode="lin" valueType="num">
                                      <p:cBhvr>
                                        <p:cTn id="131" dur="500" fill="hold"/>
                                        <p:tgtEl>
                                          <p:spTgt spid="26656"/>
                                        </p:tgtEl>
                                        <p:attrNameLst>
                                          <p:attrName>ppt_w</p:attrName>
                                        </p:attrNameLst>
                                      </p:cBhvr>
                                      <p:tavLst>
                                        <p:tav tm="0">
                                          <p:val>
                                            <p:fltVal val="0"/>
                                          </p:val>
                                        </p:tav>
                                        <p:tav tm="100000">
                                          <p:val>
                                            <p:strVal val="#ppt_w"/>
                                          </p:val>
                                        </p:tav>
                                      </p:tavLst>
                                    </p:anim>
                                    <p:anim calcmode="lin" valueType="num">
                                      <p:cBhvr>
                                        <p:cTn id="132" dur="500" fill="hold"/>
                                        <p:tgtEl>
                                          <p:spTgt spid="26656"/>
                                        </p:tgtEl>
                                        <p:attrNameLst>
                                          <p:attrName>ppt_h</p:attrName>
                                        </p:attrNameLst>
                                      </p:cBhvr>
                                      <p:tavLst>
                                        <p:tav tm="0">
                                          <p:val>
                                            <p:fltVal val="0"/>
                                          </p:val>
                                        </p:tav>
                                        <p:tav tm="100000">
                                          <p:val>
                                            <p:strVal val="#ppt_h"/>
                                          </p:val>
                                        </p:tav>
                                      </p:tavLst>
                                    </p:anim>
                                    <p:animEffect transition="in" filter="fade">
                                      <p:cBhvr>
                                        <p:cTn id="133" dur="500"/>
                                        <p:tgtEl>
                                          <p:spTgt spid="26656"/>
                                        </p:tgtEl>
                                      </p:cBhvr>
                                    </p:animEffect>
                                  </p:childTnLst>
                                  <p:subTnLst>
                                    <p:audio>
                                      <p:cMediaNode>
                                        <p:cTn display="0" masterRel="sameClick">
                                          <p:stCondLst>
                                            <p:cond evt="begin" delay="0">
                                              <p:tn val="129"/>
                                            </p:cond>
                                          </p:stCondLst>
                                          <p:endCondLst>
                                            <p:cond evt="onStopAudio" delay="0">
                                              <p:tgtEl>
                                                <p:sldTgt/>
                                              </p:tgtEl>
                                            </p:cond>
                                          </p:endCondLst>
                                        </p:cTn>
                                        <p:tgtEl>
                                          <p:sndTgt r:embed="rId2" name="applause.wav"/>
                                        </p:tgtEl>
                                      </p:cMediaNode>
                                    </p:audio>
                                  </p:subTnLst>
                                </p:cTn>
                              </p:par>
                            </p:childTnLst>
                          </p:cTn>
                        </p:par>
                        <p:par>
                          <p:cTn id="134" fill="hold" nodeType="afterGroup">
                            <p:stCondLst>
                              <p:cond delay="500"/>
                            </p:stCondLst>
                            <p:childTnLst>
                              <p:par>
                                <p:cTn id="135" presetID="53" presetClass="exit" presetSubtype="0" fill="hold" grpId="1" nodeType="afterEffect">
                                  <p:stCondLst>
                                    <p:cond delay="0"/>
                                  </p:stCondLst>
                                  <p:childTnLst>
                                    <p:anim calcmode="lin" valueType="num">
                                      <p:cBhvr>
                                        <p:cTn id="136" dur="500"/>
                                        <p:tgtEl>
                                          <p:spTgt spid="25808"/>
                                        </p:tgtEl>
                                        <p:attrNameLst>
                                          <p:attrName>ppt_w</p:attrName>
                                        </p:attrNameLst>
                                      </p:cBhvr>
                                      <p:tavLst>
                                        <p:tav tm="0">
                                          <p:val>
                                            <p:strVal val="ppt_w"/>
                                          </p:val>
                                        </p:tav>
                                        <p:tav tm="100000">
                                          <p:val>
                                            <p:fltVal val="0"/>
                                          </p:val>
                                        </p:tav>
                                      </p:tavLst>
                                    </p:anim>
                                    <p:anim calcmode="lin" valueType="num">
                                      <p:cBhvr>
                                        <p:cTn id="137" dur="500"/>
                                        <p:tgtEl>
                                          <p:spTgt spid="25808"/>
                                        </p:tgtEl>
                                        <p:attrNameLst>
                                          <p:attrName>ppt_h</p:attrName>
                                        </p:attrNameLst>
                                      </p:cBhvr>
                                      <p:tavLst>
                                        <p:tav tm="0">
                                          <p:val>
                                            <p:strVal val="ppt_h"/>
                                          </p:val>
                                        </p:tav>
                                        <p:tav tm="100000">
                                          <p:val>
                                            <p:fltVal val="0"/>
                                          </p:val>
                                        </p:tav>
                                      </p:tavLst>
                                    </p:anim>
                                    <p:animEffect transition="out" filter="fade">
                                      <p:cBhvr>
                                        <p:cTn id="138" dur="500"/>
                                        <p:tgtEl>
                                          <p:spTgt spid="25808"/>
                                        </p:tgtEl>
                                      </p:cBhvr>
                                    </p:animEffect>
                                    <p:set>
                                      <p:cBhvr>
                                        <p:cTn id="139" dur="1" fill="hold">
                                          <p:stCondLst>
                                            <p:cond delay="499"/>
                                          </p:stCondLst>
                                        </p:cTn>
                                        <p:tgtEl>
                                          <p:spTgt spid="25808"/>
                                        </p:tgtEl>
                                        <p:attrNameLst>
                                          <p:attrName>style.visibility</p:attrName>
                                        </p:attrNameLst>
                                      </p:cBhvr>
                                      <p:to>
                                        <p:strVal val="hidden"/>
                                      </p:to>
                                    </p:set>
                                  </p:childTnLst>
                                </p:cTn>
                              </p:par>
                            </p:childTnLst>
                          </p:cTn>
                        </p:par>
                      </p:childTnLst>
                    </p:cTn>
                  </p:par>
                </p:childTnLst>
              </p:cTn>
              <p:nextCondLst>
                <p:cond evt="onClick" delay="0">
                  <p:tgtEl>
                    <p:spTgt spid="26657"/>
                  </p:tgtEl>
                </p:cond>
              </p:nextCondLst>
            </p:seq>
            <p:seq concurrent="1" nextAc="seek">
              <p:cTn id="140" restart="whenNotActive" fill="hold" evtFilter="cancelBubble" nodeType="interactiveSeq">
                <p:stCondLst>
                  <p:cond evt="onClick" delay="0">
                    <p:tgtEl>
                      <p:spTgt spid="26760"/>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25846"/>
                                        </p:tgtEl>
                                        <p:attrNameLst>
                                          <p:attrName>style.visibility</p:attrName>
                                        </p:attrNameLst>
                                      </p:cBhvr>
                                      <p:to>
                                        <p:strVal val="visible"/>
                                      </p:to>
                                    </p:set>
                                    <p:anim calcmode="lin" valueType="num">
                                      <p:cBhvr>
                                        <p:cTn id="145" dur="500" fill="hold"/>
                                        <p:tgtEl>
                                          <p:spTgt spid="25846"/>
                                        </p:tgtEl>
                                        <p:attrNameLst>
                                          <p:attrName>ppt_w</p:attrName>
                                        </p:attrNameLst>
                                      </p:cBhvr>
                                      <p:tavLst>
                                        <p:tav tm="0">
                                          <p:val>
                                            <p:fltVal val="0"/>
                                          </p:val>
                                        </p:tav>
                                        <p:tav tm="100000">
                                          <p:val>
                                            <p:strVal val="#ppt_w"/>
                                          </p:val>
                                        </p:tav>
                                      </p:tavLst>
                                    </p:anim>
                                    <p:anim calcmode="lin" valueType="num">
                                      <p:cBhvr>
                                        <p:cTn id="146" dur="500" fill="hold"/>
                                        <p:tgtEl>
                                          <p:spTgt spid="25846"/>
                                        </p:tgtEl>
                                        <p:attrNameLst>
                                          <p:attrName>ppt_h</p:attrName>
                                        </p:attrNameLst>
                                      </p:cBhvr>
                                      <p:tavLst>
                                        <p:tav tm="0">
                                          <p:val>
                                            <p:fltVal val="0"/>
                                          </p:val>
                                        </p:tav>
                                        <p:tav tm="100000">
                                          <p:val>
                                            <p:strVal val="#ppt_h"/>
                                          </p:val>
                                        </p:tav>
                                      </p:tavLst>
                                    </p:anim>
                                    <p:animEffect transition="in" filter="fade">
                                      <p:cBhvr>
                                        <p:cTn id="147" dur="500"/>
                                        <p:tgtEl>
                                          <p:spTgt spid="2584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53" presetClass="entr" presetSubtype="0" fill="hold" grpId="0" nodeType="clickEffect">
                                  <p:stCondLst>
                                    <p:cond delay="0"/>
                                  </p:stCondLst>
                                  <p:childTnLst>
                                    <p:set>
                                      <p:cBhvr>
                                        <p:cTn id="151" dur="1" fill="hold">
                                          <p:stCondLst>
                                            <p:cond delay="0"/>
                                          </p:stCondLst>
                                        </p:cTn>
                                        <p:tgtEl>
                                          <p:spTgt spid="26773"/>
                                        </p:tgtEl>
                                        <p:attrNameLst>
                                          <p:attrName>style.visibility</p:attrName>
                                        </p:attrNameLst>
                                      </p:cBhvr>
                                      <p:to>
                                        <p:strVal val="visible"/>
                                      </p:to>
                                    </p:set>
                                    <p:anim calcmode="lin" valueType="num">
                                      <p:cBhvr>
                                        <p:cTn id="152" dur="500" fill="hold"/>
                                        <p:tgtEl>
                                          <p:spTgt spid="26773"/>
                                        </p:tgtEl>
                                        <p:attrNameLst>
                                          <p:attrName>ppt_w</p:attrName>
                                        </p:attrNameLst>
                                      </p:cBhvr>
                                      <p:tavLst>
                                        <p:tav tm="0">
                                          <p:val>
                                            <p:fltVal val="0"/>
                                          </p:val>
                                        </p:tav>
                                        <p:tav tm="100000">
                                          <p:val>
                                            <p:strVal val="#ppt_w"/>
                                          </p:val>
                                        </p:tav>
                                      </p:tavLst>
                                    </p:anim>
                                    <p:anim calcmode="lin" valueType="num">
                                      <p:cBhvr>
                                        <p:cTn id="153" dur="500" fill="hold"/>
                                        <p:tgtEl>
                                          <p:spTgt spid="26773"/>
                                        </p:tgtEl>
                                        <p:attrNameLst>
                                          <p:attrName>ppt_h</p:attrName>
                                        </p:attrNameLst>
                                      </p:cBhvr>
                                      <p:tavLst>
                                        <p:tav tm="0">
                                          <p:val>
                                            <p:fltVal val="0"/>
                                          </p:val>
                                        </p:tav>
                                        <p:tav tm="100000">
                                          <p:val>
                                            <p:strVal val="#ppt_h"/>
                                          </p:val>
                                        </p:tav>
                                      </p:tavLst>
                                    </p:anim>
                                    <p:animEffect transition="in" filter="fade">
                                      <p:cBhvr>
                                        <p:cTn id="154" dur="500"/>
                                        <p:tgtEl>
                                          <p:spTgt spid="26773"/>
                                        </p:tgtEl>
                                      </p:cBhvr>
                                    </p:animEffect>
                                  </p:childTnLst>
                                  <p:subTnLst>
                                    <p:audio>
                                      <p:cMediaNode>
                                        <p:cTn display="0" masterRel="sameClick">
                                          <p:stCondLst>
                                            <p:cond evt="begin" delay="0">
                                              <p:tn val="150"/>
                                            </p:cond>
                                          </p:stCondLst>
                                          <p:endCondLst>
                                            <p:cond evt="onStopAudio" delay="0">
                                              <p:tgtEl>
                                                <p:sldTgt/>
                                              </p:tgtEl>
                                            </p:cond>
                                          </p:endCondLst>
                                        </p:cTn>
                                        <p:tgtEl>
                                          <p:sndTgt r:embed="rId2" name="applause.wav"/>
                                        </p:tgtEl>
                                      </p:cMediaNode>
                                    </p:audio>
                                  </p:subTnLst>
                                </p:cTn>
                              </p:par>
                              <p:par>
                                <p:cTn id="155" presetID="53" presetClass="entr" presetSubtype="0" fill="hold" grpId="0" nodeType="withEffect">
                                  <p:stCondLst>
                                    <p:cond delay="0"/>
                                  </p:stCondLst>
                                  <p:childTnLst>
                                    <p:set>
                                      <p:cBhvr>
                                        <p:cTn id="156" dur="1" fill="hold">
                                          <p:stCondLst>
                                            <p:cond delay="0"/>
                                          </p:stCondLst>
                                        </p:cTn>
                                        <p:tgtEl>
                                          <p:spTgt spid="26775"/>
                                        </p:tgtEl>
                                        <p:attrNameLst>
                                          <p:attrName>style.visibility</p:attrName>
                                        </p:attrNameLst>
                                      </p:cBhvr>
                                      <p:to>
                                        <p:strVal val="visible"/>
                                      </p:to>
                                    </p:set>
                                    <p:anim calcmode="lin" valueType="num">
                                      <p:cBhvr>
                                        <p:cTn id="157" dur="500" fill="hold"/>
                                        <p:tgtEl>
                                          <p:spTgt spid="26775"/>
                                        </p:tgtEl>
                                        <p:attrNameLst>
                                          <p:attrName>ppt_w</p:attrName>
                                        </p:attrNameLst>
                                      </p:cBhvr>
                                      <p:tavLst>
                                        <p:tav tm="0">
                                          <p:val>
                                            <p:fltVal val="0"/>
                                          </p:val>
                                        </p:tav>
                                        <p:tav tm="100000">
                                          <p:val>
                                            <p:strVal val="#ppt_w"/>
                                          </p:val>
                                        </p:tav>
                                      </p:tavLst>
                                    </p:anim>
                                    <p:anim calcmode="lin" valueType="num">
                                      <p:cBhvr>
                                        <p:cTn id="158" dur="500" fill="hold"/>
                                        <p:tgtEl>
                                          <p:spTgt spid="26775"/>
                                        </p:tgtEl>
                                        <p:attrNameLst>
                                          <p:attrName>ppt_h</p:attrName>
                                        </p:attrNameLst>
                                      </p:cBhvr>
                                      <p:tavLst>
                                        <p:tav tm="0">
                                          <p:val>
                                            <p:fltVal val="0"/>
                                          </p:val>
                                        </p:tav>
                                        <p:tav tm="100000">
                                          <p:val>
                                            <p:strVal val="#ppt_h"/>
                                          </p:val>
                                        </p:tav>
                                      </p:tavLst>
                                    </p:anim>
                                    <p:animEffect transition="in" filter="fade">
                                      <p:cBhvr>
                                        <p:cTn id="159" dur="500"/>
                                        <p:tgtEl>
                                          <p:spTgt spid="26775"/>
                                        </p:tgtEl>
                                      </p:cBhvr>
                                    </p:animEffect>
                                  </p:childTnLst>
                                  <p:subTnLst>
                                    <p:audio>
                                      <p:cMediaNode>
                                        <p:cTn display="0" masterRel="sameClick">
                                          <p:stCondLst>
                                            <p:cond evt="begin" delay="0">
                                              <p:tn val="155"/>
                                            </p:cond>
                                          </p:stCondLst>
                                          <p:endCondLst>
                                            <p:cond evt="onStopAudio" delay="0">
                                              <p:tgtEl>
                                                <p:sldTgt/>
                                              </p:tgtEl>
                                            </p:cond>
                                          </p:endCondLst>
                                        </p:cTn>
                                        <p:tgtEl>
                                          <p:sndTgt r:embed="rId2" name="applause.wav"/>
                                        </p:tgtEl>
                                      </p:cMediaNode>
                                    </p:audio>
                                  </p:subTnLst>
                                </p:cTn>
                              </p:par>
                              <p:par>
                                <p:cTn id="160" presetID="53" presetClass="entr" presetSubtype="0" fill="hold" grpId="0" nodeType="withEffect">
                                  <p:stCondLst>
                                    <p:cond delay="0"/>
                                  </p:stCondLst>
                                  <p:childTnLst>
                                    <p:set>
                                      <p:cBhvr>
                                        <p:cTn id="161" dur="1" fill="hold">
                                          <p:stCondLst>
                                            <p:cond delay="0"/>
                                          </p:stCondLst>
                                        </p:cTn>
                                        <p:tgtEl>
                                          <p:spTgt spid="26776"/>
                                        </p:tgtEl>
                                        <p:attrNameLst>
                                          <p:attrName>style.visibility</p:attrName>
                                        </p:attrNameLst>
                                      </p:cBhvr>
                                      <p:to>
                                        <p:strVal val="visible"/>
                                      </p:to>
                                    </p:set>
                                    <p:anim calcmode="lin" valueType="num">
                                      <p:cBhvr>
                                        <p:cTn id="162" dur="500" fill="hold"/>
                                        <p:tgtEl>
                                          <p:spTgt spid="26776"/>
                                        </p:tgtEl>
                                        <p:attrNameLst>
                                          <p:attrName>ppt_w</p:attrName>
                                        </p:attrNameLst>
                                      </p:cBhvr>
                                      <p:tavLst>
                                        <p:tav tm="0">
                                          <p:val>
                                            <p:fltVal val="0"/>
                                          </p:val>
                                        </p:tav>
                                        <p:tav tm="100000">
                                          <p:val>
                                            <p:strVal val="#ppt_w"/>
                                          </p:val>
                                        </p:tav>
                                      </p:tavLst>
                                    </p:anim>
                                    <p:anim calcmode="lin" valueType="num">
                                      <p:cBhvr>
                                        <p:cTn id="163" dur="500" fill="hold"/>
                                        <p:tgtEl>
                                          <p:spTgt spid="26776"/>
                                        </p:tgtEl>
                                        <p:attrNameLst>
                                          <p:attrName>ppt_h</p:attrName>
                                        </p:attrNameLst>
                                      </p:cBhvr>
                                      <p:tavLst>
                                        <p:tav tm="0">
                                          <p:val>
                                            <p:fltVal val="0"/>
                                          </p:val>
                                        </p:tav>
                                        <p:tav tm="100000">
                                          <p:val>
                                            <p:strVal val="#ppt_h"/>
                                          </p:val>
                                        </p:tav>
                                      </p:tavLst>
                                    </p:anim>
                                    <p:animEffect transition="in" filter="fade">
                                      <p:cBhvr>
                                        <p:cTn id="164" dur="500"/>
                                        <p:tgtEl>
                                          <p:spTgt spid="26776"/>
                                        </p:tgtEl>
                                      </p:cBhvr>
                                    </p:animEffect>
                                  </p:childTnLst>
                                  <p:subTnLst>
                                    <p:audio>
                                      <p:cMediaNode>
                                        <p:cTn display="0" masterRel="sameClick">
                                          <p:stCondLst>
                                            <p:cond evt="begin" delay="0">
                                              <p:tn val="160"/>
                                            </p:cond>
                                          </p:stCondLst>
                                          <p:endCondLst>
                                            <p:cond evt="onStopAudio" delay="0">
                                              <p:tgtEl>
                                                <p:sldTgt/>
                                              </p:tgtEl>
                                            </p:cond>
                                          </p:endCondLst>
                                        </p:cTn>
                                        <p:tgtEl>
                                          <p:sndTgt r:embed="rId2" name="applause.wav"/>
                                        </p:tgtEl>
                                      </p:cMediaNode>
                                    </p:audio>
                                  </p:subTnLst>
                                </p:cTn>
                              </p:par>
                            </p:childTnLst>
                          </p:cTn>
                        </p:par>
                        <p:par>
                          <p:cTn id="165" fill="hold" nodeType="afterGroup">
                            <p:stCondLst>
                              <p:cond delay="500"/>
                            </p:stCondLst>
                            <p:childTnLst>
                              <p:par>
                                <p:cTn id="166" presetID="53" presetClass="exit" presetSubtype="0" fill="hold" grpId="1" nodeType="afterEffect">
                                  <p:stCondLst>
                                    <p:cond delay="0"/>
                                  </p:stCondLst>
                                  <p:childTnLst>
                                    <p:anim calcmode="lin" valueType="num">
                                      <p:cBhvr>
                                        <p:cTn id="167" dur="500"/>
                                        <p:tgtEl>
                                          <p:spTgt spid="25846"/>
                                        </p:tgtEl>
                                        <p:attrNameLst>
                                          <p:attrName>ppt_w</p:attrName>
                                        </p:attrNameLst>
                                      </p:cBhvr>
                                      <p:tavLst>
                                        <p:tav tm="0">
                                          <p:val>
                                            <p:strVal val="ppt_w"/>
                                          </p:val>
                                        </p:tav>
                                        <p:tav tm="100000">
                                          <p:val>
                                            <p:fltVal val="0"/>
                                          </p:val>
                                        </p:tav>
                                      </p:tavLst>
                                    </p:anim>
                                    <p:anim calcmode="lin" valueType="num">
                                      <p:cBhvr>
                                        <p:cTn id="168" dur="500"/>
                                        <p:tgtEl>
                                          <p:spTgt spid="25846"/>
                                        </p:tgtEl>
                                        <p:attrNameLst>
                                          <p:attrName>ppt_h</p:attrName>
                                        </p:attrNameLst>
                                      </p:cBhvr>
                                      <p:tavLst>
                                        <p:tav tm="0">
                                          <p:val>
                                            <p:strVal val="ppt_h"/>
                                          </p:val>
                                        </p:tav>
                                        <p:tav tm="100000">
                                          <p:val>
                                            <p:fltVal val="0"/>
                                          </p:val>
                                        </p:tav>
                                      </p:tavLst>
                                    </p:anim>
                                    <p:animEffect transition="out" filter="fade">
                                      <p:cBhvr>
                                        <p:cTn id="169" dur="500"/>
                                        <p:tgtEl>
                                          <p:spTgt spid="25846"/>
                                        </p:tgtEl>
                                      </p:cBhvr>
                                    </p:animEffect>
                                    <p:set>
                                      <p:cBhvr>
                                        <p:cTn id="170" dur="1" fill="hold">
                                          <p:stCondLst>
                                            <p:cond delay="499"/>
                                          </p:stCondLst>
                                        </p:cTn>
                                        <p:tgtEl>
                                          <p:spTgt spid="25846"/>
                                        </p:tgtEl>
                                        <p:attrNameLst>
                                          <p:attrName>style.visibility</p:attrName>
                                        </p:attrNameLst>
                                      </p:cBhvr>
                                      <p:to>
                                        <p:strVal val="hidden"/>
                                      </p:to>
                                    </p:set>
                                  </p:childTnLst>
                                </p:cTn>
                              </p:par>
                            </p:childTnLst>
                          </p:cTn>
                        </p:par>
                      </p:childTnLst>
                    </p:cTn>
                  </p:par>
                </p:childTnLst>
              </p:cTn>
              <p:nextCondLst>
                <p:cond evt="onClick" delay="0">
                  <p:tgtEl>
                    <p:spTgt spid="26760"/>
                  </p:tgtEl>
                </p:cond>
              </p:nextCondLst>
            </p:seq>
            <p:seq concurrent="1" nextAc="seek">
              <p:cTn id="171" restart="whenNotActive" fill="hold" evtFilter="cancelBubble" nodeType="interactiveSeq">
                <p:stCondLst>
                  <p:cond evt="onClick" delay="0">
                    <p:tgtEl>
                      <p:spTgt spid="26814"/>
                    </p:tgtEl>
                  </p:cond>
                </p:stCondLst>
                <p:endSync evt="end" delay="0">
                  <p:rtn val="all"/>
                </p:endSync>
                <p:childTnLst>
                  <p:par>
                    <p:cTn id="172" fill="hold" nodeType="clickPar">
                      <p:stCondLst>
                        <p:cond delay="0"/>
                      </p:stCondLst>
                      <p:childTnLst>
                        <p:par>
                          <p:cTn id="173" fill="hold" nodeType="withGroup">
                            <p:stCondLst>
                              <p:cond delay="0"/>
                            </p:stCondLst>
                            <p:childTnLst>
                              <p:par>
                                <p:cTn id="174" presetID="53" presetClass="entr" presetSubtype="0" fill="hold" grpId="0" nodeType="clickEffect">
                                  <p:stCondLst>
                                    <p:cond delay="0"/>
                                  </p:stCondLst>
                                  <p:childTnLst>
                                    <p:set>
                                      <p:cBhvr>
                                        <p:cTn id="175" dur="1" fill="hold">
                                          <p:stCondLst>
                                            <p:cond delay="0"/>
                                          </p:stCondLst>
                                        </p:cTn>
                                        <p:tgtEl>
                                          <p:spTgt spid="25810"/>
                                        </p:tgtEl>
                                        <p:attrNameLst>
                                          <p:attrName>style.visibility</p:attrName>
                                        </p:attrNameLst>
                                      </p:cBhvr>
                                      <p:to>
                                        <p:strVal val="visible"/>
                                      </p:to>
                                    </p:set>
                                    <p:anim calcmode="lin" valueType="num">
                                      <p:cBhvr>
                                        <p:cTn id="176" dur="500" fill="hold"/>
                                        <p:tgtEl>
                                          <p:spTgt spid="25810"/>
                                        </p:tgtEl>
                                        <p:attrNameLst>
                                          <p:attrName>ppt_w</p:attrName>
                                        </p:attrNameLst>
                                      </p:cBhvr>
                                      <p:tavLst>
                                        <p:tav tm="0">
                                          <p:val>
                                            <p:fltVal val="0"/>
                                          </p:val>
                                        </p:tav>
                                        <p:tav tm="100000">
                                          <p:val>
                                            <p:strVal val="#ppt_w"/>
                                          </p:val>
                                        </p:tav>
                                      </p:tavLst>
                                    </p:anim>
                                    <p:anim calcmode="lin" valueType="num">
                                      <p:cBhvr>
                                        <p:cTn id="177" dur="500" fill="hold"/>
                                        <p:tgtEl>
                                          <p:spTgt spid="25810"/>
                                        </p:tgtEl>
                                        <p:attrNameLst>
                                          <p:attrName>ppt_h</p:attrName>
                                        </p:attrNameLst>
                                      </p:cBhvr>
                                      <p:tavLst>
                                        <p:tav tm="0">
                                          <p:val>
                                            <p:fltVal val="0"/>
                                          </p:val>
                                        </p:tav>
                                        <p:tav tm="100000">
                                          <p:val>
                                            <p:strVal val="#ppt_h"/>
                                          </p:val>
                                        </p:tav>
                                      </p:tavLst>
                                    </p:anim>
                                    <p:animEffect transition="in" filter="fade">
                                      <p:cBhvr>
                                        <p:cTn id="178" dur="500"/>
                                        <p:tgtEl>
                                          <p:spTgt spid="25810"/>
                                        </p:tgtEl>
                                      </p:cBhvr>
                                    </p:animEffect>
                                  </p:childTnLst>
                                </p:cTn>
                              </p:par>
                            </p:childTnLst>
                          </p:cTn>
                        </p:par>
                      </p:childTnLst>
                    </p:cTn>
                  </p:par>
                </p:childTnLst>
              </p:cTn>
              <p:nextCondLst>
                <p:cond evt="onClick" delay="0">
                  <p:tgtEl>
                    <p:spTgt spid="26814"/>
                  </p:tgtEl>
                </p:cond>
              </p:nextCondLst>
            </p:seq>
            <p:seq concurrent="1" nextAc="seek">
              <p:cTn id="179" restart="whenNotActive" fill="hold" evtFilter="cancelBubble" nodeType="interactiveSeq">
                <p:stCondLst>
                  <p:cond evt="onClick" delay="0">
                    <p:tgtEl>
                      <p:spTgt spid="26813"/>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53" presetClass="entr" presetSubtype="0" fill="hold" grpId="0" nodeType="clickEffect">
                                  <p:stCondLst>
                                    <p:cond delay="0"/>
                                  </p:stCondLst>
                                  <p:childTnLst>
                                    <p:set>
                                      <p:cBhvr>
                                        <p:cTn id="183" dur="1" fill="hold">
                                          <p:stCondLst>
                                            <p:cond delay="0"/>
                                          </p:stCondLst>
                                        </p:cTn>
                                        <p:tgtEl>
                                          <p:spTgt spid="26817"/>
                                        </p:tgtEl>
                                        <p:attrNameLst>
                                          <p:attrName>style.visibility</p:attrName>
                                        </p:attrNameLst>
                                      </p:cBhvr>
                                      <p:to>
                                        <p:strVal val="visible"/>
                                      </p:to>
                                    </p:set>
                                    <p:anim calcmode="lin" valueType="num">
                                      <p:cBhvr>
                                        <p:cTn id="184" dur="500" fill="hold"/>
                                        <p:tgtEl>
                                          <p:spTgt spid="26817"/>
                                        </p:tgtEl>
                                        <p:attrNameLst>
                                          <p:attrName>ppt_w</p:attrName>
                                        </p:attrNameLst>
                                      </p:cBhvr>
                                      <p:tavLst>
                                        <p:tav tm="0">
                                          <p:val>
                                            <p:fltVal val="0"/>
                                          </p:val>
                                        </p:tav>
                                        <p:tav tm="100000">
                                          <p:val>
                                            <p:strVal val="#ppt_w"/>
                                          </p:val>
                                        </p:tav>
                                      </p:tavLst>
                                    </p:anim>
                                    <p:anim calcmode="lin" valueType="num">
                                      <p:cBhvr>
                                        <p:cTn id="185" dur="500" fill="hold"/>
                                        <p:tgtEl>
                                          <p:spTgt spid="26817"/>
                                        </p:tgtEl>
                                        <p:attrNameLst>
                                          <p:attrName>ppt_h</p:attrName>
                                        </p:attrNameLst>
                                      </p:cBhvr>
                                      <p:tavLst>
                                        <p:tav tm="0">
                                          <p:val>
                                            <p:fltVal val="0"/>
                                          </p:val>
                                        </p:tav>
                                        <p:tav tm="100000">
                                          <p:val>
                                            <p:strVal val="#ppt_h"/>
                                          </p:val>
                                        </p:tav>
                                      </p:tavLst>
                                    </p:anim>
                                    <p:animEffect transition="in" filter="fade">
                                      <p:cBhvr>
                                        <p:cTn id="186" dur="500"/>
                                        <p:tgtEl>
                                          <p:spTgt spid="26817"/>
                                        </p:tgtEl>
                                      </p:cBhvr>
                                    </p:animEffect>
                                  </p:childTnLst>
                                  <p:subTnLst>
                                    <p:audio>
                                      <p:cMediaNode>
                                        <p:cTn display="0" masterRel="sameClick">
                                          <p:stCondLst>
                                            <p:cond evt="begin" delay="0">
                                              <p:tn val="182"/>
                                            </p:cond>
                                          </p:stCondLst>
                                          <p:endCondLst>
                                            <p:cond evt="onStopAudio" delay="0">
                                              <p:tgtEl>
                                                <p:sldTgt/>
                                              </p:tgtEl>
                                            </p:cond>
                                          </p:endCondLst>
                                        </p:cTn>
                                        <p:tgtEl>
                                          <p:sndTgt r:embed="rId2" name="applause.wav"/>
                                        </p:tgtEl>
                                      </p:cMediaNode>
                                    </p:audio>
                                  </p:subTnLst>
                                </p:cTn>
                              </p:par>
                              <p:par>
                                <p:cTn id="187" presetID="53" presetClass="entr" presetSubtype="0" fill="hold" grpId="0" nodeType="withEffect">
                                  <p:stCondLst>
                                    <p:cond delay="0"/>
                                  </p:stCondLst>
                                  <p:childTnLst>
                                    <p:set>
                                      <p:cBhvr>
                                        <p:cTn id="188" dur="1" fill="hold">
                                          <p:stCondLst>
                                            <p:cond delay="0"/>
                                          </p:stCondLst>
                                        </p:cTn>
                                        <p:tgtEl>
                                          <p:spTgt spid="26816"/>
                                        </p:tgtEl>
                                        <p:attrNameLst>
                                          <p:attrName>style.visibility</p:attrName>
                                        </p:attrNameLst>
                                      </p:cBhvr>
                                      <p:to>
                                        <p:strVal val="visible"/>
                                      </p:to>
                                    </p:set>
                                    <p:anim calcmode="lin" valueType="num">
                                      <p:cBhvr>
                                        <p:cTn id="189" dur="500" fill="hold"/>
                                        <p:tgtEl>
                                          <p:spTgt spid="26816"/>
                                        </p:tgtEl>
                                        <p:attrNameLst>
                                          <p:attrName>ppt_w</p:attrName>
                                        </p:attrNameLst>
                                      </p:cBhvr>
                                      <p:tavLst>
                                        <p:tav tm="0">
                                          <p:val>
                                            <p:fltVal val="0"/>
                                          </p:val>
                                        </p:tav>
                                        <p:tav tm="100000">
                                          <p:val>
                                            <p:strVal val="#ppt_w"/>
                                          </p:val>
                                        </p:tav>
                                      </p:tavLst>
                                    </p:anim>
                                    <p:anim calcmode="lin" valueType="num">
                                      <p:cBhvr>
                                        <p:cTn id="190" dur="500" fill="hold"/>
                                        <p:tgtEl>
                                          <p:spTgt spid="26816"/>
                                        </p:tgtEl>
                                        <p:attrNameLst>
                                          <p:attrName>ppt_h</p:attrName>
                                        </p:attrNameLst>
                                      </p:cBhvr>
                                      <p:tavLst>
                                        <p:tav tm="0">
                                          <p:val>
                                            <p:fltVal val="0"/>
                                          </p:val>
                                        </p:tav>
                                        <p:tav tm="100000">
                                          <p:val>
                                            <p:strVal val="#ppt_h"/>
                                          </p:val>
                                        </p:tav>
                                      </p:tavLst>
                                    </p:anim>
                                    <p:animEffect transition="in" filter="fade">
                                      <p:cBhvr>
                                        <p:cTn id="191" dur="500"/>
                                        <p:tgtEl>
                                          <p:spTgt spid="26816"/>
                                        </p:tgtEl>
                                      </p:cBhvr>
                                    </p:animEffect>
                                  </p:childTnLst>
                                  <p:subTnLst>
                                    <p:audio>
                                      <p:cMediaNode>
                                        <p:cTn display="0" masterRel="sameClick">
                                          <p:stCondLst>
                                            <p:cond evt="begin" delay="0">
                                              <p:tn val="187"/>
                                            </p:cond>
                                          </p:stCondLst>
                                          <p:endCondLst>
                                            <p:cond evt="onStopAudio" delay="0">
                                              <p:tgtEl>
                                                <p:sldTgt/>
                                              </p:tgtEl>
                                            </p:cond>
                                          </p:endCondLst>
                                        </p:cTn>
                                        <p:tgtEl>
                                          <p:sndTgt r:embed="rId2" name="applause.wav"/>
                                        </p:tgtEl>
                                      </p:cMediaNode>
                                    </p:audio>
                                  </p:subTnLst>
                                </p:cTn>
                              </p:par>
                              <p:par>
                                <p:cTn id="192" presetID="53" presetClass="entr" presetSubtype="0" fill="hold" grpId="0" nodeType="withEffect">
                                  <p:stCondLst>
                                    <p:cond delay="0"/>
                                  </p:stCondLst>
                                  <p:childTnLst>
                                    <p:set>
                                      <p:cBhvr>
                                        <p:cTn id="193" dur="1" fill="hold">
                                          <p:stCondLst>
                                            <p:cond delay="0"/>
                                          </p:stCondLst>
                                        </p:cTn>
                                        <p:tgtEl>
                                          <p:spTgt spid="26819"/>
                                        </p:tgtEl>
                                        <p:attrNameLst>
                                          <p:attrName>style.visibility</p:attrName>
                                        </p:attrNameLst>
                                      </p:cBhvr>
                                      <p:to>
                                        <p:strVal val="visible"/>
                                      </p:to>
                                    </p:set>
                                    <p:anim calcmode="lin" valueType="num">
                                      <p:cBhvr>
                                        <p:cTn id="194" dur="500" fill="hold"/>
                                        <p:tgtEl>
                                          <p:spTgt spid="26819"/>
                                        </p:tgtEl>
                                        <p:attrNameLst>
                                          <p:attrName>ppt_w</p:attrName>
                                        </p:attrNameLst>
                                      </p:cBhvr>
                                      <p:tavLst>
                                        <p:tav tm="0">
                                          <p:val>
                                            <p:fltVal val="0"/>
                                          </p:val>
                                        </p:tav>
                                        <p:tav tm="100000">
                                          <p:val>
                                            <p:strVal val="#ppt_w"/>
                                          </p:val>
                                        </p:tav>
                                      </p:tavLst>
                                    </p:anim>
                                    <p:anim calcmode="lin" valueType="num">
                                      <p:cBhvr>
                                        <p:cTn id="195" dur="500" fill="hold"/>
                                        <p:tgtEl>
                                          <p:spTgt spid="26819"/>
                                        </p:tgtEl>
                                        <p:attrNameLst>
                                          <p:attrName>ppt_h</p:attrName>
                                        </p:attrNameLst>
                                      </p:cBhvr>
                                      <p:tavLst>
                                        <p:tav tm="0">
                                          <p:val>
                                            <p:fltVal val="0"/>
                                          </p:val>
                                        </p:tav>
                                        <p:tav tm="100000">
                                          <p:val>
                                            <p:strVal val="#ppt_h"/>
                                          </p:val>
                                        </p:tav>
                                      </p:tavLst>
                                    </p:anim>
                                    <p:animEffect transition="in" filter="fade">
                                      <p:cBhvr>
                                        <p:cTn id="196" dur="500"/>
                                        <p:tgtEl>
                                          <p:spTgt spid="26819"/>
                                        </p:tgtEl>
                                      </p:cBhvr>
                                    </p:animEffect>
                                  </p:childTnLst>
                                  <p:subTnLst>
                                    <p:audio>
                                      <p:cMediaNode>
                                        <p:cTn display="0" masterRel="sameClick">
                                          <p:stCondLst>
                                            <p:cond evt="begin" delay="0">
                                              <p:tn val="192"/>
                                            </p:cond>
                                          </p:stCondLst>
                                          <p:endCondLst>
                                            <p:cond evt="onStopAudio" delay="0">
                                              <p:tgtEl>
                                                <p:sldTgt/>
                                              </p:tgtEl>
                                            </p:cond>
                                          </p:endCondLst>
                                        </p:cTn>
                                        <p:tgtEl>
                                          <p:sndTgt r:embed="rId2" name="applause.wav"/>
                                        </p:tgtEl>
                                      </p:cMediaNode>
                                    </p:audio>
                                  </p:subTnLst>
                                </p:cTn>
                              </p:par>
                              <p:par>
                                <p:cTn id="197" presetID="53" presetClass="entr" presetSubtype="0" fill="hold" grpId="0" nodeType="withEffect">
                                  <p:stCondLst>
                                    <p:cond delay="0"/>
                                  </p:stCondLst>
                                  <p:childTnLst>
                                    <p:set>
                                      <p:cBhvr>
                                        <p:cTn id="198" dur="1" fill="hold">
                                          <p:stCondLst>
                                            <p:cond delay="0"/>
                                          </p:stCondLst>
                                        </p:cTn>
                                        <p:tgtEl>
                                          <p:spTgt spid="26818"/>
                                        </p:tgtEl>
                                        <p:attrNameLst>
                                          <p:attrName>style.visibility</p:attrName>
                                        </p:attrNameLst>
                                      </p:cBhvr>
                                      <p:to>
                                        <p:strVal val="visible"/>
                                      </p:to>
                                    </p:set>
                                    <p:anim calcmode="lin" valueType="num">
                                      <p:cBhvr>
                                        <p:cTn id="199" dur="500" fill="hold"/>
                                        <p:tgtEl>
                                          <p:spTgt spid="26818"/>
                                        </p:tgtEl>
                                        <p:attrNameLst>
                                          <p:attrName>ppt_w</p:attrName>
                                        </p:attrNameLst>
                                      </p:cBhvr>
                                      <p:tavLst>
                                        <p:tav tm="0">
                                          <p:val>
                                            <p:fltVal val="0"/>
                                          </p:val>
                                        </p:tav>
                                        <p:tav tm="100000">
                                          <p:val>
                                            <p:strVal val="#ppt_w"/>
                                          </p:val>
                                        </p:tav>
                                      </p:tavLst>
                                    </p:anim>
                                    <p:anim calcmode="lin" valueType="num">
                                      <p:cBhvr>
                                        <p:cTn id="200" dur="500" fill="hold"/>
                                        <p:tgtEl>
                                          <p:spTgt spid="26818"/>
                                        </p:tgtEl>
                                        <p:attrNameLst>
                                          <p:attrName>ppt_h</p:attrName>
                                        </p:attrNameLst>
                                      </p:cBhvr>
                                      <p:tavLst>
                                        <p:tav tm="0">
                                          <p:val>
                                            <p:fltVal val="0"/>
                                          </p:val>
                                        </p:tav>
                                        <p:tav tm="100000">
                                          <p:val>
                                            <p:strVal val="#ppt_h"/>
                                          </p:val>
                                        </p:tav>
                                      </p:tavLst>
                                    </p:anim>
                                    <p:animEffect transition="in" filter="fade">
                                      <p:cBhvr>
                                        <p:cTn id="201" dur="500"/>
                                        <p:tgtEl>
                                          <p:spTgt spid="26818"/>
                                        </p:tgtEl>
                                      </p:cBhvr>
                                    </p:animEffect>
                                  </p:childTnLst>
                                  <p:subTnLst>
                                    <p:audio>
                                      <p:cMediaNode>
                                        <p:cTn display="0" masterRel="sameClick">
                                          <p:stCondLst>
                                            <p:cond evt="begin" delay="0">
                                              <p:tn val="197"/>
                                            </p:cond>
                                          </p:stCondLst>
                                          <p:endCondLst>
                                            <p:cond evt="onStopAudio" delay="0">
                                              <p:tgtEl>
                                                <p:sldTgt/>
                                              </p:tgtEl>
                                            </p:cond>
                                          </p:endCondLst>
                                        </p:cTn>
                                        <p:tgtEl>
                                          <p:sndTgt r:embed="rId2" name="applause.wav"/>
                                        </p:tgtEl>
                                      </p:cMediaNode>
                                    </p:audio>
                                  </p:subTnLst>
                                </p:cTn>
                              </p:par>
                              <p:par>
                                <p:cTn id="202" presetID="53" presetClass="entr" presetSubtype="0" fill="hold" grpId="0" nodeType="withEffect">
                                  <p:stCondLst>
                                    <p:cond delay="0"/>
                                  </p:stCondLst>
                                  <p:childTnLst>
                                    <p:set>
                                      <p:cBhvr>
                                        <p:cTn id="203" dur="1" fill="hold">
                                          <p:stCondLst>
                                            <p:cond delay="0"/>
                                          </p:stCondLst>
                                        </p:cTn>
                                        <p:tgtEl>
                                          <p:spTgt spid="2"/>
                                        </p:tgtEl>
                                        <p:attrNameLst>
                                          <p:attrName>style.visibility</p:attrName>
                                        </p:attrNameLst>
                                      </p:cBhvr>
                                      <p:to>
                                        <p:strVal val="visible"/>
                                      </p:to>
                                    </p:set>
                                    <p:anim calcmode="lin" valueType="num">
                                      <p:cBhvr>
                                        <p:cTn id="204" dur="500" fill="hold"/>
                                        <p:tgtEl>
                                          <p:spTgt spid="2"/>
                                        </p:tgtEl>
                                        <p:attrNameLst>
                                          <p:attrName>ppt_w</p:attrName>
                                        </p:attrNameLst>
                                      </p:cBhvr>
                                      <p:tavLst>
                                        <p:tav tm="0">
                                          <p:val>
                                            <p:fltVal val="0"/>
                                          </p:val>
                                        </p:tav>
                                        <p:tav tm="100000">
                                          <p:val>
                                            <p:strVal val="#ppt_w"/>
                                          </p:val>
                                        </p:tav>
                                      </p:tavLst>
                                    </p:anim>
                                    <p:anim calcmode="lin" valueType="num">
                                      <p:cBhvr>
                                        <p:cTn id="205" dur="500" fill="hold"/>
                                        <p:tgtEl>
                                          <p:spTgt spid="2"/>
                                        </p:tgtEl>
                                        <p:attrNameLst>
                                          <p:attrName>ppt_h</p:attrName>
                                        </p:attrNameLst>
                                      </p:cBhvr>
                                      <p:tavLst>
                                        <p:tav tm="0">
                                          <p:val>
                                            <p:fltVal val="0"/>
                                          </p:val>
                                        </p:tav>
                                        <p:tav tm="100000">
                                          <p:val>
                                            <p:strVal val="#ppt_h"/>
                                          </p:val>
                                        </p:tav>
                                      </p:tavLst>
                                    </p:anim>
                                    <p:animEffect transition="in" filter="fade">
                                      <p:cBhvr>
                                        <p:cTn id="206" dur="500"/>
                                        <p:tgtEl>
                                          <p:spTgt spid="2"/>
                                        </p:tgtEl>
                                      </p:cBhvr>
                                    </p:animEffect>
                                  </p:childTnLst>
                                  <p:subTnLst>
                                    <p:audio>
                                      <p:cMediaNode>
                                        <p:cTn display="0" masterRel="sameClick">
                                          <p:stCondLst>
                                            <p:cond evt="begin" delay="0">
                                              <p:tn val="202"/>
                                            </p:cond>
                                          </p:stCondLst>
                                          <p:endCondLst>
                                            <p:cond evt="onStopAudio" delay="0">
                                              <p:tgtEl>
                                                <p:sldTgt/>
                                              </p:tgtEl>
                                            </p:cond>
                                          </p:endCondLst>
                                        </p:cTn>
                                        <p:tgtEl>
                                          <p:sndTgt r:embed="rId2" name="applause.wav"/>
                                        </p:tgtEl>
                                      </p:cMediaNode>
                                    </p:audio>
                                  </p:subTnLst>
                                </p:cTn>
                              </p:par>
                              <p:par>
                                <p:cTn id="207" presetID="53" presetClass="entr" presetSubtype="0" fill="hold" grpId="0" nodeType="withEffect">
                                  <p:stCondLst>
                                    <p:cond delay="0"/>
                                  </p:stCondLst>
                                  <p:childTnLst>
                                    <p:set>
                                      <p:cBhvr>
                                        <p:cTn id="208" dur="1" fill="hold">
                                          <p:stCondLst>
                                            <p:cond delay="0"/>
                                          </p:stCondLst>
                                        </p:cTn>
                                        <p:tgtEl>
                                          <p:spTgt spid="3"/>
                                        </p:tgtEl>
                                        <p:attrNameLst>
                                          <p:attrName>style.visibility</p:attrName>
                                        </p:attrNameLst>
                                      </p:cBhvr>
                                      <p:to>
                                        <p:strVal val="visible"/>
                                      </p:to>
                                    </p:set>
                                    <p:anim calcmode="lin" valueType="num">
                                      <p:cBhvr>
                                        <p:cTn id="209" dur="500" fill="hold"/>
                                        <p:tgtEl>
                                          <p:spTgt spid="3"/>
                                        </p:tgtEl>
                                        <p:attrNameLst>
                                          <p:attrName>ppt_w</p:attrName>
                                        </p:attrNameLst>
                                      </p:cBhvr>
                                      <p:tavLst>
                                        <p:tav tm="0">
                                          <p:val>
                                            <p:fltVal val="0"/>
                                          </p:val>
                                        </p:tav>
                                        <p:tav tm="100000">
                                          <p:val>
                                            <p:strVal val="#ppt_w"/>
                                          </p:val>
                                        </p:tav>
                                      </p:tavLst>
                                    </p:anim>
                                    <p:anim calcmode="lin" valueType="num">
                                      <p:cBhvr>
                                        <p:cTn id="210" dur="500" fill="hold"/>
                                        <p:tgtEl>
                                          <p:spTgt spid="3"/>
                                        </p:tgtEl>
                                        <p:attrNameLst>
                                          <p:attrName>ppt_h</p:attrName>
                                        </p:attrNameLst>
                                      </p:cBhvr>
                                      <p:tavLst>
                                        <p:tav tm="0">
                                          <p:val>
                                            <p:fltVal val="0"/>
                                          </p:val>
                                        </p:tav>
                                        <p:tav tm="100000">
                                          <p:val>
                                            <p:strVal val="#ppt_h"/>
                                          </p:val>
                                        </p:tav>
                                      </p:tavLst>
                                    </p:anim>
                                    <p:animEffect transition="in" filter="fade">
                                      <p:cBhvr>
                                        <p:cTn id="211" dur="500"/>
                                        <p:tgtEl>
                                          <p:spTgt spid="3"/>
                                        </p:tgtEl>
                                      </p:cBhvr>
                                    </p:animEffect>
                                  </p:childTnLst>
                                  <p:subTnLst>
                                    <p:audio>
                                      <p:cMediaNode>
                                        <p:cTn display="0" masterRel="sameClick">
                                          <p:stCondLst>
                                            <p:cond evt="begin" delay="0">
                                              <p:tn val="207"/>
                                            </p:cond>
                                          </p:stCondLst>
                                          <p:endCondLst>
                                            <p:cond evt="onStopAudio" delay="0">
                                              <p:tgtEl>
                                                <p:sldTgt/>
                                              </p:tgtEl>
                                            </p:cond>
                                          </p:endCondLst>
                                        </p:cTn>
                                        <p:tgtEl>
                                          <p:sndTgt r:embed="rId2" name="applause.wav"/>
                                        </p:tgtEl>
                                      </p:cMediaNode>
                                    </p:audio>
                                  </p:subTnLst>
                                </p:cTn>
                              </p:par>
                              <p:par>
                                <p:cTn id="212" presetID="53" presetClass="entr" presetSubtype="0" fill="hold" grpId="0" nodeType="withEffect">
                                  <p:stCondLst>
                                    <p:cond delay="0"/>
                                  </p:stCondLst>
                                  <p:childTnLst>
                                    <p:set>
                                      <p:cBhvr>
                                        <p:cTn id="213" dur="1" fill="hold">
                                          <p:stCondLst>
                                            <p:cond delay="0"/>
                                          </p:stCondLst>
                                        </p:cTn>
                                        <p:tgtEl>
                                          <p:spTgt spid="26820"/>
                                        </p:tgtEl>
                                        <p:attrNameLst>
                                          <p:attrName>style.visibility</p:attrName>
                                        </p:attrNameLst>
                                      </p:cBhvr>
                                      <p:to>
                                        <p:strVal val="visible"/>
                                      </p:to>
                                    </p:set>
                                    <p:anim calcmode="lin" valueType="num">
                                      <p:cBhvr>
                                        <p:cTn id="214" dur="500" fill="hold"/>
                                        <p:tgtEl>
                                          <p:spTgt spid="26820"/>
                                        </p:tgtEl>
                                        <p:attrNameLst>
                                          <p:attrName>ppt_w</p:attrName>
                                        </p:attrNameLst>
                                      </p:cBhvr>
                                      <p:tavLst>
                                        <p:tav tm="0">
                                          <p:val>
                                            <p:fltVal val="0"/>
                                          </p:val>
                                        </p:tav>
                                        <p:tav tm="100000">
                                          <p:val>
                                            <p:strVal val="#ppt_w"/>
                                          </p:val>
                                        </p:tav>
                                      </p:tavLst>
                                    </p:anim>
                                    <p:anim calcmode="lin" valueType="num">
                                      <p:cBhvr>
                                        <p:cTn id="215" dur="500" fill="hold"/>
                                        <p:tgtEl>
                                          <p:spTgt spid="26820"/>
                                        </p:tgtEl>
                                        <p:attrNameLst>
                                          <p:attrName>ppt_h</p:attrName>
                                        </p:attrNameLst>
                                      </p:cBhvr>
                                      <p:tavLst>
                                        <p:tav tm="0">
                                          <p:val>
                                            <p:fltVal val="0"/>
                                          </p:val>
                                        </p:tav>
                                        <p:tav tm="100000">
                                          <p:val>
                                            <p:strVal val="#ppt_h"/>
                                          </p:val>
                                        </p:tav>
                                      </p:tavLst>
                                    </p:anim>
                                    <p:animEffect transition="in" filter="fade">
                                      <p:cBhvr>
                                        <p:cTn id="216" dur="500"/>
                                        <p:tgtEl>
                                          <p:spTgt spid="26820"/>
                                        </p:tgtEl>
                                      </p:cBhvr>
                                    </p:animEffect>
                                  </p:childTnLst>
                                  <p:subTnLst>
                                    <p:audio>
                                      <p:cMediaNode>
                                        <p:cTn display="0" masterRel="sameClick">
                                          <p:stCondLst>
                                            <p:cond evt="begin" delay="0">
                                              <p:tn val="212"/>
                                            </p:cond>
                                          </p:stCondLst>
                                          <p:endCondLst>
                                            <p:cond evt="onStopAudio" delay="0">
                                              <p:tgtEl>
                                                <p:sldTgt/>
                                              </p:tgtEl>
                                            </p:cond>
                                          </p:endCondLst>
                                        </p:cTn>
                                        <p:tgtEl>
                                          <p:sndTgt r:embed="rId2" name="applause.wav"/>
                                        </p:tgtEl>
                                      </p:cMediaNode>
                                    </p:audio>
                                  </p:subTnLst>
                                </p:cTn>
                              </p:par>
                              <p:par>
                                <p:cTn id="217" presetID="53" presetClass="entr" presetSubtype="0" fill="hold" grpId="0" nodeType="withEffect">
                                  <p:stCondLst>
                                    <p:cond delay="0"/>
                                  </p:stCondLst>
                                  <p:childTnLst>
                                    <p:set>
                                      <p:cBhvr>
                                        <p:cTn id="218" dur="1" fill="hold">
                                          <p:stCondLst>
                                            <p:cond delay="0"/>
                                          </p:stCondLst>
                                        </p:cTn>
                                        <p:tgtEl>
                                          <p:spTgt spid="4"/>
                                        </p:tgtEl>
                                        <p:attrNameLst>
                                          <p:attrName>style.visibility</p:attrName>
                                        </p:attrNameLst>
                                      </p:cBhvr>
                                      <p:to>
                                        <p:strVal val="visible"/>
                                      </p:to>
                                    </p:set>
                                    <p:anim calcmode="lin" valueType="num">
                                      <p:cBhvr>
                                        <p:cTn id="219" dur="500" fill="hold"/>
                                        <p:tgtEl>
                                          <p:spTgt spid="4"/>
                                        </p:tgtEl>
                                        <p:attrNameLst>
                                          <p:attrName>ppt_w</p:attrName>
                                        </p:attrNameLst>
                                      </p:cBhvr>
                                      <p:tavLst>
                                        <p:tav tm="0">
                                          <p:val>
                                            <p:fltVal val="0"/>
                                          </p:val>
                                        </p:tav>
                                        <p:tav tm="100000">
                                          <p:val>
                                            <p:strVal val="#ppt_w"/>
                                          </p:val>
                                        </p:tav>
                                      </p:tavLst>
                                    </p:anim>
                                    <p:anim calcmode="lin" valueType="num">
                                      <p:cBhvr>
                                        <p:cTn id="220" dur="500" fill="hold"/>
                                        <p:tgtEl>
                                          <p:spTgt spid="4"/>
                                        </p:tgtEl>
                                        <p:attrNameLst>
                                          <p:attrName>ppt_h</p:attrName>
                                        </p:attrNameLst>
                                      </p:cBhvr>
                                      <p:tavLst>
                                        <p:tav tm="0">
                                          <p:val>
                                            <p:fltVal val="0"/>
                                          </p:val>
                                        </p:tav>
                                        <p:tav tm="100000">
                                          <p:val>
                                            <p:strVal val="#ppt_h"/>
                                          </p:val>
                                        </p:tav>
                                      </p:tavLst>
                                    </p:anim>
                                    <p:animEffect transition="in" filter="fade">
                                      <p:cBhvr>
                                        <p:cTn id="221" dur="500"/>
                                        <p:tgtEl>
                                          <p:spTgt spid="4"/>
                                        </p:tgtEl>
                                      </p:cBhvr>
                                    </p:animEffect>
                                  </p:childTnLst>
                                  <p:subTnLst>
                                    <p:audio>
                                      <p:cMediaNode>
                                        <p:cTn display="0" masterRel="sameClick">
                                          <p:stCondLst>
                                            <p:cond evt="begin" delay="0">
                                              <p:tn val="217"/>
                                            </p:cond>
                                          </p:stCondLst>
                                          <p:endCondLst>
                                            <p:cond evt="onStopAudio" delay="0">
                                              <p:tgtEl>
                                                <p:sldTgt/>
                                              </p:tgtEl>
                                            </p:cond>
                                          </p:endCondLst>
                                        </p:cTn>
                                        <p:tgtEl>
                                          <p:sndTgt r:embed="rId2" name="applause.wav"/>
                                        </p:tgtEl>
                                      </p:cMediaNode>
                                    </p:audio>
                                  </p:subTnLst>
                                </p:cTn>
                              </p:par>
                              <p:par>
                                <p:cTn id="222" presetID="53" presetClass="entr" presetSubtype="0" fill="hold" grpId="0" nodeType="withEffect">
                                  <p:stCondLst>
                                    <p:cond delay="0"/>
                                  </p:stCondLst>
                                  <p:childTnLst>
                                    <p:set>
                                      <p:cBhvr>
                                        <p:cTn id="223" dur="1" fill="hold">
                                          <p:stCondLst>
                                            <p:cond delay="0"/>
                                          </p:stCondLst>
                                        </p:cTn>
                                        <p:tgtEl>
                                          <p:spTgt spid="5"/>
                                        </p:tgtEl>
                                        <p:attrNameLst>
                                          <p:attrName>style.visibility</p:attrName>
                                        </p:attrNameLst>
                                      </p:cBhvr>
                                      <p:to>
                                        <p:strVal val="visible"/>
                                      </p:to>
                                    </p:set>
                                    <p:anim calcmode="lin" valueType="num">
                                      <p:cBhvr>
                                        <p:cTn id="224" dur="500" fill="hold"/>
                                        <p:tgtEl>
                                          <p:spTgt spid="5"/>
                                        </p:tgtEl>
                                        <p:attrNameLst>
                                          <p:attrName>ppt_w</p:attrName>
                                        </p:attrNameLst>
                                      </p:cBhvr>
                                      <p:tavLst>
                                        <p:tav tm="0">
                                          <p:val>
                                            <p:fltVal val="0"/>
                                          </p:val>
                                        </p:tav>
                                        <p:tav tm="100000">
                                          <p:val>
                                            <p:strVal val="#ppt_w"/>
                                          </p:val>
                                        </p:tav>
                                      </p:tavLst>
                                    </p:anim>
                                    <p:anim calcmode="lin" valueType="num">
                                      <p:cBhvr>
                                        <p:cTn id="225" dur="500" fill="hold"/>
                                        <p:tgtEl>
                                          <p:spTgt spid="5"/>
                                        </p:tgtEl>
                                        <p:attrNameLst>
                                          <p:attrName>ppt_h</p:attrName>
                                        </p:attrNameLst>
                                      </p:cBhvr>
                                      <p:tavLst>
                                        <p:tav tm="0">
                                          <p:val>
                                            <p:fltVal val="0"/>
                                          </p:val>
                                        </p:tav>
                                        <p:tav tm="100000">
                                          <p:val>
                                            <p:strVal val="#ppt_h"/>
                                          </p:val>
                                        </p:tav>
                                      </p:tavLst>
                                    </p:anim>
                                    <p:animEffect transition="in" filter="fade">
                                      <p:cBhvr>
                                        <p:cTn id="226" dur="500"/>
                                        <p:tgtEl>
                                          <p:spTgt spid="5"/>
                                        </p:tgtEl>
                                      </p:cBhvr>
                                    </p:animEffect>
                                  </p:childTnLst>
                                  <p:subTnLst>
                                    <p:audio>
                                      <p:cMediaNode>
                                        <p:cTn display="0" masterRel="sameClick">
                                          <p:stCondLst>
                                            <p:cond evt="begin" delay="0">
                                              <p:tn val="222"/>
                                            </p:cond>
                                          </p:stCondLst>
                                          <p:endCondLst>
                                            <p:cond evt="onStopAudio" delay="0">
                                              <p:tgtEl>
                                                <p:sldTgt/>
                                              </p:tgtEl>
                                            </p:cond>
                                          </p:endCondLst>
                                        </p:cTn>
                                        <p:tgtEl>
                                          <p:sndTgt r:embed="rId2" name="applause.wav"/>
                                        </p:tgtEl>
                                      </p:cMediaNode>
                                    </p:audio>
                                  </p:subTnLst>
                                </p:cTn>
                              </p:par>
                              <p:par>
                                <p:cTn id="227" presetID="53" presetClass="entr" presetSubtype="0" fill="hold" grpId="0" nodeType="withEffect">
                                  <p:stCondLst>
                                    <p:cond delay="0"/>
                                  </p:stCondLst>
                                  <p:childTnLst>
                                    <p:set>
                                      <p:cBhvr>
                                        <p:cTn id="228" dur="1" fill="hold">
                                          <p:stCondLst>
                                            <p:cond delay="0"/>
                                          </p:stCondLst>
                                        </p:cTn>
                                        <p:tgtEl>
                                          <p:spTgt spid="6"/>
                                        </p:tgtEl>
                                        <p:attrNameLst>
                                          <p:attrName>style.visibility</p:attrName>
                                        </p:attrNameLst>
                                      </p:cBhvr>
                                      <p:to>
                                        <p:strVal val="visible"/>
                                      </p:to>
                                    </p:set>
                                    <p:anim calcmode="lin" valueType="num">
                                      <p:cBhvr>
                                        <p:cTn id="229" dur="500" fill="hold"/>
                                        <p:tgtEl>
                                          <p:spTgt spid="6"/>
                                        </p:tgtEl>
                                        <p:attrNameLst>
                                          <p:attrName>ppt_w</p:attrName>
                                        </p:attrNameLst>
                                      </p:cBhvr>
                                      <p:tavLst>
                                        <p:tav tm="0">
                                          <p:val>
                                            <p:fltVal val="0"/>
                                          </p:val>
                                        </p:tav>
                                        <p:tav tm="100000">
                                          <p:val>
                                            <p:strVal val="#ppt_w"/>
                                          </p:val>
                                        </p:tav>
                                      </p:tavLst>
                                    </p:anim>
                                    <p:anim calcmode="lin" valueType="num">
                                      <p:cBhvr>
                                        <p:cTn id="230" dur="500" fill="hold"/>
                                        <p:tgtEl>
                                          <p:spTgt spid="6"/>
                                        </p:tgtEl>
                                        <p:attrNameLst>
                                          <p:attrName>ppt_h</p:attrName>
                                        </p:attrNameLst>
                                      </p:cBhvr>
                                      <p:tavLst>
                                        <p:tav tm="0">
                                          <p:val>
                                            <p:fltVal val="0"/>
                                          </p:val>
                                        </p:tav>
                                        <p:tav tm="100000">
                                          <p:val>
                                            <p:strVal val="#ppt_h"/>
                                          </p:val>
                                        </p:tav>
                                      </p:tavLst>
                                    </p:anim>
                                    <p:animEffect transition="in" filter="fade">
                                      <p:cBhvr>
                                        <p:cTn id="231" dur="500"/>
                                        <p:tgtEl>
                                          <p:spTgt spid="6"/>
                                        </p:tgtEl>
                                      </p:cBhvr>
                                    </p:animEffect>
                                  </p:childTnLst>
                                  <p:subTnLst>
                                    <p:audio>
                                      <p:cMediaNode>
                                        <p:cTn display="0" masterRel="sameClick">
                                          <p:stCondLst>
                                            <p:cond evt="begin" delay="0">
                                              <p:tn val="227"/>
                                            </p:cond>
                                          </p:stCondLst>
                                          <p:endCondLst>
                                            <p:cond evt="onStopAudio" delay="0">
                                              <p:tgtEl>
                                                <p:sldTgt/>
                                              </p:tgtEl>
                                            </p:cond>
                                          </p:endCondLst>
                                        </p:cTn>
                                        <p:tgtEl>
                                          <p:sndTgt r:embed="rId2" name="applause.wav"/>
                                        </p:tgtEl>
                                      </p:cMediaNode>
                                    </p:audio>
                                  </p:subTnLst>
                                </p:cTn>
                              </p:par>
                              <p:par>
                                <p:cTn id="232" presetID="53" presetClass="entr" presetSubtype="0" fill="hold" grpId="0" nodeType="withEffect">
                                  <p:stCondLst>
                                    <p:cond delay="0"/>
                                  </p:stCondLst>
                                  <p:childTnLst>
                                    <p:set>
                                      <p:cBhvr>
                                        <p:cTn id="233" dur="1" fill="hold">
                                          <p:stCondLst>
                                            <p:cond delay="0"/>
                                          </p:stCondLst>
                                        </p:cTn>
                                        <p:tgtEl>
                                          <p:spTgt spid="7"/>
                                        </p:tgtEl>
                                        <p:attrNameLst>
                                          <p:attrName>style.visibility</p:attrName>
                                        </p:attrNameLst>
                                      </p:cBhvr>
                                      <p:to>
                                        <p:strVal val="visible"/>
                                      </p:to>
                                    </p:set>
                                    <p:anim calcmode="lin" valueType="num">
                                      <p:cBhvr>
                                        <p:cTn id="234" dur="500" fill="hold"/>
                                        <p:tgtEl>
                                          <p:spTgt spid="7"/>
                                        </p:tgtEl>
                                        <p:attrNameLst>
                                          <p:attrName>ppt_w</p:attrName>
                                        </p:attrNameLst>
                                      </p:cBhvr>
                                      <p:tavLst>
                                        <p:tav tm="0">
                                          <p:val>
                                            <p:fltVal val="0"/>
                                          </p:val>
                                        </p:tav>
                                        <p:tav tm="100000">
                                          <p:val>
                                            <p:strVal val="#ppt_w"/>
                                          </p:val>
                                        </p:tav>
                                      </p:tavLst>
                                    </p:anim>
                                    <p:anim calcmode="lin" valueType="num">
                                      <p:cBhvr>
                                        <p:cTn id="235" dur="500" fill="hold"/>
                                        <p:tgtEl>
                                          <p:spTgt spid="7"/>
                                        </p:tgtEl>
                                        <p:attrNameLst>
                                          <p:attrName>ppt_h</p:attrName>
                                        </p:attrNameLst>
                                      </p:cBhvr>
                                      <p:tavLst>
                                        <p:tav tm="0">
                                          <p:val>
                                            <p:fltVal val="0"/>
                                          </p:val>
                                        </p:tav>
                                        <p:tav tm="100000">
                                          <p:val>
                                            <p:strVal val="#ppt_h"/>
                                          </p:val>
                                        </p:tav>
                                      </p:tavLst>
                                    </p:anim>
                                    <p:animEffect transition="in" filter="fade">
                                      <p:cBhvr>
                                        <p:cTn id="236" dur="500"/>
                                        <p:tgtEl>
                                          <p:spTgt spid="7"/>
                                        </p:tgtEl>
                                      </p:cBhvr>
                                    </p:animEffect>
                                  </p:childTnLst>
                                  <p:subTnLst>
                                    <p:audio>
                                      <p:cMediaNode>
                                        <p:cTn display="0" masterRel="sameClick">
                                          <p:stCondLst>
                                            <p:cond evt="begin" delay="0">
                                              <p:tn val="232"/>
                                            </p:cond>
                                          </p:stCondLst>
                                          <p:endCondLst>
                                            <p:cond evt="onStopAudio" delay="0">
                                              <p:tgtEl>
                                                <p:sldTgt/>
                                              </p:tgtEl>
                                            </p:cond>
                                          </p:endCondLst>
                                        </p:cTn>
                                        <p:tgtEl>
                                          <p:sndTgt r:embed="rId2" name="applause.wav"/>
                                        </p:tgtEl>
                                      </p:cMediaNode>
                                    </p:audio>
                                  </p:subTnLst>
                                </p:cTn>
                              </p:par>
                              <p:par>
                                <p:cTn id="237" presetID="53" presetClass="entr" presetSubtype="0" fill="hold" grpId="0" nodeType="withEffect">
                                  <p:stCondLst>
                                    <p:cond delay="0"/>
                                  </p:stCondLst>
                                  <p:childTnLst>
                                    <p:set>
                                      <p:cBhvr>
                                        <p:cTn id="238" dur="1" fill="hold">
                                          <p:stCondLst>
                                            <p:cond delay="0"/>
                                          </p:stCondLst>
                                        </p:cTn>
                                        <p:tgtEl>
                                          <p:spTgt spid="8"/>
                                        </p:tgtEl>
                                        <p:attrNameLst>
                                          <p:attrName>style.visibility</p:attrName>
                                        </p:attrNameLst>
                                      </p:cBhvr>
                                      <p:to>
                                        <p:strVal val="visible"/>
                                      </p:to>
                                    </p:set>
                                    <p:anim calcmode="lin" valueType="num">
                                      <p:cBhvr>
                                        <p:cTn id="239" dur="500" fill="hold"/>
                                        <p:tgtEl>
                                          <p:spTgt spid="8"/>
                                        </p:tgtEl>
                                        <p:attrNameLst>
                                          <p:attrName>ppt_w</p:attrName>
                                        </p:attrNameLst>
                                      </p:cBhvr>
                                      <p:tavLst>
                                        <p:tav tm="0">
                                          <p:val>
                                            <p:fltVal val="0"/>
                                          </p:val>
                                        </p:tav>
                                        <p:tav tm="100000">
                                          <p:val>
                                            <p:strVal val="#ppt_w"/>
                                          </p:val>
                                        </p:tav>
                                      </p:tavLst>
                                    </p:anim>
                                    <p:anim calcmode="lin" valueType="num">
                                      <p:cBhvr>
                                        <p:cTn id="240" dur="500" fill="hold"/>
                                        <p:tgtEl>
                                          <p:spTgt spid="8"/>
                                        </p:tgtEl>
                                        <p:attrNameLst>
                                          <p:attrName>ppt_h</p:attrName>
                                        </p:attrNameLst>
                                      </p:cBhvr>
                                      <p:tavLst>
                                        <p:tav tm="0">
                                          <p:val>
                                            <p:fltVal val="0"/>
                                          </p:val>
                                        </p:tav>
                                        <p:tav tm="100000">
                                          <p:val>
                                            <p:strVal val="#ppt_h"/>
                                          </p:val>
                                        </p:tav>
                                      </p:tavLst>
                                    </p:anim>
                                    <p:animEffect transition="in" filter="fade">
                                      <p:cBhvr>
                                        <p:cTn id="241" dur="500"/>
                                        <p:tgtEl>
                                          <p:spTgt spid="8"/>
                                        </p:tgtEl>
                                      </p:cBhvr>
                                    </p:animEffect>
                                  </p:childTnLst>
                                  <p:subTnLst>
                                    <p:audio>
                                      <p:cMediaNode>
                                        <p:cTn display="0" masterRel="sameClick">
                                          <p:stCondLst>
                                            <p:cond evt="begin" delay="0">
                                              <p:tn val="237"/>
                                            </p:cond>
                                          </p:stCondLst>
                                          <p:endCondLst>
                                            <p:cond evt="onStopAudio" delay="0">
                                              <p:tgtEl>
                                                <p:sldTgt/>
                                              </p:tgtEl>
                                            </p:cond>
                                          </p:endCondLst>
                                        </p:cTn>
                                        <p:tgtEl>
                                          <p:sndTgt r:embed="rId2" name="applause.wav"/>
                                        </p:tgtEl>
                                      </p:cMediaNode>
                                    </p:audio>
                                  </p:subTnLst>
                                </p:cTn>
                              </p:par>
                              <p:par>
                                <p:cTn id="242" presetID="53" presetClass="entr" presetSubtype="0" fill="hold" grpId="0" nodeType="withEffect">
                                  <p:stCondLst>
                                    <p:cond delay="0"/>
                                  </p:stCondLst>
                                  <p:childTnLst>
                                    <p:set>
                                      <p:cBhvr>
                                        <p:cTn id="243" dur="1" fill="hold">
                                          <p:stCondLst>
                                            <p:cond delay="0"/>
                                          </p:stCondLst>
                                        </p:cTn>
                                        <p:tgtEl>
                                          <p:spTgt spid="9"/>
                                        </p:tgtEl>
                                        <p:attrNameLst>
                                          <p:attrName>style.visibility</p:attrName>
                                        </p:attrNameLst>
                                      </p:cBhvr>
                                      <p:to>
                                        <p:strVal val="visible"/>
                                      </p:to>
                                    </p:set>
                                    <p:anim calcmode="lin" valueType="num">
                                      <p:cBhvr>
                                        <p:cTn id="244" dur="500" fill="hold"/>
                                        <p:tgtEl>
                                          <p:spTgt spid="9"/>
                                        </p:tgtEl>
                                        <p:attrNameLst>
                                          <p:attrName>ppt_w</p:attrName>
                                        </p:attrNameLst>
                                      </p:cBhvr>
                                      <p:tavLst>
                                        <p:tav tm="0">
                                          <p:val>
                                            <p:fltVal val="0"/>
                                          </p:val>
                                        </p:tav>
                                        <p:tav tm="100000">
                                          <p:val>
                                            <p:strVal val="#ppt_w"/>
                                          </p:val>
                                        </p:tav>
                                      </p:tavLst>
                                    </p:anim>
                                    <p:anim calcmode="lin" valueType="num">
                                      <p:cBhvr>
                                        <p:cTn id="245" dur="500" fill="hold"/>
                                        <p:tgtEl>
                                          <p:spTgt spid="9"/>
                                        </p:tgtEl>
                                        <p:attrNameLst>
                                          <p:attrName>ppt_h</p:attrName>
                                        </p:attrNameLst>
                                      </p:cBhvr>
                                      <p:tavLst>
                                        <p:tav tm="0">
                                          <p:val>
                                            <p:fltVal val="0"/>
                                          </p:val>
                                        </p:tav>
                                        <p:tav tm="100000">
                                          <p:val>
                                            <p:strVal val="#ppt_h"/>
                                          </p:val>
                                        </p:tav>
                                      </p:tavLst>
                                    </p:anim>
                                    <p:animEffect transition="in" filter="fade">
                                      <p:cBhvr>
                                        <p:cTn id="246" dur="500"/>
                                        <p:tgtEl>
                                          <p:spTgt spid="9"/>
                                        </p:tgtEl>
                                      </p:cBhvr>
                                    </p:animEffect>
                                  </p:childTnLst>
                                  <p:subTnLst>
                                    <p:audio>
                                      <p:cMediaNode>
                                        <p:cTn display="0" masterRel="sameClick">
                                          <p:stCondLst>
                                            <p:cond evt="begin" delay="0">
                                              <p:tn val="242"/>
                                            </p:cond>
                                          </p:stCondLst>
                                          <p:endCondLst>
                                            <p:cond evt="onStopAudio" delay="0">
                                              <p:tgtEl>
                                                <p:sldTgt/>
                                              </p:tgtEl>
                                            </p:cond>
                                          </p:endCondLst>
                                        </p:cTn>
                                        <p:tgtEl>
                                          <p:sndTgt r:embed="rId2" name="applause.wav"/>
                                        </p:tgtEl>
                                      </p:cMediaNode>
                                    </p:audio>
                                  </p:subTnLst>
                                </p:cTn>
                              </p:par>
                            </p:childTnLst>
                          </p:cTn>
                        </p:par>
                        <p:par>
                          <p:cTn id="247" fill="hold" nodeType="afterGroup">
                            <p:stCondLst>
                              <p:cond delay="500"/>
                            </p:stCondLst>
                            <p:childTnLst>
                              <p:par>
                                <p:cTn id="248" presetID="53" presetClass="exit" presetSubtype="0" fill="hold" grpId="1" nodeType="afterEffect">
                                  <p:stCondLst>
                                    <p:cond delay="0"/>
                                  </p:stCondLst>
                                  <p:childTnLst>
                                    <p:anim calcmode="lin" valueType="num">
                                      <p:cBhvr>
                                        <p:cTn id="249" dur="500"/>
                                        <p:tgtEl>
                                          <p:spTgt spid="25810"/>
                                        </p:tgtEl>
                                        <p:attrNameLst>
                                          <p:attrName>ppt_w</p:attrName>
                                        </p:attrNameLst>
                                      </p:cBhvr>
                                      <p:tavLst>
                                        <p:tav tm="0">
                                          <p:val>
                                            <p:strVal val="ppt_w"/>
                                          </p:val>
                                        </p:tav>
                                        <p:tav tm="100000">
                                          <p:val>
                                            <p:fltVal val="0"/>
                                          </p:val>
                                        </p:tav>
                                      </p:tavLst>
                                    </p:anim>
                                    <p:anim calcmode="lin" valueType="num">
                                      <p:cBhvr>
                                        <p:cTn id="250" dur="500"/>
                                        <p:tgtEl>
                                          <p:spTgt spid="25810"/>
                                        </p:tgtEl>
                                        <p:attrNameLst>
                                          <p:attrName>ppt_h</p:attrName>
                                        </p:attrNameLst>
                                      </p:cBhvr>
                                      <p:tavLst>
                                        <p:tav tm="0">
                                          <p:val>
                                            <p:strVal val="ppt_h"/>
                                          </p:val>
                                        </p:tav>
                                        <p:tav tm="100000">
                                          <p:val>
                                            <p:fltVal val="0"/>
                                          </p:val>
                                        </p:tav>
                                      </p:tavLst>
                                    </p:anim>
                                    <p:animEffect transition="out" filter="fade">
                                      <p:cBhvr>
                                        <p:cTn id="251" dur="500"/>
                                        <p:tgtEl>
                                          <p:spTgt spid="25810"/>
                                        </p:tgtEl>
                                      </p:cBhvr>
                                    </p:animEffect>
                                    <p:set>
                                      <p:cBhvr>
                                        <p:cTn id="252" dur="1" fill="hold">
                                          <p:stCondLst>
                                            <p:cond delay="499"/>
                                          </p:stCondLst>
                                        </p:cTn>
                                        <p:tgtEl>
                                          <p:spTgt spid="25810"/>
                                        </p:tgtEl>
                                        <p:attrNameLst>
                                          <p:attrName>style.visibility</p:attrName>
                                        </p:attrNameLst>
                                      </p:cBhvr>
                                      <p:to>
                                        <p:strVal val="hidden"/>
                                      </p:to>
                                    </p:set>
                                  </p:childTnLst>
                                </p:cTn>
                              </p:par>
                            </p:childTnLst>
                          </p:cTn>
                        </p:par>
                      </p:childTnLst>
                    </p:cTn>
                  </p:par>
                </p:childTnLst>
              </p:cTn>
              <p:nextCondLst>
                <p:cond evt="onClick" delay="0">
                  <p:tgtEl>
                    <p:spTgt spid="26813"/>
                  </p:tgtEl>
                </p:cond>
              </p:nextCondLst>
            </p:seq>
          </p:childTnLst>
        </p:cTn>
      </p:par>
    </p:tnLst>
    <p:bldLst>
      <p:bldP spid="26650" grpId="0"/>
      <p:bldP spid="26651" grpId="0"/>
      <p:bldP spid="26652" grpId="0"/>
      <p:bldP spid="26653" grpId="0"/>
      <p:bldP spid="26654" grpId="0"/>
      <p:bldP spid="26655" grpId="0"/>
      <p:bldP spid="26656" grpId="0"/>
      <p:bldP spid="26726" grpId="0"/>
      <p:bldP spid="26727" grpId="0"/>
      <p:bldP spid="26752" grpId="0"/>
      <p:bldP spid="26753" grpId="0"/>
      <p:bldP spid="26754" grpId="0"/>
      <p:bldP spid="26755" grpId="0"/>
      <p:bldP spid="26756" grpId="0"/>
      <p:bldP spid="26757" grpId="0"/>
      <p:bldP spid="26758" grpId="0"/>
      <p:bldP spid="26773" grpId="0"/>
      <p:bldP spid="26775" grpId="0"/>
      <p:bldP spid="26776" grpId="0"/>
      <p:bldP spid="26820" grpId="0"/>
      <p:bldP spid="26728" grpId="0"/>
      <p:bldP spid="26729" grpId="0"/>
      <p:bldP spid="26816" grpId="0"/>
      <p:bldP spid="26818" grpId="0"/>
      <p:bldP spid="2" grpId="0"/>
      <p:bldP spid="3" grpId="0"/>
      <p:bldP spid="4" grpId="0"/>
      <p:bldP spid="5" grpId="0"/>
      <p:bldP spid="6" grpId="0"/>
      <p:bldP spid="7" grpId="0"/>
      <p:bldP spid="8" grpId="0"/>
      <p:bldP spid="9" grpId="0"/>
      <p:bldP spid="25806" grpId="0" animBg="1"/>
      <p:bldP spid="25806" grpId="1" animBg="1"/>
      <p:bldP spid="25807" grpId="0" animBg="1"/>
      <p:bldP spid="25807" grpId="1" animBg="1"/>
      <p:bldP spid="25808" grpId="0" animBg="1"/>
      <p:bldP spid="25808" grpId="1" animBg="1"/>
      <p:bldP spid="25810" grpId="0" animBg="1"/>
      <p:bldP spid="25810" grpId="1" animBg="1"/>
      <p:bldP spid="26819" grpId="0"/>
      <p:bldP spid="26817" grpId="0"/>
      <p:bldP spid="25846" grpId="0" animBg="1"/>
      <p:bldP spid="2584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image002"/>
          <p:cNvPicPr>
            <a:picLocks noChangeAspect="1" noChangeArrowheads="1"/>
          </p:cNvPicPr>
          <p:nvPr/>
        </p:nvPicPr>
        <p:blipFill>
          <a:blip r:embed="rId2"/>
          <a:srcRect/>
          <a:stretch>
            <a:fillRect/>
          </a:stretch>
        </p:blipFill>
        <p:spPr bwMode="auto">
          <a:xfrm>
            <a:off x="609600" y="1524000"/>
            <a:ext cx="4419600" cy="1819275"/>
          </a:xfrm>
          <a:prstGeom prst="rect">
            <a:avLst/>
          </a:prstGeom>
          <a:noFill/>
          <a:ln w="9525">
            <a:noFill/>
            <a:miter lim="800000"/>
            <a:headEnd/>
            <a:tailEnd/>
          </a:ln>
          <a:effectLst/>
        </p:spPr>
      </p:pic>
      <p:pic>
        <p:nvPicPr>
          <p:cNvPr id="384003" name="Picture 3" descr="image003"/>
          <p:cNvPicPr>
            <a:picLocks noChangeAspect="1" noChangeArrowheads="1"/>
          </p:cNvPicPr>
          <p:nvPr/>
        </p:nvPicPr>
        <p:blipFill>
          <a:blip r:embed="rId3"/>
          <a:srcRect/>
          <a:stretch>
            <a:fillRect/>
          </a:stretch>
        </p:blipFill>
        <p:spPr bwMode="auto">
          <a:xfrm>
            <a:off x="4572000" y="68378"/>
            <a:ext cx="2286000" cy="1912822"/>
          </a:xfrm>
          <a:prstGeom prst="rect">
            <a:avLst/>
          </a:prstGeom>
          <a:noFill/>
          <a:ln w="9525">
            <a:noFill/>
            <a:miter lim="800000"/>
            <a:headEnd/>
            <a:tailEnd/>
          </a:ln>
          <a:effectLst/>
        </p:spPr>
      </p:pic>
      <p:pic>
        <p:nvPicPr>
          <p:cNvPr id="384004" name="Picture 4" descr="image004"/>
          <p:cNvPicPr>
            <a:picLocks noChangeAspect="1" noChangeArrowheads="1"/>
          </p:cNvPicPr>
          <p:nvPr/>
        </p:nvPicPr>
        <p:blipFill>
          <a:blip r:embed="rId4"/>
          <a:srcRect/>
          <a:stretch>
            <a:fillRect/>
          </a:stretch>
        </p:blipFill>
        <p:spPr bwMode="auto">
          <a:xfrm>
            <a:off x="4495800" y="276658"/>
            <a:ext cx="3392487" cy="1780742"/>
          </a:xfrm>
          <a:prstGeom prst="rect">
            <a:avLst/>
          </a:prstGeom>
          <a:noFill/>
          <a:ln w="9525">
            <a:noFill/>
            <a:miter lim="800000"/>
            <a:headEnd/>
            <a:tailEnd/>
          </a:ln>
          <a:effectLst/>
        </p:spPr>
      </p:pic>
      <p:pic>
        <p:nvPicPr>
          <p:cNvPr id="384005" name="Picture 5" descr="image005"/>
          <p:cNvPicPr>
            <a:picLocks noChangeAspect="1" noChangeArrowheads="1"/>
          </p:cNvPicPr>
          <p:nvPr/>
        </p:nvPicPr>
        <p:blipFill>
          <a:blip r:embed="rId5"/>
          <a:srcRect/>
          <a:stretch>
            <a:fillRect/>
          </a:stretch>
        </p:blipFill>
        <p:spPr bwMode="auto">
          <a:xfrm>
            <a:off x="4572000" y="1066801"/>
            <a:ext cx="4217987" cy="838200"/>
          </a:xfrm>
          <a:prstGeom prst="rect">
            <a:avLst/>
          </a:prstGeom>
          <a:noFill/>
          <a:ln w="9525">
            <a:noFill/>
            <a:miter lim="800000"/>
            <a:headEnd/>
            <a:tailEnd/>
          </a:ln>
          <a:effectLst/>
        </p:spPr>
      </p:pic>
      <p:pic>
        <p:nvPicPr>
          <p:cNvPr id="384006" name="Picture 6" descr="image006"/>
          <p:cNvPicPr>
            <a:picLocks noChangeAspect="1" noChangeArrowheads="1"/>
          </p:cNvPicPr>
          <p:nvPr/>
        </p:nvPicPr>
        <p:blipFill>
          <a:blip r:embed="rId6"/>
          <a:srcRect/>
          <a:stretch>
            <a:fillRect/>
          </a:stretch>
        </p:blipFill>
        <p:spPr bwMode="auto">
          <a:xfrm>
            <a:off x="4572000" y="1447801"/>
            <a:ext cx="4267200" cy="914400"/>
          </a:xfrm>
          <a:prstGeom prst="rect">
            <a:avLst/>
          </a:prstGeom>
          <a:noFill/>
          <a:ln w="9525">
            <a:noFill/>
            <a:miter lim="800000"/>
            <a:headEnd/>
            <a:tailEnd/>
          </a:ln>
          <a:effectLst/>
        </p:spPr>
      </p:pic>
      <p:pic>
        <p:nvPicPr>
          <p:cNvPr id="384007" name="Picture 7" descr="image007"/>
          <p:cNvPicPr>
            <a:picLocks noChangeAspect="1" noChangeArrowheads="1"/>
          </p:cNvPicPr>
          <p:nvPr/>
        </p:nvPicPr>
        <p:blipFill>
          <a:blip r:embed="rId7"/>
          <a:srcRect/>
          <a:stretch>
            <a:fillRect/>
          </a:stretch>
        </p:blipFill>
        <p:spPr bwMode="auto">
          <a:xfrm>
            <a:off x="762000" y="2438400"/>
            <a:ext cx="4876800" cy="1172705"/>
          </a:xfrm>
          <a:prstGeom prst="rect">
            <a:avLst/>
          </a:prstGeom>
          <a:noFill/>
          <a:ln w="9525">
            <a:noFill/>
            <a:miter lim="800000"/>
            <a:headEnd/>
            <a:tailEnd/>
          </a:ln>
          <a:effectLst/>
        </p:spPr>
      </p:pic>
      <p:pic>
        <p:nvPicPr>
          <p:cNvPr id="384008" name="Picture 8" descr="image008"/>
          <p:cNvPicPr>
            <a:picLocks noChangeAspect="1" noChangeArrowheads="1"/>
          </p:cNvPicPr>
          <p:nvPr/>
        </p:nvPicPr>
        <p:blipFill>
          <a:blip r:embed="rId8"/>
          <a:srcRect/>
          <a:stretch>
            <a:fillRect/>
          </a:stretch>
        </p:blipFill>
        <p:spPr bwMode="auto">
          <a:xfrm>
            <a:off x="5181600" y="1994187"/>
            <a:ext cx="3733800" cy="1447933"/>
          </a:xfrm>
          <a:prstGeom prst="rect">
            <a:avLst/>
          </a:prstGeom>
          <a:noFill/>
          <a:ln w="9525">
            <a:noFill/>
            <a:miter lim="800000"/>
            <a:headEnd/>
            <a:tailEnd/>
          </a:ln>
          <a:effectLst/>
        </p:spPr>
      </p:pic>
      <p:pic>
        <p:nvPicPr>
          <p:cNvPr id="384010" name="Picture 10" descr="image010"/>
          <p:cNvPicPr>
            <a:picLocks noChangeAspect="1" noChangeArrowheads="1"/>
          </p:cNvPicPr>
          <p:nvPr/>
        </p:nvPicPr>
        <p:blipFill>
          <a:blip r:embed="rId9"/>
          <a:srcRect/>
          <a:stretch>
            <a:fillRect/>
          </a:stretch>
        </p:blipFill>
        <p:spPr bwMode="auto">
          <a:xfrm>
            <a:off x="5181600" y="2825750"/>
            <a:ext cx="3733800" cy="1060450"/>
          </a:xfrm>
          <a:prstGeom prst="rect">
            <a:avLst/>
          </a:prstGeom>
          <a:noFill/>
          <a:ln w="9525">
            <a:noFill/>
            <a:miter lim="800000"/>
            <a:headEnd/>
            <a:tailEnd/>
          </a:ln>
          <a:effectLst/>
        </p:spPr>
      </p:pic>
      <p:pic>
        <p:nvPicPr>
          <p:cNvPr id="384012" name="Picture 12" descr="image012"/>
          <p:cNvPicPr>
            <a:picLocks noChangeAspect="1" noChangeArrowheads="1"/>
          </p:cNvPicPr>
          <p:nvPr/>
        </p:nvPicPr>
        <p:blipFill>
          <a:blip r:embed="rId10"/>
          <a:srcRect/>
          <a:stretch>
            <a:fillRect/>
          </a:stretch>
        </p:blipFill>
        <p:spPr bwMode="auto">
          <a:xfrm>
            <a:off x="5105400" y="2971800"/>
            <a:ext cx="4038600" cy="1752600"/>
          </a:xfrm>
          <a:prstGeom prst="rect">
            <a:avLst/>
          </a:prstGeom>
          <a:noFill/>
          <a:ln w="9525">
            <a:noFill/>
            <a:miter lim="800000"/>
            <a:headEnd/>
            <a:tailEnd/>
          </a:ln>
          <a:effectLst/>
        </p:spPr>
      </p:pic>
      <p:pic>
        <p:nvPicPr>
          <p:cNvPr id="384014" name="Picture 14" descr="image014"/>
          <p:cNvPicPr>
            <a:picLocks noChangeAspect="1" noChangeArrowheads="1"/>
          </p:cNvPicPr>
          <p:nvPr/>
        </p:nvPicPr>
        <p:blipFill>
          <a:blip r:embed="rId11"/>
          <a:srcRect/>
          <a:stretch>
            <a:fillRect/>
          </a:stretch>
        </p:blipFill>
        <p:spPr bwMode="auto">
          <a:xfrm>
            <a:off x="533400" y="2895600"/>
            <a:ext cx="3962400" cy="3048000"/>
          </a:xfrm>
          <a:prstGeom prst="rect">
            <a:avLst/>
          </a:prstGeom>
          <a:noFill/>
          <a:ln w="9525">
            <a:noFill/>
            <a:miter lim="800000"/>
            <a:headEnd/>
            <a:tailEnd/>
          </a:ln>
          <a:effectLst/>
        </p:spPr>
      </p:pic>
      <p:pic>
        <p:nvPicPr>
          <p:cNvPr id="384027" name="Picture 27" descr="image001"/>
          <p:cNvPicPr>
            <a:picLocks noChangeAspect="1" noChangeArrowheads="1"/>
          </p:cNvPicPr>
          <p:nvPr/>
        </p:nvPicPr>
        <p:blipFill>
          <a:blip r:embed="rId12"/>
          <a:srcRect/>
          <a:stretch>
            <a:fillRect/>
          </a:stretch>
        </p:blipFill>
        <p:spPr bwMode="auto">
          <a:xfrm>
            <a:off x="304800" y="2133600"/>
            <a:ext cx="2514600" cy="1601484"/>
          </a:xfrm>
          <a:prstGeom prst="rect">
            <a:avLst/>
          </a:prstGeom>
          <a:noFill/>
          <a:ln w="9525">
            <a:noFill/>
            <a:miter lim="800000"/>
            <a:headEnd/>
            <a:tailEnd/>
          </a:ln>
          <a:effectLst/>
        </p:spPr>
      </p:pic>
      <p:pic>
        <p:nvPicPr>
          <p:cNvPr id="28" name="Picture 15" descr="image015"/>
          <p:cNvPicPr>
            <a:picLocks noChangeAspect="1" noChangeArrowheads="1"/>
          </p:cNvPicPr>
          <p:nvPr/>
        </p:nvPicPr>
        <p:blipFill>
          <a:blip r:embed="rId13"/>
          <a:srcRect/>
          <a:stretch>
            <a:fillRect/>
          </a:stretch>
        </p:blipFill>
        <p:spPr bwMode="auto">
          <a:xfrm>
            <a:off x="3810000" y="4343400"/>
            <a:ext cx="2606139" cy="1381125"/>
          </a:xfrm>
          <a:prstGeom prst="rect">
            <a:avLst/>
          </a:prstGeom>
          <a:noFill/>
          <a:ln w="9525">
            <a:noFill/>
            <a:miter lim="800000"/>
            <a:headEnd/>
            <a:tailEnd/>
          </a:ln>
          <a:effectLst/>
        </p:spPr>
      </p:pic>
      <p:pic>
        <p:nvPicPr>
          <p:cNvPr id="29" name="Picture 20" descr="image020"/>
          <p:cNvPicPr>
            <a:picLocks noChangeAspect="1" noChangeArrowheads="1"/>
          </p:cNvPicPr>
          <p:nvPr/>
        </p:nvPicPr>
        <p:blipFill>
          <a:blip r:embed="rId14"/>
          <a:srcRect/>
          <a:stretch>
            <a:fillRect/>
          </a:stretch>
        </p:blipFill>
        <p:spPr bwMode="auto">
          <a:xfrm>
            <a:off x="3810000" y="5257800"/>
            <a:ext cx="3276600" cy="1079500"/>
          </a:xfrm>
          <a:prstGeom prst="rect">
            <a:avLst/>
          </a:prstGeom>
          <a:noFill/>
          <a:ln w="9525">
            <a:noFill/>
            <a:miter lim="800000"/>
            <a:headEnd/>
            <a:tailEnd/>
          </a:ln>
          <a:effectLst/>
        </p:spPr>
      </p:pic>
      <p:pic>
        <p:nvPicPr>
          <p:cNvPr id="31" name="Picture 24" descr="image024"/>
          <p:cNvPicPr>
            <a:picLocks noChangeAspect="1" noChangeArrowheads="1"/>
          </p:cNvPicPr>
          <p:nvPr/>
        </p:nvPicPr>
        <p:blipFill>
          <a:blip r:embed="rId15"/>
          <a:srcRect/>
          <a:stretch>
            <a:fillRect/>
          </a:stretch>
        </p:blipFill>
        <p:spPr bwMode="auto">
          <a:xfrm>
            <a:off x="3657600" y="5181599"/>
            <a:ext cx="1066800" cy="1676401"/>
          </a:xfrm>
          <a:prstGeom prst="rect">
            <a:avLst/>
          </a:prstGeom>
          <a:noFill/>
          <a:ln w="9525">
            <a:noFill/>
            <a:miter lim="800000"/>
            <a:headEnd/>
            <a:tailEnd/>
          </a:ln>
          <a:effectLst/>
        </p:spPr>
      </p:pic>
      <p:sp>
        <p:nvSpPr>
          <p:cNvPr id="32" name="TextBox 31"/>
          <p:cNvSpPr txBox="1"/>
          <p:nvPr/>
        </p:nvSpPr>
        <p:spPr>
          <a:xfrm>
            <a:off x="457200" y="228600"/>
            <a:ext cx="2743200" cy="646331"/>
          </a:xfrm>
          <a:prstGeom prst="rect">
            <a:avLst/>
          </a:prstGeom>
          <a:noFill/>
        </p:spPr>
        <p:txBody>
          <a:bodyPr wrap="square" rtlCol="0">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Sơ</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đồ</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tư</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duy</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84027"/>
                                        </p:tgtEl>
                                        <p:attrNameLst>
                                          <p:attrName>style.visibility</p:attrName>
                                        </p:attrNameLst>
                                      </p:cBhvr>
                                      <p:to>
                                        <p:strVal val="visible"/>
                                      </p:to>
                                    </p:set>
                                    <p:animEffect transition="in" filter="box(out)">
                                      <p:cBhvr>
                                        <p:cTn id="7" dur="500"/>
                                        <p:tgtEl>
                                          <p:spTgt spid="384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4002"/>
                                        </p:tgtEl>
                                        <p:attrNameLst>
                                          <p:attrName>style.visibility</p:attrName>
                                        </p:attrNameLst>
                                      </p:cBhvr>
                                      <p:to>
                                        <p:strVal val="visible"/>
                                      </p:to>
                                    </p:set>
                                    <p:animEffect transition="in" filter="wipe(up)">
                                      <p:cBhvr>
                                        <p:cTn id="12" dur="500"/>
                                        <p:tgtEl>
                                          <p:spTgt spid="3840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4003"/>
                                        </p:tgtEl>
                                        <p:attrNameLst>
                                          <p:attrName>style.visibility</p:attrName>
                                        </p:attrNameLst>
                                      </p:cBhvr>
                                      <p:to>
                                        <p:strVal val="visible"/>
                                      </p:to>
                                    </p:set>
                                    <p:animEffect transition="in" filter="wipe(left)">
                                      <p:cBhvr>
                                        <p:cTn id="17" dur="500"/>
                                        <p:tgtEl>
                                          <p:spTgt spid="3840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4004"/>
                                        </p:tgtEl>
                                        <p:attrNameLst>
                                          <p:attrName>style.visibility</p:attrName>
                                        </p:attrNameLst>
                                      </p:cBhvr>
                                      <p:to>
                                        <p:strVal val="visible"/>
                                      </p:to>
                                    </p:set>
                                    <p:animEffect transition="in" filter="wipe(left)">
                                      <p:cBhvr>
                                        <p:cTn id="22" dur="500"/>
                                        <p:tgtEl>
                                          <p:spTgt spid="3840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4005"/>
                                        </p:tgtEl>
                                        <p:attrNameLst>
                                          <p:attrName>style.visibility</p:attrName>
                                        </p:attrNameLst>
                                      </p:cBhvr>
                                      <p:to>
                                        <p:strVal val="visible"/>
                                      </p:to>
                                    </p:set>
                                    <p:animEffect transition="in" filter="wipe(left)">
                                      <p:cBhvr>
                                        <p:cTn id="27" dur="500"/>
                                        <p:tgtEl>
                                          <p:spTgt spid="3840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4006"/>
                                        </p:tgtEl>
                                        <p:attrNameLst>
                                          <p:attrName>style.visibility</p:attrName>
                                        </p:attrNameLst>
                                      </p:cBhvr>
                                      <p:to>
                                        <p:strVal val="visible"/>
                                      </p:to>
                                    </p:set>
                                    <p:animEffect transition="in" filter="wipe(left)">
                                      <p:cBhvr>
                                        <p:cTn id="32" dur="500"/>
                                        <p:tgtEl>
                                          <p:spTgt spid="38400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84007"/>
                                        </p:tgtEl>
                                        <p:attrNameLst>
                                          <p:attrName>style.visibility</p:attrName>
                                        </p:attrNameLst>
                                      </p:cBhvr>
                                      <p:to>
                                        <p:strVal val="visible"/>
                                      </p:to>
                                    </p:set>
                                    <p:animEffect transition="in" filter="wipe(up)">
                                      <p:cBhvr>
                                        <p:cTn id="37" dur="500"/>
                                        <p:tgtEl>
                                          <p:spTgt spid="38400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84008"/>
                                        </p:tgtEl>
                                        <p:attrNameLst>
                                          <p:attrName>style.visibility</p:attrName>
                                        </p:attrNameLst>
                                      </p:cBhvr>
                                      <p:to>
                                        <p:strVal val="visible"/>
                                      </p:to>
                                    </p:set>
                                    <p:animEffect transition="in" filter="wipe(left)">
                                      <p:cBhvr>
                                        <p:cTn id="42" dur="500"/>
                                        <p:tgtEl>
                                          <p:spTgt spid="3840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4010"/>
                                        </p:tgtEl>
                                        <p:attrNameLst>
                                          <p:attrName>style.visibility</p:attrName>
                                        </p:attrNameLst>
                                      </p:cBhvr>
                                      <p:to>
                                        <p:strVal val="visible"/>
                                      </p:to>
                                    </p:set>
                                    <p:animEffect transition="in" filter="wipe(left)">
                                      <p:cBhvr>
                                        <p:cTn id="47" dur="500"/>
                                        <p:tgtEl>
                                          <p:spTgt spid="3840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84012"/>
                                        </p:tgtEl>
                                        <p:attrNameLst>
                                          <p:attrName>style.visibility</p:attrName>
                                        </p:attrNameLst>
                                      </p:cBhvr>
                                      <p:to>
                                        <p:strVal val="visible"/>
                                      </p:to>
                                    </p:set>
                                    <p:animEffect transition="in" filter="wipe(left)">
                                      <p:cBhvr>
                                        <p:cTn id="52" dur="500"/>
                                        <p:tgtEl>
                                          <p:spTgt spid="3840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84014"/>
                                        </p:tgtEl>
                                        <p:attrNameLst>
                                          <p:attrName>style.visibility</p:attrName>
                                        </p:attrNameLst>
                                      </p:cBhvr>
                                      <p:to>
                                        <p:strVal val="visible"/>
                                      </p:to>
                                    </p:set>
                                    <p:animEffect transition="in" filter="wipe(up)">
                                      <p:cBhvr>
                                        <p:cTn id="57" dur="500"/>
                                        <p:tgtEl>
                                          <p:spTgt spid="3840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Picture 37"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41988"/>
            <a:ext cx="83058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7"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83058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smtClean="0">
                <a:solidFill>
                  <a:srgbClr val="0000FF"/>
                </a:solidFill>
                <a:latin typeface="Times New Roman" panose="02020603050405020304" pitchFamily="18" charset="0"/>
                <a:cs typeface="Times New Roman" panose="02020603050405020304" pitchFamily="18" charset="0"/>
              </a:rPr>
              <a:t>HƯỚNG DẪN VỀ NHÀ</a:t>
            </a:r>
          </a:p>
        </p:txBody>
      </p:sp>
      <p:sp>
        <p:nvSpPr>
          <p:cNvPr id="6" name="Text Box 10"/>
          <p:cNvSpPr txBox="1">
            <a:spLocks noChangeArrowheads="1"/>
          </p:cNvSpPr>
          <p:nvPr/>
        </p:nvSpPr>
        <p:spPr bwMode="auto">
          <a:xfrm>
            <a:off x="1295400" y="2054225"/>
            <a:ext cx="716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nl-NL" sz="3200" dirty="0" smtClean="0">
                <a:solidFill>
                  <a:srgbClr val="000000"/>
                </a:solidFill>
                <a:latin typeface="Times New Roman" pitchFamily="18" charset="0"/>
                <a:cs typeface="Times New Roman" pitchFamily="18" charset="0"/>
              </a:rPr>
              <a:t>- Học bài theo câu hỏi SGK.</a:t>
            </a:r>
          </a:p>
          <a:p>
            <a:pPr eaLnBrk="1" fontAlgn="base" hangingPunct="1">
              <a:spcBef>
                <a:spcPct val="0"/>
              </a:spcBef>
              <a:spcAft>
                <a:spcPct val="0"/>
              </a:spcAft>
            </a:pPr>
            <a:r>
              <a:rPr lang="nl-NL" sz="3200" dirty="0" smtClean="0">
                <a:solidFill>
                  <a:srgbClr val="000000"/>
                </a:solidFill>
                <a:latin typeface="Times New Roman" pitchFamily="18" charset="0"/>
                <a:cs typeface="Times New Roman" pitchFamily="18" charset="0"/>
              </a:rPr>
              <a:t>- Đọc và tìm hiểu trước </a:t>
            </a:r>
            <a:r>
              <a:rPr lang="nl-NL" sz="3200" b="1" dirty="0" smtClean="0">
                <a:solidFill>
                  <a:srgbClr val="000000"/>
                </a:solidFill>
                <a:latin typeface="Times New Roman" pitchFamily="18" charset="0"/>
                <a:cs typeface="Times New Roman" pitchFamily="18" charset="0"/>
              </a:rPr>
              <a:t>Bài 7: Các nước Mĩ La-tinh</a:t>
            </a:r>
          </a:p>
          <a:p>
            <a:pPr eaLnBrk="1" fontAlgn="base" hangingPunct="1">
              <a:spcBef>
                <a:spcPct val="0"/>
              </a:spcBef>
              <a:spcAft>
                <a:spcPct val="0"/>
              </a:spcAft>
            </a:pPr>
            <a:r>
              <a:rPr lang="en-US" sz="3200" dirty="0" smtClean="0">
                <a:solidFill>
                  <a:srgbClr val="000000"/>
                </a:solidFill>
                <a:latin typeface="Times New Roman" pitchFamily="18" charset="0"/>
                <a:cs typeface="Times New Roman" pitchFamily="18" charset="0"/>
              </a:rPr>
              <a:t> + </a:t>
            </a:r>
            <a:r>
              <a:rPr lang="en-US" sz="3200" dirty="0" err="1" smtClean="0">
                <a:solidFill>
                  <a:srgbClr val="000000"/>
                </a:solidFill>
                <a:latin typeface="Times New Roman" pitchFamily="18" charset="0"/>
                <a:cs typeface="Times New Roman" pitchFamily="18" charset="0"/>
              </a:rPr>
              <a:t>Nét</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nổi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bật</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của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tình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hình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Mĩ</a:t>
            </a:r>
            <a:r>
              <a:rPr lang="en-US" sz="3200" dirty="0" smtClean="0">
                <a:solidFill>
                  <a:srgbClr val="000000"/>
                </a:solidFill>
                <a:latin typeface="Times New Roman" pitchFamily="18" charset="0"/>
                <a:cs typeface="Times New Roman" pitchFamily="18" charset="0"/>
              </a:rPr>
              <a:t> La-</a:t>
            </a:r>
            <a:r>
              <a:rPr lang="en-US" sz="3200" dirty="0" err="1" smtClean="0">
                <a:solidFill>
                  <a:srgbClr val="000000"/>
                </a:solidFill>
                <a:latin typeface="Times New Roman" pitchFamily="18" charset="0"/>
                <a:cs typeface="Times New Roman" pitchFamily="18" charset="0"/>
              </a:rPr>
              <a:t>tinh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từ</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sau</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năm</a:t>
            </a:r>
            <a:r>
              <a:rPr lang="en-US" sz="3200" dirty="0" smtClean="0">
                <a:solidFill>
                  <a:srgbClr val="000000"/>
                </a:solidFill>
                <a:latin typeface="Times New Roman" pitchFamily="18" charset="0"/>
                <a:cs typeface="Times New Roman" pitchFamily="18" charset="0"/>
              </a:rPr>
              <a:t> 1945.</a:t>
            </a:r>
          </a:p>
          <a:p>
            <a:pPr eaLnBrk="1" fontAlgn="base" hangingPunct="1">
              <a:spcBef>
                <a:spcPct val="0"/>
              </a:spcBef>
              <a:spcAft>
                <a:spcPct val="0"/>
              </a:spcAft>
            </a:pPr>
            <a:r>
              <a:rPr lang="en-US" sz="3200" dirty="0">
                <a:solidFill>
                  <a:srgbClr val="000000"/>
                </a:solidFill>
                <a:latin typeface="Times New Roman" pitchFamily="18" charset="0"/>
                <a:cs typeface="Times New Roman" pitchFamily="18" charset="0"/>
              </a:rPr>
              <a:t> </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Tìm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hiểu</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về</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mối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quan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hệ</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đoàn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kết</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hữu</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nghị</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giữa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Việt</a:t>
            </a:r>
            <a:r>
              <a:rPr lang="en-US" sz="3200" dirty="0" smtClean="0">
                <a:solidFill>
                  <a:srgbClr val="000000"/>
                </a:solidFill>
                <a:latin typeface="Times New Roman" pitchFamily="18" charset="0"/>
                <a:cs typeface="Times New Roman" pitchFamily="18" charset="0"/>
              </a:rPr>
              <a:t> Nam </a:t>
            </a:r>
            <a:r>
              <a:rPr lang="en-US" sz="3200" dirty="0" err="1" smtClean="0">
                <a:solidFill>
                  <a:srgbClr val="000000"/>
                </a:solidFill>
                <a:latin typeface="Times New Roman" pitchFamily="18" charset="0"/>
                <a:cs typeface="Times New Roman" pitchFamily="18" charset="0"/>
              </a:rPr>
              <a:t>và</a:t>
            </a:r>
            <a:r>
              <a:rPr lang="en-US" sz="3200" dirty="0" smtClean="0">
                <a:solidFill>
                  <a:srgbClr val="000000"/>
                </a:solidFill>
                <a:latin typeface="Times New Roman" pitchFamily="18" charset="0"/>
                <a:cs typeface="Times New Roman" pitchFamily="18" charset="0"/>
              </a:rPr>
              <a:t> Cu–</a:t>
            </a:r>
            <a:r>
              <a:rPr lang="en-US" sz="3200" dirty="0" err="1" smtClean="0">
                <a:solidFill>
                  <a:srgbClr val="000000"/>
                </a:solidFill>
                <a:latin typeface="Times New Roman" pitchFamily="18" charset="0"/>
                <a:cs typeface="Times New Roman" pitchFamily="18" charset="0"/>
              </a:rPr>
              <a:t>ba</a:t>
            </a:r>
            <a:r>
              <a:rPr lang="en-US" sz="3200" dirty="0" smtClean="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577050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grpSp>
        <p:nvGrpSpPr>
          <p:cNvPr id="374" name="Group374"/>
          <p:cNvGrpSpPr/>
          <p:nvPr/>
        </p:nvGrpSpPr>
        <p:grpSpPr>
          <a:xfrm>
            <a:off x="19153" y="935969"/>
            <a:ext cx="9312208" cy="4094321"/>
            <a:chOff x="-1713200" y="503681"/>
            <a:chExt cx="12876988" cy="5053994"/>
          </a:xfrm>
        </p:grpSpPr>
        <p:sp>
          <p:nvSpPr>
            <p:cNvPr id="918" name="FlexibleLine"/>
            <p:cNvSpPr/>
            <p:nvPr/>
          </p:nvSpPr>
          <p:spPr>
            <a:xfrm>
              <a:off x="126000" y="3654153"/>
              <a:ext cx="2264800" cy="490200"/>
            </a:xfrm>
            <a:custGeom>
              <a:avLst/>
              <a:gdLst/>
              <a:ahLst/>
              <a:cxnLst/>
              <a:rect l="0" t="0" r="0" b="0"/>
              <a:pathLst>
                <a:path w="2264800" h="490200" fill="none">
                  <a:moveTo>
                    <a:pt x="0" y="0"/>
                  </a:moveTo>
                  <a:lnTo>
                    <a:pt x="2264800" y="-490200"/>
                  </a:lnTo>
                </a:path>
              </a:pathLst>
            </a:custGeom>
            <a:noFill/>
            <a:ln w="7600" cap="flat">
              <a:solidFill>
                <a:srgbClr val="9E8241"/>
              </a:solidFill>
              <a:bevel/>
            </a:ln>
          </p:spPr>
        </p:sp>
        <p:sp>
          <p:nvSpPr>
            <p:cNvPr id="933" name="FlexibleLine"/>
            <p:cNvSpPr/>
            <p:nvPr/>
          </p:nvSpPr>
          <p:spPr>
            <a:xfrm>
              <a:off x="126000" y="3654153"/>
              <a:ext cx="2264800" cy="467400"/>
            </a:xfrm>
            <a:custGeom>
              <a:avLst/>
              <a:gdLst/>
              <a:ahLst/>
              <a:cxnLst/>
              <a:rect l="0" t="0" r="0" b="0"/>
              <a:pathLst>
                <a:path w="2264800" h="467400" fill="none">
                  <a:moveTo>
                    <a:pt x="0" y="0"/>
                  </a:moveTo>
                  <a:lnTo>
                    <a:pt x="2264800" y="467400"/>
                  </a:lnTo>
                </a:path>
              </a:pathLst>
            </a:custGeom>
            <a:noFill/>
            <a:ln w="7600" cap="flat">
              <a:solidFill>
                <a:srgbClr val="9E8241"/>
              </a:solidFill>
              <a:bevel/>
            </a:ln>
          </p:spPr>
        </p:sp>
        <p:sp>
          <p:nvSpPr>
            <p:cNvPr id="966" name="FlexibleLine"/>
            <p:cNvSpPr/>
            <p:nvPr/>
          </p:nvSpPr>
          <p:spPr>
            <a:xfrm>
              <a:off x="4670798" y="2835520"/>
              <a:ext cx="837438" cy="42326"/>
            </a:xfrm>
            <a:custGeom>
              <a:avLst/>
              <a:gdLst/>
              <a:ahLst/>
              <a:cxnLst/>
              <a:rect l="0" t="0" r="0" b="0"/>
              <a:pathLst>
                <a:path w="212800" h="53200" fill="none">
                  <a:moveTo>
                    <a:pt x="0" y="0"/>
                  </a:moveTo>
                  <a:lnTo>
                    <a:pt x="212800" y="-53200"/>
                  </a:lnTo>
                </a:path>
              </a:pathLst>
            </a:custGeom>
            <a:noFill/>
            <a:ln w="7600" cap="flat">
              <a:solidFill>
                <a:srgbClr val="9E8241"/>
              </a:solidFill>
              <a:bevel/>
            </a:ln>
          </p:spPr>
        </p:sp>
        <p:sp>
          <p:nvSpPr>
            <p:cNvPr id="969" name="FlexibleLine"/>
            <p:cNvSpPr/>
            <p:nvPr/>
          </p:nvSpPr>
          <p:spPr>
            <a:xfrm flipV="1">
              <a:off x="4670800" y="1731215"/>
              <a:ext cx="587992" cy="645035"/>
            </a:xfrm>
            <a:custGeom>
              <a:avLst/>
              <a:gdLst/>
              <a:ahLst/>
              <a:cxnLst/>
              <a:rect l="0" t="0" r="0" b="0"/>
              <a:pathLst>
                <a:path w="212800" h="372400" fill="none">
                  <a:moveTo>
                    <a:pt x="0" y="0"/>
                  </a:moveTo>
                  <a:lnTo>
                    <a:pt x="212800" y="372400"/>
                  </a:lnTo>
                </a:path>
              </a:pathLst>
            </a:custGeom>
            <a:noFill/>
            <a:ln w="7600" cap="flat">
              <a:solidFill>
                <a:srgbClr val="9E8241"/>
              </a:solidFill>
              <a:bevel/>
            </a:ln>
          </p:spPr>
        </p:sp>
        <p:sp>
          <p:nvSpPr>
            <p:cNvPr id="1014" name="FlexibleLine"/>
            <p:cNvSpPr/>
            <p:nvPr/>
          </p:nvSpPr>
          <p:spPr>
            <a:xfrm>
              <a:off x="5993200" y="4121553"/>
              <a:ext cx="212800" cy="53200"/>
            </a:xfrm>
            <a:custGeom>
              <a:avLst/>
              <a:gdLst/>
              <a:ahLst/>
              <a:cxnLst/>
              <a:rect l="0" t="0" r="0" b="0"/>
              <a:pathLst>
                <a:path w="212800" h="53200" fill="none">
                  <a:moveTo>
                    <a:pt x="0" y="0"/>
                  </a:moveTo>
                  <a:lnTo>
                    <a:pt x="212800" y="-53200"/>
                  </a:lnTo>
                </a:path>
              </a:pathLst>
            </a:custGeom>
            <a:noFill/>
            <a:ln w="7600" cap="flat">
              <a:solidFill>
                <a:srgbClr val="9E8241"/>
              </a:solidFill>
              <a:bevel/>
            </a:ln>
          </p:spPr>
        </p:sp>
        <p:sp>
          <p:nvSpPr>
            <p:cNvPr id="1029" name="FlexibleLine"/>
            <p:cNvSpPr/>
            <p:nvPr/>
          </p:nvSpPr>
          <p:spPr>
            <a:xfrm>
              <a:off x="5993198" y="4121553"/>
              <a:ext cx="625741" cy="1226793"/>
            </a:xfrm>
            <a:custGeom>
              <a:avLst/>
              <a:gdLst/>
              <a:ahLst/>
              <a:cxnLst/>
              <a:rect l="0" t="0" r="0" b="0"/>
              <a:pathLst>
                <a:path w="212800" h="372400" fill="none">
                  <a:moveTo>
                    <a:pt x="0" y="0"/>
                  </a:moveTo>
                  <a:lnTo>
                    <a:pt x="212800" y="372400"/>
                  </a:lnTo>
                </a:path>
              </a:pathLst>
            </a:custGeom>
            <a:noFill/>
            <a:ln w="7600" cap="flat">
              <a:solidFill>
                <a:srgbClr val="9E8241"/>
              </a:solidFill>
              <a:bevel/>
            </a:ln>
          </p:spPr>
        </p:sp>
        <p:grpSp>
          <p:nvGrpSpPr>
            <p:cNvPr id="914" name="Main Idea"/>
            <p:cNvGrpSpPr/>
            <p:nvPr/>
          </p:nvGrpSpPr>
          <p:grpSpPr>
            <a:xfrm>
              <a:off x="-1713200" y="3122153"/>
              <a:ext cx="3678400" cy="1064000"/>
              <a:chOff x="-1713200" y="3122153"/>
              <a:chExt cx="3678400" cy="1064000"/>
            </a:xfrm>
          </p:grpSpPr>
          <p:sp>
            <p:nvSpPr>
              <p:cNvPr id="2117" name="Rectangle balloon"/>
              <p:cNvSpPr/>
              <p:nvPr/>
            </p:nvSpPr>
            <p:spPr>
              <a:xfrm>
                <a:off x="-1713200" y="3122153"/>
                <a:ext cx="3678400" cy="1064000"/>
              </a:xfrm>
              <a:custGeom>
                <a:avLst/>
                <a:gdLst/>
                <a:ahLst/>
                <a:cxnLst/>
                <a:rect l="0" t="0" r="0" b="0"/>
                <a:pathLst>
                  <a:path w="3678400" h="1064000">
                    <a:moveTo>
                      <a:pt x="91200" y="0"/>
                    </a:moveTo>
                    <a:lnTo>
                      <a:pt x="3587200" y="0"/>
                    </a:lnTo>
                    <a:cubicBezTo>
                      <a:pt x="3637570" y="0"/>
                      <a:pt x="3678400" y="40830"/>
                      <a:pt x="3678400" y="91200"/>
                    </a:cubicBezTo>
                    <a:lnTo>
                      <a:pt x="3678400" y="972800"/>
                    </a:lnTo>
                    <a:cubicBezTo>
                      <a:pt x="3678400" y="1023170"/>
                      <a:pt x="3637570" y="1064000"/>
                      <a:pt x="3587200" y="1064000"/>
                    </a:cubicBezTo>
                    <a:lnTo>
                      <a:pt x="91200" y="1064000"/>
                    </a:lnTo>
                    <a:cubicBezTo>
                      <a:pt x="40830" y="1064000"/>
                      <a:pt x="0" y="1023170"/>
                      <a:pt x="0" y="972800"/>
                    </a:cubicBezTo>
                    <a:lnTo>
                      <a:pt x="0" y="91200"/>
                    </a:lnTo>
                    <a:cubicBezTo>
                      <a:pt x="0" y="40830"/>
                      <a:pt x="40830" y="0"/>
                      <a:pt x="91200" y="0"/>
                    </a:cubicBezTo>
                    <a:close/>
                  </a:path>
                </a:pathLst>
              </a:custGeom>
              <a:solidFill>
                <a:srgbClr val="FFFFFF"/>
              </a:solidFill>
              <a:ln w="22800" cap="flat">
                <a:solidFill>
                  <a:srgbClr val="C2703D"/>
                </a:solidFill>
                <a:bevel/>
              </a:ln>
              <a:effectLst/>
            </p:spPr>
          </p:sp>
          <p:grpSp>
            <p:nvGrpSpPr>
              <p:cNvPr id="409" name="Group 408"/>
              <p:cNvGrpSpPr/>
              <p:nvPr/>
            </p:nvGrpSpPr>
            <p:grpSpPr>
              <a:xfrm>
                <a:off x="-1652400" y="3151476"/>
                <a:ext cx="977512" cy="1005354"/>
                <a:chOff x="-1652400" y="3151476"/>
                <a:chExt cx="977512" cy="1005354"/>
              </a:xfrm>
            </p:grpSpPr>
            <p:sp>
              <p:nvSpPr>
                <p:cNvPr id="410" name="Freeform 409"/>
                <p:cNvSpPr/>
                <p:nvPr/>
              </p:nvSpPr>
              <p:spPr>
                <a:xfrm flipH="1">
                  <a:off x="-1149909" y="3151476"/>
                  <a:ext cx="474859" cy="1005354"/>
                </a:xfrm>
                <a:custGeom>
                  <a:avLst/>
                  <a:gdLst/>
                  <a:ahLst/>
                  <a:cxnLst/>
                  <a:rect l="0" t="0" r="0" b="0"/>
                  <a:pathLst>
                    <a:path w="474859" h="1005354">
                      <a:moveTo>
                        <a:pt x="338262" y="23729"/>
                      </a:moveTo>
                      <a:cubicBezTo>
                        <a:pt x="338262" y="23729"/>
                        <a:pt x="397218" y="-33030"/>
                        <a:pt x="456888" y="29020"/>
                      </a:cubicBezTo>
                      <a:cubicBezTo>
                        <a:pt x="456888" y="29020"/>
                        <a:pt x="460666" y="56157"/>
                        <a:pt x="460666" y="82156"/>
                      </a:cubicBezTo>
                      <a:cubicBezTo>
                        <a:pt x="460666" y="82156"/>
                        <a:pt x="459381" y="94041"/>
                        <a:pt x="466064" y="110383"/>
                      </a:cubicBezTo>
                      <a:cubicBezTo>
                        <a:pt x="466064" y="110383"/>
                        <a:pt x="469035" y="117811"/>
                        <a:pt x="461609" y="147525"/>
                      </a:cubicBezTo>
                      <a:cubicBezTo>
                        <a:pt x="461609" y="147525"/>
                        <a:pt x="454183" y="164610"/>
                        <a:pt x="458639" y="191352"/>
                      </a:cubicBezTo>
                      <a:cubicBezTo>
                        <a:pt x="463094" y="218093"/>
                        <a:pt x="472698" y="292129"/>
                        <a:pt x="449332" y="303395"/>
                      </a:cubicBezTo>
                      <a:cubicBezTo>
                        <a:pt x="449332" y="303395"/>
                        <a:pt x="486113" y="385814"/>
                        <a:pt x="454926" y="456833"/>
                      </a:cubicBezTo>
                      <a:cubicBezTo>
                        <a:pt x="454926" y="456833"/>
                        <a:pt x="483875" y="496650"/>
                        <a:pt x="472000" y="547536"/>
                      </a:cubicBezTo>
                      <a:lnTo>
                        <a:pt x="453866" y="572479"/>
                      </a:lnTo>
                      <a:cubicBezTo>
                        <a:pt x="453866" y="572479"/>
                        <a:pt x="468633" y="579820"/>
                        <a:pt x="460666" y="632948"/>
                      </a:cubicBezTo>
                      <a:cubicBezTo>
                        <a:pt x="460666" y="632948"/>
                        <a:pt x="477544" y="713384"/>
                        <a:pt x="460666" y="736500"/>
                      </a:cubicBezTo>
                      <a:cubicBezTo>
                        <a:pt x="460666" y="736500"/>
                        <a:pt x="491340" y="793881"/>
                        <a:pt x="451599" y="852145"/>
                      </a:cubicBezTo>
                      <a:cubicBezTo>
                        <a:pt x="451599" y="852145"/>
                        <a:pt x="434776" y="874754"/>
                        <a:pt x="447821" y="908924"/>
                      </a:cubicBezTo>
                      <a:cubicBezTo>
                        <a:pt x="447821" y="908924"/>
                        <a:pt x="481370" y="965976"/>
                        <a:pt x="457644" y="989711"/>
                      </a:cubicBezTo>
                      <a:cubicBezTo>
                        <a:pt x="457644" y="989711"/>
                        <a:pt x="426709" y="1012177"/>
                        <a:pt x="336859" y="1003263"/>
                      </a:cubicBezTo>
                      <a:cubicBezTo>
                        <a:pt x="336859" y="1003263"/>
                        <a:pt x="298989" y="1005354"/>
                        <a:pt x="251370" y="970815"/>
                      </a:cubicBezTo>
                      <a:cubicBezTo>
                        <a:pt x="251370" y="970815"/>
                        <a:pt x="124693" y="899391"/>
                        <a:pt x="25830" y="745192"/>
                      </a:cubicBezTo>
                      <a:cubicBezTo>
                        <a:pt x="25830" y="745192"/>
                        <a:pt x="15666" y="738221"/>
                        <a:pt x="19954" y="682435"/>
                      </a:cubicBezTo>
                      <a:cubicBezTo>
                        <a:pt x="19954" y="682435"/>
                        <a:pt x="23834" y="658591"/>
                        <a:pt x="19954" y="643734"/>
                      </a:cubicBezTo>
                      <a:cubicBezTo>
                        <a:pt x="19954" y="643734"/>
                        <a:pt x="-7561" y="602563"/>
                        <a:pt x="2029" y="495382"/>
                      </a:cubicBezTo>
                      <a:cubicBezTo>
                        <a:pt x="2029" y="495382"/>
                        <a:pt x="7906" y="396372"/>
                        <a:pt x="35275" y="362352"/>
                      </a:cubicBezTo>
                      <a:cubicBezTo>
                        <a:pt x="35275" y="362352"/>
                        <a:pt x="53945" y="345117"/>
                        <a:pt x="76076" y="347234"/>
                      </a:cubicBezTo>
                      <a:cubicBezTo>
                        <a:pt x="76076" y="347234"/>
                        <a:pt x="81419" y="309461"/>
                        <a:pt x="125944" y="270893"/>
                      </a:cubicBezTo>
                      <a:cubicBezTo>
                        <a:pt x="125944" y="270893"/>
                        <a:pt x="85875" y="190609"/>
                        <a:pt x="155675" y="167341"/>
                      </a:cubicBezTo>
                      <a:cubicBezTo>
                        <a:pt x="155675" y="167341"/>
                        <a:pt x="179437" y="157946"/>
                        <a:pt x="195031" y="160535"/>
                      </a:cubicBezTo>
                      <a:cubicBezTo>
                        <a:pt x="195031" y="160535"/>
                        <a:pt x="211060" y="93719"/>
                        <a:pt x="258737" y="85709"/>
                      </a:cubicBezTo>
                      <a:cubicBezTo>
                        <a:pt x="258737" y="85709"/>
                        <a:pt x="264831" y="36843"/>
                        <a:pt x="365085" y="43759"/>
                      </a:cubicBezTo>
                      <a:cubicBezTo>
                        <a:pt x="365085" y="43759"/>
                        <a:pt x="353773" y="29928"/>
                        <a:pt x="338262" y="23729"/>
                      </a:cubicBezTo>
                      <a:close/>
                    </a:path>
                  </a:pathLst>
                </a:custGeom>
                <a:solidFill>
                  <a:srgbClr val="3E62AE"/>
                </a:solidFill>
                <a:ln w="7600" cap="flat">
                  <a:solidFill>
                    <a:srgbClr val="FFFFFF"/>
                  </a:solidFill>
                  <a:bevel/>
                </a:ln>
              </p:spPr>
            </p:sp>
            <p:sp>
              <p:nvSpPr>
                <p:cNvPr id="411" name="Freeform 410"/>
                <p:cNvSpPr/>
                <p:nvPr/>
              </p:nvSpPr>
              <p:spPr>
                <a:xfrm>
                  <a:off x="-1652400" y="3151476"/>
                  <a:ext cx="474859" cy="1005354"/>
                </a:xfrm>
                <a:custGeom>
                  <a:avLst/>
                  <a:gdLst/>
                  <a:ahLst/>
                  <a:cxnLst/>
                  <a:rect l="0" t="0" r="0" b="0"/>
                  <a:pathLst>
                    <a:path w="474859" h="1005354">
                      <a:moveTo>
                        <a:pt x="338262" y="23729"/>
                      </a:moveTo>
                      <a:cubicBezTo>
                        <a:pt x="338262" y="23729"/>
                        <a:pt x="397218" y="-33030"/>
                        <a:pt x="456888" y="29020"/>
                      </a:cubicBezTo>
                      <a:cubicBezTo>
                        <a:pt x="456888" y="29020"/>
                        <a:pt x="460666" y="56157"/>
                        <a:pt x="460666" y="82156"/>
                      </a:cubicBezTo>
                      <a:cubicBezTo>
                        <a:pt x="460666" y="82156"/>
                        <a:pt x="459381" y="94041"/>
                        <a:pt x="466064" y="110383"/>
                      </a:cubicBezTo>
                      <a:cubicBezTo>
                        <a:pt x="466064" y="110383"/>
                        <a:pt x="469035" y="117811"/>
                        <a:pt x="461609" y="147525"/>
                      </a:cubicBezTo>
                      <a:cubicBezTo>
                        <a:pt x="461609" y="147525"/>
                        <a:pt x="454183" y="164610"/>
                        <a:pt x="458639" y="191352"/>
                      </a:cubicBezTo>
                      <a:cubicBezTo>
                        <a:pt x="463094" y="218093"/>
                        <a:pt x="472698" y="292129"/>
                        <a:pt x="449332" y="303395"/>
                      </a:cubicBezTo>
                      <a:cubicBezTo>
                        <a:pt x="449332" y="303395"/>
                        <a:pt x="486113" y="385814"/>
                        <a:pt x="454926" y="456833"/>
                      </a:cubicBezTo>
                      <a:cubicBezTo>
                        <a:pt x="454926" y="456833"/>
                        <a:pt x="483875" y="496650"/>
                        <a:pt x="472000" y="547536"/>
                      </a:cubicBezTo>
                      <a:lnTo>
                        <a:pt x="453866" y="572479"/>
                      </a:lnTo>
                      <a:cubicBezTo>
                        <a:pt x="453866" y="572479"/>
                        <a:pt x="468633" y="579820"/>
                        <a:pt x="460666" y="632948"/>
                      </a:cubicBezTo>
                      <a:cubicBezTo>
                        <a:pt x="460666" y="632948"/>
                        <a:pt x="477544" y="713384"/>
                        <a:pt x="460666" y="736500"/>
                      </a:cubicBezTo>
                      <a:cubicBezTo>
                        <a:pt x="460666" y="736500"/>
                        <a:pt x="491340" y="793881"/>
                        <a:pt x="451599" y="852145"/>
                      </a:cubicBezTo>
                      <a:cubicBezTo>
                        <a:pt x="451599" y="852145"/>
                        <a:pt x="434776" y="874754"/>
                        <a:pt x="447821" y="908924"/>
                      </a:cubicBezTo>
                      <a:cubicBezTo>
                        <a:pt x="447821" y="908924"/>
                        <a:pt x="481370" y="965976"/>
                        <a:pt x="457644" y="989711"/>
                      </a:cubicBezTo>
                      <a:cubicBezTo>
                        <a:pt x="457644" y="989711"/>
                        <a:pt x="426709" y="1012177"/>
                        <a:pt x="336859" y="1003263"/>
                      </a:cubicBezTo>
                      <a:cubicBezTo>
                        <a:pt x="336859" y="1003263"/>
                        <a:pt x="298989" y="1005354"/>
                        <a:pt x="251370" y="970815"/>
                      </a:cubicBezTo>
                      <a:cubicBezTo>
                        <a:pt x="251370" y="970815"/>
                        <a:pt x="124693" y="899391"/>
                        <a:pt x="25830" y="745192"/>
                      </a:cubicBezTo>
                      <a:cubicBezTo>
                        <a:pt x="25830" y="745192"/>
                        <a:pt x="15666" y="738221"/>
                        <a:pt x="19954" y="682435"/>
                      </a:cubicBezTo>
                      <a:cubicBezTo>
                        <a:pt x="19954" y="682435"/>
                        <a:pt x="23834" y="658591"/>
                        <a:pt x="19954" y="643734"/>
                      </a:cubicBezTo>
                      <a:cubicBezTo>
                        <a:pt x="19954" y="643734"/>
                        <a:pt x="-7561" y="602563"/>
                        <a:pt x="2029" y="495382"/>
                      </a:cubicBezTo>
                      <a:cubicBezTo>
                        <a:pt x="2029" y="495382"/>
                        <a:pt x="7906" y="396372"/>
                        <a:pt x="35275" y="362352"/>
                      </a:cubicBezTo>
                      <a:cubicBezTo>
                        <a:pt x="35275" y="362352"/>
                        <a:pt x="53945" y="345117"/>
                        <a:pt x="76076" y="347234"/>
                      </a:cubicBezTo>
                      <a:cubicBezTo>
                        <a:pt x="76076" y="347234"/>
                        <a:pt x="81419" y="309461"/>
                        <a:pt x="125944" y="270893"/>
                      </a:cubicBezTo>
                      <a:cubicBezTo>
                        <a:pt x="125944" y="270893"/>
                        <a:pt x="85875" y="190609"/>
                        <a:pt x="155675" y="167341"/>
                      </a:cubicBezTo>
                      <a:cubicBezTo>
                        <a:pt x="155675" y="167341"/>
                        <a:pt x="179437" y="157946"/>
                        <a:pt x="195031" y="160535"/>
                      </a:cubicBezTo>
                      <a:cubicBezTo>
                        <a:pt x="195031" y="160535"/>
                        <a:pt x="211060" y="93719"/>
                        <a:pt x="258737" y="85709"/>
                      </a:cubicBezTo>
                      <a:cubicBezTo>
                        <a:pt x="258737" y="85709"/>
                        <a:pt x="264831" y="36843"/>
                        <a:pt x="365085" y="43759"/>
                      </a:cubicBezTo>
                      <a:cubicBezTo>
                        <a:pt x="365085" y="43759"/>
                        <a:pt x="353773" y="29928"/>
                        <a:pt x="338262" y="23729"/>
                      </a:cubicBezTo>
                      <a:close/>
                    </a:path>
                  </a:pathLst>
                </a:custGeom>
                <a:solidFill>
                  <a:srgbClr val="3E62AE"/>
                </a:solidFill>
                <a:ln w="7600" cap="flat">
                  <a:solidFill>
                    <a:srgbClr val="FFFFFF"/>
                  </a:solidFill>
                  <a:bevel/>
                </a:ln>
              </p:spPr>
            </p:sp>
            <p:sp>
              <p:nvSpPr>
                <p:cNvPr id="412" name="Freeform 411"/>
                <p:cNvSpPr/>
                <p:nvPr/>
              </p:nvSpPr>
              <p:spPr>
                <a:xfrm>
                  <a:off x="-1314138" y="3151842"/>
                  <a:ext cx="128648" cy="302919"/>
                </a:xfrm>
                <a:custGeom>
                  <a:avLst/>
                  <a:gdLst/>
                  <a:ahLst/>
                  <a:cxnLst/>
                  <a:rect l="0" t="0" r="0" b="0"/>
                  <a:pathLst>
                    <a:path w="128648" h="302919" fill="none">
                      <a:moveTo>
                        <a:pt x="30223" y="135180"/>
                      </a:moveTo>
                      <a:cubicBezTo>
                        <a:pt x="30223" y="135180"/>
                        <a:pt x="42312" y="115535"/>
                        <a:pt x="37779" y="89090"/>
                      </a:cubicBezTo>
                      <a:cubicBezTo>
                        <a:pt x="37779" y="89090"/>
                        <a:pt x="45335" y="44510"/>
                        <a:pt x="0" y="23354"/>
                      </a:cubicBezTo>
                      <a:cubicBezTo>
                        <a:pt x="0" y="23354"/>
                        <a:pt x="63469" y="-32559"/>
                        <a:pt x="118626" y="28643"/>
                      </a:cubicBezTo>
                      <a:cubicBezTo>
                        <a:pt x="118626" y="28643"/>
                        <a:pt x="122404" y="46022"/>
                        <a:pt x="122404" y="79267"/>
                      </a:cubicBezTo>
                      <a:cubicBezTo>
                        <a:pt x="122404" y="112513"/>
                        <a:pt x="129960" y="104201"/>
                        <a:pt x="128449" y="123846"/>
                      </a:cubicBezTo>
                      <a:cubicBezTo>
                        <a:pt x="126937" y="143491"/>
                        <a:pt x="117870" y="153314"/>
                        <a:pt x="120137" y="185804"/>
                      </a:cubicBezTo>
                      <a:cubicBezTo>
                        <a:pt x="122404" y="218294"/>
                        <a:pt x="136760" y="294607"/>
                        <a:pt x="111070" y="302919"/>
                      </a:cubicBezTo>
                    </a:path>
                  </a:pathLst>
                </a:custGeom>
                <a:solidFill>
                  <a:srgbClr val="3E62AE"/>
                </a:solidFill>
                <a:ln w="7600" cap="flat">
                  <a:solidFill>
                    <a:srgbClr val="FFFFFF"/>
                  </a:solidFill>
                  <a:bevel/>
                </a:ln>
              </p:spPr>
            </p:sp>
            <p:sp>
              <p:nvSpPr>
                <p:cNvPr id="413" name="Freeform 412"/>
                <p:cNvSpPr/>
                <p:nvPr/>
              </p:nvSpPr>
              <p:spPr>
                <a:xfrm>
                  <a:off x="-1282404" y="3432882"/>
                  <a:ext cx="105064" cy="293887"/>
                </a:xfrm>
                <a:custGeom>
                  <a:avLst/>
                  <a:gdLst/>
                  <a:ahLst/>
                  <a:cxnLst/>
                  <a:rect l="0" t="0" r="0" b="0"/>
                  <a:pathLst>
                    <a:path w="105064" h="293887" fill="none">
                      <a:moveTo>
                        <a:pt x="0" y="22634"/>
                      </a:moveTo>
                      <a:cubicBezTo>
                        <a:pt x="0" y="22634"/>
                        <a:pt x="15867" y="-6834"/>
                        <a:pt x="52135" y="1477"/>
                      </a:cubicBezTo>
                      <a:cubicBezTo>
                        <a:pt x="52135" y="1477"/>
                        <a:pt x="68002" y="3744"/>
                        <a:pt x="79336" y="21878"/>
                      </a:cubicBezTo>
                      <a:cubicBezTo>
                        <a:pt x="79336" y="21878"/>
                        <a:pt x="119382" y="119348"/>
                        <a:pt x="83114" y="175261"/>
                      </a:cubicBezTo>
                      <a:cubicBezTo>
                        <a:pt x="83114" y="175261"/>
                        <a:pt x="114848" y="206995"/>
                        <a:pt x="102003" y="265930"/>
                      </a:cubicBezTo>
                      <a:cubicBezTo>
                        <a:pt x="102003" y="265930"/>
                        <a:pt x="89158" y="285575"/>
                        <a:pt x="83869" y="290864"/>
                      </a:cubicBezTo>
                      <a:cubicBezTo>
                        <a:pt x="83869" y="290864"/>
                        <a:pt x="52891" y="297665"/>
                        <a:pt x="21912" y="290864"/>
                      </a:cubicBezTo>
                    </a:path>
                  </a:pathLst>
                </a:custGeom>
                <a:solidFill>
                  <a:srgbClr val="3E62AE"/>
                </a:solidFill>
                <a:ln w="7600" cap="flat">
                  <a:solidFill>
                    <a:srgbClr val="FFFFFF"/>
                  </a:solidFill>
                  <a:bevel/>
                </a:ln>
              </p:spPr>
            </p:sp>
            <p:sp>
              <p:nvSpPr>
                <p:cNvPr id="414" name="Freeform 413"/>
                <p:cNvSpPr/>
                <p:nvPr/>
              </p:nvSpPr>
              <p:spPr>
                <a:xfrm>
                  <a:off x="-1317160" y="3723747"/>
                  <a:ext cx="137184" cy="431982"/>
                </a:xfrm>
                <a:custGeom>
                  <a:avLst/>
                  <a:gdLst/>
                  <a:ahLst/>
                  <a:cxnLst/>
                  <a:rect l="0" t="0" r="0" b="0"/>
                  <a:pathLst>
                    <a:path w="137184" h="431982" fill="none">
                      <a:moveTo>
                        <a:pt x="120893" y="0"/>
                      </a:moveTo>
                      <a:cubicBezTo>
                        <a:pt x="120893" y="0"/>
                        <a:pt x="134493" y="24934"/>
                        <a:pt x="125426" y="60446"/>
                      </a:cubicBezTo>
                      <a:cubicBezTo>
                        <a:pt x="125426" y="60446"/>
                        <a:pt x="144316" y="145071"/>
                        <a:pt x="125426" y="163961"/>
                      </a:cubicBezTo>
                      <a:cubicBezTo>
                        <a:pt x="125426" y="163961"/>
                        <a:pt x="157161" y="222896"/>
                        <a:pt x="116359" y="279564"/>
                      </a:cubicBezTo>
                      <a:cubicBezTo>
                        <a:pt x="116359" y="279564"/>
                        <a:pt x="101248" y="300721"/>
                        <a:pt x="112581" y="333211"/>
                      </a:cubicBezTo>
                      <a:cubicBezTo>
                        <a:pt x="112581" y="333211"/>
                        <a:pt x="148094" y="395924"/>
                        <a:pt x="122404" y="417080"/>
                      </a:cubicBezTo>
                      <a:cubicBezTo>
                        <a:pt x="122404" y="417080"/>
                        <a:pt x="102003" y="439747"/>
                        <a:pt x="0" y="429169"/>
                      </a:cubicBezTo>
                    </a:path>
                  </a:pathLst>
                </a:custGeom>
                <a:solidFill>
                  <a:srgbClr val="3E62AE"/>
                </a:solidFill>
                <a:ln w="7600" cap="flat">
                  <a:solidFill>
                    <a:srgbClr val="FFFFFF"/>
                  </a:solidFill>
                  <a:bevel/>
                </a:ln>
              </p:spPr>
            </p:sp>
            <p:sp>
              <p:nvSpPr>
                <p:cNvPr id="415" name="Freeform 414"/>
                <p:cNvSpPr/>
                <p:nvPr/>
              </p:nvSpPr>
              <p:spPr>
                <a:xfrm>
                  <a:off x="-1652360" y="3352002"/>
                  <a:ext cx="340489" cy="801981"/>
                </a:xfrm>
                <a:custGeom>
                  <a:avLst/>
                  <a:gdLst/>
                  <a:ahLst/>
                  <a:cxnLst/>
                  <a:rect l="0" t="0" r="0" b="0"/>
                  <a:pathLst>
                    <a:path w="340489" h="801981" fill="none">
                      <a:moveTo>
                        <a:pt x="340489" y="801981"/>
                      </a:moveTo>
                      <a:cubicBezTo>
                        <a:pt x="340489" y="801981"/>
                        <a:pt x="297421" y="806203"/>
                        <a:pt x="251331" y="769936"/>
                      </a:cubicBezTo>
                      <a:cubicBezTo>
                        <a:pt x="251331" y="769936"/>
                        <a:pt x="130438" y="703445"/>
                        <a:pt x="25790" y="544395"/>
                      </a:cubicBezTo>
                      <a:cubicBezTo>
                        <a:pt x="25790" y="544395"/>
                        <a:pt x="18612" y="540995"/>
                        <a:pt x="19914" y="481661"/>
                      </a:cubicBezTo>
                      <a:cubicBezTo>
                        <a:pt x="19914" y="481661"/>
                        <a:pt x="25412" y="454859"/>
                        <a:pt x="17857" y="436725"/>
                      </a:cubicBezTo>
                      <a:cubicBezTo>
                        <a:pt x="10301" y="418591"/>
                        <a:pt x="-5566" y="388368"/>
                        <a:pt x="1989" y="294676"/>
                      </a:cubicBezTo>
                      <a:cubicBezTo>
                        <a:pt x="1989" y="294676"/>
                        <a:pt x="9545" y="193428"/>
                        <a:pt x="35235" y="161694"/>
                      </a:cubicBezTo>
                      <a:cubicBezTo>
                        <a:pt x="35235" y="161694"/>
                        <a:pt x="49591" y="146582"/>
                        <a:pt x="76036" y="146582"/>
                      </a:cubicBezTo>
                      <a:cubicBezTo>
                        <a:pt x="76036" y="146582"/>
                        <a:pt x="81325" y="107292"/>
                        <a:pt x="132705" y="65735"/>
                      </a:cubicBezTo>
                      <a:cubicBezTo>
                        <a:pt x="184084" y="24179"/>
                        <a:pt x="241508" y="0"/>
                        <a:pt x="241508" y="0"/>
                      </a:cubicBezTo>
                    </a:path>
                  </a:pathLst>
                </a:custGeom>
                <a:solidFill>
                  <a:srgbClr val="3E62AE"/>
                </a:solidFill>
                <a:ln w="7600" cap="flat">
                  <a:solidFill>
                    <a:srgbClr val="FFFFFF"/>
                  </a:solidFill>
                  <a:bevel/>
                </a:ln>
              </p:spPr>
            </p:sp>
            <p:sp>
              <p:nvSpPr>
                <p:cNvPr id="416" name="Freeform 415"/>
                <p:cNvSpPr/>
                <p:nvPr/>
              </p:nvSpPr>
              <p:spPr>
                <a:xfrm>
                  <a:off x="-1576324" y="3451738"/>
                  <a:ext cx="143560" cy="77141"/>
                </a:xfrm>
                <a:custGeom>
                  <a:avLst/>
                  <a:gdLst/>
                  <a:ahLst/>
                  <a:cxnLst/>
                  <a:rect l="0" t="0" r="0" b="0"/>
                  <a:pathLst>
                    <a:path w="143560" h="77141" fill="none">
                      <a:moveTo>
                        <a:pt x="0" y="46846"/>
                      </a:moveTo>
                      <a:cubicBezTo>
                        <a:pt x="0" y="46846"/>
                        <a:pt x="36268" y="102003"/>
                        <a:pt x="86892" y="63469"/>
                      </a:cubicBezTo>
                      <a:lnTo>
                        <a:pt x="143560" y="0"/>
                      </a:lnTo>
                    </a:path>
                  </a:pathLst>
                </a:custGeom>
                <a:solidFill>
                  <a:srgbClr val="3E62AE"/>
                </a:solidFill>
                <a:ln w="7600" cap="flat">
                  <a:solidFill>
                    <a:srgbClr val="FFFFFF"/>
                  </a:solidFill>
                  <a:bevel/>
                </a:ln>
              </p:spPr>
            </p:sp>
            <p:sp>
              <p:nvSpPr>
                <p:cNvPr id="417" name="Freeform 416"/>
                <p:cNvSpPr/>
                <p:nvPr/>
              </p:nvSpPr>
              <p:spPr>
                <a:xfrm>
                  <a:off x="-1487166" y="3515207"/>
                  <a:ext cx="72536" cy="92181"/>
                </a:xfrm>
                <a:custGeom>
                  <a:avLst/>
                  <a:gdLst/>
                  <a:ahLst/>
                  <a:cxnLst/>
                  <a:rect l="0" t="0" r="0" b="0"/>
                  <a:pathLst>
                    <a:path w="72536" h="92181" fill="none">
                      <a:moveTo>
                        <a:pt x="0" y="0"/>
                      </a:moveTo>
                      <a:cubicBezTo>
                        <a:pt x="0" y="0"/>
                        <a:pt x="10578" y="44579"/>
                        <a:pt x="72536" y="92181"/>
                      </a:cubicBezTo>
                    </a:path>
                  </a:pathLst>
                </a:custGeom>
                <a:solidFill>
                  <a:srgbClr val="3E62AE"/>
                </a:solidFill>
                <a:ln w="7600" cap="flat">
                  <a:solidFill>
                    <a:srgbClr val="FFFFFF"/>
                  </a:solidFill>
                  <a:bevel/>
                </a:ln>
              </p:spPr>
            </p:sp>
            <p:sp>
              <p:nvSpPr>
                <p:cNvPr id="418" name="Freeform 417"/>
                <p:cNvSpPr/>
                <p:nvPr/>
              </p:nvSpPr>
              <p:spPr>
                <a:xfrm>
                  <a:off x="-1467521" y="3577920"/>
                  <a:ext cx="238008" cy="71780"/>
                </a:xfrm>
                <a:custGeom>
                  <a:avLst/>
                  <a:gdLst/>
                  <a:ahLst/>
                  <a:cxnLst/>
                  <a:rect l="0" t="0" r="0" b="0"/>
                  <a:pathLst>
                    <a:path w="238008" h="71780" fill="none">
                      <a:moveTo>
                        <a:pt x="0" y="70269"/>
                      </a:moveTo>
                      <a:cubicBezTo>
                        <a:pt x="0" y="70269"/>
                        <a:pt x="46090" y="16623"/>
                        <a:pt x="127693" y="0"/>
                      </a:cubicBezTo>
                      <a:cubicBezTo>
                        <a:pt x="127693" y="0"/>
                        <a:pt x="155649" y="46090"/>
                        <a:pt x="238008" y="71780"/>
                      </a:cubicBezTo>
                    </a:path>
                  </a:pathLst>
                </a:custGeom>
                <a:solidFill>
                  <a:srgbClr val="3E62AE"/>
                </a:solidFill>
                <a:ln w="7600" cap="flat">
                  <a:solidFill>
                    <a:srgbClr val="FFFFFF"/>
                  </a:solidFill>
                  <a:bevel/>
                </a:ln>
              </p:spPr>
            </p:sp>
            <p:sp>
              <p:nvSpPr>
                <p:cNvPr id="419" name="Freeform 418"/>
                <p:cNvSpPr/>
                <p:nvPr/>
              </p:nvSpPr>
              <p:spPr>
                <a:xfrm>
                  <a:off x="-1352467" y="3317245"/>
                  <a:ext cx="85175" cy="260675"/>
                </a:xfrm>
                <a:custGeom>
                  <a:avLst/>
                  <a:gdLst/>
                  <a:ahLst/>
                  <a:cxnLst/>
                  <a:rect l="0" t="0" r="0" b="0"/>
                  <a:pathLst>
                    <a:path w="85175" h="260675" fill="none">
                      <a:moveTo>
                        <a:pt x="12640" y="260675"/>
                      </a:moveTo>
                      <a:cubicBezTo>
                        <a:pt x="12640" y="260675"/>
                        <a:pt x="26996" y="228185"/>
                        <a:pt x="12640" y="196451"/>
                      </a:cubicBezTo>
                      <a:cubicBezTo>
                        <a:pt x="-1716" y="164716"/>
                        <a:pt x="-2472" y="153383"/>
                        <a:pt x="3573" y="143560"/>
                      </a:cubicBezTo>
                      <a:cubicBezTo>
                        <a:pt x="9617" y="133738"/>
                        <a:pt x="14151" y="115604"/>
                        <a:pt x="27751" y="102003"/>
                      </a:cubicBezTo>
                      <a:cubicBezTo>
                        <a:pt x="41352" y="88403"/>
                        <a:pt x="51174" y="69513"/>
                        <a:pt x="48152" y="45335"/>
                      </a:cubicBezTo>
                      <a:cubicBezTo>
                        <a:pt x="48152" y="45335"/>
                        <a:pt x="78375" y="15112"/>
                        <a:pt x="85175" y="0"/>
                      </a:cubicBezTo>
                    </a:path>
                  </a:pathLst>
                </a:custGeom>
                <a:solidFill>
                  <a:srgbClr val="3E62AE"/>
                </a:solidFill>
                <a:ln w="7600" cap="flat">
                  <a:solidFill>
                    <a:srgbClr val="FFFFFF"/>
                  </a:solidFill>
                  <a:bevel/>
                </a:ln>
              </p:spPr>
            </p:sp>
            <p:sp>
              <p:nvSpPr>
                <p:cNvPr id="420" name="Freeform 419"/>
                <p:cNvSpPr/>
                <p:nvPr/>
              </p:nvSpPr>
              <p:spPr>
                <a:xfrm>
                  <a:off x="-1353912" y="3357194"/>
                  <a:ext cx="107776" cy="47699"/>
                </a:xfrm>
                <a:custGeom>
                  <a:avLst/>
                  <a:gdLst/>
                  <a:ahLst/>
                  <a:cxnLst/>
                  <a:rect l="0" t="0" r="0" b="0"/>
                  <a:pathLst>
                    <a:path w="107776" h="47699" fill="none">
                      <a:moveTo>
                        <a:pt x="1995" y="47699"/>
                      </a:moveTo>
                      <a:cubicBezTo>
                        <a:pt x="1995" y="47699"/>
                        <a:pt x="-4427" y="29942"/>
                        <a:pt x="5773" y="19742"/>
                      </a:cubicBezTo>
                      <a:cubicBezTo>
                        <a:pt x="15973" y="9542"/>
                        <a:pt x="64708" y="0"/>
                        <a:pt x="84353" y="0"/>
                      </a:cubicBezTo>
                      <a:cubicBezTo>
                        <a:pt x="84353" y="0"/>
                        <a:pt x="100976" y="-2170"/>
                        <a:pt x="107776" y="15209"/>
                      </a:cubicBezTo>
                    </a:path>
                  </a:pathLst>
                </a:custGeom>
                <a:solidFill>
                  <a:srgbClr val="3E62AE"/>
                </a:solidFill>
                <a:ln w="7600" cap="flat">
                  <a:solidFill>
                    <a:srgbClr val="FFFFFF"/>
                  </a:solidFill>
                  <a:bevel/>
                </a:ln>
              </p:spPr>
            </p:sp>
            <p:sp>
              <p:nvSpPr>
                <p:cNvPr id="421" name="Freeform 420"/>
                <p:cNvSpPr/>
                <p:nvPr/>
              </p:nvSpPr>
              <p:spPr>
                <a:xfrm>
                  <a:off x="-1474823" y="3257554"/>
                  <a:ext cx="215087" cy="260322"/>
                </a:xfrm>
                <a:custGeom>
                  <a:avLst/>
                  <a:gdLst/>
                  <a:ahLst/>
                  <a:cxnLst/>
                  <a:rect l="0" t="0" r="0" b="0"/>
                  <a:pathLst>
                    <a:path w="215087" h="260322" fill="none">
                      <a:moveTo>
                        <a:pt x="215087" y="254630"/>
                      </a:moveTo>
                      <a:cubicBezTo>
                        <a:pt x="215087" y="254630"/>
                        <a:pt x="170507" y="282587"/>
                        <a:pt x="122150" y="214585"/>
                      </a:cubicBezTo>
                      <a:cubicBezTo>
                        <a:pt x="122150" y="214585"/>
                        <a:pt x="89660" y="205518"/>
                        <a:pt x="76060" y="214585"/>
                      </a:cubicBezTo>
                      <a:cubicBezTo>
                        <a:pt x="62460" y="223652"/>
                        <a:pt x="44326" y="235741"/>
                        <a:pt x="17880" y="214585"/>
                      </a:cubicBezTo>
                      <a:cubicBezTo>
                        <a:pt x="-8565" y="193428"/>
                        <a:pt x="-2520" y="173783"/>
                        <a:pt x="15614" y="167739"/>
                      </a:cubicBezTo>
                      <a:cubicBezTo>
                        <a:pt x="33748" y="161694"/>
                        <a:pt x="71527" y="177561"/>
                        <a:pt x="77571" y="167739"/>
                      </a:cubicBezTo>
                      <a:cubicBezTo>
                        <a:pt x="83616" y="157916"/>
                        <a:pt x="85883" y="137515"/>
                        <a:pt x="91172" y="122404"/>
                      </a:cubicBezTo>
                      <a:cubicBezTo>
                        <a:pt x="96461" y="107292"/>
                        <a:pt x="126684" y="91425"/>
                        <a:pt x="128195" y="72536"/>
                      </a:cubicBezTo>
                      <a:cubicBezTo>
                        <a:pt x="129706" y="53646"/>
                        <a:pt x="126684" y="0"/>
                        <a:pt x="125173" y="0"/>
                      </a:cubicBezTo>
                    </a:path>
                  </a:pathLst>
                </a:custGeom>
                <a:solidFill>
                  <a:srgbClr val="3E62AE"/>
                </a:solidFill>
                <a:ln w="7600" cap="flat">
                  <a:solidFill>
                    <a:srgbClr val="FFFFFF"/>
                  </a:solidFill>
                  <a:bevel/>
                </a:ln>
              </p:spPr>
            </p:sp>
            <p:sp>
              <p:nvSpPr>
                <p:cNvPr id="422" name="Freeform 421"/>
                <p:cNvSpPr/>
                <p:nvPr/>
              </p:nvSpPr>
              <p:spPr>
                <a:xfrm>
                  <a:off x="-1393663" y="3193408"/>
                  <a:ext cx="120326" cy="66868"/>
                </a:xfrm>
                <a:custGeom>
                  <a:avLst/>
                  <a:gdLst/>
                  <a:ahLst/>
                  <a:cxnLst/>
                  <a:rect l="0" t="0" r="0" b="0"/>
                  <a:pathLst>
                    <a:path w="120326" h="66868" fill="none">
                      <a:moveTo>
                        <a:pt x="120326" y="52057"/>
                      </a:moveTo>
                      <a:cubicBezTo>
                        <a:pt x="120326" y="52057"/>
                        <a:pt x="112771" y="43745"/>
                        <a:pt x="87836" y="43745"/>
                      </a:cubicBezTo>
                      <a:cubicBezTo>
                        <a:pt x="62902" y="43745"/>
                        <a:pt x="56858" y="61879"/>
                        <a:pt x="44013" y="64146"/>
                      </a:cubicBezTo>
                      <a:cubicBezTo>
                        <a:pt x="31168" y="66413"/>
                        <a:pt x="-2833" y="74724"/>
                        <a:pt x="0" y="43745"/>
                      </a:cubicBezTo>
                      <a:cubicBezTo>
                        <a:pt x="3212" y="12767"/>
                        <a:pt x="60636" y="-6123"/>
                        <a:pt x="106348" y="1811"/>
                      </a:cubicBezTo>
                    </a:path>
                  </a:pathLst>
                </a:custGeom>
                <a:solidFill>
                  <a:srgbClr val="3E62AE"/>
                </a:solidFill>
                <a:ln w="7600" cap="flat">
                  <a:solidFill>
                    <a:srgbClr val="FFFFFF"/>
                  </a:solidFill>
                  <a:bevel/>
                </a:ln>
              </p:spPr>
            </p:sp>
            <p:sp>
              <p:nvSpPr>
                <p:cNvPr id="423" name="Freeform 422"/>
                <p:cNvSpPr/>
                <p:nvPr/>
              </p:nvSpPr>
              <p:spPr>
                <a:xfrm>
                  <a:off x="-1456942" y="3237153"/>
                  <a:ext cx="63279" cy="77069"/>
                </a:xfrm>
                <a:custGeom>
                  <a:avLst/>
                  <a:gdLst/>
                  <a:ahLst/>
                  <a:cxnLst/>
                  <a:rect l="0" t="0" r="0" b="0"/>
                  <a:pathLst>
                    <a:path w="63279" h="77069" fill="none">
                      <a:moveTo>
                        <a:pt x="63279" y="0"/>
                      </a:moveTo>
                      <a:cubicBezTo>
                        <a:pt x="63279" y="0"/>
                        <a:pt x="15867" y="4533"/>
                        <a:pt x="0" y="77069"/>
                      </a:cubicBezTo>
                    </a:path>
                  </a:pathLst>
                </a:custGeom>
                <a:solidFill>
                  <a:srgbClr val="3E62AE"/>
                </a:solidFill>
                <a:ln w="7600" cap="flat">
                  <a:solidFill>
                    <a:srgbClr val="FFFFFF"/>
                  </a:solidFill>
                  <a:bevel/>
                </a:ln>
              </p:spPr>
            </p:sp>
            <p:sp>
              <p:nvSpPr>
                <p:cNvPr id="424" name="Freeform 423"/>
                <p:cNvSpPr/>
                <p:nvPr/>
              </p:nvSpPr>
              <p:spPr>
                <a:xfrm>
                  <a:off x="-1422186" y="3253776"/>
                  <a:ext cx="32490" cy="62713"/>
                </a:xfrm>
                <a:custGeom>
                  <a:avLst/>
                  <a:gdLst/>
                  <a:ahLst/>
                  <a:cxnLst/>
                  <a:rect l="0" t="0" r="0" b="0"/>
                  <a:pathLst>
                    <a:path w="32490" h="62713" fill="none">
                      <a:moveTo>
                        <a:pt x="32490" y="0"/>
                      </a:moveTo>
                      <a:cubicBezTo>
                        <a:pt x="32490" y="0"/>
                        <a:pt x="11334" y="3778"/>
                        <a:pt x="0" y="62713"/>
                      </a:cubicBezTo>
                    </a:path>
                  </a:pathLst>
                </a:custGeom>
                <a:solidFill>
                  <a:srgbClr val="3E62AE"/>
                </a:solidFill>
                <a:ln w="7600" cap="flat">
                  <a:solidFill>
                    <a:srgbClr val="FFFFFF"/>
                  </a:solidFill>
                  <a:bevel/>
                </a:ln>
              </p:spPr>
            </p:sp>
            <p:sp>
              <p:nvSpPr>
                <p:cNvPr id="425" name="Freeform 424"/>
                <p:cNvSpPr/>
                <p:nvPr/>
              </p:nvSpPr>
              <p:spPr>
                <a:xfrm>
                  <a:off x="-1538279" y="3311952"/>
                  <a:ext cx="193162" cy="110318"/>
                </a:xfrm>
                <a:custGeom>
                  <a:avLst/>
                  <a:gdLst/>
                  <a:ahLst/>
                  <a:cxnLst/>
                  <a:rect l="0" t="0" r="0" b="0"/>
                  <a:pathLst>
                    <a:path w="193162" h="110318" fill="none">
                      <a:moveTo>
                        <a:pt x="193162" y="15871"/>
                      </a:moveTo>
                      <a:cubicBezTo>
                        <a:pt x="193162" y="15871"/>
                        <a:pt x="137249" y="7559"/>
                        <a:pt x="79070" y="0"/>
                      </a:cubicBezTo>
                      <a:cubicBezTo>
                        <a:pt x="79070" y="0"/>
                        <a:pt x="-36534" y="-2263"/>
                        <a:pt x="11823" y="110318"/>
                      </a:cubicBezTo>
                    </a:path>
                  </a:pathLst>
                </a:custGeom>
                <a:solidFill>
                  <a:srgbClr val="3E62AE"/>
                </a:solidFill>
                <a:ln w="7600" cap="flat">
                  <a:solidFill>
                    <a:srgbClr val="FFFFFF"/>
                  </a:solidFill>
                  <a:bevel/>
                </a:ln>
              </p:spPr>
            </p:sp>
            <p:sp>
              <p:nvSpPr>
                <p:cNvPr id="426" name="Freeform 425"/>
                <p:cNvSpPr/>
                <p:nvPr/>
              </p:nvSpPr>
              <p:spPr>
                <a:xfrm>
                  <a:off x="-1505067" y="3318756"/>
                  <a:ext cx="9590" cy="80091"/>
                </a:xfrm>
                <a:custGeom>
                  <a:avLst/>
                  <a:gdLst/>
                  <a:ahLst/>
                  <a:cxnLst/>
                  <a:rect l="0" t="0" r="0" b="0"/>
                  <a:pathLst>
                    <a:path w="9590" h="80091" fill="none">
                      <a:moveTo>
                        <a:pt x="6568" y="0"/>
                      </a:moveTo>
                      <a:cubicBezTo>
                        <a:pt x="6568" y="0"/>
                        <a:pt x="-10055" y="40801"/>
                        <a:pt x="9590" y="80091"/>
                      </a:cubicBezTo>
                    </a:path>
                  </a:pathLst>
                </a:custGeom>
                <a:solidFill>
                  <a:srgbClr val="3E62AE"/>
                </a:solidFill>
                <a:ln w="7600" cap="flat">
                  <a:solidFill>
                    <a:srgbClr val="FFFFFF"/>
                  </a:solidFill>
                  <a:bevel/>
                </a:ln>
              </p:spPr>
            </p:sp>
            <p:sp>
              <p:nvSpPr>
                <p:cNvPr id="427" name="Freeform 426"/>
                <p:cNvSpPr/>
                <p:nvPr/>
              </p:nvSpPr>
              <p:spPr>
                <a:xfrm>
                  <a:off x="-1386674" y="3514286"/>
                  <a:ext cx="51379" cy="13765"/>
                </a:xfrm>
                <a:custGeom>
                  <a:avLst/>
                  <a:gdLst/>
                  <a:ahLst/>
                  <a:cxnLst/>
                  <a:rect l="0" t="0" r="0" b="0"/>
                  <a:pathLst>
                    <a:path w="51379" h="13765" fill="none">
                      <a:moveTo>
                        <a:pt x="0" y="921"/>
                      </a:moveTo>
                      <a:cubicBezTo>
                        <a:pt x="0" y="921"/>
                        <a:pt x="38535" y="-5124"/>
                        <a:pt x="51379" y="13765"/>
                      </a:cubicBezTo>
                    </a:path>
                  </a:pathLst>
                </a:custGeom>
                <a:solidFill>
                  <a:srgbClr val="3E62AE"/>
                </a:solidFill>
                <a:ln w="7600" cap="flat">
                  <a:solidFill>
                    <a:srgbClr val="FFFFFF"/>
                  </a:solidFill>
                  <a:bevel/>
                </a:ln>
              </p:spPr>
            </p:sp>
            <p:sp>
              <p:nvSpPr>
                <p:cNvPr id="428" name="Freeform 427"/>
                <p:cNvSpPr/>
                <p:nvPr/>
              </p:nvSpPr>
              <p:spPr>
                <a:xfrm>
                  <a:off x="-1644326" y="3601294"/>
                  <a:ext cx="229696" cy="100735"/>
                </a:xfrm>
                <a:custGeom>
                  <a:avLst/>
                  <a:gdLst/>
                  <a:ahLst/>
                  <a:cxnLst/>
                  <a:rect l="0" t="0" r="0" b="0"/>
                  <a:pathLst>
                    <a:path w="229696" h="100735" fill="none">
                      <a:moveTo>
                        <a:pt x="0" y="5338"/>
                      </a:moveTo>
                      <a:cubicBezTo>
                        <a:pt x="0" y="5338"/>
                        <a:pt x="63469" y="-12040"/>
                        <a:pt x="105781" y="15916"/>
                      </a:cubicBezTo>
                      <a:cubicBezTo>
                        <a:pt x="108803" y="18938"/>
                        <a:pt x="119382" y="123964"/>
                        <a:pt x="229696" y="96007"/>
                      </a:cubicBezTo>
                    </a:path>
                  </a:pathLst>
                </a:custGeom>
                <a:solidFill>
                  <a:srgbClr val="3E62AE"/>
                </a:solidFill>
                <a:ln w="7600" cap="flat">
                  <a:solidFill>
                    <a:srgbClr val="FFFFFF"/>
                  </a:solidFill>
                  <a:bevel/>
                </a:ln>
              </p:spPr>
            </p:sp>
            <p:sp>
              <p:nvSpPr>
                <p:cNvPr id="429" name="Freeform 428"/>
                <p:cNvSpPr/>
                <p:nvPr/>
              </p:nvSpPr>
              <p:spPr>
                <a:xfrm>
                  <a:off x="-1650371" y="3638637"/>
                  <a:ext cx="142049" cy="47089"/>
                </a:xfrm>
                <a:custGeom>
                  <a:avLst/>
                  <a:gdLst/>
                  <a:ahLst/>
                  <a:cxnLst/>
                  <a:rect l="0" t="0" r="0" b="0"/>
                  <a:pathLst>
                    <a:path w="142049" h="47089" fill="none">
                      <a:moveTo>
                        <a:pt x="0" y="8041"/>
                      </a:moveTo>
                      <a:cubicBezTo>
                        <a:pt x="0" y="8041"/>
                        <a:pt x="42312" y="-7826"/>
                        <a:pt x="70269" y="5018"/>
                      </a:cubicBezTo>
                      <a:cubicBezTo>
                        <a:pt x="98225" y="17863"/>
                        <a:pt x="89158" y="41286"/>
                        <a:pt x="108803" y="45820"/>
                      </a:cubicBezTo>
                      <a:cubicBezTo>
                        <a:pt x="128449" y="50353"/>
                        <a:pt x="142049" y="41286"/>
                        <a:pt x="142049" y="41286"/>
                      </a:cubicBezTo>
                    </a:path>
                  </a:pathLst>
                </a:custGeom>
                <a:solidFill>
                  <a:srgbClr val="3E62AE"/>
                </a:solidFill>
                <a:ln w="7600" cap="flat">
                  <a:solidFill>
                    <a:srgbClr val="FFFFFF"/>
                  </a:solidFill>
                  <a:bevel/>
                </a:ln>
              </p:spPr>
            </p:sp>
            <p:sp>
              <p:nvSpPr>
                <p:cNvPr id="430" name="Freeform 429"/>
                <p:cNvSpPr/>
                <p:nvPr/>
              </p:nvSpPr>
              <p:spPr>
                <a:xfrm>
                  <a:off x="-1648860" y="3734325"/>
                  <a:ext cx="136760" cy="58935"/>
                </a:xfrm>
                <a:custGeom>
                  <a:avLst/>
                  <a:gdLst/>
                  <a:ahLst/>
                  <a:cxnLst/>
                  <a:rect l="0" t="0" r="0" b="0"/>
                  <a:pathLst>
                    <a:path w="136760" h="58935" fill="none">
                      <a:moveTo>
                        <a:pt x="0" y="0"/>
                      </a:moveTo>
                      <a:cubicBezTo>
                        <a:pt x="0" y="0"/>
                        <a:pt x="37779" y="8311"/>
                        <a:pt x="62713" y="8311"/>
                      </a:cubicBezTo>
                      <a:cubicBezTo>
                        <a:pt x="87647" y="8311"/>
                        <a:pt x="123915" y="38535"/>
                        <a:pt x="136760" y="58935"/>
                      </a:cubicBezTo>
                    </a:path>
                  </a:pathLst>
                </a:custGeom>
                <a:solidFill>
                  <a:srgbClr val="3E62AE"/>
                </a:solidFill>
                <a:ln w="7600" cap="flat">
                  <a:solidFill>
                    <a:srgbClr val="FFFFFF"/>
                  </a:solidFill>
                  <a:bevel/>
                </a:ln>
              </p:spPr>
            </p:sp>
            <p:sp>
              <p:nvSpPr>
                <p:cNvPr id="431" name="Freeform 430"/>
                <p:cNvSpPr/>
                <p:nvPr/>
              </p:nvSpPr>
              <p:spPr>
                <a:xfrm>
                  <a:off x="-1629215" y="3841796"/>
                  <a:ext cx="188139" cy="49977"/>
                </a:xfrm>
                <a:custGeom>
                  <a:avLst/>
                  <a:gdLst/>
                  <a:ahLst/>
                  <a:cxnLst/>
                  <a:rect l="0" t="0" r="0" b="0"/>
                  <a:pathLst>
                    <a:path w="188139" h="49977" fill="none">
                      <a:moveTo>
                        <a:pt x="0" y="42133"/>
                      </a:moveTo>
                      <a:cubicBezTo>
                        <a:pt x="0" y="42133"/>
                        <a:pt x="19645" y="64801"/>
                        <a:pt x="57424" y="33066"/>
                      </a:cubicBezTo>
                      <a:cubicBezTo>
                        <a:pt x="95203" y="1332"/>
                        <a:pt x="101248" y="-7735"/>
                        <a:pt x="130715" y="6621"/>
                      </a:cubicBezTo>
                      <a:cubicBezTo>
                        <a:pt x="160183" y="20977"/>
                        <a:pt x="188139" y="576"/>
                        <a:pt x="188139" y="576"/>
                      </a:cubicBezTo>
                    </a:path>
                  </a:pathLst>
                </a:custGeom>
                <a:solidFill>
                  <a:srgbClr val="3E62AE"/>
                </a:solidFill>
                <a:ln w="7600" cap="flat">
                  <a:solidFill>
                    <a:srgbClr val="FFFFFF"/>
                  </a:solidFill>
                  <a:bevel/>
                </a:ln>
              </p:spPr>
            </p:sp>
            <p:sp>
              <p:nvSpPr>
                <p:cNvPr id="432" name="Freeform 431"/>
                <p:cNvSpPr/>
                <p:nvPr/>
              </p:nvSpPr>
              <p:spPr>
                <a:xfrm>
                  <a:off x="-1450528" y="3650001"/>
                  <a:ext cx="106922" cy="203001"/>
                </a:xfrm>
                <a:custGeom>
                  <a:avLst/>
                  <a:gdLst/>
                  <a:ahLst/>
                  <a:cxnLst/>
                  <a:rect l="0" t="0" r="0" b="0"/>
                  <a:pathLst>
                    <a:path w="106922" h="203001" fill="none">
                      <a:moveTo>
                        <a:pt x="88033" y="198416"/>
                      </a:moveTo>
                      <a:cubicBezTo>
                        <a:pt x="88033" y="198416"/>
                        <a:pt x="20786" y="212016"/>
                        <a:pt x="9453" y="192371"/>
                      </a:cubicBezTo>
                      <a:cubicBezTo>
                        <a:pt x="-1881" y="172726"/>
                        <a:pt x="-4903" y="162148"/>
                        <a:pt x="10964" y="116058"/>
                      </a:cubicBezTo>
                      <a:cubicBezTo>
                        <a:pt x="26831" y="69967"/>
                        <a:pt x="47232" y="11032"/>
                        <a:pt x="47232" y="11032"/>
                      </a:cubicBezTo>
                      <a:cubicBezTo>
                        <a:pt x="47232" y="11032"/>
                        <a:pt x="63099" y="-22969"/>
                        <a:pt x="106922" y="28411"/>
                      </a:cubicBezTo>
                    </a:path>
                  </a:pathLst>
                </a:custGeom>
                <a:solidFill>
                  <a:srgbClr val="3E62AE"/>
                </a:solidFill>
                <a:ln w="7600" cap="flat">
                  <a:solidFill>
                    <a:srgbClr val="FFFFFF"/>
                  </a:solidFill>
                  <a:bevel/>
                </a:ln>
              </p:spPr>
            </p:sp>
            <p:sp>
              <p:nvSpPr>
                <p:cNvPr id="433" name="Freeform 432"/>
                <p:cNvSpPr/>
                <p:nvPr/>
              </p:nvSpPr>
              <p:spPr>
                <a:xfrm>
                  <a:off x="-1347497" y="3667148"/>
                  <a:ext cx="155763" cy="117045"/>
                </a:xfrm>
                <a:custGeom>
                  <a:avLst/>
                  <a:gdLst/>
                  <a:ahLst/>
                  <a:cxnLst/>
                  <a:rect l="0" t="0" r="0" b="0"/>
                  <a:pathLst>
                    <a:path w="155763" h="117045" fill="none">
                      <a:moveTo>
                        <a:pt x="52248" y="2952"/>
                      </a:moveTo>
                      <a:cubicBezTo>
                        <a:pt x="52248" y="2952"/>
                        <a:pt x="10691" y="-7626"/>
                        <a:pt x="3891" y="11264"/>
                      </a:cubicBezTo>
                      <a:cubicBezTo>
                        <a:pt x="-2909" y="30153"/>
                        <a:pt x="-4420" y="47532"/>
                        <a:pt x="30336" y="70199"/>
                      </a:cubicBezTo>
                      <a:cubicBezTo>
                        <a:pt x="65093" y="92866"/>
                        <a:pt x="131584" y="83044"/>
                        <a:pt x="155763" y="117045"/>
                      </a:cubicBezTo>
                    </a:path>
                  </a:pathLst>
                </a:custGeom>
                <a:solidFill>
                  <a:srgbClr val="3E62AE"/>
                </a:solidFill>
                <a:ln w="7600" cap="flat">
                  <a:solidFill>
                    <a:srgbClr val="FFFFFF"/>
                  </a:solidFill>
                  <a:bevel/>
                </a:ln>
              </p:spPr>
            </p:sp>
            <p:sp>
              <p:nvSpPr>
                <p:cNvPr id="434" name="Freeform 433"/>
                <p:cNvSpPr/>
                <p:nvPr/>
              </p:nvSpPr>
              <p:spPr>
                <a:xfrm>
                  <a:off x="-1374584" y="3768326"/>
                  <a:ext cx="33246" cy="48357"/>
                </a:xfrm>
                <a:custGeom>
                  <a:avLst/>
                  <a:gdLst/>
                  <a:ahLst/>
                  <a:cxnLst/>
                  <a:rect l="0" t="0" r="0" b="0"/>
                  <a:pathLst>
                    <a:path w="33246" h="48357" fill="none">
                      <a:moveTo>
                        <a:pt x="0" y="0"/>
                      </a:moveTo>
                      <a:cubicBezTo>
                        <a:pt x="0" y="0"/>
                        <a:pt x="9823" y="33246"/>
                        <a:pt x="33246" y="48357"/>
                      </a:cubicBezTo>
                    </a:path>
                  </a:pathLst>
                </a:custGeom>
                <a:solidFill>
                  <a:srgbClr val="3E62AE"/>
                </a:solidFill>
                <a:ln w="7600" cap="flat">
                  <a:solidFill>
                    <a:srgbClr val="FFFFFF"/>
                  </a:solidFill>
                  <a:bevel/>
                </a:ln>
              </p:spPr>
            </p:sp>
            <p:sp>
              <p:nvSpPr>
                <p:cNvPr id="435" name="Freeform 434"/>
                <p:cNvSpPr/>
                <p:nvPr/>
              </p:nvSpPr>
              <p:spPr>
                <a:xfrm>
                  <a:off x="-1362890" y="3794771"/>
                  <a:ext cx="132622" cy="150360"/>
                </a:xfrm>
                <a:custGeom>
                  <a:avLst/>
                  <a:gdLst/>
                  <a:ahLst/>
                  <a:cxnLst/>
                  <a:rect l="0" t="0" r="0" b="0"/>
                  <a:pathLst>
                    <a:path w="132622" h="150360" fill="none">
                      <a:moveTo>
                        <a:pt x="91065" y="0"/>
                      </a:moveTo>
                      <a:cubicBezTo>
                        <a:pt x="91065" y="0"/>
                        <a:pt x="7951" y="2267"/>
                        <a:pt x="0" y="53646"/>
                      </a:cubicBezTo>
                      <a:cubicBezTo>
                        <a:pt x="0" y="53646"/>
                        <a:pt x="-3383" y="71024"/>
                        <a:pt x="27596" y="93692"/>
                      </a:cubicBezTo>
                      <a:cubicBezTo>
                        <a:pt x="27596" y="93692"/>
                        <a:pt x="49508" y="107292"/>
                        <a:pt x="55553" y="111070"/>
                      </a:cubicBezTo>
                      <a:cubicBezTo>
                        <a:pt x="55553" y="111070"/>
                        <a:pt x="119777" y="102003"/>
                        <a:pt x="132622" y="150360"/>
                      </a:cubicBezTo>
                    </a:path>
                  </a:pathLst>
                </a:custGeom>
                <a:solidFill>
                  <a:srgbClr val="3E62AE"/>
                </a:solidFill>
                <a:ln w="7600" cap="flat">
                  <a:solidFill>
                    <a:srgbClr val="FFFFFF"/>
                  </a:solidFill>
                  <a:bevel/>
                </a:ln>
              </p:spPr>
            </p:sp>
            <p:sp>
              <p:nvSpPr>
                <p:cNvPr id="436" name="Freeform 435"/>
                <p:cNvSpPr/>
                <p:nvPr/>
              </p:nvSpPr>
              <p:spPr>
                <a:xfrm>
                  <a:off x="-1272581" y="3832550"/>
                  <a:ext cx="80847" cy="56310"/>
                </a:xfrm>
                <a:custGeom>
                  <a:avLst/>
                  <a:gdLst/>
                  <a:ahLst/>
                  <a:cxnLst/>
                  <a:rect l="0" t="0" r="0" b="0"/>
                  <a:pathLst>
                    <a:path w="80847" h="56310" fill="none">
                      <a:moveTo>
                        <a:pt x="0" y="0"/>
                      </a:moveTo>
                      <a:cubicBezTo>
                        <a:pt x="0" y="0"/>
                        <a:pt x="10578" y="65735"/>
                        <a:pt x="80847" y="55157"/>
                      </a:cubicBezTo>
                    </a:path>
                  </a:pathLst>
                </a:custGeom>
                <a:solidFill>
                  <a:srgbClr val="3E62AE"/>
                </a:solidFill>
                <a:ln w="7600" cap="flat">
                  <a:solidFill>
                    <a:srgbClr val="FFFFFF"/>
                  </a:solidFill>
                  <a:bevel/>
                </a:ln>
              </p:spPr>
            </p:sp>
            <p:sp>
              <p:nvSpPr>
                <p:cNvPr id="437" name="Freeform 436"/>
                <p:cNvSpPr/>
                <p:nvPr/>
              </p:nvSpPr>
              <p:spPr>
                <a:xfrm>
                  <a:off x="-1396496" y="3889219"/>
                  <a:ext cx="162087" cy="233704"/>
                </a:xfrm>
                <a:custGeom>
                  <a:avLst/>
                  <a:gdLst/>
                  <a:ahLst/>
                  <a:cxnLst/>
                  <a:rect l="0" t="0" r="0" b="0"/>
                  <a:pathLst>
                    <a:path w="162087" h="233704" fill="none">
                      <a:moveTo>
                        <a:pt x="0" y="0"/>
                      </a:moveTo>
                      <a:cubicBezTo>
                        <a:pt x="0" y="0"/>
                        <a:pt x="4533" y="107292"/>
                        <a:pt x="92936" y="86136"/>
                      </a:cubicBezTo>
                      <a:cubicBezTo>
                        <a:pt x="92936" y="86136"/>
                        <a:pt x="123915" y="86136"/>
                        <a:pt x="125426" y="114093"/>
                      </a:cubicBezTo>
                      <a:cubicBezTo>
                        <a:pt x="125426" y="114093"/>
                        <a:pt x="116737" y="145449"/>
                        <a:pt x="129204" y="157916"/>
                      </a:cubicBezTo>
                      <a:cubicBezTo>
                        <a:pt x="129204" y="157916"/>
                        <a:pt x="180584" y="174539"/>
                        <a:pt x="154894" y="220629"/>
                      </a:cubicBezTo>
                      <a:cubicBezTo>
                        <a:pt x="154894" y="220629"/>
                        <a:pt x="139782" y="243297"/>
                        <a:pt x="120137" y="228941"/>
                      </a:cubicBezTo>
                      <a:cubicBezTo>
                        <a:pt x="120137" y="228941"/>
                        <a:pt x="108426" y="217229"/>
                        <a:pt x="100492" y="209296"/>
                      </a:cubicBezTo>
                      <a:cubicBezTo>
                        <a:pt x="92558" y="201362"/>
                        <a:pt x="35512" y="197206"/>
                        <a:pt x="27201" y="163961"/>
                      </a:cubicBezTo>
                    </a:path>
                  </a:pathLst>
                </a:custGeom>
                <a:solidFill>
                  <a:srgbClr val="3E62AE"/>
                </a:solidFill>
                <a:ln w="7600" cap="flat">
                  <a:solidFill>
                    <a:srgbClr val="FFFFFF"/>
                  </a:solidFill>
                  <a:bevel/>
                </a:ln>
              </p:spPr>
            </p:sp>
            <p:sp>
              <p:nvSpPr>
                <p:cNvPr id="438" name="Freeform 437"/>
                <p:cNvSpPr/>
                <p:nvPr/>
              </p:nvSpPr>
              <p:spPr>
                <a:xfrm>
                  <a:off x="-1501522" y="3847662"/>
                  <a:ext cx="191162" cy="215374"/>
                </a:xfrm>
                <a:custGeom>
                  <a:avLst/>
                  <a:gdLst/>
                  <a:ahLst/>
                  <a:cxnLst/>
                  <a:rect l="0" t="0" r="0" b="0"/>
                  <a:pathLst>
                    <a:path w="191162" h="215374" fill="none">
                      <a:moveTo>
                        <a:pt x="191162" y="172272"/>
                      </a:moveTo>
                      <a:cubicBezTo>
                        <a:pt x="191162" y="172272"/>
                        <a:pt x="154894" y="199473"/>
                        <a:pt x="132226" y="205518"/>
                      </a:cubicBezTo>
                      <a:cubicBezTo>
                        <a:pt x="109559" y="211562"/>
                        <a:pt x="79336" y="222140"/>
                        <a:pt x="66491" y="209296"/>
                      </a:cubicBezTo>
                      <a:cubicBezTo>
                        <a:pt x="53646" y="196451"/>
                        <a:pt x="72536" y="153383"/>
                        <a:pt x="61580" y="134871"/>
                      </a:cubicBezTo>
                      <a:cubicBezTo>
                        <a:pt x="50624" y="116359"/>
                        <a:pt x="0" y="0"/>
                        <a:pt x="0" y="0"/>
                      </a:cubicBezTo>
                    </a:path>
                  </a:pathLst>
                </a:custGeom>
                <a:solidFill>
                  <a:srgbClr val="3E62AE"/>
                </a:solidFill>
                <a:ln w="7600" cap="flat">
                  <a:solidFill>
                    <a:srgbClr val="FFFFFF"/>
                  </a:solidFill>
                  <a:bevel/>
                </a:ln>
              </p:spPr>
            </p:sp>
            <p:sp>
              <p:nvSpPr>
                <p:cNvPr id="439" name="Freeform 438"/>
                <p:cNvSpPr/>
                <p:nvPr/>
              </p:nvSpPr>
              <p:spPr>
                <a:xfrm>
                  <a:off x="-1602769" y="3891485"/>
                  <a:ext cx="98408" cy="133738"/>
                </a:xfrm>
                <a:custGeom>
                  <a:avLst/>
                  <a:gdLst/>
                  <a:ahLst/>
                  <a:cxnLst/>
                  <a:rect l="0" t="0" r="0" b="0"/>
                  <a:pathLst>
                    <a:path w="98408" h="133738" fill="none">
                      <a:moveTo>
                        <a:pt x="0" y="0"/>
                      </a:moveTo>
                      <a:cubicBezTo>
                        <a:pt x="0" y="0"/>
                        <a:pt x="30223" y="40801"/>
                        <a:pt x="46846" y="40801"/>
                      </a:cubicBezTo>
                      <a:cubicBezTo>
                        <a:pt x="63469" y="40801"/>
                        <a:pt x="83869" y="30223"/>
                        <a:pt x="92181" y="47602"/>
                      </a:cubicBezTo>
                      <a:cubicBezTo>
                        <a:pt x="100492" y="64980"/>
                        <a:pt x="103514" y="108048"/>
                        <a:pt x="81603" y="133738"/>
                      </a:cubicBezTo>
                    </a:path>
                  </a:pathLst>
                </a:custGeom>
                <a:solidFill>
                  <a:srgbClr val="3E62AE"/>
                </a:solidFill>
                <a:ln w="7600" cap="flat">
                  <a:solidFill>
                    <a:srgbClr val="FFFFFF"/>
                  </a:solidFill>
                  <a:bevel/>
                </a:ln>
              </p:spPr>
            </p:sp>
            <p:grpSp>
              <p:nvGrpSpPr>
                <p:cNvPr id="440" name="Group 439"/>
                <p:cNvGrpSpPr/>
                <p:nvPr/>
              </p:nvGrpSpPr>
              <p:grpSpPr>
                <a:xfrm flipH="1">
                  <a:off x="-1149909" y="3152210"/>
                  <a:ext cx="475021" cy="1003887"/>
                  <a:chOff x="-1149909" y="3152210"/>
                  <a:chExt cx="475021" cy="1003887"/>
                </a:xfrm>
              </p:grpSpPr>
              <p:sp>
                <p:nvSpPr>
                  <p:cNvPr id="441" name="Freeform 440"/>
                  <p:cNvSpPr/>
                  <p:nvPr/>
                </p:nvSpPr>
                <p:spPr>
                  <a:xfrm>
                    <a:off x="-811687" y="3152210"/>
                    <a:ext cx="128648" cy="302919"/>
                  </a:xfrm>
                  <a:custGeom>
                    <a:avLst/>
                    <a:gdLst/>
                    <a:ahLst/>
                    <a:cxnLst/>
                    <a:rect l="0" t="0" r="0" b="0"/>
                    <a:pathLst>
                      <a:path w="128648" h="302919" fill="none">
                        <a:moveTo>
                          <a:pt x="30223" y="135180"/>
                        </a:moveTo>
                        <a:cubicBezTo>
                          <a:pt x="30223" y="135180"/>
                          <a:pt x="42312" y="115535"/>
                          <a:pt x="37779" y="89090"/>
                        </a:cubicBezTo>
                        <a:cubicBezTo>
                          <a:pt x="37779" y="89090"/>
                          <a:pt x="45335" y="44510"/>
                          <a:pt x="0" y="23354"/>
                        </a:cubicBezTo>
                        <a:cubicBezTo>
                          <a:pt x="0" y="23354"/>
                          <a:pt x="63469" y="-32559"/>
                          <a:pt x="118626" y="28643"/>
                        </a:cubicBezTo>
                        <a:cubicBezTo>
                          <a:pt x="118626" y="28643"/>
                          <a:pt x="122404" y="46022"/>
                          <a:pt x="122404" y="79267"/>
                        </a:cubicBezTo>
                        <a:cubicBezTo>
                          <a:pt x="122404" y="112513"/>
                          <a:pt x="129960" y="104201"/>
                          <a:pt x="128449" y="123846"/>
                        </a:cubicBezTo>
                        <a:cubicBezTo>
                          <a:pt x="126937" y="143491"/>
                          <a:pt x="117870" y="153314"/>
                          <a:pt x="120137" y="185804"/>
                        </a:cubicBezTo>
                        <a:cubicBezTo>
                          <a:pt x="122404" y="218294"/>
                          <a:pt x="136760" y="294607"/>
                          <a:pt x="111070" y="302919"/>
                        </a:cubicBezTo>
                      </a:path>
                    </a:pathLst>
                  </a:custGeom>
                  <a:solidFill>
                    <a:srgbClr val="3E62AE"/>
                  </a:solidFill>
                  <a:ln w="7600" cap="flat">
                    <a:solidFill>
                      <a:srgbClr val="FFFFFF"/>
                    </a:solidFill>
                    <a:bevel/>
                  </a:ln>
                </p:spPr>
              </p:sp>
              <p:sp>
                <p:nvSpPr>
                  <p:cNvPr id="442" name="Freeform 441"/>
                  <p:cNvSpPr/>
                  <p:nvPr/>
                </p:nvSpPr>
                <p:spPr>
                  <a:xfrm>
                    <a:off x="-779953" y="3433250"/>
                    <a:ext cx="105064" cy="293887"/>
                  </a:xfrm>
                  <a:custGeom>
                    <a:avLst/>
                    <a:gdLst/>
                    <a:ahLst/>
                    <a:cxnLst/>
                    <a:rect l="0" t="0" r="0" b="0"/>
                    <a:pathLst>
                      <a:path w="105064" h="293887" fill="none">
                        <a:moveTo>
                          <a:pt x="0" y="22634"/>
                        </a:moveTo>
                        <a:cubicBezTo>
                          <a:pt x="0" y="22634"/>
                          <a:pt x="15867" y="-6834"/>
                          <a:pt x="52135" y="1477"/>
                        </a:cubicBezTo>
                        <a:cubicBezTo>
                          <a:pt x="52135" y="1477"/>
                          <a:pt x="68002" y="3744"/>
                          <a:pt x="79336" y="21878"/>
                        </a:cubicBezTo>
                        <a:cubicBezTo>
                          <a:pt x="79336" y="21878"/>
                          <a:pt x="119382" y="119348"/>
                          <a:pt x="83114" y="175261"/>
                        </a:cubicBezTo>
                        <a:cubicBezTo>
                          <a:pt x="83114" y="175261"/>
                          <a:pt x="114848" y="206995"/>
                          <a:pt x="102003" y="265930"/>
                        </a:cubicBezTo>
                        <a:cubicBezTo>
                          <a:pt x="102003" y="265930"/>
                          <a:pt x="89158" y="285575"/>
                          <a:pt x="83869" y="290864"/>
                        </a:cubicBezTo>
                        <a:cubicBezTo>
                          <a:pt x="83869" y="290864"/>
                          <a:pt x="52891" y="297665"/>
                          <a:pt x="21912" y="290864"/>
                        </a:cubicBezTo>
                      </a:path>
                    </a:pathLst>
                  </a:custGeom>
                  <a:solidFill>
                    <a:srgbClr val="3E62AE"/>
                  </a:solidFill>
                  <a:ln w="7600" cap="flat">
                    <a:solidFill>
                      <a:srgbClr val="FFFFFF"/>
                    </a:solidFill>
                    <a:bevel/>
                  </a:ln>
                </p:spPr>
              </p:sp>
              <p:sp>
                <p:nvSpPr>
                  <p:cNvPr id="443" name="Freeform 442"/>
                  <p:cNvSpPr/>
                  <p:nvPr/>
                </p:nvSpPr>
                <p:spPr>
                  <a:xfrm>
                    <a:off x="-814709" y="3724115"/>
                    <a:ext cx="137184" cy="431982"/>
                  </a:xfrm>
                  <a:custGeom>
                    <a:avLst/>
                    <a:gdLst/>
                    <a:ahLst/>
                    <a:cxnLst/>
                    <a:rect l="0" t="0" r="0" b="0"/>
                    <a:pathLst>
                      <a:path w="137184" h="431982" fill="none">
                        <a:moveTo>
                          <a:pt x="120893" y="0"/>
                        </a:moveTo>
                        <a:cubicBezTo>
                          <a:pt x="120893" y="0"/>
                          <a:pt x="134493" y="24934"/>
                          <a:pt x="125426" y="60446"/>
                        </a:cubicBezTo>
                        <a:cubicBezTo>
                          <a:pt x="125426" y="60446"/>
                          <a:pt x="144316" y="145071"/>
                          <a:pt x="125426" y="163961"/>
                        </a:cubicBezTo>
                        <a:cubicBezTo>
                          <a:pt x="125426" y="163961"/>
                          <a:pt x="157161" y="222896"/>
                          <a:pt x="116359" y="279564"/>
                        </a:cubicBezTo>
                        <a:cubicBezTo>
                          <a:pt x="116359" y="279564"/>
                          <a:pt x="101248" y="300721"/>
                          <a:pt x="112581" y="333211"/>
                        </a:cubicBezTo>
                        <a:cubicBezTo>
                          <a:pt x="112581" y="333211"/>
                          <a:pt x="148094" y="395924"/>
                          <a:pt x="122404" y="417080"/>
                        </a:cubicBezTo>
                        <a:cubicBezTo>
                          <a:pt x="122404" y="417080"/>
                          <a:pt x="102003" y="439747"/>
                          <a:pt x="0" y="429169"/>
                        </a:cubicBezTo>
                      </a:path>
                    </a:pathLst>
                  </a:custGeom>
                  <a:solidFill>
                    <a:srgbClr val="3E62AE"/>
                  </a:solidFill>
                  <a:ln w="7600" cap="flat">
                    <a:solidFill>
                      <a:srgbClr val="FFFFFF"/>
                    </a:solidFill>
                    <a:bevel/>
                  </a:ln>
                </p:spPr>
              </p:sp>
              <p:sp>
                <p:nvSpPr>
                  <p:cNvPr id="444" name="Freeform 443"/>
                  <p:cNvSpPr/>
                  <p:nvPr/>
                </p:nvSpPr>
                <p:spPr>
                  <a:xfrm>
                    <a:off x="-1149909" y="3352369"/>
                    <a:ext cx="340489" cy="801981"/>
                  </a:xfrm>
                  <a:custGeom>
                    <a:avLst/>
                    <a:gdLst/>
                    <a:ahLst/>
                    <a:cxnLst/>
                    <a:rect l="0" t="0" r="0" b="0"/>
                    <a:pathLst>
                      <a:path w="340489" h="801981" fill="none">
                        <a:moveTo>
                          <a:pt x="340489" y="801981"/>
                        </a:moveTo>
                        <a:cubicBezTo>
                          <a:pt x="340489" y="801981"/>
                          <a:pt x="297421" y="806203"/>
                          <a:pt x="251331" y="769936"/>
                        </a:cubicBezTo>
                        <a:cubicBezTo>
                          <a:pt x="251331" y="769936"/>
                          <a:pt x="130438" y="703445"/>
                          <a:pt x="25790" y="544395"/>
                        </a:cubicBezTo>
                        <a:cubicBezTo>
                          <a:pt x="25790" y="544395"/>
                          <a:pt x="18612" y="540995"/>
                          <a:pt x="19914" y="481661"/>
                        </a:cubicBezTo>
                        <a:cubicBezTo>
                          <a:pt x="19914" y="481661"/>
                          <a:pt x="25412" y="454859"/>
                          <a:pt x="17857" y="436725"/>
                        </a:cubicBezTo>
                        <a:cubicBezTo>
                          <a:pt x="10301" y="418591"/>
                          <a:pt x="-5566" y="388368"/>
                          <a:pt x="1989" y="294676"/>
                        </a:cubicBezTo>
                        <a:cubicBezTo>
                          <a:pt x="1989" y="294676"/>
                          <a:pt x="9545" y="193428"/>
                          <a:pt x="35235" y="161694"/>
                        </a:cubicBezTo>
                        <a:cubicBezTo>
                          <a:pt x="35235" y="161694"/>
                          <a:pt x="49591" y="146582"/>
                          <a:pt x="76036" y="146582"/>
                        </a:cubicBezTo>
                        <a:cubicBezTo>
                          <a:pt x="76036" y="146582"/>
                          <a:pt x="81325" y="107292"/>
                          <a:pt x="132705" y="65735"/>
                        </a:cubicBezTo>
                        <a:cubicBezTo>
                          <a:pt x="184084" y="24179"/>
                          <a:pt x="241508" y="0"/>
                          <a:pt x="241508" y="0"/>
                        </a:cubicBezTo>
                      </a:path>
                    </a:pathLst>
                  </a:custGeom>
                  <a:solidFill>
                    <a:srgbClr val="3E62AE"/>
                  </a:solidFill>
                  <a:ln w="7600" cap="flat">
                    <a:solidFill>
                      <a:srgbClr val="FFFFFF"/>
                    </a:solidFill>
                    <a:bevel/>
                  </a:ln>
                </p:spPr>
              </p:sp>
              <p:sp>
                <p:nvSpPr>
                  <p:cNvPr id="445" name="Freeform 444"/>
                  <p:cNvSpPr/>
                  <p:nvPr/>
                </p:nvSpPr>
                <p:spPr>
                  <a:xfrm>
                    <a:off x="-1073873" y="3452106"/>
                    <a:ext cx="143560" cy="77141"/>
                  </a:xfrm>
                  <a:custGeom>
                    <a:avLst/>
                    <a:gdLst/>
                    <a:ahLst/>
                    <a:cxnLst/>
                    <a:rect l="0" t="0" r="0" b="0"/>
                    <a:pathLst>
                      <a:path w="143560" h="77141" fill="none">
                        <a:moveTo>
                          <a:pt x="0" y="46846"/>
                        </a:moveTo>
                        <a:cubicBezTo>
                          <a:pt x="0" y="46846"/>
                          <a:pt x="36268" y="102003"/>
                          <a:pt x="86892" y="63469"/>
                        </a:cubicBezTo>
                        <a:lnTo>
                          <a:pt x="143560" y="0"/>
                        </a:lnTo>
                      </a:path>
                    </a:pathLst>
                  </a:custGeom>
                  <a:solidFill>
                    <a:srgbClr val="3E62AE"/>
                  </a:solidFill>
                  <a:ln w="7600" cap="flat">
                    <a:solidFill>
                      <a:srgbClr val="FFFFFF"/>
                    </a:solidFill>
                    <a:bevel/>
                  </a:ln>
                </p:spPr>
              </p:sp>
              <p:sp>
                <p:nvSpPr>
                  <p:cNvPr id="446" name="Freeform 445"/>
                  <p:cNvSpPr/>
                  <p:nvPr/>
                </p:nvSpPr>
                <p:spPr>
                  <a:xfrm>
                    <a:off x="-984715" y="3515575"/>
                    <a:ext cx="72536" cy="92181"/>
                  </a:xfrm>
                  <a:custGeom>
                    <a:avLst/>
                    <a:gdLst/>
                    <a:ahLst/>
                    <a:cxnLst/>
                    <a:rect l="0" t="0" r="0" b="0"/>
                    <a:pathLst>
                      <a:path w="72536" h="92181" fill="none">
                        <a:moveTo>
                          <a:pt x="0" y="0"/>
                        </a:moveTo>
                        <a:cubicBezTo>
                          <a:pt x="0" y="0"/>
                          <a:pt x="10578" y="44579"/>
                          <a:pt x="72536" y="92181"/>
                        </a:cubicBezTo>
                      </a:path>
                    </a:pathLst>
                  </a:custGeom>
                  <a:solidFill>
                    <a:srgbClr val="3E62AE"/>
                  </a:solidFill>
                  <a:ln w="7600" cap="flat">
                    <a:solidFill>
                      <a:srgbClr val="FFFFFF"/>
                    </a:solidFill>
                    <a:bevel/>
                  </a:ln>
                </p:spPr>
              </p:sp>
              <p:sp>
                <p:nvSpPr>
                  <p:cNvPr id="447" name="Freeform 446"/>
                  <p:cNvSpPr/>
                  <p:nvPr/>
                </p:nvSpPr>
                <p:spPr>
                  <a:xfrm>
                    <a:off x="-965070" y="3578288"/>
                    <a:ext cx="238008" cy="71780"/>
                  </a:xfrm>
                  <a:custGeom>
                    <a:avLst/>
                    <a:gdLst/>
                    <a:ahLst/>
                    <a:cxnLst/>
                    <a:rect l="0" t="0" r="0" b="0"/>
                    <a:pathLst>
                      <a:path w="238008" h="71780" fill="none">
                        <a:moveTo>
                          <a:pt x="0" y="70269"/>
                        </a:moveTo>
                        <a:cubicBezTo>
                          <a:pt x="0" y="70269"/>
                          <a:pt x="46090" y="16623"/>
                          <a:pt x="127693" y="0"/>
                        </a:cubicBezTo>
                        <a:cubicBezTo>
                          <a:pt x="127693" y="0"/>
                          <a:pt x="155649" y="46090"/>
                          <a:pt x="238008" y="71780"/>
                        </a:cubicBezTo>
                      </a:path>
                    </a:pathLst>
                  </a:custGeom>
                  <a:solidFill>
                    <a:srgbClr val="3E62AE"/>
                  </a:solidFill>
                  <a:ln w="7600" cap="flat">
                    <a:solidFill>
                      <a:srgbClr val="FFFFFF"/>
                    </a:solidFill>
                    <a:bevel/>
                  </a:ln>
                </p:spPr>
              </p:sp>
              <p:sp>
                <p:nvSpPr>
                  <p:cNvPr id="448" name="Freeform 447"/>
                  <p:cNvSpPr/>
                  <p:nvPr/>
                </p:nvSpPr>
                <p:spPr>
                  <a:xfrm>
                    <a:off x="-850017" y="3317613"/>
                    <a:ext cx="85175" cy="260675"/>
                  </a:xfrm>
                  <a:custGeom>
                    <a:avLst/>
                    <a:gdLst/>
                    <a:ahLst/>
                    <a:cxnLst/>
                    <a:rect l="0" t="0" r="0" b="0"/>
                    <a:pathLst>
                      <a:path w="85175" h="260675" fill="none">
                        <a:moveTo>
                          <a:pt x="12640" y="260675"/>
                        </a:moveTo>
                        <a:cubicBezTo>
                          <a:pt x="12640" y="260675"/>
                          <a:pt x="26996" y="228185"/>
                          <a:pt x="12640" y="196451"/>
                        </a:cubicBezTo>
                        <a:cubicBezTo>
                          <a:pt x="-1716" y="164716"/>
                          <a:pt x="-2472" y="153383"/>
                          <a:pt x="3573" y="143560"/>
                        </a:cubicBezTo>
                        <a:cubicBezTo>
                          <a:pt x="9617" y="133738"/>
                          <a:pt x="14151" y="115604"/>
                          <a:pt x="27751" y="102003"/>
                        </a:cubicBezTo>
                        <a:cubicBezTo>
                          <a:pt x="41352" y="88403"/>
                          <a:pt x="51174" y="69513"/>
                          <a:pt x="48152" y="45335"/>
                        </a:cubicBezTo>
                        <a:cubicBezTo>
                          <a:pt x="48152" y="45335"/>
                          <a:pt x="78375" y="15112"/>
                          <a:pt x="85175" y="0"/>
                        </a:cubicBezTo>
                      </a:path>
                    </a:pathLst>
                  </a:custGeom>
                  <a:solidFill>
                    <a:srgbClr val="3E62AE"/>
                  </a:solidFill>
                  <a:ln w="7600" cap="flat">
                    <a:solidFill>
                      <a:srgbClr val="FFFFFF"/>
                    </a:solidFill>
                    <a:bevel/>
                  </a:ln>
                </p:spPr>
              </p:sp>
              <p:sp>
                <p:nvSpPr>
                  <p:cNvPr id="449" name="Freeform 448"/>
                  <p:cNvSpPr/>
                  <p:nvPr/>
                </p:nvSpPr>
                <p:spPr>
                  <a:xfrm>
                    <a:off x="-851461" y="3357562"/>
                    <a:ext cx="107776" cy="47699"/>
                  </a:xfrm>
                  <a:custGeom>
                    <a:avLst/>
                    <a:gdLst/>
                    <a:ahLst/>
                    <a:cxnLst/>
                    <a:rect l="0" t="0" r="0" b="0"/>
                    <a:pathLst>
                      <a:path w="107776" h="47699" fill="none">
                        <a:moveTo>
                          <a:pt x="1995" y="47699"/>
                        </a:moveTo>
                        <a:cubicBezTo>
                          <a:pt x="1995" y="47699"/>
                          <a:pt x="-4427" y="29942"/>
                          <a:pt x="5773" y="19742"/>
                        </a:cubicBezTo>
                        <a:cubicBezTo>
                          <a:pt x="15973" y="9542"/>
                          <a:pt x="64708" y="0"/>
                          <a:pt x="84353" y="0"/>
                        </a:cubicBezTo>
                        <a:cubicBezTo>
                          <a:pt x="84353" y="0"/>
                          <a:pt x="100976" y="-2170"/>
                          <a:pt x="107776" y="15209"/>
                        </a:cubicBezTo>
                      </a:path>
                    </a:pathLst>
                  </a:custGeom>
                  <a:solidFill>
                    <a:srgbClr val="3E62AE"/>
                  </a:solidFill>
                  <a:ln w="7600" cap="flat">
                    <a:solidFill>
                      <a:srgbClr val="FFFFFF"/>
                    </a:solidFill>
                    <a:bevel/>
                  </a:ln>
                </p:spPr>
              </p:sp>
              <p:sp>
                <p:nvSpPr>
                  <p:cNvPr id="450" name="Freeform 449"/>
                  <p:cNvSpPr/>
                  <p:nvPr/>
                </p:nvSpPr>
                <p:spPr>
                  <a:xfrm>
                    <a:off x="-972372" y="3257922"/>
                    <a:ext cx="215087" cy="260322"/>
                  </a:xfrm>
                  <a:custGeom>
                    <a:avLst/>
                    <a:gdLst/>
                    <a:ahLst/>
                    <a:cxnLst/>
                    <a:rect l="0" t="0" r="0" b="0"/>
                    <a:pathLst>
                      <a:path w="215087" h="260322" fill="none">
                        <a:moveTo>
                          <a:pt x="215087" y="254630"/>
                        </a:moveTo>
                        <a:cubicBezTo>
                          <a:pt x="215087" y="254630"/>
                          <a:pt x="170507" y="282587"/>
                          <a:pt x="122150" y="214585"/>
                        </a:cubicBezTo>
                        <a:cubicBezTo>
                          <a:pt x="122150" y="214585"/>
                          <a:pt x="89660" y="205518"/>
                          <a:pt x="76060" y="214585"/>
                        </a:cubicBezTo>
                        <a:cubicBezTo>
                          <a:pt x="62460" y="223652"/>
                          <a:pt x="44326" y="235741"/>
                          <a:pt x="17880" y="214585"/>
                        </a:cubicBezTo>
                        <a:cubicBezTo>
                          <a:pt x="-8565" y="193428"/>
                          <a:pt x="-2520" y="173783"/>
                          <a:pt x="15614" y="167739"/>
                        </a:cubicBezTo>
                        <a:cubicBezTo>
                          <a:pt x="33748" y="161694"/>
                          <a:pt x="71527" y="177561"/>
                          <a:pt x="77571" y="167739"/>
                        </a:cubicBezTo>
                        <a:cubicBezTo>
                          <a:pt x="83616" y="157916"/>
                          <a:pt x="85883" y="137515"/>
                          <a:pt x="91172" y="122404"/>
                        </a:cubicBezTo>
                        <a:cubicBezTo>
                          <a:pt x="96461" y="107292"/>
                          <a:pt x="126684" y="91425"/>
                          <a:pt x="128195" y="72536"/>
                        </a:cubicBezTo>
                        <a:cubicBezTo>
                          <a:pt x="129706" y="53646"/>
                          <a:pt x="126684" y="0"/>
                          <a:pt x="125173" y="0"/>
                        </a:cubicBezTo>
                      </a:path>
                    </a:pathLst>
                  </a:custGeom>
                  <a:solidFill>
                    <a:srgbClr val="3E62AE"/>
                  </a:solidFill>
                  <a:ln w="7600" cap="flat">
                    <a:solidFill>
                      <a:srgbClr val="FFFFFF"/>
                    </a:solidFill>
                    <a:bevel/>
                  </a:ln>
                </p:spPr>
              </p:sp>
              <p:sp>
                <p:nvSpPr>
                  <p:cNvPr id="452" name="Freeform 451"/>
                  <p:cNvSpPr/>
                  <p:nvPr/>
                </p:nvSpPr>
                <p:spPr>
                  <a:xfrm>
                    <a:off x="-891212" y="3193776"/>
                    <a:ext cx="120326" cy="66868"/>
                  </a:xfrm>
                  <a:custGeom>
                    <a:avLst/>
                    <a:gdLst/>
                    <a:ahLst/>
                    <a:cxnLst/>
                    <a:rect l="0" t="0" r="0" b="0"/>
                    <a:pathLst>
                      <a:path w="120326" h="66868" fill="none">
                        <a:moveTo>
                          <a:pt x="120326" y="52057"/>
                        </a:moveTo>
                        <a:cubicBezTo>
                          <a:pt x="120326" y="52057"/>
                          <a:pt x="112771" y="43745"/>
                          <a:pt x="87836" y="43745"/>
                        </a:cubicBezTo>
                        <a:cubicBezTo>
                          <a:pt x="62902" y="43745"/>
                          <a:pt x="56858" y="61879"/>
                          <a:pt x="44013" y="64146"/>
                        </a:cubicBezTo>
                        <a:cubicBezTo>
                          <a:pt x="31168" y="66413"/>
                          <a:pt x="-2833" y="74724"/>
                          <a:pt x="0" y="43745"/>
                        </a:cubicBezTo>
                        <a:cubicBezTo>
                          <a:pt x="3212" y="12767"/>
                          <a:pt x="60636" y="-6123"/>
                          <a:pt x="106348" y="1811"/>
                        </a:cubicBezTo>
                      </a:path>
                    </a:pathLst>
                  </a:custGeom>
                  <a:solidFill>
                    <a:srgbClr val="3E62AE"/>
                  </a:solidFill>
                  <a:ln w="7600" cap="flat">
                    <a:solidFill>
                      <a:srgbClr val="FFFFFF"/>
                    </a:solidFill>
                    <a:bevel/>
                  </a:ln>
                </p:spPr>
              </p:sp>
              <p:sp>
                <p:nvSpPr>
                  <p:cNvPr id="453" name="Freeform 452"/>
                  <p:cNvSpPr/>
                  <p:nvPr/>
                </p:nvSpPr>
                <p:spPr>
                  <a:xfrm>
                    <a:off x="-954492" y="3237521"/>
                    <a:ext cx="63279" cy="77069"/>
                  </a:xfrm>
                  <a:custGeom>
                    <a:avLst/>
                    <a:gdLst/>
                    <a:ahLst/>
                    <a:cxnLst/>
                    <a:rect l="0" t="0" r="0" b="0"/>
                    <a:pathLst>
                      <a:path w="63279" h="77069" fill="none">
                        <a:moveTo>
                          <a:pt x="63279" y="0"/>
                        </a:moveTo>
                        <a:cubicBezTo>
                          <a:pt x="63279" y="0"/>
                          <a:pt x="15867" y="4533"/>
                          <a:pt x="0" y="77069"/>
                        </a:cubicBezTo>
                      </a:path>
                    </a:pathLst>
                  </a:custGeom>
                  <a:solidFill>
                    <a:srgbClr val="3E62AE"/>
                  </a:solidFill>
                  <a:ln w="7600" cap="flat">
                    <a:solidFill>
                      <a:srgbClr val="FFFFFF"/>
                    </a:solidFill>
                    <a:bevel/>
                  </a:ln>
                </p:spPr>
              </p:sp>
              <p:sp>
                <p:nvSpPr>
                  <p:cNvPr id="454" name="Freeform 453"/>
                  <p:cNvSpPr/>
                  <p:nvPr/>
                </p:nvSpPr>
                <p:spPr>
                  <a:xfrm>
                    <a:off x="-919735" y="3254144"/>
                    <a:ext cx="32490" cy="62713"/>
                  </a:xfrm>
                  <a:custGeom>
                    <a:avLst/>
                    <a:gdLst/>
                    <a:ahLst/>
                    <a:cxnLst/>
                    <a:rect l="0" t="0" r="0" b="0"/>
                    <a:pathLst>
                      <a:path w="32490" h="62713" fill="none">
                        <a:moveTo>
                          <a:pt x="32490" y="0"/>
                        </a:moveTo>
                        <a:cubicBezTo>
                          <a:pt x="32490" y="0"/>
                          <a:pt x="11334" y="3778"/>
                          <a:pt x="0" y="62713"/>
                        </a:cubicBezTo>
                      </a:path>
                    </a:pathLst>
                  </a:custGeom>
                  <a:solidFill>
                    <a:srgbClr val="3E62AE"/>
                  </a:solidFill>
                  <a:ln w="7600" cap="flat">
                    <a:solidFill>
                      <a:srgbClr val="FFFFFF"/>
                    </a:solidFill>
                    <a:bevel/>
                  </a:ln>
                </p:spPr>
              </p:sp>
              <p:sp>
                <p:nvSpPr>
                  <p:cNvPr id="455" name="Freeform 454"/>
                  <p:cNvSpPr/>
                  <p:nvPr/>
                </p:nvSpPr>
                <p:spPr>
                  <a:xfrm>
                    <a:off x="-1035828" y="3312320"/>
                    <a:ext cx="193162" cy="110318"/>
                  </a:xfrm>
                  <a:custGeom>
                    <a:avLst/>
                    <a:gdLst/>
                    <a:ahLst/>
                    <a:cxnLst/>
                    <a:rect l="0" t="0" r="0" b="0"/>
                    <a:pathLst>
                      <a:path w="193162" h="110318" fill="none">
                        <a:moveTo>
                          <a:pt x="193162" y="15871"/>
                        </a:moveTo>
                        <a:cubicBezTo>
                          <a:pt x="193162" y="15871"/>
                          <a:pt x="137249" y="7559"/>
                          <a:pt x="79070" y="0"/>
                        </a:cubicBezTo>
                        <a:cubicBezTo>
                          <a:pt x="79070" y="0"/>
                          <a:pt x="-36534" y="-2263"/>
                          <a:pt x="11823" y="110318"/>
                        </a:cubicBezTo>
                      </a:path>
                    </a:pathLst>
                  </a:custGeom>
                  <a:solidFill>
                    <a:srgbClr val="3E62AE"/>
                  </a:solidFill>
                  <a:ln w="7600" cap="flat">
                    <a:solidFill>
                      <a:srgbClr val="FFFFFF"/>
                    </a:solidFill>
                    <a:bevel/>
                  </a:ln>
                </p:spPr>
              </p:sp>
              <p:sp>
                <p:nvSpPr>
                  <p:cNvPr id="456" name="Freeform 455"/>
                  <p:cNvSpPr/>
                  <p:nvPr/>
                </p:nvSpPr>
                <p:spPr>
                  <a:xfrm>
                    <a:off x="-1002616" y="3319124"/>
                    <a:ext cx="9590" cy="80091"/>
                  </a:xfrm>
                  <a:custGeom>
                    <a:avLst/>
                    <a:gdLst/>
                    <a:ahLst/>
                    <a:cxnLst/>
                    <a:rect l="0" t="0" r="0" b="0"/>
                    <a:pathLst>
                      <a:path w="9590" h="80091" fill="none">
                        <a:moveTo>
                          <a:pt x="6568" y="0"/>
                        </a:moveTo>
                        <a:cubicBezTo>
                          <a:pt x="6568" y="0"/>
                          <a:pt x="-10055" y="40801"/>
                          <a:pt x="9590" y="80091"/>
                        </a:cubicBezTo>
                      </a:path>
                    </a:pathLst>
                  </a:custGeom>
                  <a:solidFill>
                    <a:srgbClr val="3E62AE"/>
                  </a:solidFill>
                  <a:ln w="7600" cap="flat">
                    <a:solidFill>
                      <a:srgbClr val="FFFFFF"/>
                    </a:solidFill>
                    <a:bevel/>
                  </a:ln>
                </p:spPr>
              </p:sp>
              <p:sp>
                <p:nvSpPr>
                  <p:cNvPr id="457" name="Freeform 456"/>
                  <p:cNvSpPr/>
                  <p:nvPr/>
                </p:nvSpPr>
                <p:spPr>
                  <a:xfrm>
                    <a:off x="-884223" y="3514654"/>
                    <a:ext cx="51379" cy="13765"/>
                  </a:xfrm>
                  <a:custGeom>
                    <a:avLst/>
                    <a:gdLst/>
                    <a:ahLst/>
                    <a:cxnLst/>
                    <a:rect l="0" t="0" r="0" b="0"/>
                    <a:pathLst>
                      <a:path w="51379" h="13765" fill="none">
                        <a:moveTo>
                          <a:pt x="0" y="921"/>
                        </a:moveTo>
                        <a:cubicBezTo>
                          <a:pt x="0" y="921"/>
                          <a:pt x="38535" y="-5124"/>
                          <a:pt x="51379" y="13765"/>
                        </a:cubicBezTo>
                      </a:path>
                    </a:pathLst>
                  </a:custGeom>
                  <a:solidFill>
                    <a:srgbClr val="3E62AE"/>
                  </a:solidFill>
                  <a:ln w="7600" cap="flat">
                    <a:solidFill>
                      <a:srgbClr val="FFFFFF"/>
                    </a:solidFill>
                    <a:bevel/>
                  </a:ln>
                </p:spPr>
              </p:sp>
              <p:sp>
                <p:nvSpPr>
                  <p:cNvPr id="458" name="Freeform 457"/>
                  <p:cNvSpPr/>
                  <p:nvPr/>
                </p:nvSpPr>
                <p:spPr>
                  <a:xfrm>
                    <a:off x="-1141875" y="3601662"/>
                    <a:ext cx="229696" cy="100735"/>
                  </a:xfrm>
                  <a:custGeom>
                    <a:avLst/>
                    <a:gdLst/>
                    <a:ahLst/>
                    <a:cxnLst/>
                    <a:rect l="0" t="0" r="0" b="0"/>
                    <a:pathLst>
                      <a:path w="229696" h="100735" fill="none">
                        <a:moveTo>
                          <a:pt x="0" y="5338"/>
                        </a:moveTo>
                        <a:cubicBezTo>
                          <a:pt x="0" y="5338"/>
                          <a:pt x="63469" y="-12040"/>
                          <a:pt x="105781" y="15916"/>
                        </a:cubicBezTo>
                        <a:cubicBezTo>
                          <a:pt x="108803" y="18938"/>
                          <a:pt x="119382" y="123964"/>
                          <a:pt x="229696" y="96007"/>
                        </a:cubicBezTo>
                      </a:path>
                    </a:pathLst>
                  </a:custGeom>
                  <a:solidFill>
                    <a:srgbClr val="3E62AE"/>
                  </a:solidFill>
                  <a:ln w="7600" cap="flat">
                    <a:solidFill>
                      <a:srgbClr val="FFFFFF"/>
                    </a:solidFill>
                    <a:bevel/>
                  </a:ln>
                </p:spPr>
              </p:sp>
              <p:sp>
                <p:nvSpPr>
                  <p:cNvPr id="459" name="Freeform 458"/>
                  <p:cNvSpPr/>
                  <p:nvPr/>
                </p:nvSpPr>
                <p:spPr>
                  <a:xfrm>
                    <a:off x="-1147920" y="3639005"/>
                    <a:ext cx="142049" cy="47089"/>
                  </a:xfrm>
                  <a:custGeom>
                    <a:avLst/>
                    <a:gdLst/>
                    <a:ahLst/>
                    <a:cxnLst/>
                    <a:rect l="0" t="0" r="0" b="0"/>
                    <a:pathLst>
                      <a:path w="142049" h="47089" fill="none">
                        <a:moveTo>
                          <a:pt x="0" y="8041"/>
                        </a:moveTo>
                        <a:cubicBezTo>
                          <a:pt x="0" y="8041"/>
                          <a:pt x="42312" y="-7826"/>
                          <a:pt x="70269" y="5018"/>
                        </a:cubicBezTo>
                        <a:cubicBezTo>
                          <a:pt x="98225" y="17863"/>
                          <a:pt x="89158" y="41286"/>
                          <a:pt x="108803" y="45820"/>
                        </a:cubicBezTo>
                        <a:cubicBezTo>
                          <a:pt x="128449" y="50353"/>
                          <a:pt x="142049" y="41286"/>
                          <a:pt x="142049" y="41286"/>
                        </a:cubicBezTo>
                      </a:path>
                    </a:pathLst>
                  </a:custGeom>
                  <a:solidFill>
                    <a:srgbClr val="3E62AE"/>
                  </a:solidFill>
                  <a:ln w="7600" cap="flat">
                    <a:solidFill>
                      <a:srgbClr val="FFFFFF"/>
                    </a:solidFill>
                    <a:bevel/>
                  </a:ln>
                </p:spPr>
              </p:sp>
              <p:sp>
                <p:nvSpPr>
                  <p:cNvPr id="460" name="Freeform 459"/>
                  <p:cNvSpPr/>
                  <p:nvPr/>
                </p:nvSpPr>
                <p:spPr>
                  <a:xfrm>
                    <a:off x="-1146409" y="3734693"/>
                    <a:ext cx="136760" cy="58935"/>
                  </a:xfrm>
                  <a:custGeom>
                    <a:avLst/>
                    <a:gdLst/>
                    <a:ahLst/>
                    <a:cxnLst/>
                    <a:rect l="0" t="0" r="0" b="0"/>
                    <a:pathLst>
                      <a:path w="136760" h="58935" fill="none">
                        <a:moveTo>
                          <a:pt x="0" y="0"/>
                        </a:moveTo>
                        <a:cubicBezTo>
                          <a:pt x="0" y="0"/>
                          <a:pt x="37779" y="8311"/>
                          <a:pt x="62713" y="8311"/>
                        </a:cubicBezTo>
                        <a:cubicBezTo>
                          <a:pt x="87647" y="8311"/>
                          <a:pt x="123915" y="38535"/>
                          <a:pt x="136760" y="58935"/>
                        </a:cubicBezTo>
                      </a:path>
                    </a:pathLst>
                  </a:custGeom>
                  <a:solidFill>
                    <a:srgbClr val="3E62AE"/>
                  </a:solidFill>
                  <a:ln w="7600" cap="flat">
                    <a:solidFill>
                      <a:srgbClr val="FFFFFF"/>
                    </a:solidFill>
                    <a:bevel/>
                  </a:ln>
                </p:spPr>
              </p:sp>
              <p:sp>
                <p:nvSpPr>
                  <p:cNvPr id="461" name="Freeform 460"/>
                  <p:cNvSpPr/>
                  <p:nvPr/>
                </p:nvSpPr>
                <p:spPr>
                  <a:xfrm>
                    <a:off x="-1126764" y="3842164"/>
                    <a:ext cx="188139" cy="49977"/>
                  </a:xfrm>
                  <a:custGeom>
                    <a:avLst/>
                    <a:gdLst/>
                    <a:ahLst/>
                    <a:cxnLst/>
                    <a:rect l="0" t="0" r="0" b="0"/>
                    <a:pathLst>
                      <a:path w="188139" h="49977" fill="none">
                        <a:moveTo>
                          <a:pt x="0" y="42133"/>
                        </a:moveTo>
                        <a:cubicBezTo>
                          <a:pt x="0" y="42133"/>
                          <a:pt x="19645" y="64801"/>
                          <a:pt x="57424" y="33066"/>
                        </a:cubicBezTo>
                        <a:cubicBezTo>
                          <a:pt x="95203" y="1332"/>
                          <a:pt x="101248" y="-7735"/>
                          <a:pt x="130715" y="6621"/>
                        </a:cubicBezTo>
                        <a:cubicBezTo>
                          <a:pt x="160183" y="20977"/>
                          <a:pt x="188139" y="576"/>
                          <a:pt x="188139" y="576"/>
                        </a:cubicBezTo>
                      </a:path>
                    </a:pathLst>
                  </a:custGeom>
                  <a:solidFill>
                    <a:srgbClr val="3E62AE"/>
                  </a:solidFill>
                  <a:ln w="7600" cap="flat">
                    <a:solidFill>
                      <a:srgbClr val="FFFFFF"/>
                    </a:solidFill>
                    <a:bevel/>
                  </a:ln>
                </p:spPr>
              </p:sp>
              <p:sp>
                <p:nvSpPr>
                  <p:cNvPr id="462" name="Freeform 461"/>
                  <p:cNvSpPr/>
                  <p:nvPr/>
                </p:nvSpPr>
                <p:spPr>
                  <a:xfrm>
                    <a:off x="-948077" y="3650369"/>
                    <a:ext cx="106922" cy="203001"/>
                  </a:xfrm>
                  <a:custGeom>
                    <a:avLst/>
                    <a:gdLst/>
                    <a:ahLst/>
                    <a:cxnLst/>
                    <a:rect l="0" t="0" r="0" b="0"/>
                    <a:pathLst>
                      <a:path w="106922" h="203001" fill="none">
                        <a:moveTo>
                          <a:pt x="88033" y="198416"/>
                        </a:moveTo>
                        <a:cubicBezTo>
                          <a:pt x="88033" y="198416"/>
                          <a:pt x="20786" y="212016"/>
                          <a:pt x="9453" y="192371"/>
                        </a:cubicBezTo>
                        <a:cubicBezTo>
                          <a:pt x="-1881" y="172726"/>
                          <a:pt x="-4903" y="162148"/>
                          <a:pt x="10964" y="116058"/>
                        </a:cubicBezTo>
                        <a:cubicBezTo>
                          <a:pt x="26831" y="69967"/>
                          <a:pt x="47232" y="11032"/>
                          <a:pt x="47232" y="11032"/>
                        </a:cubicBezTo>
                        <a:cubicBezTo>
                          <a:pt x="47232" y="11032"/>
                          <a:pt x="63099" y="-22969"/>
                          <a:pt x="106922" y="28411"/>
                        </a:cubicBezTo>
                      </a:path>
                    </a:pathLst>
                  </a:custGeom>
                  <a:solidFill>
                    <a:srgbClr val="3E62AE"/>
                  </a:solidFill>
                  <a:ln w="7600" cap="flat">
                    <a:solidFill>
                      <a:srgbClr val="FFFFFF"/>
                    </a:solidFill>
                    <a:bevel/>
                  </a:ln>
                </p:spPr>
              </p:sp>
              <p:sp>
                <p:nvSpPr>
                  <p:cNvPr id="463" name="Freeform 462"/>
                  <p:cNvSpPr/>
                  <p:nvPr/>
                </p:nvSpPr>
                <p:spPr>
                  <a:xfrm>
                    <a:off x="-845046" y="3667516"/>
                    <a:ext cx="155763" cy="117045"/>
                  </a:xfrm>
                  <a:custGeom>
                    <a:avLst/>
                    <a:gdLst/>
                    <a:ahLst/>
                    <a:cxnLst/>
                    <a:rect l="0" t="0" r="0" b="0"/>
                    <a:pathLst>
                      <a:path w="155763" h="117045" fill="none">
                        <a:moveTo>
                          <a:pt x="52248" y="2952"/>
                        </a:moveTo>
                        <a:cubicBezTo>
                          <a:pt x="52248" y="2952"/>
                          <a:pt x="10691" y="-7626"/>
                          <a:pt x="3891" y="11264"/>
                        </a:cubicBezTo>
                        <a:cubicBezTo>
                          <a:pt x="-2909" y="30153"/>
                          <a:pt x="-4420" y="47532"/>
                          <a:pt x="30336" y="70199"/>
                        </a:cubicBezTo>
                        <a:cubicBezTo>
                          <a:pt x="65093" y="92866"/>
                          <a:pt x="131584" y="83044"/>
                          <a:pt x="155763" y="117045"/>
                        </a:cubicBezTo>
                      </a:path>
                    </a:pathLst>
                  </a:custGeom>
                  <a:solidFill>
                    <a:srgbClr val="3E62AE"/>
                  </a:solidFill>
                  <a:ln w="7600" cap="flat">
                    <a:solidFill>
                      <a:srgbClr val="FFFFFF"/>
                    </a:solidFill>
                    <a:bevel/>
                  </a:ln>
                </p:spPr>
              </p:sp>
              <p:sp>
                <p:nvSpPr>
                  <p:cNvPr id="464" name="Freeform 463"/>
                  <p:cNvSpPr/>
                  <p:nvPr/>
                </p:nvSpPr>
                <p:spPr>
                  <a:xfrm>
                    <a:off x="-872133" y="3768694"/>
                    <a:ext cx="33246" cy="48357"/>
                  </a:xfrm>
                  <a:custGeom>
                    <a:avLst/>
                    <a:gdLst/>
                    <a:ahLst/>
                    <a:cxnLst/>
                    <a:rect l="0" t="0" r="0" b="0"/>
                    <a:pathLst>
                      <a:path w="33246" h="48357" fill="none">
                        <a:moveTo>
                          <a:pt x="0" y="0"/>
                        </a:moveTo>
                        <a:cubicBezTo>
                          <a:pt x="0" y="0"/>
                          <a:pt x="9823" y="33246"/>
                          <a:pt x="33246" y="48357"/>
                        </a:cubicBezTo>
                      </a:path>
                    </a:pathLst>
                  </a:custGeom>
                  <a:solidFill>
                    <a:srgbClr val="3E62AE"/>
                  </a:solidFill>
                  <a:ln w="7600" cap="flat">
                    <a:solidFill>
                      <a:srgbClr val="FFFFFF"/>
                    </a:solidFill>
                    <a:bevel/>
                  </a:ln>
                </p:spPr>
              </p:sp>
              <p:sp>
                <p:nvSpPr>
                  <p:cNvPr id="465" name="Freeform 464"/>
                  <p:cNvSpPr/>
                  <p:nvPr/>
                </p:nvSpPr>
                <p:spPr>
                  <a:xfrm>
                    <a:off x="-860440" y="3795139"/>
                    <a:ext cx="132622" cy="150360"/>
                  </a:xfrm>
                  <a:custGeom>
                    <a:avLst/>
                    <a:gdLst/>
                    <a:ahLst/>
                    <a:cxnLst/>
                    <a:rect l="0" t="0" r="0" b="0"/>
                    <a:pathLst>
                      <a:path w="132622" h="150360" fill="none">
                        <a:moveTo>
                          <a:pt x="91065" y="0"/>
                        </a:moveTo>
                        <a:cubicBezTo>
                          <a:pt x="91065" y="0"/>
                          <a:pt x="7951" y="2267"/>
                          <a:pt x="0" y="53646"/>
                        </a:cubicBezTo>
                        <a:cubicBezTo>
                          <a:pt x="0" y="53646"/>
                          <a:pt x="-3383" y="71024"/>
                          <a:pt x="27596" y="93692"/>
                        </a:cubicBezTo>
                        <a:cubicBezTo>
                          <a:pt x="27596" y="93692"/>
                          <a:pt x="49508" y="107292"/>
                          <a:pt x="55553" y="111070"/>
                        </a:cubicBezTo>
                        <a:cubicBezTo>
                          <a:pt x="55553" y="111070"/>
                          <a:pt x="119777" y="102003"/>
                          <a:pt x="132622" y="150360"/>
                        </a:cubicBezTo>
                      </a:path>
                    </a:pathLst>
                  </a:custGeom>
                  <a:solidFill>
                    <a:srgbClr val="3E62AE"/>
                  </a:solidFill>
                  <a:ln w="7600" cap="flat">
                    <a:solidFill>
                      <a:srgbClr val="FFFFFF"/>
                    </a:solidFill>
                    <a:bevel/>
                  </a:ln>
                </p:spPr>
              </p:sp>
              <p:sp>
                <p:nvSpPr>
                  <p:cNvPr id="466" name="Freeform 465"/>
                  <p:cNvSpPr/>
                  <p:nvPr/>
                </p:nvSpPr>
                <p:spPr>
                  <a:xfrm>
                    <a:off x="-770130" y="3832918"/>
                    <a:ext cx="80847" cy="56310"/>
                  </a:xfrm>
                  <a:custGeom>
                    <a:avLst/>
                    <a:gdLst/>
                    <a:ahLst/>
                    <a:cxnLst/>
                    <a:rect l="0" t="0" r="0" b="0"/>
                    <a:pathLst>
                      <a:path w="80847" h="56310" fill="none">
                        <a:moveTo>
                          <a:pt x="0" y="0"/>
                        </a:moveTo>
                        <a:cubicBezTo>
                          <a:pt x="0" y="0"/>
                          <a:pt x="10578" y="65735"/>
                          <a:pt x="80847" y="55157"/>
                        </a:cubicBezTo>
                      </a:path>
                    </a:pathLst>
                  </a:custGeom>
                  <a:solidFill>
                    <a:srgbClr val="3E62AE"/>
                  </a:solidFill>
                  <a:ln w="7600" cap="flat">
                    <a:solidFill>
                      <a:srgbClr val="FFFFFF"/>
                    </a:solidFill>
                    <a:bevel/>
                  </a:ln>
                </p:spPr>
              </p:sp>
              <p:sp>
                <p:nvSpPr>
                  <p:cNvPr id="467" name="Freeform 466"/>
                  <p:cNvSpPr/>
                  <p:nvPr/>
                </p:nvSpPr>
                <p:spPr>
                  <a:xfrm>
                    <a:off x="-894045" y="3889587"/>
                    <a:ext cx="162087" cy="233704"/>
                  </a:xfrm>
                  <a:custGeom>
                    <a:avLst/>
                    <a:gdLst/>
                    <a:ahLst/>
                    <a:cxnLst/>
                    <a:rect l="0" t="0" r="0" b="0"/>
                    <a:pathLst>
                      <a:path w="162087" h="233704" fill="none">
                        <a:moveTo>
                          <a:pt x="0" y="0"/>
                        </a:moveTo>
                        <a:cubicBezTo>
                          <a:pt x="0" y="0"/>
                          <a:pt x="4533" y="107292"/>
                          <a:pt x="92936" y="86136"/>
                        </a:cubicBezTo>
                        <a:cubicBezTo>
                          <a:pt x="92936" y="86136"/>
                          <a:pt x="123915" y="86136"/>
                          <a:pt x="125426" y="114093"/>
                        </a:cubicBezTo>
                        <a:cubicBezTo>
                          <a:pt x="125426" y="114093"/>
                          <a:pt x="116737" y="145449"/>
                          <a:pt x="129204" y="157916"/>
                        </a:cubicBezTo>
                        <a:cubicBezTo>
                          <a:pt x="129204" y="157916"/>
                          <a:pt x="180584" y="174539"/>
                          <a:pt x="154894" y="220629"/>
                        </a:cubicBezTo>
                        <a:cubicBezTo>
                          <a:pt x="154894" y="220629"/>
                          <a:pt x="139782" y="243297"/>
                          <a:pt x="120137" y="228941"/>
                        </a:cubicBezTo>
                        <a:cubicBezTo>
                          <a:pt x="120137" y="228941"/>
                          <a:pt x="108426" y="217229"/>
                          <a:pt x="100492" y="209296"/>
                        </a:cubicBezTo>
                        <a:cubicBezTo>
                          <a:pt x="92558" y="201362"/>
                          <a:pt x="35512" y="197206"/>
                          <a:pt x="27201" y="163961"/>
                        </a:cubicBezTo>
                      </a:path>
                    </a:pathLst>
                  </a:custGeom>
                  <a:solidFill>
                    <a:srgbClr val="3E62AE"/>
                  </a:solidFill>
                  <a:ln w="7600" cap="flat">
                    <a:solidFill>
                      <a:srgbClr val="FFFFFF"/>
                    </a:solidFill>
                    <a:bevel/>
                  </a:ln>
                </p:spPr>
              </p:sp>
              <p:sp>
                <p:nvSpPr>
                  <p:cNvPr id="468" name="Freeform 467"/>
                  <p:cNvSpPr/>
                  <p:nvPr/>
                </p:nvSpPr>
                <p:spPr>
                  <a:xfrm>
                    <a:off x="-999071" y="3848030"/>
                    <a:ext cx="191162" cy="215374"/>
                  </a:xfrm>
                  <a:custGeom>
                    <a:avLst/>
                    <a:gdLst/>
                    <a:ahLst/>
                    <a:cxnLst/>
                    <a:rect l="0" t="0" r="0" b="0"/>
                    <a:pathLst>
                      <a:path w="191162" h="215374" fill="none">
                        <a:moveTo>
                          <a:pt x="191162" y="172272"/>
                        </a:moveTo>
                        <a:cubicBezTo>
                          <a:pt x="191162" y="172272"/>
                          <a:pt x="154894" y="199473"/>
                          <a:pt x="132226" y="205518"/>
                        </a:cubicBezTo>
                        <a:cubicBezTo>
                          <a:pt x="109559" y="211562"/>
                          <a:pt x="79336" y="222140"/>
                          <a:pt x="66491" y="209296"/>
                        </a:cubicBezTo>
                        <a:cubicBezTo>
                          <a:pt x="53646" y="196451"/>
                          <a:pt x="72536" y="153383"/>
                          <a:pt x="61580" y="134871"/>
                        </a:cubicBezTo>
                        <a:cubicBezTo>
                          <a:pt x="50624" y="116359"/>
                          <a:pt x="0" y="0"/>
                          <a:pt x="0" y="0"/>
                        </a:cubicBezTo>
                      </a:path>
                    </a:pathLst>
                  </a:custGeom>
                  <a:solidFill>
                    <a:srgbClr val="3E62AE"/>
                  </a:solidFill>
                  <a:ln w="7600" cap="flat">
                    <a:solidFill>
                      <a:srgbClr val="FFFFFF"/>
                    </a:solidFill>
                    <a:bevel/>
                  </a:ln>
                </p:spPr>
              </p:sp>
              <p:sp>
                <p:nvSpPr>
                  <p:cNvPr id="469" name="Freeform 468"/>
                  <p:cNvSpPr/>
                  <p:nvPr/>
                </p:nvSpPr>
                <p:spPr>
                  <a:xfrm>
                    <a:off x="-1100318" y="3891853"/>
                    <a:ext cx="98408" cy="133738"/>
                  </a:xfrm>
                  <a:custGeom>
                    <a:avLst/>
                    <a:gdLst/>
                    <a:ahLst/>
                    <a:cxnLst/>
                    <a:rect l="0" t="0" r="0" b="0"/>
                    <a:pathLst>
                      <a:path w="98408" h="133738" fill="none">
                        <a:moveTo>
                          <a:pt x="0" y="0"/>
                        </a:moveTo>
                        <a:cubicBezTo>
                          <a:pt x="0" y="0"/>
                          <a:pt x="30223" y="40801"/>
                          <a:pt x="46846" y="40801"/>
                        </a:cubicBezTo>
                        <a:cubicBezTo>
                          <a:pt x="63469" y="40801"/>
                          <a:pt x="83869" y="30223"/>
                          <a:pt x="92181" y="47602"/>
                        </a:cubicBezTo>
                        <a:cubicBezTo>
                          <a:pt x="100492" y="64980"/>
                          <a:pt x="103514" y="108048"/>
                          <a:pt x="81603" y="133738"/>
                        </a:cubicBezTo>
                      </a:path>
                    </a:pathLst>
                  </a:custGeom>
                  <a:solidFill>
                    <a:srgbClr val="3E62AE"/>
                  </a:solidFill>
                  <a:ln w="7600" cap="flat">
                    <a:solidFill>
                      <a:srgbClr val="FFFFFF"/>
                    </a:solidFill>
                    <a:bevel/>
                  </a:ln>
                </p:spPr>
              </p:sp>
            </p:grpSp>
          </p:grpSp>
          <p:sp>
            <p:nvSpPr>
              <p:cNvPr id="375" name="Text 375"/>
              <p:cNvSpPr txBox="1"/>
              <p:nvPr/>
            </p:nvSpPr>
            <p:spPr>
              <a:xfrm>
                <a:off x="-644488" y="3483153"/>
                <a:ext cx="2599200" cy="342000"/>
              </a:xfrm>
              <a:prstGeom prst="rect">
                <a:avLst/>
              </a:prstGeom>
              <a:noFill/>
            </p:spPr>
            <p:txBody>
              <a:bodyPr wrap="square" lIns="0" tIns="0" rIns="0" bIns="0" rtlCol="0" anchor="ctr"/>
              <a:lstStyle/>
              <a:p>
                <a:pPr algn="ctr">
                  <a:lnSpc>
                    <a:spcPct val="100000"/>
                  </a:lnSpc>
                </a:pPr>
                <a:r>
                  <a:rPr sz="2400">
                    <a:solidFill>
                      <a:srgbClr val="92532C"/>
                    </a:solidFill>
                    <a:latin typeface="Times New Roman"/>
                  </a:rPr>
                  <a:t>CÁC NƯỚC MĨ LATINH</a:t>
                </a:r>
              </a:p>
            </p:txBody>
          </p:sp>
        </p:grpSp>
        <p:grpSp>
          <p:nvGrpSpPr>
            <p:cNvPr id="916" name="Main Topic"/>
            <p:cNvGrpSpPr/>
            <p:nvPr/>
          </p:nvGrpSpPr>
          <p:grpSpPr>
            <a:xfrm>
              <a:off x="2390800" y="2064184"/>
              <a:ext cx="2280000" cy="1289770"/>
              <a:chOff x="2390800" y="2064184"/>
              <a:chExt cx="2280000" cy="1289770"/>
            </a:xfrm>
          </p:grpSpPr>
          <p:sp>
            <p:nvSpPr>
              <p:cNvPr id="2189" name="Rectangle balloon"/>
              <p:cNvSpPr/>
              <p:nvPr/>
            </p:nvSpPr>
            <p:spPr>
              <a:xfrm>
                <a:off x="2390800" y="2064185"/>
                <a:ext cx="2280000" cy="1289769"/>
              </a:xfrm>
              <a:custGeom>
                <a:avLst/>
                <a:gdLst/>
                <a:ahLst/>
                <a:cxnLst/>
                <a:rect l="0" t="0" r="0" b="0"/>
                <a:pathLst>
                  <a:path w="2280000" h="380000">
                    <a:moveTo>
                      <a:pt x="68400" y="0"/>
                    </a:moveTo>
                    <a:lnTo>
                      <a:pt x="2211600" y="0"/>
                    </a:lnTo>
                    <a:cubicBezTo>
                      <a:pt x="2249377" y="0"/>
                      <a:pt x="2280000" y="30623"/>
                      <a:pt x="2280000" y="68400"/>
                    </a:cubicBezTo>
                    <a:lnTo>
                      <a:pt x="2280000" y="311600"/>
                    </a:lnTo>
                    <a:cubicBezTo>
                      <a:pt x="2280000" y="349377"/>
                      <a:pt x="2249377" y="380000"/>
                      <a:pt x="2211600" y="380000"/>
                    </a:cubicBezTo>
                    <a:lnTo>
                      <a:pt x="68400" y="380000"/>
                    </a:lnTo>
                    <a:cubicBezTo>
                      <a:pt x="30623" y="380000"/>
                      <a:pt x="0" y="349377"/>
                      <a:pt x="0" y="311600"/>
                    </a:cubicBezTo>
                    <a:lnTo>
                      <a:pt x="0" y="68400"/>
                    </a:lnTo>
                    <a:cubicBezTo>
                      <a:pt x="0" y="30623"/>
                      <a:pt x="30623" y="0"/>
                      <a:pt x="68400" y="0"/>
                    </a:cubicBezTo>
                    <a:close/>
                  </a:path>
                </a:pathLst>
              </a:custGeom>
              <a:solidFill>
                <a:srgbClr val="FFFFFF"/>
              </a:solidFill>
              <a:ln w="22800" cap="flat">
                <a:solidFill>
                  <a:srgbClr val="82A0B9"/>
                </a:solidFill>
                <a:bevel/>
              </a:ln>
              <a:effectLst/>
            </p:spPr>
          </p:sp>
          <p:grpSp>
            <p:nvGrpSpPr>
              <p:cNvPr id="2" name="Numbers"/>
              <p:cNvGrpSpPr/>
              <p:nvPr/>
            </p:nvGrpSpPr>
            <p:grpSpPr>
              <a:xfrm>
                <a:off x="2436400" y="3076553"/>
                <a:ext cx="174800" cy="174800"/>
                <a:chOff x="2436400" y="3076553"/>
                <a:chExt cx="174800" cy="174800"/>
              </a:xfrm>
            </p:grpSpPr>
            <p:sp>
              <p:nvSpPr>
                <p:cNvPr id="3" name="Freeform 2"/>
                <p:cNvSpPr/>
                <p:nvPr/>
              </p:nvSpPr>
              <p:spPr>
                <a:xfrm>
                  <a:off x="2436400" y="3076553"/>
                  <a:ext cx="174800" cy="174800"/>
                </a:xfrm>
                <a:custGeom>
                  <a:avLst/>
                  <a:gdLst/>
                  <a:ahLst/>
                  <a:cxnLst/>
                  <a:rect l="0" t="0" r="0" b="0"/>
                  <a:pathLst>
                    <a:path w="174800" h="174800">
                      <a:moveTo>
                        <a:pt x="0" y="87400"/>
                      </a:moveTo>
                      <a:cubicBezTo>
                        <a:pt x="0" y="39088"/>
                        <a:pt x="39124" y="0"/>
                        <a:pt x="87400" y="0"/>
                      </a:cubicBezTo>
                      <a:cubicBezTo>
                        <a:pt x="135663" y="0"/>
                        <a:pt x="174800" y="39088"/>
                        <a:pt x="174800" y="87400"/>
                      </a:cubicBezTo>
                      <a:cubicBezTo>
                        <a:pt x="174800" y="135634"/>
                        <a:pt x="135663" y="174800"/>
                        <a:pt x="87400" y="174800"/>
                      </a:cubicBezTo>
                      <a:cubicBezTo>
                        <a:pt x="39124" y="174800"/>
                        <a:pt x="0" y="135634"/>
                        <a:pt x="0" y="87400"/>
                      </a:cubicBezTo>
                      <a:close/>
                    </a:path>
                  </a:pathLst>
                </a:custGeom>
                <a:solidFill>
                  <a:srgbClr val="1E90FF"/>
                </a:solidFill>
                <a:ln w="7600" cap="flat">
                  <a:solidFill>
                    <a:srgbClr val="1E90FF"/>
                  </a:solidFill>
                  <a:bevel/>
                </a:ln>
              </p:spPr>
            </p:sp>
            <p:sp>
              <p:nvSpPr>
                <p:cNvPr id="4" name="Freeform 3"/>
                <p:cNvSpPr/>
                <p:nvPr/>
              </p:nvSpPr>
              <p:spPr>
                <a:xfrm>
                  <a:off x="2440526" y="3080728"/>
                  <a:ext cx="166549" cy="166451"/>
                </a:xfrm>
                <a:custGeom>
                  <a:avLst/>
                  <a:gdLst/>
                  <a:ahLst/>
                  <a:cxnLst/>
                  <a:rect l="0" t="0" r="0" b="0"/>
                  <a:pathLst>
                    <a:path w="166549" h="166451">
                      <a:moveTo>
                        <a:pt x="0" y="83225"/>
                      </a:moveTo>
                      <a:cubicBezTo>
                        <a:pt x="0" y="37221"/>
                        <a:pt x="37277" y="0"/>
                        <a:pt x="83274" y="0"/>
                      </a:cubicBezTo>
                      <a:cubicBezTo>
                        <a:pt x="129259" y="0"/>
                        <a:pt x="166549" y="37221"/>
                        <a:pt x="166549" y="83225"/>
                      </a:cubicBezTo>
                      <a:cubicBezTo>
                        <a:pt x="166549" y="129155"/>
                        <a:pt x="129259" y="166451"/>
                        <a:pt x="83274" y="166451"/>
                      </a:cubicBezTo>
                      <a:cubicBezTo>
                        <a:pt x="37277" y="166451"/>
                        <a:pt x="0" y="129155"/>
                        <a:pt x="0" y="83225"/>
                      </a:cubicBezTo>
                      <a:close/>
                    </a:path>
                  </a:pathLst>
                </a:custGeom>
                <a:gradFill>
                  <a:gsLst>
                    <a:gs pos="0">
                      <a:srgbClr val="FFFFFF">
                        <a:alpha val="40000"/>
                      </a:srgbClr>
                    </a:gs>
                    <a:gs pos="70000">
                      <a:srgbClr val="FFFFFF">
                        <a:alpha val="0"/>
                      </a:srgbClr>
                    </a:gs>
                    <a:gs pos="100000">
                      <a:srgbClr val="FFFFFF">
                        <a:alpha val="0"/>
                      </a:srgbClr>
                    </a:gs>
                  </a:gsLst>
                  <a:path path="circle">
                    <a:fillToRect r="100000" b="100000"/>
                  </a:path>
                  <a:tileRect l="-100000" t="-100000"/>
                </a:gradFill>
                <a:ln w="7600" cap="flat">
                  <a:noFill/>
                  <a:bevel/>
                </a:ln>
              </p:spPr>
            </p:sp>
            <p:sp>
              <p:nvSpPr>
                <p:cNvPr id="5" name="Freeform 4"/>
                <p:cNvSpPr/>
                <p:nvPr/>
              </p:nvSpPr>
              <p:spPr>
                <a:xfrm>
                  <a:off x="2469849" y="3084532"/>
                  <a:ext cx="110059" cy="66426"/>
                </a:xfrm>
                <a:custGeom>
                  <a:avLst/>
                  <a:gdLst/>
                  <a:ahLst/>
                  <a:cxnLst/>
                  <a:rect l="0" t="0" r="0" b="0"/>
                  <a:pathLst>
                    <a:path w="110059" h="66426">
                      <a:moveTo>
                        <a:pt x="0" y="33213"/>
                      </a:moveTo>
                      <a:cubicBezTo>
                        <a:pt x="0" y="14870"/>
                        <a:pt x="24638" y="0"/>
                        <a:pt x="55030" y="0"/>
                      </a:cubicBezTo>
                      <a:cubicBezTo>
                        <a:pt x="85422" y="0"/>
                        <a:pt x="110059" y="14870"/>
                        <a:pt x="110059" y="33213"/>
                      </a:cubicBezTo>
                      <a:cubicBezTo>
                        <a:pt x="110059" y="51556"/>
                        <a:pt x="85422" y="66426"/>
                        <a:pt x="55030" y="66426"/>
                      </a:cubicBezTo>
                      <a:cubicBezTo>
                        <a:pt x="24638" y="66426"/>
                        <a:pt x="0" y="51556"/>
                        <a:pt x="0" y="33213"/>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6" name="Freeform 5"/>
                <p:cNvSpPr/>
                <p:nvPr/>
              </p:nvSpPr>
              <p:spPr>
                <a:xfrm>
                  <a:off x="2494376" y="3083993"/>
                  <a:ext cx="61504" cy="29210"/>
                </a:xfrm>
                <a:custGeom>
                  <a:avLst/>
                  <a:gdLst/>
                  <a:ahLst/>
                  <a:cxnLst/>
                  <a:rect l="0" t="0" r="0" b="0"/>
                  <a:pathLst>
                    <a:path w="61504" h="29210">
                      <a:moveTo>
                        <a:pt x="0" y="14605"/>
                      </a:moveTo>
                      <a:cubicBezTo>
                        <a:pt x="0" y="6539"/>
                        <a:pt x="13768" y="0"/>
                        <a:pt x="30752" y="0"/>
                      </a:cubicBezTo>
                      <a:cubicBezTo>
                        <a:pt x="47736" y="0"/>
                        <a:pt x="61504" y="6539"/>
                        <a:pt x="61504" y="14605"/>
                      </a:cubicBezTo>
                      <a:cubicBezTo>
                        <a:pt x="61504" y="22671"/>
                        <a:pt x="47736" y="29210"/>
                        <a:pt x="30752" y="29210"/>
                      </a:cubicBezTo>
                      <a:cubicBezTo>
                        <a:pt x="13768" y="29210"/>
                        <a:pt x="0" y="22671"/>
                        <a:pt x="0" y="14605"/>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76" name="Text 376"/>
                <p:cNvSpPr txBox="1"/>
                <p:nvPr/>
              </p:nvSpPr>
              <p:spPr>
                <a:xfrm>
                  <a:off x="2428800" y="3072753"/>
                  <a:ext cx="190000" cy="182400"/>
                </a:xfrm>
                <a:prstGeom prst="rect">
                  <a:avLst/>
                </a:prstGeom>
                <a:noFill/>
              </p:spPr>
              <p:txBody>
                <a:bodyPr wrap="square" lIns="36000" tIns="0" rIns="36000" bIns="0" rtlCol="0" anchor="ctr"/>
                <a:lstStyle/>
                <a:p>
                  <a:pPr algn="ctr">
                    <a:lnSpc>
                      <a:spcPct val="100000"/>
                    </a:lnSpc>
                  </a:pPr>
                  <a:r>
                    <a:rPr sz="2400" b="1">
                      <a:solidFill>
                        <a:srgbClr val="FFFFFF"/>
                      </a:solidFill>
                      <a:latin typeface="Arial"/>
                    </a:rPr>
                    <a:t>1</a:t>
                  </a:r>
                </a:p>
              </p:txBody>
            </p:sp>
          </p:grpSp>
          <p:sp>
            <p:nvSpPr>
              <p:cNvPr id="377" name="Text 377"/>
              <p:cNvSpPr txBox="1"/>
              <p:nvPr/>
            </p:nvSpPr>
            <p:spPr>
              <a:xfrm>
                <a:off x="2641600" y="2064184"/>
                <a:ext cx="2029200" cy="1251769"/>
              </a:xfrm>
              <a:prstGeom prst="rect">
                <a:avLst/>
              </a:prstGeom>
              <a:noFill/>
            </p:spPr>
            <p:txBody>
              <a:bodyPr wrap="square" lIns="0" tIns="0" rIns="0" bIns="0" rtlCol="0" anchor="ctr"/>
              <a:lstStyle/>
              <a:p>
                <a:pPr algn="ctr">
                  <a:lnSpc>
                    <a:spcPct val="100000"/>
                  </a:lnSpc>
                </a:pPr>
                <a:r>
                  <a:rPr sz="2400" dirty="0">
                    <a:solidFill>
                      <a:srgbClr val="61788B"/>
                    </a:solidFill>
                    <a:latin typeface="Times New Roman"/>
                  </a:rPr>
                  <a:t>NHỮNG NÉT CHUNG</a:t>
                </a:r>
              </a:p>
            </p:txBody>
          </p:sp>
        </p:grpSp>
        <p:grpSp>
          <p:nvGrpSpPr>
            <p:cNvPr id="931" name="Main Topic"/>
            <p:cNvGrpSpPr/>
            <p:nvPr/>
          </p:nvGrpSpPr>
          <p:grpSpPr>
            <a:xfrm>
              <a:off x="2390800" y="3908753"/>
              <a:ext cx="3602400" cy="972094"/>
              <a:chOff x="2390800" y="3908753"/>
              <a:chExt cx="3602400" cy="972094"/>
            </a:xfrm>
          </p:grpSpPr>
          <p:sp>
            <p:nvSpPr>
              <p:cNvPr id="2229" name="Rectangle balloon"/>
              <p:cNvSpPr/>
              <p:nvPr/>
            </p:nvSpPr>
            <p:spPr>
              <a:xfrm>
                <a:off x="2390800" y="3908753"/>
                <a:ext cx="3602400" cy="972094"/>
              </a:xfrm>
              <a:custGeom>
                <a:avLst/>
                <a:gdLst/>
                <a:ahLst/>
                <a:cxnLst/>
                <a:rect l="0" t="0" r="0" b="0"/>
                <a:pathLst>
                  <a:path w="3602400" h="425600">
                    <a:moveTo>
                      <a:pt x="76608" y="0"/>
                    </a:moveTo>
                    <a:lnTo>
                      <a:pt x="3525792" y="0"/>
                    </a:lnTo>
                    <a:cubicBezTo>
                      <a:pt x="3568103" y="0"/>
                      <a:pt x="3602400" y="34297"/>
                      <a:pt x="3602400" y="76608"/>
                    </a:cubicBezTo>
                    <a:lnTo>
                      <a:pt x="3602400" y="348992"/>
                    </a:lnTo>
                    <a:cubicBezTo>
                      <a:pt x="3602400" y="391303"/>
                      <a:pt x="3568103" y="425600"/>
                      <a:pt x="3525792" y="425600"/>
                    </a:cubicBezTo>
                    <a:lnTo>
                      <a:pt x="76608" y="425600"/>
                    </a:lnTo>
                    <a:cubicBezTo>
                      <a:pt x="34297" y="425600"/>
                      <a:pt x="0" y="391303"/>
                      <a:pt x="0" y="348992"/>
                    </a:cubicBezTo>
                    <a:lnTo>
                      <a:pt x="0" y="76608"/>
                    </a:lnTo>
                    <a:cubicBezTo>
                      <a:pt x="0" y="34297"/>
                      <a:pt x="34297" y="0"/>
                      <a:pt x="76608" y="0"/>
                    </a:cubicBezTo>
                    <a:close/>
                  </a:path>
                </a:pathLst>
              </a:custGeom>
              <a:solidFill>
                <a:srgbClr val="FFFFFF"/>
              </a:solidFill>
              <a:ln w="22800" cap="flat">
                <a:solidFill>
                  <a:srgbClr val="82A0B9"/>
                </a:solidFill>
                <a:bevel/>
              </a:ln>
              <a:effectLst/>
            </p:spPr>
          </p:sp>
          <p:grpSp>
            <p:nvGrpSpPr>
              <p:cNvPr id="404" name="Numbers"/>
              <p:cNvGrpSpPr/>
              <p:nvPr/>
            </p:nvGrpSpPr>
            <p:grpSpPr>
              <a:xfrm>
                <a:off x="2436400" y="4034153"/>
                <a:ext cx="174800" cy="174800"/>
                <a:chOff x="2436400" y="4034153"/>
                <a:chExt cx="174800" cy="174800"/>
              </a:xfrm>
            </p:grpSpPr>
            <p:sp>
              <p:nvSpPr>
                <p:cNvPr id="405" name="Freeform 404"/>
                <p:cNvSpPr/>
                <p:nvPr/>
              </p:nvSpPr>
              <p:spPr>
                <a:xfrm>
                  <a:off x="2436400" y="4034153"/>
                  <a:ext cx="174800" cy="174800"/>
                </a:xfrm>
                <a:custGeom>
                  <a:avLst/>
                  <a:gdLst/>
                  <a:ahLst/>
                  <a:cxnLst/>
                  <a:rect l="0" t="0" r="0" b="0"/>
                  <a:pathLst>
                    <a:path w="174800" h="174800">
                      <a:moveTo>
                        <a:pt x="0" y="87400"/>
                      </a:moveTo>
                      <a:cubicBezTo>
                        <a:pt x="0" y="39088"/>
                        <a:pt x="39124" y="0"/>
                        <a:pt x="87400" y="0"/>
                      </a:cubicBezTo>
                      <a:cubicBezTo>
                        <a:pt x="135663" y="0"/>
                        <a:pt x="174800" y="39088"/>
                        <a:pt x="174800" y="87400"/>
                      </a:cubicBezTo>
                      <a:cubicBezTo>
                        <a:pt x="174800" y="135634"/>
                        <a:pt x="135663" y="174800"/>
                        <a:pt x="87400" y="174800"/>
                      </a:cubicBezTo>
                      <a:cubicBezTo>
                        <a:pt x="39124" y="174800"/>
                        <a:pt x="0" y="135634"/>
                        <a:pt x="0" y="87400"/>
                      </a:cubicBezTo>
                      <a:close/>
                    </a:path>
                  </a:pathLst>
                </a:custGeom>
                <a:solidFill>
                  <a:srgbClr val="1E90FF"/>
                </a:solidFill>
                <a:ln w="7600" cap="flat">
                  <a:solidFill>
                    <a:srgbClr val="1E90FF"/>
                  </a:solidFill>
                  <a:bevel/>
                </a:ln>
              </p:spPr>
            </p:sp>
            <p:sp>
              <p:nvSpPr>
                <p:cNvPr id="406" name="Freeform 405"/>
                <p:cNvSpPr/>
                <p:nvPr/>
              </p:nvSpPr>
              <p:spPr>
                <a:xfrm>
                  <a:off x="2440526" y="4038328"/>
                  <a:ext cx="166549" cy="166451"/>
                </a:xfrm>
                <a:custGeom>
                  <a:avLst/>
                  <a:gdLst/>
                  <a:ahLst/>
                  <a:cxnLst/>
                  <a:rect l="0" t="0" r="0" b="0"/>
                  <a:pathLst>
                    <a:path w="166549" h="166451">
                      <a:moveTo>
                        <a:pt x="0" y="83225"/>
                      </a:moveTo>
                      <a:cubicBezTo>
                        <a:pt x="0" y="37221"/>
                        <a:pt x="37277" y="0"/>
                        <a:pt x="83274" y="0"/>
                      </a:cubicBezTo>
                      <a:cubicBezTo>
                        <a:pt x="129259" y="0"/>
                        <a:pt x="166549" y="37221"/>
                        <a:pt x="166549" y="83225"/>
                      </a:cubicBezTo>
                      <a:cubicBezTo>
                        <a:pt x="166549" y="129155"/>
                        <a:pt x="129259" y="166451"/>
                        <a:pt x="83274" y="166451"/>
                      </a:cubicBezTo>
                      <a:cubicBezTo>
                        <a:pt x="37277" y="166451"/>
                        <a:pt x="0" y="129155"/>
                        <a:pt x="0" y="83225"/>
                      </a:cubicBezTo>
                      <a:close/>
                    </a:path>
                  </a:pathLst>
                </a:custGeom>
                <a:gradFill>
                  <a:gsLst>
                    <a:gs pos="0">
                      <a:srgbClr val="FFFFFF">
                        <a:alpha val="40000"/>
                      </a:srgbClr>
                    </a:gs>
                    <a:gs pos="70000">
                      <a:srgbClr val="FFFFFF">
                        <a:alpha val="0"/>
                      </a:srgbClr>
                    </a:gs>
                    <a:gs pos="100000">
                      <a:srgbClr val="FFFFFF">
                        <a:alpha val="0"/>
                      </a:srgbClr>
                    </a:gs>
                  </a:gsLst>
                  <a:path path="circle">
                    <a:fillToRect r="100000" b="100000"/>
                  </a:path>
                  <a:tileRect l="-100000" t="-100000"/>
                </a:gradFill>
                <a:ln w="7600" cap="flat">
                  <a:noFill/>
                  <a:bevel/>
                </a:ln>
              </p:spPr>
            </p:sp>
            <p:sp>
              <p:nvSpPr>
                <p:cNvPr id="407" name="Freeform 406"/>
                <p:cNvSpPr/>
                <p:nvPr/>
              </p:nvSpPr>
              <p:spPr>
                <a:xfrm>
                  <a:off x="2469849" y="4042132"/>
                  <a:ext cx="110059" cy="66426"/>
                </a:xfrm>
                <a:custGeom>
                  <a:avLst/>
                  <a:gdLst/>
                  <a:ahLst/>
                  <a:cxnLst/>
                  <a:rect l="0" t="0" r="0" b="0"/>
                  <a:pathLst>
                    <a:path w="110059" h="66426">
                      <a:moveTo>
                        <a:pt x="0" y="33213"/>
                      </a:moveTo>
                      <a:cubicBezTo>
                        <a:pt x="0" y="14870"/>
                        <a:pt x="24638" y="0"/>
                        <a:pt x="55030" y="0"/>
                      </a:cubicBezTo>
                      <a:cubicBezTo>
                        <a:pt x="85422" y="0"/>
                        <a:pt x="110059" y="14870"/>
                        <a:pt x="110059" y="33213"/>
                      </a:cubicBezTo>
                      <a:cubicBezTo>
                        <a:pt x="110059" y="51556"/>
                        <a:pt x="85422" y="66426"/>
                        <a:pt x="55030" y="66426"/>
                      </a:cubicBezTo>
                      <a:cubicBezTo>
                        <a:pt x="24638" y="66426"/>
                        <a:pt x="0" y="51556"/>
                        <a:pt x="0" y="33213"/>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408" name="Freeform 407"/>
                <p:cNvSpPr/>
                <p:nvPr/>
              </p:nvSpPr>
              <p:spPr>
                <a:xfrm>
                  <a:off x="2494376" y="4041593"/>
                  <a:ext cx="61504" cy="29210"/>
                </a:xfrm>
                <a:custGeom>
                  <a:avLst/>
                  <a:gdLst/>
                  <a:ahLst/>
                  <a:cxnLst/>
                  <a:rect l="0" t="0" r="0" b="0"/>
                  <a:pathLst>
                    <a:path w="61504" h="29210">
                      <a:moveTo>
                        <a:pt x="0" y="14605"/>
                      </a:moveTo>
                      <a:cubicBezTo>
                        <a:pt x="0" y="6539"/>
                        <a:pt x="13768" y="0"/>
                        <a:pt x="30752" y="0"/>
                      </a:cubicBezTo>
                      <a:cubicBezTo>
                        <a:pt x="47736" y="0"/>
                        <a:pt x="61504" y="6539"/>
                        <a:pt x="61504" y="14605"/>
                      </a:cubicBezTo>
                      <a:cubicBezTo>
                        <a:pt x="61504" y="22671"/>
                        <a:pt x="47736" y="29210"/>
                        <a:pt x="30752" y="29210"/>
                      </a:cubicBezTo>
                      <a:cubicBezTo>
                        <a:pt x="13768" y="29210"/>
                        <a:pt x="0" y="22671"/>
                        <a:pt x="0" y="14605"/>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78" name="Text 378"/>
                <p:cNvSpPr txBox="1"/>
                <p:nvPr/>
              </p:nvSpPr>
              <p:spPr>
                <a:xfrm>
                  <a:off x="2428800" y="4030353"/>
                  <a:ext cx="190000" cy="182400"/>
                </a:xfrm>
                <a:prstGeom prst="rect">
                  <a:avLst/>
                </a:prstGeom>
                <a:noFill/>
              </p:spPr>
              <p:txBody>
                <a:bodyPr wrap="square" lIns="36000" tIns="0" rIns="36000" bIns="0" rtlCol="0" anchor="ctr"/>
                <a:lstStyle/>
                <a:p>
                  <a:pPr algn="ctr">
                    <a:lnSpc>
                      <a:spcPct val="100000"/>
                    </a:lnSpc>
                  </a:pPr>
                  <a:r>
                    <a:rPr sz="2400" b="1">
                      <a:solidFill>
                        <a:srgbClr val="FFFFFF"/>
                      </a:solidFill>
                      <a:latin typeface="Arial"/>
                    </a:rPr>
                    <a:t>2</a:t>
                  </a:r>
                </a:p>
              </p:txBody>
            </p:sp>
          </p:grpSp>
          <p:sp>
            <p:nvSpPr>
              <p:cNvPr id="379" name="Text 379"/>
              <p:cNvSpPr txBox="1"/>
              <p:nvPr/>
            </p:nvSpPr>
            <p:spPr>
              <a:xfrm>
                <a:off x="2641600" y="3950553"/>
                <a:ext cx="3344000" cy="930294"/>
              </a:xfrm>
              <a:prstGeom prst="rect">
                <a:avLst/>
              </a:prstGeom>
              <a:noFill/>
            </p:spPr>
            <p:txBody>
              <a:bodyPr wrap="square" lIns="0" tIns="0" rIns="0" bIns="0" rtlCol="0" anchor="ctr"/>
              <a:lstStyle/>
              <a:p>
                <a:pPr algn="ctr">
                  <a:lnSpc>
                    <a:spcPct val="100000"/>
                  </a:lnSpc>
                </a:pPr>
                <a:r>
                  <a:rPr sz="2400" dirty="0">
                    <a:solidFill>
                      <a:srgbClr val="61788B"/>
                    </a:solidFill>
                    <a:latin typeface="Times New Roman"/>
                  </a:rPr>
                  <a:t>CU-BA -HÒN ĐẢO ANH HÙNG</a:t>
                </a:r>
              </a:p>
            </p:txBody>
          </p:sp>
        </p:grpSp>
        <p:grpSp>
          <p:nvGrpSpPr>
            <p:cNvPr id="964" name="Sub Topic"/>
            <p:cNvGrpSpPr/>
            <p:nvPr/>
          </p:nvGrpSpPr>
          <p:grpSpPr>
            <a:xfrm>
              <a:off x="5205025" y="1229617"/>
              <a:ext cx="4217032" cy="501600"/>
              <a:chOff x="5205025" y="1229617"/>
              <a:chExt cx="4217032" cy="501600"/>
            </a:xfrm>
          </p:grpSpPr>
          <p:sp>
            <p:nvSpPr>
              <p:cNvPr id="2240" name="Rectangle balloon"/>
              <p:cNvSpPr/>
              <p:nvPr/>
            </p:nvSpPr>
            <p:spPr>
              <a:xfrm>
                <a:off x="5205025" y="1412017"/>
                <a:ext cx="3967201" cy="319200"/>
              </a:xfrm>
              <a:custGeom>
                <a:avLst/>
                <a:gdLst/>
                <a:ahLst/>
                <a:cxnLst/>
                <a:rect l="0" t="0" r="0" b="0"/>
                <a:pathLst>
                  <a:path w="3967200" h="319200" fill="none">
                    <a:moveTo>
                      <a:pt x="0" y="319200"/>
                    </a:moveTo>
                    <a:lnTo>
                      <a:pt x="3967200" y="319200"/>
                    </a:lnTo>
                  </a:path>
                </a:pathLst>
              </a:custGeom>
              <a:solidFill>
                <a:srgbClr val="FFFFFF"/>
              </a:solidFill>
              <a:ln w="7600" cap="flat">
                <a:solidFill>
                  <a:srgbClr val="BE9C50"/>
                </a:solidFill>
                <a:bevel/>
              </a:ln>
              <a:effectLst/>
            </p:spPr>
          </p:sp>
          <p:sp>
            <p:nvSpPr>
              <p:cNvPr id="380" name="Text 380"/>
              <p:cNvSpPr txBox="1"/>
              <p:nvPr/>
            </p:nvSpPr>
            <p:spPr>
              <a:xfrm>
                <a:off x="5470056" y="1229617"/>
                <a:ext cx="3952001" cy="342000"/>
              </a:xfrm>
              <a:prstGeom prst="rect">
                <a:avLst/>
              </a:prstGeom>
              <a:noFill/>
            </p:spPr>
            <p:txBody>
              <a:bodyPr wrap="square" lIns="0" tIns="0" rIns="0" bIns="0" rtlCol="0" anchor="ctr"/>
              <a:lstStyle/>
              <a:p>
                <a:pPr algn="ctr">
                  <a:lnSpc>
                    <a:spcPct val="100000"/>
                  </a:lnSpc>
                </a:pPr>
                <a:r>
                  <a:rPr sz="2400" dirty="0">
                    <a:solidFill>
                      <a:srgbClr val="8F753A"/>
                    </a:solidFill>
                    <a:latin typeface="Times New Roman"/>
                  </a:rPr>
                  <a:t>QUÁ TRÌNH GIẢI PHÓNG DÂN TỘC</a:t>
                </a:r>
              </a:p>
            </p:txBody>
          </p:sp>
        </p:grpSp>
        <p:grpSp>
          <p:nvGrpSpPr>
            <p:cNvPr id="967" name="Sub Topic"/>
            <p:cNvGrpSpPr/>
            <p:nvPr/>
          </p:nvGrpSpPr>
          <p:grpSpPr>
            <a:xfrm>
              <a:off x="5030688" y="2376250"/>
              <a:ext cx="6133100" cy="501600"/>
              <a:chOff x="5030688" y="2376250"/>
              <a:chExt cx="6133100" cy="501600"/>
            </a:xfrm>
          </p:grpSpPr>
          <p:sp>
            <p:nvSpPr>
              <p:cNvPr id="2243" name="Rectangle balloon"/>
              <p:cNvSpPr/>
              <p:nvPr/>
            </p:nvSpPr>
            <p:spPr>
              <a:xfrm>
                <a:off x="5030688" y="2558650"/>
                <a:ext cx="5988800" cy="319200"/>
              </a:xfrm>
              <a:custGeom>
                <a:avLst/>
                <a:gdLst/>
                <a:ahLst/>
                <a:cxnLst/>
                <a:rect l="0" t="0" r="0" b="0"/>
                <a:pathLst>
                  <a:path w="5988800" h="319200" fill="none">
                    <a:moveTo>
                      <a:pt x="0" y="319200"/>
                    </a:moveTo>
                    <a:lnTo>
                      <a:pt x="5988800" y="319200"/>
                    </a:lnTo>
                  </a:path>
                </a:pathLst>
              </a:custGeom>
              <a:solidFill>
                <a:srgbClr val="FFFFFF"/>
              </a:solidFill>
              <a:ln w="7600" cap="flat">
                <a:solidFill>
                  <a:srgbClr val="BE9C50"/>
                </a:solidFill>
                <a:bevel/>
              </a:ln>
              <a:effectLst/>
            </p:spPr>
          </p:sp>
          <p:sp>
            <p:nvSpPr>
              <p:cNvPr id="381" name="Text 381"/>
              <p:cNvSpPr txBox="1"/>
              <p:nvPr/>
            </p:nvSpPr>
            <p:spPr>
              <a:xfrm>
                <a:off x="5197788" y="2376250"/>
                <a:ext cx="5966000" cy="342000"/>
              </a:xfrm>
              <a:prstGeom prst="rect">
                <a:avLst/>
              </a:prstGeom>
              <a:noFill/>
            </p:spPr>
            <p:txBody>
              <a:bodyPr wrap="square" lIns="0" tIns="0" rIns="0" bIns="0" rtlCol="0" anchor="ctr"/>
              <a:lstStyle/>
              <a:p>
                <a:pPr algn="ctr">
                  <a:lnSpc>
                    <a:spcPct val="100000"/>
                  </a:lnSpc>
                </a:pPr>
                <a:r>
                  <a:rPr sz="2400" dirty="0">
                    <a:solidFill>
                      <a:srgbClr val="8F753A"/>
                    </a:solidFill>
                    <a:latin typeface="Times New Roman"/>
                  </a:rPr>
                  <a:t>CÔNG CUỘC XÂY DỰNG VÀ PHÁT TRIỂN ĐẤT NƯỚC</a:t>
                </a:r>
              </a:p>
            </p:txBody>
          </p:sp>
        </p:grpSp>
        <p:grpSp>
          <p:nvGrpSpPr>
            <p:cNvPr id="1012" name="Sub Topic"/>
            <p:cNvGrpSpPr/>
            <p:nvPr/>
          </p:nvGrpSpPr>
          <p:grpSpPr>
            <a:xfrm>
              <a:off x="6206000" y="3511944"/>
              <a:ext cx="4424963" cy="556409"/>
              <a:chOff x="6206000" y="3511944"/>
              <a:chExt cx="4424963" cy="556409"/>
            </a:xfrm>
          </p:grpSpPr>
          <p:sp>
            <p:nvSpPr>
              <p:cNvPr id="2309" name="Rectangle balloon"/>
              <p:cNvSpPr/>
              <p:nvPr/>
            </p:nvSpPr>
            <p:spPr>
              <a:xfrm>
                <a:off x="6206000" y="3749153"/>
                <a:ext cx="4210400" cy="319200"/>
              </a:xfrm>
              <a:custGeom>
                <a:avLst/>
                <a:gdLst/>
                <a:ahLst/>
                <a:cxnLst/>
                <a:rect l="0" t="0" r="0" b="0"/>
                <a:pathLst>
                  <a:path w="4210400" h="319200" fill="none">
                    <a:moveTo>
                      <a:pt x="0" y="319200"/>
                    </a:moveTo>
                    <a:lnTo>
                      <a:pt x="4210400" y="319200"/>
                    </a:lnTo>
                  </a:path>
                </a:pathLst>
              </a:custGeom>
              <a:solidFill>
                <a:srgbClr val="FFFFFF"/>
              </a:solidFill>
              <a:ln w="7600" cap="flat">
                <a:solidFill>
                  <a:srgbClr val="BE9C50"/>
                </a:solidFill>
                <a:bevel/>
              </a:ln>
              <a:effectLst/>
            </p:spPr>
          </p:sp>
          <p:sp>
            <p:nvSpPr>
              <p:cNvPr id="382" name="Text 382"/>
              <p:cNvSpPr txBox="1"/>
              <p:nvPr/>
            </p:nvSpPr>
            <p:spPr>
              <a:xfrm>
                <a:off x="6443363" y="3511944"/>
                <a:ext cx="4187600" cy="342000"/>
              </a:xfrm>
              <a:prstGeom prst="rect">
                <a:avLst/>
              </a:prstGeom>
              <a:noFill/>
            </p:spPr>
            <p:txBody>
              <a:bodyPr wrap="square" lIns="0" tIns="0" rIns="0" bIns="0" rtlCol="0" anchor="ctr"/>
              <a:lstStyle/>
              <a:p>
                <a:pPr algn="ctr">
                  <a:lnSpc>
                    <a:spcPct val="100000"/>
                  </a:lnSpc>
                </a:pPr>
                <a:r>
                  <a:rPr sz="2400" dirty="0">
                    <a:solidFill>
                      <a:srgbClr val="8F753A"/>
                    </a:solidFill>
                    <a:latin typeface="Times New Roman"/>
                  </a:rPr>
                  <a:t>PHONG TRÀO GIẢI PHÓNG DÂN TỘC</a:t>
                </a:r>
              </a:p>
            </p:txBody>
          </p:sp>
        </p:grpSp>
        <p:grpSp>
          <p:nvGrpSpPr>
            <p:cNvPr id="1027" name="Sub Topic"/>
            <p:cNvGrpSpPr/>
            <p:nvPr/>
          </p:nvGrpSpPr>
          <p:grpSpPr>
            <a:xfrm>
              <a:off x="6481365" y="5029146"/>
              <a:ext cx="4264373" cy="528529"/>
              <a:chOff x="6481365" y="5029146"/>
              <a:chExt cx="4264373" cy="528529"/>
            </a:xfrm>
          </p:grpSpPr>
          <p:sp>
            <p:nvSpPr>
              <p:cNvPr id="2315" name="Rectangle balloon"/>
              <p:cNvSpPr/>
              <p:nvPr/>
            </p:nvSpPr>
            <p:spPr>
              <a:xfrm>
                <a:off x="6481365" y="5029146"/>
                <a:ext cx="4149599" cy="319200"/>
              </a:xfrm>
              <a:custGeom>
                <a:avLst/>
                <a:gdLst/>
                <a:ahLst/>
                <a:cxnLst/>
                <a:rect l="0" t="0" r="0" b="0"/>
                <a:pathLst>
                  <a:path w="4149600" h="319200" fill="none">
                    <a:moveTo>
                      <a:pt x="0" y="319200"/>
                    </a:moveTo>
                    <a:lnTo>
                      <a:pt x="4149600" y="319200"/>
                    </a:lnTo>
                  </a:path>
                </a:pathLst>
              </a:custGeom>
              <a:solidFill>
                <a:srgbClr val="FFFFFF"/>
              </a:solidFill>
              <a:ln w="7600" cap="flat">
                <a:solidFill>
                  <a:srgbClr val="BE9C50"/>
                </a:solidFill>
                <a:bevel/>
              </a:ln>
              <a:effectLst/>
            </p:spPr>
          </p:sp>
          <p:sp>
            <p:nvSpPr>
              <p:cNvPr id="383" name="Text 383"/>
              <p:cNvSpPr txBox="1"/>
              <p:nvPr/>
            </p:nvSpPr>
            <p:spPr>
              <a:xfrm>
                <a:off x="6618939" y="5215675"/>
                <a:ext cx="4126799" cy="342000"/>
              </a:xfrm>
              <a:prstGeom prst="rect">
                <a:avLst/>
              </a:prstGeom>
              <a:noFill/>
            </p:spPr>
            <p:txBody>
              <a:bodyPr wrap="square" lIns="0" tIns="0" rIns="0" bIns="0" rtlCol="0" anchor="ctr"/>
              <a:lstStyle/>
              <a:p>
                <a:pPr algn="ctr">
                  <a:lnSpc>
                    <a:spcPct val="100000"/>
                  </a:lnSpc>
                </a:pPr>
                <a:r>
                  <a:rPr sz="2400" dirty="0">
                    <a:solidFill>
                      <a:srgbClr val="8F753A"/>
                    </a:solidFill>
                    <a:latin typeface="Times New Roman"/>
                  </a:rPr>
                  <a:t>CÔNG CUỘC XÂY DỰNG ĐẤT NƯỚC</a:t>
                </a:r>
              </a:p>
            </p:txBody>
          </p:sp>
        </p:grpSp>
        <p:grpSp>
          <p:nvGrpSpPr>
            <p:cNvPr id="1613" name="Reading"/>
            <p:cNvGrpSpPr/>
            <p:nvPr/>
          </p:nvGrpSpPr>
          <p:grpSpPr>
            <a:xfrm>
              <a:off x="4962472" y="503681"/>
              <a:ext cx="1091528" cy="416504"/>
              <a:chOff x="4962472" y="503681"/>
              <a:chExt cx="1091528" cy="416504"/>
            </a:xfrm>
          </p:grpSpPr>
          <p:grpSp>
            <p:nvGrpSpPr>
              <p:cNvPr id="1614" name="Group 1613"/>
              <p:cNvGrpSpPr/>
              <p:nvPr/>
            </p:nvGrpSpPr>
            <p:grpSpPr>
              <a:xfrm>
                <a:off x="4962472" y="503681"/>
                <a:ext cx="1091528" cy="416504"/>
                <a:chOff x="4962472" y="503681"/>
                <a:chExt cx="1091528" cy="416504"/>
              </a:xfrm>
            </p:grpSpPr>
            <p:sp>
              <p:nvSpPr>
                <p:cNvPr id="1615" name="Freeform 1614"/>
                <p:cNvSpPr/>
                <p:nvPr/>
              </p:nvSpPr>
              <p:spPr>
                <a:xfrm>
                  <a:off x="4962316" y="637878"/>
                  <a:ext cx="1088135" cy="282251"/>
                </a:xfrm>
                <a:custGeom>
                  <a:avLst/>
                  <a:gdLst/>
                  <a:ahLst/>
                  <a:cxnLst/>
                  <a:rect l="0" t="0" r="0" b="0"/>
                  <a:pathLst>
                    <a:path w="1088135" h="282251">
                      <a:moveTo>
                        <a:pt x="0" y="15752"/>
                      </a:moveTo>
                      <a:lnTo>
                        <a:pt x="195746" y="282251"/>
                      </a:lnTo>
                      <a:lnTo>
                        <a:pt x="596173" y="253386"/>
                      </a:lnTo>
                      <a:lnTo>
                        <a:pt x="637647" y="156892"/>
                      </a:lnTo>
                      <a:cubicBezTo>
                        <a:pt x="637647" y="156892"/>
                        <a:pt x="632273" y="157750"/>
                        <a:pt x="641569" y="152709"/>
                      </a:cubicBezTo>
                      <a:cubicBezTo>
                        <a:pt x="650864" y="147668"/>
                        <a:pt x="686270" y="213060"/>
                        <a:pt x="686270" y="213060"/>
                      </a:cubicBezTo>
                      <a:cubicBezTo>
                        <a:pt x="686270" y="213060"/>
                        <a:pt x="685591" y="220460"/>
                        <a:pt x="712764" y="220460"/>
                      </a:cubicBezTo>
                      <a:cubicBezTo>
                        <a:pt x="739936" y="220460"/>
                        <a:pt x="1082329" y="184394"/>
                        <a:pt x="1082329" y="184394"/>
                      </a:cubicBezTo>
                      <a:lnTo>
                        <a:pt x="1088135" y="169853"/>
                      </a:lnTo>
                      <a:lnTo>
                        <a:pt x="702002" y="207299"/>
                      </a:lnTo>
                      <a:lnTo>
                        <a:pt x="656238" y="133849"/>
                      </a:lnTo>
                      <a:cubicBezTo>
                        <a:pt x="656238" y="133849"/>
                        <a:pt x="634786" y="126648"/>
                        <a:pt x="627636" y="143930"/>
                      </a:cubicBezTo>
                      <a:cubicBezTo>
                        <a:pt x="620485" y="161213"/>
                        <a:pt x="587593" y="236103"/>
                        <a:pt x="587593" y="236103"/>
                      </a:cubicBezTo>
                      <a:lnTo>
                        <a:pt x="205755" y="266347"/>
                      </a:lnTo>
                      <a:lnTo>
                        <a:pt x="5542" y="0"/>
                      </a:lnTo>
                      <a:lnTo>
                        <a:pt x="0" y="15752"/>
                      </a:lnTo>
                      <a:close/>
                    </a:path>
                  </a:pathLst>
                </a:custGeom>
                <a:solidFill>
                  <a:srgbClr val="000000"/>
                </a:solidFill>
                <a:ln w="7600" cap="flat">
                  <a:solidFill>
                    <a:srgbClr val="000000"/>
                  </a:solidFill>
                  <a:bevel/>
                </a:ln>
              </p:spPr>
            </p:sp>
            <p:sp>
              <p:nvSpPr>
                <p:cNvPr id="1616" name="Freeform 1615"/>
                <p:cNvSpPr/>
                <p:nvPr/>
              </p:nvSpPr>
              <p:spPr>
                <a:xfrm>
                  <a:off x="4967765" y="600344"/>
                  <a:ext cx="260278" cy="303881"/>
                </a:xfrm>
                <a:custGeom>
                  <a:avLst/>
                  <a:gdLst/>
                  <a:ahLst/>
                  <a:cxnLst/>
                  <a:rect l="0" t="0" r="0" b="0"/>
                  <a:pathLst>
                    <a:path w="260278" h="303881">
                      <a:moveTo>
                        <a:pt x="0" y="37535"/>
                      </a:moveTo>
                      <a:lnTo>
                        <a:pt x="52913" y="37535"/>
                      </a:lnTo>
                      <a:lnTo>
                        <a:pt x="75795" y="27364"/>
                      </a:lnTo>
                      <a:lnTo>
                        <a:pt x="87236" y="0"/>
                      </a:lnTo>
                      <a:lnTo>
                        <a:pt x="260278" y="195867"/>
                      </a:lnTo>
                      <a:lnTo>
                        <a:pt x="200214" y="303881"/>
                      </a:lnTo>
                      <a:lnTo>
                        <a:pt x="0" y="37535"/>
                      </a:lnTo>
                      <a:close/>
                    </a:path>
                  </a:pathLst>
                </a:custGeom>
                <a:solidFill>
                  <a:srgbClr val="EBDECE"/>
                </a:solidFill>
                <a:ln w="7600" cap="flat">
                  <a:solidFill>
                    <a:srgbClr val="EBDECE"/>
                  </a:solidFill>
                  <a:bevel/>
                </a:ln>
              </p:spPr>
            </p:sp>
            <p:sp>
              <p:nvSpPr>
                <p:cNvPr id="1617" name="Freeform 1616"/>
                <p:cNvSpPr/>
                <p:nvPr/>
              </p:nvSpPr>
              <p:spPr>
                <a:xfrm>
                  <a:off x="5168043" y="752103"/>
                  <a:ext cx="421918" cy="152158"/>
                </a:xfrm>
                <a:custGeom>
                  <a:avLst/>
                  <a:gdLst/>
                  <a:ahLst/>
                  <a:cxnLst/>
                  <a:rect l="0" t="0" r="0" b="0"/>
                  <a:pathLst>
                    <a:path w="421918" h="152158">
                      <a:moveTo>
                        <a:pt x="60000" y="44106"/>
                      </a:moveTo>
                      <a:lnTo>
                        <a:pt x="0" y="152158"/>
                      </a:lnTo>
                      <a:lnTo>
                        <a:pt x="381773" y="121877"/>
                      </a:lnTo>
                      <a:lnTo>
                        <a:pt x="421918" y="29704"/>
                      </a:lnTo>
                      <a:cubicBezTo>
                        <a:pt x="421918" y="22503"/>
                        <a:pt x="298827" y="-40866"/>
                        <a:pt x="60000" y="44106"/>
                      </a:cubicBezTo>
                      <a:close/>
                    </a:path>
                  </a:pathLst>
                </a:custGeom>
                <a:solidFill>
                  <a:srgbClr val="DBCABA"/>
                </a:solidFill>
                <a:ln w="7600" cap="flat">
                  <a:solidFill>
                    <a:srgbClr val="DBCABA"/>
                  </a:solidFill>
                  <a:bevel/>
                </a:ln>
              </p:spPr>
            </p:sp>
            <p:sp>
              <p:nvSpPr>
                <p:cNvPr id="1618" name="Freeform 1617"/>
                <p:cNvSpPr/>
                <p:nvPr/>
              </p:nvSpPr>
              <p:spPr>
                <a:xfrm>
                  <a:off x="5618641" y="712678"/>
                  <a:ext cx="431712" cy="132588"/>
                </a:xfrm>
                <a:custGeom>
                  <a:avLst/>
                  <a:gdLst/>
                  <a:ahLst/>
                  <a:cxnLst/>
                  <a:rect l="0" t="0" r="0" b="0"/>
                  <a:pathLst>
                    <a:path w="431712" h="132588">
                      <a:moveTo>
                        <a:pt x="0" y="59048"/>
                      </a:moveTo>
                      <a:lnTo>
                        <a:pt x="45584" y="132588"/>
                      </a:lnTo>
                      <a:lnTo>
                        <a:pt x="431712" y="95053"/>
                      </a:lnTo>
                      <a:cubicBezTo>
                        <a:pt x="431712" y="95053"/>
                        <a:pt x="424562" y="64809"/>
                        <a:pt x="413121" y="53287"/>
                      </a:cubicBezTo>
                      <a:cubicBezTo>
                        <a:pt x="401680" y="41766"/>
                        <a:pt x="397390" y="1440"/>
                        <a:pt x="397390" y="1440"/>
                      </a:cubicBezTo>
                      <a:lnTo>
                        <a:pt x="361637" y="1440"/>
                      </a:lnTo>
                      <a:cubicBezTo>
                        <a:pt x="361637" y="1440"/>
                        <a:pt x="151412" y="-15842"/>
                        <a:pt x="0" y="59048"/>
                      </a:cubicBezTo>
                      <a:close/>
                    </a:path>
                  </a:pathLst>
                </a:custGeom>
                <a:solidFill>
                  <a:srgbClr val="DBCABA"/>
                </a:solidFill>
                <a:ln w="7600" cap="flat">
                  <a:solidFill>
                    <a:srgbClr val="DBCABA"/>
                  </a:solidFill>
                  <a:bevel/>
                </a:ln>
              </p:spPr>
            </p:sp>
            <p:sp>
              <p:nvSpPr>
                <p:cNvPr id="1619" name="Freeform 1618"/>
                <p:cNvSpPr/>
                <p:nvPr/>
              </p:nvSpPr>
              <p:spPr>
                <a:xfrm>
                  <a:off x="5055001" y="600343"/>
                  <a:ext cx="547818" cy="196047"/>
                </a:xfrm>
                <a:custGeom>
                  <a:avLst/>
                  <a:gdLst/>
                  <a:ahLst/>
                  <a:cxnLst/>
                  <a:rect l="0" t="0" r="0" b="0"/>
                  <a:pathLst>
                    <a:path w="547818" h="196047">
                      <a:moveTo>
                        <a:pt x="50054" y="7200"/>
                      </a:moveTo>
                      <a:lnTo>
                        <a:pt x="0" y="0"/>
                      </a:lnTo>
                      <a:lnTo>
                        <a:pt x="173042" y="196047"/>
                      </a:lnTo>
                      <a:cubicBezTo>
                        <a:pt x="173042" y="196047"/>
                        <a:pt x="281730" y="155541"/>
                        <a:pt x="376117" y="155541"/>
                      </a:cubicBezTo>
                      <a:cubicBezTo>
                        <a:pt x="470503" y="155541"/>
                        <a:pt x="534947" y="174263"/>
                        <a:pt x="534947" y="174263"/>
                      </a:cubicBezTo>
                      <a:lnTo>
                        <a:pt x="547818" y="168503"/>
                      </a:lnTo>
                      <a:lnTo>
                        <a:pt x="540578" y="152660"/>
                      </a:lnTo>
                      <a:cubicBezTo>
                        <a:pt x="540578" y="152660"/>
                        <a:pt x="463353" y="99374"/>
                        <a:pt x="378977" y="115215"/>
                      </a:cubicBezTo>
                      <a:cubicBezTo>
                        <a:pt x="294601" y="131057"/>
                        <a:pt x="205935" y="168503"/>
                        <a:pt x="210225" y="168503"/>
                      </a:cubicBezTo>
                      <a:lnTo>
                        <a:pt x="50054" y="7200"/>
                      </a:lnTo>
                      <a:close/>
                    </a:path>
                  </a:pathLst>
                </a:custGeom>
                <a:solidFill>
                  <a:srgbClr val="E6DBD2"/>
                </a:solidFill>
                <a:ln w="7600" cap="flat">
                  <a:solidFill>
                    <a:srgbClr val="E6DBD2"/>
                  </a:solidFill>
                  <a:bevel/>
                </a:ln>
              </p:spPr>
            </p:sp>
            <p:sp>
              <p:nvSpPr>
                <p:cNvPr id="1620" name="Freeform 1619"/>
                <p:cNvSpPr/>
                <p:nvPr/>
              </p:nvSpPr>
              <p:spPr>
                <a:xfrm>
                  <a:off x="5094277" y="543290"/>
                  <a:ext cx="515108" cy="234650"/>
                </a:xfrm>
                <a:custGeom>
                  <a:avLst/>
                  <a:gdLst/>
                  <a:ahLst/>
                  <a:cxnLst/>
                  <a:rect l="0" t="0" r="0" b="0"/>
                  <a:pathLst>
                    <a:path w="515108" h="234650">
                      <a:moveTo>
                        <a:pt x="165388" y="234650"/>
                      </a:moveTo>
                      <a:lnTo>
                        <a:pt x="0" y="57680"/>
                      </a:lnTo>
                      <a:cubicBezTo>
                        <a:pt x="0" y="57680"/>
                        <a:pt x="32093" y="25920"/>
                        <a:pt x="105029" y="5757"/>
                      </a:cubicBezTo>
                      <a:cubicBezTo>
                        <a:pt x="177963" y="-14406"/>
                        <a:pt x="292685" y="24080"/>
                        <a:pt x="292685" y="23929"/>
                      </a:cubicBezTo>
                      <a:cubicBezTo>
                        <a:pt x="292685" y="24080"/>
                        <a:pt x="525323" y="219111"/>
                        <a:pt x="515108" y="219111"/>
                      </a:cubicBezTo>
                      <a:cubicBezTo>
                        <a:pt x="504022" y="219111"/>
                        <a:pt x="413758" y="195946"/>
                        <a:pt x="358893" y="200628"/>
                      </a:cubicBezTo>
                      <a:cubicBezTo>
                        <a:pt x="254152" y="209568"/>
                        <a:pt x="316286" y="202416"/>
                        <a:pt x="165388" y="234650"/>
                      </a:cubicBezTo>
                      <a:close/>
                    </a:path>
                  </a:pathLst>
                </a:custGeom>
                <a:solidFill>
                  <a:srgbClr val="F9F7F4"/>
                </a:solidFill>
                <a:ln w="7600" cap="flat">
                  <a:solidFill>
                    <a:srgbClr val="F9F9F9"/>
                  </a:solidFill>
                  <a:bevel/>
                </a:ln>
              </p:spPr>
            </p:sp>
            <p:sp>
              <p:nvSpPr>
                <p:cNvPr id="1621" name="Freeform 1620"/>
                <p:cNvSpPr/>
                <p:nvPr/>
              </p:nvSpPr>
              <p:spPr>
                <a:xfrm>
                  <a:off x="5386963" y="503828"/>
                  <a:ext cx="620127" cy="268171"/>
                </a:xfrm>
                <a:custGeom>
                  <a:avLst/>
                  <a:gdLst/>
                  <a:ahLst/>
                  <a:cxnLst/>
                  <a:rect l="0" t="0" r="0" b="0"/>
                  <a:pathLst>
                    <a:path w="620127" h="268171">
                      <a:moveTo>
                        <a:pt x="0" y="63390"/>
                      </a:moveTo>
                      <a:lnTo>
                        <a:pt x="140770" y="182880"/>
                      </a:lnTo>
                      <a:lnTo>
                        <a:pt x="215857" y="265018"/>
                      </a:lnTo>
                      <a:lnTo>
                        <a:pt x="231499" y="268171"/>
                      </a:lnTo>
                      <a:cubicBezTo>
                        <a:pt x="231499" y="268171"/>
                        <a:pt x="315535" y="227625"/>
                        <a:pt x="407062" y="220424"/>
                      </a:cubicBezTo>
                      <a:cubicBezTo>
                        <a:pt x="498588" y="213223"/>
                        <a:pt x="620127" y="210290"/>
                        <a:pt x="620127" y="210290"/>
                      </a:cubicBezTo>
                      <a:lnTo>
                        <a:pt x="311197" y="13038"/>
                      </a:lnTo>
                      <a:cubicBezTo>
                        <a:pt x="311197" y="13038"/>
                        <a:pt x="61316" y="-38864"/>
                        <a:pt x="0" y="63390"/>
                      </a:cubicBezTo>
                      <a:close/>
                    </a:path>
                  </a:pathLst>
                </a:custGeom>
                <a:solidFill>
                  <a:srgbClr val="F0EBE5"/>
                </a:solidFill>
                <a:ln w="7600" cap="flat">
                  <a:solidFill>
                    <a:srgbClr val="F0EBE5"/>
                  </a:solidFill>
                  <a:bevel/>
                </a:ln>
              </p:spPr>
            </p:sp>
            <p:sp>
              <p:nvSpPr>
                <p:cNvPr id="1622" name="Freeform 1621"/>
                <p:cNvSpPr/>
                <p:nvPr/>
              </p:nvSpPr>
              <p:spPr>
                <a:xfrm>
                  <a:off x="5047851" y="629147"/>
                  <a:ext cx="158741" cy="192986"/>
                </a:xfrm>
                <a:custGeom>
                  <a:avLst/>
                  <a:gdLst/>
                  <a:ahLst/>
                  <a:cxnLst/>
                  <a:rect l="0" t="0" r="0" b="0"/>
                  <a:pathLst>
                    <a:path w="158741" h="192986">
                      <a:moveTo>
                        <a:pt x="0" y="0"/>
                      </a:moveTo>
                      <a:lnTo>
                        <a:pt x="158741" y="185785"/>
                      </a:lnTo>
                      <a:lnTo>
                        <a:pt x="0" y="0"/>
                      </a:lnTo>
                      <a:close/>
                    </a:path>
                  </a:pathLst>
                </a:custGeom>
                <a:solidFill>
                  <a:srgbClr val="F1EAE0"/>
                </a:solidFill>
                <a:ln w="7600" cap="flat">
                  <a:noFill/>
                  <a:bevel/>
                </a:ln>
              </p:spPr>
            </p:sp>
            <p:sp>
              <p:nvSpPr>
                <p:cNvPr id="1623" name="Freeform 1622"/>
                <p:cNvSpPr/>
                <p:nvPr/>
              </p:nvSpPr>
              <p:spPr>
                <a:xfrm>
                  <a:off x="5030689" y="643549"/>
                  <a:ext cx="155882" cy="221790"/>
                </a:xfrm>
                <a:custGeom>
                  <a:avLst/>
                  <a:gdLst/>
                  <a:ahLst/>
                  <a:cxnLst/>
                  <a:rect l="0" t="0" r="0" b="0"/>
                  <a:pathLst>
                    <a:path w="155882" h="221790">
                      <a:moveTo>
                        <a:pt x="0" y="0"/>
                      </a:moveTo>
                      <a:lnTo>
                        <a:pt x="151592" y="221790"/>
                      </a:lnTo>
                      <a:lnTo>
                        <a:pt x="155882" y="210269"/>
                      </a:lnTo>
                      <a:lnTo>
                        <a:pt x="0" y="0"/>
                      </a:lnTo>
                      <a:close/>
                    </a:path>
                  </a:pathLst>
                </a:custGeom>
                <a:solidFill>
                  <a:srgbClr val="F1EAE0"/>
                </a:solidFill>
                <a:ln w="7600" cap="flat">
                  <a:noFill/>
                  <a:bevel/>
                </a:ln>
              </p:spPr>
            </p:sp>
            <p:sp>
              <p:nvSpPr>
                <p:cNvPr id="1624" name="Freeform 1623"/>
                <p:cNvSpPr/>
                <p:nvPr/>
              </p:nvSpPr>
              <p:spPr>
                <a:xfrm>
                  <a:off x="5013528" y="656511"/>
                  <a:ext cx="153021" cy="233312"/>
                </a:xfrm>
                <a:custGeom>
                  <a:avLst/>
                  <a:gdLst/>
                  <a:ahLst/>
                  <a:cxnLst/>
                  <a:rect l="0" t="0" r="0" b="0"/>
                  <a:pathLst>
                    <a:path w="153021" h="233312">
                      <a:moveTo>
                        <a:pt x="0" y="0"/>
                      </a:moveTo>
                      <a:lnTo>
                        <a:pt x="148731" y="233312"/>
                      </a:lnTo>
                      <a:lnTo>
                        <a:pt x="153021" y="224671"/>
                      </a:lnTo>
                      <a:lnTo>
                        <a:pt x="0" y="0"/>
                      </a:lnTo>
                      <a:close/>
                    </a:path>
                  </a:pathLst>
                </a:custGeom>
                <a:solidFill>
                  <a:srgbClr val="F1EAE0"/>
                </a:solidFill>
                <a:ln w="7600" cap="flat">
                  <a:noFill/>
                  <a:bevel/>
                </a:ln>
              </p:spPr>
            </p:sp>
            <p:sp>
              <p:nvSpPr>
                <p:cNvPr id="1625" name="Freeform 1624"/>
                <p:cNvSpPr/>
                <p:nvPr/>
              </p:nvSpPr>
              <p:spPr>
                <a:xfrm>
                  <a:off x="5208914" y="793150"/>
                  <a:ext cx="329550" cy="41316"/>
                </a:xfrm>
                <a:custGeom>
                  <a:avLst/>
                  <a:gdLst/>
                  <a:ahLst/>
                  <a:cxnLst/>
                  <a:rect l="0" t="0" r="0" b="0"/>
                  <a:pathLst>
                    <a:path w="329550" h="41316">
                      <a:moveTo>
                        <a:pt x="0" y="41225"/>
                      </a:moveTo>
                      <a:cubicBezTo>
                        <a:pt x="0" y="41225"/>
                        <a:pt x="127815" y="-7021"/>
                        <a:pt x="203611" y="180"/>
                      </a:cubicBezTo>
                      <a:cubicBezTo>
                        <a:pt x="279407" y="7381"/>
                        <a:pt x="329550" y="24663"/>
                        <a:pt x="329550" y="24663"/>
                      </a:cubicBezTo>
                      <a:cubicBezTo>
                        <a:pt x="329550" y="24663"/>
                        <a:pt x="175009" y="-19983"/>
                        <a:pt x="0" y="41225"/>
                      </a:cubicBezTo>
                      <a:close/>
                    </a:path>
                  </a:pathLst>
                </a:custGeom>
                <a:solidFill>
                  <a:srgbClr val="ECE2D6"/>
                </a:solidFill>
                <a:ln w="7600" cap="flat">
                  <a:noFill/>
                  <a:bevel/>
                </a:ln>
              </p:spPr>
            </p:sp>
            <p:sp>
              <p:nvSpPr>
                <p:cNvPr id="1626" name="Freeform 1625"/>
                <p:cNvSpPr/>
                <p:nvPr/>
              </p:nvSpPr>
              <p:spPr>
                <a:xfrm>
                  <a:off x="5205026" y="810117"/>
                  <a:ext cx="329550" cy="41316"/>
                </a:xfrm>
                <a:custGeom>
                  <a:avLst/>
                  <a:gdLst/>
                  <a:ahLst/>
                  <a:cxnLst/>
                  <a:rect l="0" t="0" r="0" b="0"/>
                  <a:pathLst>
                    <a:path w="329550" h="41316">
                      <a:moveTo>
                        <a:pt x="0" y="41225"/>
                      </a:moveTo>
                      <a:cubicBezTo>
                        <a:pt x="0" y="41225"/>
                        <a:pt x="127815" y="-7021"/>
                        <a:pt x="203611" y="180"/>
                      </a:cubicBezTo>
                      <a:cubicBezTo>
                        <a:pt x="279407" y="7381"/>
                        <a:pt x="329550" y="24663"/>
                        <a:pt x="329550" y="24663"/>
                      </a:cubicBezTo>
                      <a:cubicBezTo>
                        <a:pt x="329550" y="24663"/>
                        <a:pt x="175009" y="-19983"/>
                        <a:pt x="0" y="41225"/>
                      </a:cubicBezTo>
                      <a:close/>
                    </a:path>
                  </a:pathLst>
                </a:custGeom>
                <a:solidFill>
                  <a:srgbClr val="ECE2D6"/>
                </a:solidFill>
                <a:ln w="7600" cap="flat">
                  <a:noFill/>
                  <a:bevel/>
                </a:ln>
              </p:spPr>
            </p:sp>
            <p:sp>
              <p:nvSpPr>
                <p:cNvPr id="1627" name="Freeform 1626"/>
                <p:cNvSpPr/>
                <p:nvPr/>
              </p:nvSpPr>
              <p:spPr>
                <a:xfrm>
                  <a:off x="5197788" y="833250"/>
                  <a:ext cx="329550" cy="41316"/>
                </a:xfrm>
                <a:custGeom>
                  <a:avLst/>
                  <a:gdLst/>
                  <a:ahLst/>
                  <a:cxnLst/>
                  <a:rect l="0" t="0" r="0" b="0"/>
                  <a:pathLst>
                    <a:path w="329550" h="41316">
                      <a:moveTo>
                        <a:pt x="0" y="41225"/>
                      </a:moveTo>
                      <a:cubicBezTo>
                        <a:pt x="0" y="41225"/>
                        <a:pt x="127815" y="-7021"/>
                        <a:pt x="203611" y="180"/>
                      </a:cubicBezTo>
                      <a:cubicBezTo>
                        <a:pt x="279407" y="7381"/>
                        <a:pt x="329550" y="24663"/>
                        <a:pt x="329550" y="24663"/>
                      </a:cubicBezTo>
                      <a:cubicBezTo>
                        <a:pt x="329550" y="24663"/>
                        <a:pt x="175009" y="-19983"/>
                        <a:pt x="0" y="41225"/>
                      </a:cubicBezTo>
                      <a:close/>
                    </a:path>
                  </a:pathLst>
                </a:custGeom>
                <a:solidFill>
                  <a:srgbClr val="ECE2D6"/>
                </a:solidFill>
                <a:ln w="7600" cap="flat">
                  <a:noFill/>
                  <a:bevel/>
                </a:ln>
              </p:spPr>
            </p:sp>
            <p:sp>
              <p:nvSpPr>
                <p:cNvPr id="1628" name="Freeform 1627"/>
                <p:cNvSpPr/>
                <p:nvPr/>
              </p:nvSpPr>
              <p:spPr>
                <a:xfrm>
                  <a:off x="5179421" y="855257"/>
                  <a:ext cx="368966" cy="35060"/>
                </a:xfrm>
                <a:custGeom>
                  <a:avLst/>
                  <a:gdLst/>
                  <a:ahLst/>
                  <a:cxnLst/>
                  <a:rect l="0" t="0" r="0" b="0"/>
                  <a:pathLst>
                    <a:path w="368966" h="35060">
                      <a:moveTo>
                        <a:pt x="0" y="34983"/>
                      </a:moveTo>
                      <a:cubicBezTo>
                        <a:pt x="0" y="34983"/>
                        <a:pt x="143103" y="-5958"/>
                        <a:pt x="227964" y="153"/>
                      </a:cubicBezTo>
                      <a:cubicBezTo>
                        <a:pt x="312825" y="6263"/>
                        <a:pt x="368966" y="20929"/>
                        <a:pt x="368966" y="20929"/>
                      </a:cubicBezTo>
                      <a:cubicBezTo>
                        <a:pt x="368966" y="20929"/>
                        <a:pt x="195941" y="-16957"/>
                        <a:pt x="0" y="34983"/>
                      </a:cubicBezTo>
                      <a:close/>
                    </a:path>
                  </a:pathLst>
                </a:custGeom>
                <a:solidFill>
                  <a:srgbClr val="ECE2D6"/>
                </a:solidFill>
                <a:ln w="7600" cap="flat">
                  <a:noFill/>
                  <a:bevel/>
                </a:ln>
              </p:spPr>
            </p:sp>
            <p:sp>
              <p:nvSpPr>
                <p:cNvPr id="1629" name="Freeform 1628"/>
                <p:cNvSpPr/>
                <p:nvPr/>
              </p:nvSpPr>
              <p:spPr>
                <a:xfrm>
                  <a:off x="5642772" y="735632"/>
                  <a:ext cx="367626" cy="47796"/>
                </a:xfrm>
                <a:custGeom>
                  <a:avLst/>
                  <a:gdLst/>
                  <a:ahLst/>
                  <a:cxnLst/>
                  <a:rect l="0" t="0" r="0" b="0"/>
                  <a:pathLst>
                    <a:path w="367626" h="47796">
                      <a:moveTo>
                        <a:pt x="0" y="47616"/>
                      </a:moveTo>
                      <a:cubicBezTo>
                        <a:pt x="14301" y="44736"/>
                        <a:pt x="112978" y="7291"/>
                        <a:pt x="203075" y="1530"/>
                      </a:cubicBezTo>
                      <a:cubicBezTo>
                        <a:pt x="293171" y="-4231"/>
                        <a:pt x="367626" y="5851"/>
                        <a:pt x="367626" y="5851"/>
                      </a:cubicBezTo>
                      <a:lnTo>
                        <a:pt x="367626" y="14492"/>
                      </a:lnTo>
                      <a:cubicBezTo>
                        <a:pt x="367626" y="14492"/>
                        <a:pt x="191634" y="-4231"/>
                        <a:pt x="0" y="47616"/>
                      </a:cubicBezTo>
                      <a:close/>
                    </a:path>
                  </a:pathLst>
                </a:custGeom>
                <a:solidFill>
                  <a:srgbClr val="E8DDD0"/>
                </a:solidFill>
                <a:ln w="7600" cap="flat">
                  <a:noFill/>
                  <a:bevel/>
                </a:ln>
              </p:spPr>
            </p:sp>
            <p:sp>
              <p:nvSpPr>
                <p:cNvPr id="1630" name="Freeform 1629"/>
                <p:cNvSpPr/>
                <p:nvPr/>
              </p:nvSpPr>
              <p:spPr>
                <a:xfrm>
                  <a:off x="5650684" y="755074"/>
                  <a:ext cx="367626" cy="47796"/>
                </a:xfrm>
                <a:custGeom>
                  <a:avLst/>
                  <a:gdLst/>
                  <a:ahLst/>
                  <a:cxnLst/>
                  <a:rect l="0" t="0" r="0" b="0"/>
                  <a:pathLst>
                    <a:path w="367626" h="47796">
                      <a:moveTo>
                        <a:pt x="0" y="47616"/>
                      </a:moveTo>
                      <a:cubicBezTo>
                        <a:pt x="14301" y="44736"/>
                        <a:pt x="112978" y="7291"/>
                        <a:pt x="203075" y="1530"/>
                      </a:cubicBezTo>
                      <a:cubicBezTo>
                        <a:pt x="293171" y="-4231"/>
                        <a:pt x="367626" y="5851"/>
                        <a:pt x="367626" y="5851"/>
                      </a:cubicBezTo>
                      <a:lnTo>
                        <a:pt x="367626" y="14492"/>
                      </a:lnTo>
                      <a:cubicBezTo>
                        <a:pt x="367626" y="14492"/>
                        <a:pt x="191634" y="-4231"/>
                        <a:pt x="0" y="47616"/>
                      </a:cubicBezTo>
                      <a:close/>
                    </a:path>
                  </a:pathLst>
                </a:custGeom>
                <a:solidFill>
                  <a:srgbClr val="E8DDD0"/>
                </a:solidFill>
                <a:ln w="7600" cap="flat">
                  <a:noFill/>
                  <a:bevel/>
                </a:ln>
              </p:spPr>
            </p:sp>
            <p:sp>
              <p:nvSpPr>
                <p:cNvPr id="1631" name="Freeform 1630"/>
                <p:cNvSpPr/>
                <p:nvPr/>
              </p:nvSpPr>
              <p:spPr>
                <a:xfrm>
                  <a:off x="5650684" y="777576"/>
                  <a:ext cx="367626" cy="47796"/>
                </a:xfrm>
                <a:custGeom>
                  <a:avLst/>
                  <a:gdLst/>
                  <a:ahLst/>
                  <a:cxnLst/>
                  <a:rect l="0" t="0" r="0" b="0"/>
                  <a:pathLst>
                    <a:path w="367626" h="47796">
                      <a:moveTo>
                        <a:pt x="0" y="47616"/>
                      </a:moveTo>
                      <a:cubicBezTo>
                        <a:pt x="14301" y="44736"/>
                        <a:pt x="112978" y="7291"/>
                        <a:pt x="203075" y="1530"/>
                      </a:cubicBezTo>
                      <a:cubicBezTo>
                        <a:pt x="293171" y="-4231"/>
                        <a:pt x="367626" y="5851"/>
                        <a:pt x="367626" y="5851"/>
                      </a:cubicBezTo>
                      <a:lnTo>
                        <a:pt x="367626" y="14492"/>
                      </a:lnTo>
                      <a:cubicBezTo>
                        <a:pt x="367626" y="14492"/>
                        <a:pt x="191634" y="-4231"/>
                        <a:pt x="0" y="47616"/>
                      </a:cubicBezTo>
                      <a:close/>
                    </a:path>
                  </a:pathLst>
                </a:custGeom>
                <a:solidFill>
                  <a:srgbClr val="E8DDD0"/>
                </a:solidFill>
                <a:ln w="7600" cap="flat">
                  <a:noFill/>
                  <a:bevel/>
                </a:ln>
              </p:spPr>
            </p:sp>
            <p:sp>
              <p:nvSpPr>
                <p:cNvPr id="1632" name="Freeform 1631"/>
                <p:cNvSpPr/>
                <p:nvPr/>
              </p:nvSpPr>
              <p:spPr>
                <a:xfrm>
                  <a:off x="4967764" y="637879"/>
                  <a:ext cx="582053" cy="275758"/>
                </a:xfrm>
                <a:custGeom>
                  <a:avLst/>
                  <a:gdLst/>
                  <a:ahLst/>
                  <a:cxnLst/>
                  <a:rect l="0" t="0" r="0" b="0"/>
                  <a:pathLst>
                    <a:path w="582053" h="275758">
                      <a:moveTo>
                        <a:pt x="0" y="0"/>
                      </a:moveTo>
                      <a:lnTo>
                        <a:pt x="200214" y="266347"/>
                      </a:lnTo>
                      <a:lnTo>
                        <a:pt x="582053" y="236103"/>
                      </a:lnTo>
                      <a:lnTo>
                        <a:pt x="198784" y="275758"/>
                      </a:lnTo>
                      <a:lnTo>
                        <a:pt x="0" y="0"/>
                      </a:lnTo>
                      <a:close/>
                    </a:path>
                  </a:pathLst>
                </a:custGeom>
                <a:solidFill>
                  <a:srgbClr val="FFFFFF">
                    <a:alpha val="20000"/>
                  </a:srgbClr>
                </a:solidFill>
                <a:ln w="7600" cap="flat">
                  <a:noFill/>
                  <a:bevel/>
                </a:ln>
              </p:spPr>
            </p:sp>
            <p:sp>
              <p:nvSpPr>
                <p:cNvPr id="1633" name="Freeform 1632"/>
                <p:cNvSpPr/>
                <p:nvPr/>
              </p:nvSpPr>
              <p:spPr>
                <a:xfrm>
                  <a:off x="5664226" y="807730"/>
                  <a:ext cx="389774" cy="49056"/>
                </a:xfrm>
                <a:custGeom>
                  <a:avLst/>
                  <a:gdLst/>
                  <a:ahLst/>
                  <a:cxnLst/>
                  <a:rect l="0" t="0" r="0" b="0"/>
                  <a:pathLst>
                    <a:path w="389774" h="49056">
                      <a:moveTo>
                        <a:pt x="389774" y="0"/>
                      </a:moveTo>
                      <a:lnTo>
                        <a:pt x="0" y="37445"/>
                      </a:lnTo>
                      <a:lnTo>
                        <a:pt x="1598" y="49056"/>
                      </a:lnTo>
                      <a:lnTo>
                        <a:pt x="389774" y="0"/>
                      </a:lnTo>
                      <a:close/>
                    </a:path>
                  </a:pathLst>
                </a:custGeom>
                <a:solidFill>
                  <a:srgbClr val="FFFFFF">
                    <a:alpha val="16000"/>
                  </a:srgbClr>
                </a:solidFill>
                <a:ln w="7600" cap="flat">
                  <a:noFill/>
                  <a:bevel/>
                </a:ln>
              </p:spPr>
            </p:sp>
          </p:grpSp>
          <p:grpSp>
            <p:nvGrpSpPr>
              <p:cNvPr id="1634" name="Group 1633"/>
              <p:cNvGrpSpPr/>
              <p:nvPr/>
            </p:nvGrpSpPr>
            <p:grpSpPr>
              <a:xfrm>
                <a:off x="5508236" y="533177"/>
                <a:ext cx="460488" cy="170734"/>
                <a:chOff x="5508236" y="533177"/>
                <a:chExt cx="460488" cy="170734"/>
              </a:xfrm>
            </p:grpSpPr>
            <p:sp>
              <p:nvSpPr>
                <p:cNvPr id="1635" name="Freeform 1634"/>
                <p:cNvSpPr/>
                <p:nvPr/>
              </p:nvSpPr>
              <p:spPr>
                <a:xfrm>
                  <a:off x="5778544" y="638991"/>
                  <a:ext cx="18515" cy="47094"/>
                </a:xfrm>
                <a:custGeom>
                  <a:avLst/>
                  <a:gdLst/>
                  <a:ahLst/>
                  <a:cxnLst/>
                  <a:rect l="0" t="0" r="0" b="0"/>
                  <a:pathLst>
                    <a:path w="18515" h="47094">
                      <a:moveTo>
                        <a:pt x="-27" y="47094"/>
                      </a:moveTo>
                      <a:cubicBezTo>
                        <a:pt x="-27" y="47094"/>
                        <a:pt x="9258" y="28421"/>
                        <a:pt x="10403" y="19376"/>
                      </a:cubicBezTo>
                      <a:cubicBezTo>
                        <a:pt x="11562" y="10331"/>
                        <a:pt x="18515" y="4495"/>
                        <a:pt x="18515" y="4495"/>
                      </a:cubicBezTo>
                      <a:cubicBezTo>
                        <a:pt x="18515" y="4495"/>
                        <a:pt x="14170" y="-3577"/>
                        <a:pt x="10403" y="1869"/>
                      </a:cubicBezTo>
                      <a:cubicBezTo>
                        <a:pt x="6637" y="7316"/>
                        <a:pt x="-27" y="42426"/>
                        <a:pt x="-27" y="47094"/>
                      </a:cubicBezTo>
                      <a:close/>
                    </a:path>
                  </a:pathLst>
                </a:custGeom>
                <a:solidFill>
                  <a:srgbClr val="606060"/>
                </a:solidFill>
                <a:ln w="7600" cap="flat">
                  <a:noFill/>
                  <a:bevel/>
                </a:ln>
              </p:spPr>
            </p:sp>
            <p:sp>
              <p:nvSpPr>
                <p:cNvPr id="1636" name="Freeform 1635"/>
                <p:cNvSpPr/>
                <p:nvPr/>
              </p:nvSpPr>
              <p:spPr>
                <a:xfrm>
                  <a:off x="5615436" y="596319"/>
                  <a:ext cx="24491" cy="70801"/>
                </a:xfrm>
                <a:custGeom>
                  <a:avLst/>
                  <a:gdLst/>
                  <a:ahLst/>
                  <a:cxnLst/>
                  <a:rect l="0" t="0" r="0" b="0"/>
                  <a:pathLst>
                    <a:path w="24491" h="70801">
                      <a:moveTo>
                        <a:pt x="12132" y="0"/>
                      </a:moveTo>
                      <a:cubicBezTo>
                        <a:pt x="12132" y="0"/>
                        <a:pt x="17927" y="26646"/>
                        <a:pt x="13871" y="40262"/>
                      </a:cubicBezTo>
                      <a:cubicBezTo>
                        <a:pt x="9815" y="53878"/>
                        <a:pt x="-36" y="70801"/>
                        <a:pt x="-36" y="70801"/>
                      </a:cubicBezTo>
                      <a:cubicBezTo>
                        <a:pt x="-36" y="70801"/>
                        <a:pt x="17541" y="59130"/>
                        <a:pt x="21790" y="40262"/>
                      </a:cubicBezTo>
                      <a:cubicBezTo>
                        <a:pt x="26039" y="21394"/>
                        <a:pt x="23915" y="16531"/>
                        <a:pt x="23915" y="16531"/>
                      </a:cubicBezTo>
                      <a:cubicBezTo>
                        <a:pt x="23915" y="16531"/>
                        <a:pt x="18313" y="0"/>
                        <a:pt x="12132" y="0"/>
                      </a:cubicBezTo>
                      <a:close/>
                    </a:path>
                  </a:pathLst>
                </a:custGeom>
                <a:solidFill>
                  <a:srgbClr val="606060"/>
                </a:solidFill>
                <a:ln w="7600" cap="flat">
                  <a:solidFill>
                    <a:srgbClr val="606060"/>
                  </a:solidFill>
                  <a:bevel/>
                </a:ln>
              </p:spPr>
            </p:sp>
            <p:sp>
              <p:nvSpPr>
                <p:cNvPr id="1637" name="Freeform 1636"/>
                <p:cNvSpPr/>
                <p:nvPr/>
              </p:nvSpPr>
              <p:spPr>
                <a:xfrm>
                  <a:off x="5508236" y="564634"/>
                  <a:ext cx="125534" cy="109643"/>
                </a:xfrm>
                <a:custGeom>
                  <a:avLst/>
                  <a:gdLst/>
                  <a:ahLst/>
                  <a:cxnLst/>
                  <a:rect l="0" t="0" r="0" b="0"/>
                  <a:pathLst>
                    <a:path w="125534" h="109643">
                      <a:moveTo>
                        <a:pt x="1316" y="170"/>
                      </a:moveTo>
                      <a:cubicBezTo>
                        <a:pt x="1316" y="170"/>
                        <a:pt x="-1775" y="14175"/>
                        <a:pt x="1316" y="21762"/>
                      </a:cubicBezTo>
                      <a:cubicBezTo>
                        <a:pt x="4406" y="29348"/>
                        <a:pt x="7110" y="19233"/>
                        <a:pt x="11939" y="44325"/>
                      </a:cubicBezTo>
                      <a:cubicBezTo>
                        <a:pt x="16768" y="69418"/>
                        <a:pt x="21597" y="87508"/>
                        <a:pt x="37242" y="96456"/>
                      </a:cubicBezTo>
                      <a:cubicBezTo>
                        <a:pt x="52888" y="105404"/>
                        <a:pt x="80508" y="113379"/>
                        <a:pt x="98085" y="107738"/>
                      </a:cubicBezTo>
                      <a:cubicBezTo>
                        <a:pt x="115662" y="102097"/>
                        <a:pt x="125534" y="77199"/>
                        <a:pt x="125534" y="52884"/>
                      </a:cubicBezTo>
                      <a:cubicBezTo>
                        <a:pt x="125534" y="28570"/>
                        <a:pt x="120684" y="28764"/>
                        <a:pt x="120684" y="28764"/>
                      </a:cubicBezTo>
                      <a:cubicBezTo>
                        <a:pt x="120684" y="28764"/>
                        <a:pt x="52115" y="-2942"/>
                        <a:pt x="1316" y="170"/>
                      </a:cubicBezTo>
                      <a:close/>
                    </a:path>
                  </a:pathLst>
                </a:custGeom>
                <a:solidFill>
                  <a:srgbClr val="202020"/>
                </a:solidFill>
                <a:ln w="7600" cap="flat">
                  <a:solidFill>
                    <a:srgbClr val="202020"/>
                  </a:solidFill>
                  <a:bevel/>
                </a:ln>
              </p:spPr>
            </p:sp>
            <p:sp>
              <p:nvSpPr>
                <p:cNvPr id="1638" name="Freeform 1637"/>
                <p:cNvSpPr/>
                <p:nvPr/>
              </p:nvSpPr>
              <p:spPr>
                <a:xfrm>
                  <a:off x="5803171" y="576533"/>
                  <a:ext cx="149482" cy="41396"/>
                </a:xfrm>
                <a:custGeom>
                  <a:avLst/>
                  <a:gdLst/>
                  <a:ahLst/>
                  <a:cxnLst/>
                  <a:rect l="0" t="0" r="0" b="0"/>
                  <a:pathLst>
                    <a:path w="149482" h="41396">
                      <a:moveTo>
                        <a:pt x="4029" y="41180"/>
                      </a:moveTo>
                      <a:cubicBezTo>
                        <a:pt x="0" y="39040"/>
                        <a:pt x="70087" y="21145"/>
                        <a:pt x="78393" y="18616"/>
                      </a:cubicBezTo>
                      <a:cubicBezTo>
                        <a:pt x="86699" y="16087"/>
                        <a:pt x="118762" y="5389"/>
                        <a:pt x="126681" y="2665"/>
                      </a:cubicBezTo>
                      <a:cubicBezTo>
                        <a:pt x="134600" y="-58"/>
                        <a:pt x="146190" y="-836"/>
                        <a:pt x="149482" y="915"/>
                      </a:cubicBezTo>
                      <a:cubicBezTo>
                        <a:pt x="152757" y="2665"/>
                        <a:pt x="5767" y="44876"/>
                        <a:pt x="4029" y="41180"/>
                      </a:cubicBezTo>
                      <a:close/>
                    </a:path>
                  </a:pathLst>
                </a:custGeom>
                <a:solidFill>
                  <a:srgbClr val="AB6354"/>
                </a:solidFill>
                <a:ln w="7600" cap="flat">
                  <a:solidFill>
                    <a:srgbClr val="AB6252"/>
                  </a:solidFill>
                  <a:bevel/>
                </a:ln>
              </p:spPr>
            </p:sp>
            <p:sp>
              <p:nvSpPr>
                <p:cNvPr id="1639" name="Freeform 1638"/>
                <p:cNvSpPr/>
                <p:nvPr/>
              </p:nvSpPr>
              <p:spPr>
                <a:xfrm>
                  <a:off x="5949574" y="589845"/>
                  <a:ext cx="17293" cy="34238"/>
                </a:xfrm>
                <a:custGeom>
                  <a:avLst/>
                  <a:gdLst/>
                  <a:ahLst/>
                  <a:cxnLst/>
                  <a:rect l="0" t="0" r="0" b="0"/>
                  <a:pathLst>
                    <a:path w="17293" h="34238">
                      <a:moveTo>
                        <a:pt x="-21" y="2386"/>
                      </a:moveTo>
                      <a:cubicBezTo>
                        <a:pt x="-21" y="2386"/>
                        <a:pt x="5001" y="5498"/>
                        <a:pt x="7126" y="14251"/>
                      </a:cubicBezTo>
                      <a:cubicBezTo>
                        <a:pt x="9250" y="23005"/>
                        <a:pt x="10989" y="30396"/>
                        <a:pt x="11182" y="30785"/>
                      </a:cubicBezTo>
                      <a:cubicBezTo>
                        <a:pt x="11375" y="31174"/>
                        <a:pt x="13306" y="35454"/>
                        <a:pt x="16397" y="33898"/>
                      </a:cubicBezTo>
                      <a:cubicBezTo>
                        <a:pt x="19487" y="32341"/>
                        <a:pt x="13500" y="2386"/>
                        <a:pt x="8478" y="635"/>
                      </a:cubicBezTo>
                      <a:cubicBezTo>
                        <a:pt x="3456" y="-1115"/>
                        <a:pt x="-21" y="1024"/>
                        <a:pt x="-21" y="2386"/>
                      </a:cubicBezTo>
                      <a:close/>
                    </a:path>
                  </a:pathLst>
                </a:custGeom>
                <a:solidFill>
                  <a:srgbClr val="492015"/>
                </a:solidFill>
                <a:ln w="7600" cap="flat">
                  <a:solidFill>
                    <a:srgbClr val="492015"/>
                  </a:solidFill>
                  <a:bevel/>
                </a:ln>
              </p:spPr>
            </p:sp>
            <p:sp>
              <p:nvSpPr>
                <p:cNvPr id="1640" name="Freeform 1639"/>
                <p:cNvSpPr/>
                <p:nvPr/>
              </p:nvSpPr>
              <p:spPr>
                <a:xfrm>
                  <a:off x="5807200" y="577354"/>
                  <a:ext cx="161524" cy="63324"/>
                </a:xfrm>
                <a:custGeom>
                  <a:avLst/>
                  <a:gdLst/>
                  <a:ahLst/>
                  <a:cxnLst/>
                  <a:rect l="0" t="0" r="0" b="0"/>
                  <a:pathLst>
                    <a:path w="161524" h="63324">
                      <a:moveTo>
                        <a:pt x="0" y="39970"/>
                      </a:moveTo>
                      <a:lnTo>
                        <a:pt x="0" y="63324"/>
                      </a:lnTo>
                      <a:cubicBezTo>
                        <a:pt x="0" y="63324"/>
                        <a:pt x="56787" y="50280"/>
                        <a:pt x="80931" y="40748"/>
                      </a:cubicBezTo>
                      <a:cubicBezTo>
                        <a:pt x="105075" y="31217"/>
                        <a:pt x="125936" y="20907"/>
                        <a:pt x="130185" y="18573"/>
                      </a:cubicBezTo>
                      <a:cubicBezTo>
                        <a:pt x="134434" y="16239"/>
                        <a:pt x="146217" y="11182"/>
                        <a:pt x="150852" y="18573"/>
                      </a:cubicBezTo>
                      <a:cubicBezTo>
                        <a:pt x="155488" y="25965"/>
                        <a:pt x="158772" y="46389"/>
                        <a:pt x="158772" y="46389"/>
                      </a:cubicBezTo>
                      <a:cubicBezTo>
                        <a:pt x="158772" y="46389"/>
                        <a:pt x="162442" y="35107"/>
                        <a:pt x="161283" y="23436"/>
                      </a:cubicBezTo>
                      <a:cubicBezTo>
                        <a:pt x="160124" y="11765"/>
                        <a:pt x="153170" y="-2435"/>
                        <a:pt x="140808" y="289"/>
                      </a:cubicBezTo>
                      <a:cubicBezTo>
                        <a:pt x="135578" y="1441"/>
                        <a:pt x="126385" y="3514"/>
                        <a:pt x="114926" y="7097"/>
                      </a:cubicBezTo>
                      <a:cubicBezTo>
                        <a:pt x="99301" y="11982"/>
                        <a:pt x="77900" y="19015"/>
                        <a:pt x="65865" y="22269"/>
                      </a:cubicBezTo>
                      <a:cubicBezTo>
                        <a:pt x="45005" y="27910"/>
                        <a:pt x="0" y="39970"/>
                        <a:pt x="0" y="39970"/>
                      </a:cubicBezTo>
                      <a:close/>
                    </a:path>
                  </a:pathLst>
                </a:custGeom>
                <a:solidFill>
                  <a:srgbClr val="91311B"/>
                </a:solidFill>
                <a:ln w="7600" cap="flat">
                  <a:solidFill>
                    <a:srgbClr val="91311B"/>
                  </a:solidFill>
                  <a:bevel/>
                </a:ln>
              </p:spPr>
            </p:sp>
            <p:sp>
              <p:nvSpPr>
                <p:cNvPr id="1641" name="Freeform 1640"/>
                <p:cNvSpPr/>
                <p:nvPr/>
              </p:nvSpPr>
              <p:spPr>
                <a:xfrm>
                  <a:off x="5522315" y="533177"/>
                  <a:ext cx="225264" cy="59267"/>
                </a:xfrm>
                <a:custGeom>
                  <a:avLst/>
                  <a:gdLst/>
                  <a:ahLst/>
                  <a:cxnLst/>
                  <a:rect l="0" t="0" r="0" b="0"/>
                  <a:pathLst>
                    <a:path w="225264" h="59267">
                      <a:moveTo>
                        <a:pt x="0" y="29293"/>
                      </a:moveTo>
                      <a:cubicBezTo>
                        <a:pt x="0" y="29293"/>
                        <a:pt x="91926" y="6340"/>
                        <a:pt x="95016" y="5367"/>
                      </a:cubicBezTo>
                      <a:cubicBezTo>
                        <a:pt x="98106" y="4395"/>
                        <a:pt x="113752" y="310"/>
                        <a:pt x="116649" y="310"/>
                      </a:cubicBezTo>
                      <a:cubicBezTo>
                        <a:pt x="119546" y="310"/>
                        <a:pt x="146202" y="-2024"/>
                        <a:pt x="169380" y="5951"/>
                      </a:cubicBezTo>
                      <a:cubicBezTo>
                        <a:pt x="192558" y="13926"/>
                        <a:pt x="222883" y="30266"/>
                        <a:pt x="224042" y="33572"/>
                      </a:cubicBezTo>
                      <a:cubicBezTo>
                        <a:pt x="225264" y="36879"/>
                        <a:pt x="225587" y="48550"/>
                        <a:pt x="224815" y="52635"/>
                      </a:cubicBezTo>
                      <a:cubicBezTo>
                        <a:pt x="224042" y="56720"/>
                        <a:pt x="222304" y="59267"/>
                        <a:pt x="219793" y="59267"/>
                      </a:cubicBezTo>
                      <a:cubicBezTo>
                        <a:pt x="217282" y="59267"/>
                        <a:pt x="189082" y="35712"/>
                        <a:pt x="182128" y="30849"/>
                      </a:cubicBezTo>
                      <a:cubicBezTo>
                        <a:pt x="175174" y="25986"/>
                        <a:pt x="145043" y="7896"/>
                        <a:pt x="117229" y="16844"/>
                      </a:cubicBezTo>
                      <a:cubicBezTo>
                        <a:pt x="89415" y="25792"/>
                        <a:pt x="84006" y="27931"/>
                        <a:pt x="81689" y="28709"/>
                      </a:cubicBezTo>
                      <a:cubicBezTo>
                        <a:pt x="79371" y="29487"/>
                        <a:pt x="49239" y="38046"/>
                        <a:pt x="49239" y="38046"/>
                      </a:cubicBezTo>
                      <a:cubicBezTo>
                        <a:pt x="49239" y="38046"/>
                        <a:pt x="6745" y="30071"/>
                        <a:pt x="0" y="29293"/>
                      </a:cubicBezTo>
                      <a:close/>
                    </a:path>
                  </a:pathLst>
                </a:custGeom>
                <a:solidFill>
                  <a:srgbClr val="91311B"/>
                </a:solidFill>
                <a:ln w="7600" cap="flat">
                  <a:solidFill>
                    <a:srgbClr val="91311B"/>
                  </a:solidFill>
                  <a:bevel/>
                </a:ln>
              </p:spPr>
            </p:sp>
            <p:sp>
              <p:nvSpPr>
                <p:cNvPr id="1642" name="Freeform 1641"/>
                <p:cNvSpPr/>
                <p:nvPr/>
              </p:nvSpPr>
              <p:spPr>
                <a:xfrm>
                  <a:off x="5659845" y="547356"/>
                  <a:ext cx="87326" cy="45088"/>
                </a:xfrm>
                <a:custGeom>
                  <a:avLst/>
                  <a:gdLst/>
                  <a:ahLst/>
                  <a:cxnLst/>
                  <a:rect l="0" t="0" r="0" b="0"/>
                  <a:pathLst>
                    <a:path w="87326" h="45088">
                      <a:moveTo>
                        <a:pt x="0" y="331"/>
                      </a:moveTo>
                      <a:cubicBezTo>
                        <a:pt x="0" y="331"/>
                        <a:pt x="20260" y="-3170"/>
                        <a:pt x="44211" y="10835"/>
                      </a:cubicBezTo>
                      <a:cubicBezTo>
                        <a:pt x="68162" y="24840"/>
                        <a:pt x="87326" y="38456"/>
                        <a:pt x="87326" y="38456"/>
                      </a:cubicBezTo>
                      <a:cubicBezTo>
                        <a:pt x="87326" y="38456"/>
                        <a:pt x="86125" y="45495"/>
                        <a:pt x="82262" y="45088"/>
                      </a:cubicBezTo>
                      <a:cubicBezTo>
                        <a:pt x="78399" y="44681"/>
                        <a:pt x="44597" y="16671"/>
                        <a:pt x="44597" y="16671"/>
                      </a:cubicBezTo>
                      <a:cubicBezTo>
                        <a:pt x="44597" y="16671"/>
                        <a:pt x="26248" y="3055"/>
                        <a:pt x="0" y="331"/>
                      </a:cubicBezTo>
                      <a:close/>
                    </a:path>
                  </a:pathLst>
                </a:custGeom>
                <a:solidFill>
                  <a:srgbClr val="552519"/>
                </a:solidFill>
                <a:ln w="7600" cap="flat">
                  <a:solidFill>
                    <a:srgbClr val="532418"/>
                  </a:solidFill>
                  <a:bevel/>
                </a:ln>
              </p:spPr>
            </p:sp>
            <p:sp>
              <p:nvSpPr>
                <p:cNvPr id="1643" name="Freeform 1642"/>
                <p:cNvSpPr/>
                <p:nvPr/>
              </p:nvSpPr>
              <p:spPr>
                <a:xfrm>
                  <a:off x="5516602" y="537183"/>
                  <a:ext cx="106137" cy="25287"/>
                </a:xfrm>
                <a:custGeom>
                  <a:avLst/>
                  <a:gdLst/>
                  <a:ahLst/>
                  <a:cxnLst/>
                  <a:rect l="0" t="0" r="0" b="0"/>
                  <a:pathLst>
                    <a:path w="106137" h="25287">
                      <a:moveTo>
                        <a:pt x="0" y="24606"/>
                      </a:moveTo>
                      <a:lnTo>
                        <a:pt x="76585" y="7586"/>
                      </a:lnTo>
                      <a:lnTo>
                        <a:pt x="106137" y="0"/>
                      </a:lnTo>
                      <a:lnTo>
                        <a:pt x="89140" y="2140"/>
                      </a:lnTo>
                      <a:lnTo>
                        <a:pt x="0" y="24606"/>
                      </a:lnTo>
                      <a:close/>
                    </a:path>
                  </a:pathLst>
                </a:custGeom>
                <a:solidFill>
                  <a:srgbClr val="AB6252"/>
                </a:solidFill>
                <a:ln w="7600" cap="flat">
                  <a:solidFill>
                    <a:srgbClr val="AC6B5B"/>
                  </a:solidFill>
                  <a:bevel/>
                </a:ln>
              </p:spPr>
            </p:sp>
            <p:sp>
              <p:nvSpPr>
                <p:cNvPr id="1644" name="Freeform 1643"/>
                <p:cNvSpPr/>
                <p:nvPr/>
              </p:nvSpPr>
              <p:spPr>
                <a:xfrm>
                  <a:off x="5509005" y="561808"/>
                  <a:ext cx="149482" cy="42034"/>
                </a:xfrm>
                <a:custGeom>
                  <a:avLst/>
                  <a:gdLst/>
                  <a:ahLst/>
                  <a:cxnLst/>
                  <a:rect l="0" t="0" r="0" b="0"/>
                  <a:pathLst>
                    <a:path w="149482" h="42034">
                      <a:moveTo>
                        <a:pt x="0" y="2997"/>
                      </a:moveTo>
                      <a:cubicBezTo>
                        <a:pt x="0" y="2997"/>
                        <a:pt x="3637" y="0"/>
                        <a:pt x="5182" y="0"/>
                      </a:cubicBezTo>
                      <a:cubicBezTo>
                        <a:pt x="6727" y="0"/>
                        <a:pt x="7596" y="0"/>
                        <a:pt x="7596" y="0"/>
                      </a:cubicBezTo>
                      <a:lnTo>
                        <a:pt x="62548" y="9416"/>
                      </a:lnTo>
                      <a:cubicBezTo>
                        <a:pt x="62548" y="9416"/>
                        <a:pt x="105815" y="20698"/>
                        <a:pt x="118370" y="26922"/>
                      </a:cubicBezTo>
                      <a:cubicBezTo>
                        <a:pt x="130925" y="33147"/>
                        <a:pt x="128027" y="36648"/>
                        <a:pt x="135560" y="38788"/>
                      </a:cubicBezTo>
                      <a:cubicBezTo>
                        <a:pt x="143093" y="40927"/>
                        <a:pt x="149482" y="38788"/>
                        <a:pt x="149482" y="38788"/>
                      </a:cubicBezTo>
                      <a:cubicBezTo>
                        <a:pt x="149482" y="38788"/>
                        <a:pt x="145604" y="42678"/>
                        <a:pt x="136719" y="41900"/>
                      </a:cubicBezTo>
                      <a:cubicBezTo>
                        <a:pt x="127834" y="41122"/>
                        <a:pt x="120687" y="32174"/>
                        <a:pt x="120687" y="32174"/>
                      </a:cubicBezTo>
                      <a:cubicBezTo>
                        <a:pt x="120687" y="32174"/>
                        <a:pt x="62355" y="3191"/>
                        <a:pt x="0" y="2997"/>
                      </a:cubicBezTo>
                      <a:close/>
                    </a:path>
                  </a:pathLst>
                </a:custGeom>
                <a:solidFill>
                  <a:srgbClr val="808080"/>
                </a:solidFill>
                <a:ln w="7600" cap="flat">
                  <a:solidFill>
                    <a:srgbClr val="808080"/>
                  </a:solidFill>
                  <a:bevel/>
                </a:ln>
              </p:spPr>
            </p:sp>
            <p:sp>
              <p:nvSpPr>
                <p:cNvPr id="1645" name="Freeform 1644"/>
                <p:cNvSpPr/>
                <p:nvPr/>
              </p:nvSpPr>
              <p:spPr>
                <a:xfrm>
                  <a:off x="5588364" y="578630"/>
                  <a:ext cx="40426" cy="18737"/>
                </a:xfrm>
                <a:custGeom>
                  <a:avLst/>
                  <a:gdLst/>
                  <a:ahLst/>
                  <a:cxnLst/>
                  <a:rect l="0" t="0" r="0" b="0"/>
                  <a:pathLst>
                    <a:path w="40426" h="18737">
                      <a:moveTo>
                        <a:pt x="380" y="0"/>
                      </a:moveTo>
                      <a:cubicBezTo>
                        <a:pt x="380" y="0"/>
                        <a:pt x="-586" y="1735"/>
                        <a:pt x="380" y="1735"/>
                      </a:cubicBezTo>
                      <a:cubicBezTo>
                        <a:pt x="1346" y="1735"/>
                        <a:pt x="37852" y="14768"/>
                        <a:pt x="39204" y="17686"/>
                      </a:cubicBezTo>
                      <a:cubicBezTo>
                        <a:pt x="40556" y="20603"/>
                        <a:pt x="41329" y="16713"/>
                        <a:pt x="38431" y="14379"/>
                      </a:cubicBezTo>
                      <a:cubicBezTo>
                        <a:pt x="35534" y="12045"/>
                        <a:pt x="3084" y="568"/>
                        <a:pt x="380" y="0"/>
                      </a:cubicBezTo>
                      <a:close/>
                    </a:path>
                  </a:pathLst>
                </a:custGeom>
                <a:solidFill>
                  <a:srgbClr val="FFFFFF">
                    <a:alpha val="82000"/>
                  </a:srgbClr>
                </a:solidFill>
                <a:ln w="7600" cap="flat">
                  <a:noFill/>
                  <a:bevel/>
                </a:ln>
              </p:spPr>
            </p:sp>
            <p:sp>
              <p:nvSpPr>
                <p:cNvPr id="1646" name="Freeform 1645"/>
                <p:cNvSpPr/>
                <p:nvPr/>
              </p:nvSpPr>
              <p:spPr>
                <a:xfrm>
                  <a:off x="5642462" y="600604"/>
                  <a:ext cx="16026" cy="3921"/>
                </a:xfrm>
                <a:custGeom>
                  <a:avLst/>
                  <a:gdLst/>
                  <a:ahLst/>
                  <a:cxnLst/>
                  <a:rect l="0" t="0" r="0" b="0"/>
                  <a:pathLst>
                    <a:path w="16026" h="3921">
                      <a:moveTo>
                        <a:pt x="-21" y="2325"/>
                      </a:moveTo>
                      <a:cubicBezTo>
                        <a:pt x="-21" y="2325"/>
                        <a:pt x="172" y="3881"/>
                        <a:pt x="7126" y="3881"/>
                      </a:cubicBezTo>
                      <a:cubicBezTo>
                        <a:pt x="14079" y="3881"/>
                        <a:pt x="16026" y="-9"/>
                        <a:pt x="16026" y="-9"/>
                      </a:cubicBezTo>
                      <a:cubicBezTo>
                        <a:pt x="16026" y="-9"/>
                        <a:pt x="11954" y="3881"/>
                        <a:pt x="-21" y="2325"/>
                      </a:cubicBezTo>
                      <a:close/>
                    </a:path>
                  </a:pathLst>
                </a:custGeom>
                <a:solidFill>
                  <a:srgbClr val="FFFFFF"/>
                </a:solidFill>
                <a:ln w="7600" cap="flat">
                  <a:solidFill>
                    <a:srgbClr val="000000"/>
                  </a:solidFill>
                  <a:bevel/>
                </a:ln>
              </p:spPr>
            </p:sp>
            <p:sp>
              <p:nvSpPr>
                <p:cNvPr id="1647" name="Freeform 1646"/>
                <p:cNvSpPr/>
                <p:nvPr/>
              </p:nvSpPr>
              <p:spPr>
                <a:xfrm>
                  <a:off x="5531369" y="576168"/>
                  <a:ext cx="94388" cy="91043"/>
                </a:xfrm>
                <a:custGeom>
                  <a:avLst/>
                  <a:gdLst/>
                  <a:ahLst/>
                  <a:cxnLst/>
                  <a:rect l="0" t="0" r="0" b="0"/>
                  <a:pathLst>
                    <a:path w="94388" h="91043">
                      <a:moveTo>
                        <a:pt x="7590" y="696"/>
                      </a:moveTo>
                      <a:cubicBezTo>
                        <a:pt x="3148" y="2641"/>
                        <a:pt x="-1102" y="5753"/>
                        <a:pt x="250" y="32597"/>
                      </a:cubicBezTo>
                      <a:cubicBezTo>
                        <a:pt x="1603" y="59440"/>
                        <a:pt x="9329" y="76557"/>
                        <a:pt x="33473" y="85311"/>
                      </a:cubicBezTo>
                      <a:cubicBezTo>
                        <a:pt x="57617" y="94064"/>
                        <a:pt x="78091" y="92896"/>
                        <a:pt x="84658" y="82004"/>
                      </a:cubicBezTo>
                      <a:cubicBezTo>
                        <a:pt x="87942" y="76557"/>
                        <a:pt x="91225" y="70138"/>
                        <a:pt x="93157" y="60412"/>
                      </a:cubicBezTo>
                      <a:cubicBezTo>
                        <a:pt x="95088" y="50687"/>
                        <a:pt x="94509" y="37654"/>
                        <a:pt x="93157" y="31041"/>
                      </a:cubicBezTo>
                      <a:cubicBezTo>
                        <a:pt x="91407" y="22482"/>
                        <a:pt x="70855" y="10706"/>
                        <a:pt x="47016" y="4488"/>
                      </a:cubicBezTo>
                      <a:cubicBezTo>
                        <a:pt x="34013" y="1096"/>
                        <a:pt x="12033" y="-1249"/>
                        <a:pt x="7590" y="696"/>
                      </a:cubicBezTo>
                      <a:close/>
                    </a:path>
                  </a:pathLst>
                </a:custGeom>
                <a:solidFill>
                  <a:srgbClr val="D4EBF2"/>
                </a:solidFill>
                <a:ln w="7600" cap="flat">
                  <a:solidFill>
                    <a:srgbClr val="000000"/>
                  </a:solidFill>
                  <a:bevel/>
                </a:ln>
              </p:spPr>
            </p:sp>
            <p:sp>
              <p:nvSpPr>
                <p:cNvPr id="1648" name="Freeform 1647"/>
                <p:cNvSpPr/>
                <p:nvPr/>
              </p:nvSpPr>
              <p:spPr>
                <a:xfrm>
                  <a:off x="5526298" y="576487"/>
                  <a:ext cx="44682" cy="87168"/>
                </a:xfrm>
                <a:custGeom>
                  <a:avLst/>
                  <a:gdLst/>
                  <a:ahLst/>
                  <a:cxnLst/>
                  <a:rect l="0" t="0" r="0" b="0"/>
                  <a:pathLst>
                    <a:path w="44682" h="87168">
                      <a:moveTo>
                        <a:pt x="11840" y="0"/>
                      </a:moveTo>
                      <a:cubicBezTo>
                        <a:pt x="11840" y="0"/>
                        <a:pt x="1989" y="766"/>
                        <a:pt x="830" y="9714"/>
                      </a:cubicBezTo>
                      <a:cubicBezTo>
                        <a:pt x="-329" y="18661"/>
                        <a:pt x="-1681" y="52118"/>
                        <a:pt x="7204" y="67874"/>
                      </a:cubicBezTo>
                      <a:cubicBezTo>
                        <a:pt x="16089" y="83630"/>
                        <a:pt x="44682" y="87168"/>
                        <a:pt x="44682" y="87168"/>
                      </a:cubicBezTo>
                      <a:cubicBezTo>
                        <a:pt x="44682" y="87168"/>
                        <a:pt x="18407" y="80518"/>
                        <a:pt x="10294" y="58148"/>
                      </a:cubicBezTo>
                      <a:cubicBezTo>
                        <a:pt x="2182" y="35779"/>
                        <a:pt x="7783" y="7963"/>
                        <a:pt x="11840" y="0"/>
                      </a:cubicBezTo>
                      <a:close/>
                    </a:path>
                  </a:pathLst>
                </a:custGeom>
                <a:solidFill>
                  <a:srgbClr val="404040"/>
                </a:solidFill>
                <a:ln w="7600" cap="flat">
                  <a:solidFill>
                    <a:srgbClr val="404040"/>
                  </a:solidFill>
                  <a:bevel/>
                </a:ln>
              </p:spPr>
            </p:sp>
            <p:sp>
              <p:nvSpPr>
                <p:cNvPr id="1649" name="Freeform 1648"/>
                <p:cNvSpPr/>
                <p:nvPr/>
              </p:nvSpPr>
              <p:spPr>
                <a:xfrm>
                  <a:off x="5536032" y="648474"/>
                  <a:ext cx="15392" cy="12218"/>
                </a:xfrm>
                <a:custGeom>
                  <a:avLst/>
                  <a:gdLst/>
                  <a:ahLst/>
                  <a:cxnLst/>
                  <a:rect l="0" t="0" r="0" b="0"/>
                  <a:pathLst>
                    <a:path w="15392" h="12218">
                      <a:moveTo>
                        <a:pt x="-18" y="-27"/>
                      </a:moveTo>
                      <a:cubicBezTo>
                        <a:pt x="-18" y="-27"/>
                        <a:pt x="1720" y="6781"/>
                        <a:pt x="12344" y="11060"/>
                      </a:cubicBezTo>
                      <a:cubicBezTo>
                        <a:pt x="22967" y="15339"/>
                        <a:pt x="2686" y="6586"/>
                        <a:pt x="-18" y="-27"/>
                      </a:cubicBezTo>
                      <a:close/>
                    </a:path>
                  </a:pathLst>
                </a:custGeom>
                <a:solidFill>
                  <a:srgbClr val="FFFFFF"/>
                </a:solidFill>
                <a:ln w="7600" cap="flat">
                  <a:noFill/>
                  <a:bevel/>
                </a:ln>
              </p:spPr>
            </p:sp>
            <p:sp>
              <p:nvSpPr>
                <p:cNvPr id="1650" name="Freeform 1649"/>
                <p:cNvSpPr/>
                <p:nvPr/>
              </p:nvSpPr>
              <p:spPr>
                <a:xfrm>
                  <a:off x="5512084" y="575530"/>
                  <a:ext cx="9869" cy="6063"/>
                </a:xfrm>
                <a:custGeom>
                  <a:avLst/>
                  <a:gdLst/>
                  <a:ahLst/>
                  <a:cxnLst/>
                  <a:rect l="0" t="0" r="0" b="0"/>
                  <a:pathLst>
                    <a:path w="9869" h="6063">
                      <a:moveTo>
                        <a:pt x="-21" y="1723"/>
                      </a:moveTo>
                      <a:cubicBezTo>
                        <a:pt x="-21" y="1723"/>
                        <a:pt x="172" y="4641"/>
                        <a:pt x="3939" y="5711"/>
                      </a:cubicBezTo>
                      <a:cubicBezTo>
                        <a:pt x="7705" y="6781"/>
                        <a:pt x="9830" y="5030"/>
                        <a:pt x="9830" y="5030"/>
                      </a:cubicBezTo>
                      <a:cubicBezTo>
                        <a:pt x="9830" y="5030"/>
                        <a:pt x="10216" y="1529"/>
                        <a:pt x="5097" y="264"/>
                      </a:cubicBezTo>
                      <a:cubicBezTo>
                        <a:pt x="-21" y="-1000"/>
                        <a:pt x="-21" y="2307"/>
                        <a:pt x="-21" y="1723"/>
                      </a:cubicBezTo>
                      <a:close/>
                    </a:path>
                  </a:pathLst>
                </a:custGeom>
                <a:solidFill>
                  <a:srgbClr val="DEB887"/>
                </a:solidFill>
                <a:ln w="7600" cap="flat">
                  <a:solidFill>
                    <a:srgbClr val="000000"/>
                  </a:solidFill>
                  <a:bevel/>
                </a:ln>
              </p:spPr>
            </p:sp>
            <p:sp>
              <p:nvSpPr>
                <p:cNvPr id="1651" name="Freeform 1650"/>
                <p:cNvSpPr/>
                <p:nvPr/>
              </p:nvSpPr>
              <p:spPr>
                <a:xfrm>
                  <a:off x="5512084" y="576077"/>
                  <a:ext cx="7832" cy="4103"/>
                </a:xfrm>
                <a:custGeom>
                  <a:avLst/>
                  <a:gdLst/>
                  <a:ahLst/>
                  <a:cxnLst/>
                  <a:rect l="0" t="0" r="0" b="0"/>
                  <a:pathLst>
                    <a:path w="7832" h="4103">
                      <a:moveTo>
                        <a:pt x="-21" y="1176"/>
                      </a:moveTo>
                      <a:lnTo>
                        <a:pt x="7802" y="3608"/>
                      </a:lnTo>
                      <a:cubicBezTo>
                        <a:pt x="1717" y="9"/>
                        <a:pt x="848" y="-283"/>
                        <a:pt x="-21" y="1176"/>
                      </a:cubicBezTo>
                      <a:close/>
                    </a:path>
                  </a:pathLst>
                </a:custGeom>
                <a:solidFill>
                  <a:srgbClr val="8B4513"/>
                </a:solidFill>
                <a:ln w="7600" cap="flat">
                  <a:solidFill>
                    <a:srgbClr val="000000"/>
                  </a:solidFill>
                  <a:bevel/>
                </a:ln>
              </p:spPr>
            </p:sp>
            <p:sp>
              <p:nvSpPr>
                <p:cNvPr id="1652" name="Freeform 1651"/>
                <p:cNvSpPr/>
                <p:nvPr/>
              </p:nvSpPr>
              <p:spPr>
                <a:xfrm>
                  <a:off x="5626255" y="592444"/>
                  <a:ext cx="180945" cy="111467"/>
                </a:xfrm>
                <a:custGeom>
                  <a:avLst/>
                  <a:gdLst/>
                  <a:ahLst/>
                  <a:cxnLst/>
                  <a:rect l="0" t="0" r="0" b="0"/>
                  <a:pathLst>
                    <a:path w="180945" h="111467">
                      <a:moveTo>
                        <a:pt x="0" y="0"/>
                      </a:moveTo>
                      <a:cubicBezTo>
                        <a:pt x="0" y="0"/>
                        <a:pt x="4210" y="4845"/>
                        <a:pt x="5176" y="13014"/>
                      </a:cubicBezTo>
                      <a:cubicBezTo>
                        <a:pt x="6142" y="21184"/>
                        <a:pt x="5755" y="26241"/>
                        <a:pt x="5755" y="26241"/>
                      </a:cubicBezTo>
                      <a:cubicBezTo>
                        <a:pt x="5755" y="26241"/>
                        <a:pt x="9232" y="22935"/>
                        <a:pt x="17151" y="25074"/>
                      </a:cubicBezTo>
                      <a:cubicBezTo>
                        <a:pt x="25071" y="27214"/>
                        <a:pt x="29513" y="35384"/>
                        <a:pt x="29513" y="35384"/>
                      </a:cubicBezTo>
                      <a:cubicBezTo>
                        <a:pt x="29513" y="35384"/>
                        <a:pt x="37239" y="67284"/>
                        <a:pt x="44579" y="77983"/>
                      </a:cubicBezTo>
                      <a:cubicBezTo>
                        <a:pt x="51919" y="88681"/>
                        <a:pt x="59645" y="100547"/>
                        <a:pt x="88038" y="107355"/>
                      </a:cubicBezTo>
                      <a:cubicBezTo>
                        <a:pt x="116432" y="114163"/>
                        <a:pt x="138837" y="112801"/>
                        <a:pt x="147916" y="101130"/>
                      </a:cubicBezTo>
                      <a:cubicBezTo>
                        <a:pt x="156994" y="89459"/>
                        <a:pt x="159118" y="58142"/>
                        <a:pt x="162402" y="53863"/>
                      </a:cubicBezTo>
                      <a:cubicBezTo>
                        <a:pt x="165686" y="49583"/>
                        <a:pt x="169935" y="50751"/>
                        <a:pt x="174957" y="50167"/>
                      </a:cubicBezTo>
                      <a:cubicBezTo>
                        <a:pt x="179979" y="49583"/>
                        <a:pt x="180945" y="48234"/>
                        <a:pt x="180945" y="48234"/>
                      </a:cubicBezTo>
                      <a:lnTo>
                        <a:pt x="180945" y="24296"/>
                      </a:lnTo>
                      <a:lnTo>
                        <a:pt x="170321" y="25074"/>
                      </a:lnTo>
                      <a:cubicBezTo>
                        <a:pt x="170321" y="25074"/>
                        <a:pt x="117591" y="13598"/>
                        <a:pt x="100207" y="10486"/>
                      </a:cubicBezTo>
                      <a:cubicBezTo>
                        <a:pt x="82823" y="7373"/>
                        <a:pt x="56748" y="6012"/>
                        <a:pt x="47283" y="6595"/>
                      </a:cubicBezTo>
                      <a:cubicBezTo>
                        <a:pt x="37819" y="7179"/>
                        <a:pt x="32232" y="8151"/>
                        <a:pt x="32232" y="8151"/>
                      </a:cubicBezTo>
                      <a:cubicBezTo>
                        <a:pt x="32232" y="8151"/>
                        <a:pt x="24302" y="11900"/>
                        <a:pt x="15220" y="9513"/>
                      </a:cubicBezTo>
                      <a:cubicBezTo>
                        <a:pt x="10030" y="8149"/>
                        <a:pt x="4059" y="135"/>
                        <a:pt x="0" y="0"/>
                      </a:cubicBezTo>
                      <a:close/>
                    </a:path>
                  </a:pathLst>
                </a:custGeom>
                <a:solidFill>
                  <a:srgbClr val="202020"/>
                </a:solidFill>
                <a:ln w="7600" cap="flat">
                  <a:solidFill>
                    <a:srgbClr val="202020"/>
                  </a:solidFill>
                  <a:bevel/>
                </a:ln>
              </p:spPr>
            </p:sp>
            <p:sp>
              <p:nvSpPr>
                <p:cNvPr id="1653" name="Freeform 1652"/>
                <p:cNvSpPr/>
                <p:nvPr/>
              </p:nvSpPr>
              <p:spPr>
                <a:xfrm>
                  <a:off x="5662516" y="608218"/>
                  <a:ext cx="104076" cy="91134"/>
                </a:xfrm>
                <a:custGeom>
                  <a:avLst/>
                  <a:gdLst/>
                  <a:ahLst/>
                  <a:cxnLst/>
                  <a:rect l="0" t="0" r="0" b="0"/>
                  <a:pathLst>
                    <a:path w="104076" h="91134">
                      <a:moveTo>
                        <a:pt x="11408" y="0"/>
                      </a:moveTo>
                      <a:cubicBezTo>
                        <a:pt x="11408" y="0"/>
                        <a:pt x="-1919" y="0"/>
                        <a:pt x="205" y="19415"/>
                      </a:cubicBezTo>
                      <a:cubicBezTo>
                        <a:pt x="2330" y="38867"/>
                        <a:pt x="9670" y="57540"/>
                        <a:pt x="21259" y="72713"/>
                      </a:cubicBezTo>
                      <a:cubicBezTo>
                        <a:pt x="32848" y="87885"/>
                        <a:pt x="81330" y="94304"/>
                        <a:pt x="93691" y="89635"/>
                      </a:cubicBezTo>
                      <a:cubicBezTo>
                        <a:pt x="106053" y="84967"/>
                        <a:pt x="103928" y="84189"/>
                        <a:pt x="103928" y="84189"/>
                      </a:cubicBezTo>
                      <a:cubicBezTo>
                        <a:pt x="103928" y="84189"/>
                        <a:pt x="83261" y="91970"/>
                        <a:pt x="58151" y="84189"/>
                      </a:cubicBezTo>
                      <a:cubicBezTo>
                        <a:pt x="33041" y="76408"/>
                        <a:pt x="23384" y="69795"/>
                        <a:pt x="16044" y="48009"/>
                      </a:cubicBezTo>
                      <a:cubicBezTo>
                        <a:pt x="8704" y="26223"/>
                        <a:pt x="1557" y="4437"/>
                        <a:pt x="11408" y="0"/>
                      </a:cubicBezTo>
                      <a:close/>
                    </a:path>
                  </a:pathLst>
                </a:custGeom>
                <a:solidFill>
                  <a:srgbClr val="404040"/>
                </a:solidFill>
                <a:ln w="7600" cap="flat">
                  <a:solidFill>
                    <a:srgbClr val="404040"/>
                  </a:solidFill>
                  <a:bevel/>
                </a:ln>
              </p:spPr>
            </p:sp>
            <p:sp>
              <p:nvSpPr>
                <p:cNvPr id="1654" name="Freeform 1653"/>
                <p:cNvSpPr/>
                <p:nvPr/>
              </p:nvSpPr>
              <p:spPr>
                <a:xfrm>
                  <a:off x="5686872" y="677833"/>
                  <a:ext cx="71482" cy="20698"/>
                </a:xfrm>
                <a:custGeom>
                  <a:avLst/>
                  <a:gdLst/>
                  <a:ahLst/>
                  <a:cxnLst/>
                  <a:rect l="0" t="0" r="0" b="0"/>
                  <a:pathLst>
                    <a:path w="71482" h="20698">
                      <a:moveTo>
                        <a:pt x="0" y="0"/>
                      </a:moveTo>
                      <a:cubicBezTo>
                        <a:pt x="0" y="0"/>
                        <a:pt x="9652" y="15352"/>
                        <a:pt x="36886" y="19242"/>
                      </a:cubicBezTo>
                      <a:cubicBezTo>
                        <a:pt x="64121" y="23132"/>
                        <a:pt x="71482" y="17880"/>
                        <a:pt x="71482" y="17880"/>
                      </a:cubicBezTo>
                      <a:cubicBezTo>
                        <a:pt x="71482" y="17880"/>
                        <a:pt x="28967" y="26050"/>
                        <a:pt x="0" y="0"/>
                      </a:cubicBezTo>
                      <a:close/>
                    </a:path>
                  </a:pathLst>
                </a:custGeom>
                <a:solidFill>
                  <a:srgbClr val="FFFFFF"/>
                </a:solidFill>
                <a:ln w="7600" cap="flat">
                  <a:noFill/>
                  <a:bevel/>
                </a:ln>
              </p:spPr>
            </p:sp>
            <p:sp>
              <p:nvSpPr>
                <p:cNvPr id="1655" name="Freeform 1654"/>
                <p:cNvSpPr/>
                <p:nvPr/>
              </p:nvSpPr>
              <p:spPr>
                <a:xfrm>
                  <a:off x="5713536" y="602519"/>
                  <a:ext cx="81305" cy="16959"/>
                </a:xfrm>
                <a:custGeom>
                  <a:avLst/>
                  <a:gdLst/>
                  <a:ahLst/>
                  <a:cxnLst/>
                  <a:rect l="0" t="0" r="0" b="0"/>
                  <a:pathLst>
                    <a:path w="81305" h="16959">
                      <a:moveTo>
                        <a:pt x="564" y="0"/>
                      </a:moveTo>
                      <a:lnTo>
                        <a:pt x="81305" y="16959"/>
                      </a:lnTo>
                      <a:cubicBezTo>
                        <a:pt x="78598" y="15972"/>
                        <a:pt x="9063" y="0"/>
                        <a:pt x="564" y="0"/>
                      </a:cubicBezTo>
                      <a:close/>
                    </a:path>
                  </a:pathLst>
                </a:custGeom>
                <a:solidFill>
                  <a:srgbClr val="FFFFFF">
                    <a:alpha val="90000"/>
                  </a:srgbClr>
                </a:solidFill>
                <a:ln w="7600" cap="flat">
                  <a:noFill/>
                  <a:bevel/>
                </a:ln>
              </p:spPr>
            </p:sp>
            <p:sp>
              <p:nvSpPr>
                <p:cNvPr id="1656" name="Freeform 1655"/>
                <p:cNvSpPr/>
                <p:nvPr/>
              </p:nvSpPr>
              <p:spPr>
                <a:xfrm>
                  <a:off x="5668764" y="605665"/>
                  <a:ext cx="109146" cy="89630"/>
                </a:xfrm>
                <a:custGeom>
                  <a:avLst/>
                  <a:gdLst/>
                  <a:ahLst/>
                  <a:cxnLst/>
                  <a:rect l="0" t="0" r="0" b="0"/>
                  <a:pathLst>
                    <a:path w="109146" h="89630">
                      <a:moveTo>
                        <a:pt x="63582" y="6001"/>
                      </a:moveTo>
                      <a:cubicBezTo>
                        <a:pt x="79477" y="9628"/>
                        <a:pt x="99835" y="16417"/>
                        <a:pt x="105407" y="27415"/>
                      </a:cubicBezTo>
                      <a:cubicBezTo>
                        <a:pt x="115064" y="46477"/>
                        <a:pt x="103669" y="84019"/>
                        <a:pt x="98453" y="86742"/>
                      </a:cubicBezTo>
                      <a:cubicBezTo>
                        <a:pt x="93238" y="89465"/>
                        <a:pt x="65414" y="92956"/>
                        <a:pt x="41474" y="82852"/>
                      </a:cubicBezTo>
                      <a:cubicBezTo>
                        <a:pt x="17533" y="72748"/>
                        <a:pt x="14239" y="63984"/>
                        <a:pt x="7092" y="41614"/>
                      </a:cubicBezTo>
                      <a:cubicBezTo>
                        <a:pt x="0" y="19245"/>
                        <a:pt x="-7577" y="0"/>
                        <a:pt x="15602" y="0"/>
                      </a:cubicBezTo>
                      <a:cubicBezTo>
                        <a:pt x="38780" y="0"/>
                        <a:pt x="51926" y="3341"/>
                        <a:pt x="63582" y="6001"/>
                      </a:cubicBezTo>
                      <a:close/>
                    </a:path>
                  </a:pathLst>
                </a:custGeom>
                <a:solidFill>
                  <a:srgbClr val="D4EBF2"/>
                </a:solidFill>
                <a:ln w="7600" cap="flat">
                  <a:solidFill>
                    <a:srgbClr val="000000"/>
                  </a:solidFill>
                  <a:bevel/>
                </a:ln>
              </p:spPr>
            </p:sp>
            <p:sp>
              <p:nvSpPr>
                <p:cNvPr id="1657" name="Freeform 1656"/>
                <p:cNvSpPr/>
                <p:nvPr/>
              </p:nvSpPr>
              <p:spPr>
                <a:xfrm>
                  <a:off x="5676641" y="661102"/>
                  <a:ext cx="7515" cy="9118"/>
                </a:xfrm>
                <a:custGeom>
                  <a:avLst/>
                  <a:gdLst/>
                  <a:ahLst/>
                  <a:cxnLst/>
                  <a:rect l="0" t="0" r="0" b="0"/>
                  <a:pathLst>
                    <a:path w="7515" h="9118">
                      <a:moveTo>
                        <a:pt x="-12" y="-12"/>
                      </a:moveTo>
                      <a:cubicBezTo>
                        <a:pt x="-12" y="-12"/>
                        <a:pt x="1147" y="5823"/>
                        <a:pt x="5976" y="8352"/>
                      </a:cubicBezTo>
                      <a:cubicBezTo>
                        <a:pt x="10804" y="10881"/>
                        <a:pt x="3078" y="6990"/>
                        <a:pt x="-12" y="-12"/>
                      </a:cubicBezTo>
                      <a:close/>
                    </a:path>
                  </a:pathLst>
                </a:custGeom>
                <a:solidFill>
                  <a:srgbClr val="FFFFFF"/>
                </a:solidFill>
                <a:ln w="7600" cap="flat">
                  <a:noFill/>
                  <a:bevel/>
                </a:ln>
              </p:spPr>
            </p:sp>
            <p:sp>
              <p:nvSpPr>
                <p:cNvPr id="1658" name="Freeform 1657"/>
                <p:cNvSpPr/>
                <p:nvPr/>
              </p:nvSpPr>
              <p:spPr>
                <a:xfrm>
                  <a:off x="5779359" y="627183"/>
                  <a:ext cx="13083" cy="6337"/>
                </a:xfrm>
                <a:custGeom>
                  <a:avLst/>
                  <a:gdLst/>
                  <a:ahLst/>
                  <a:cxnLst/>
                  <a:rect l="0" t="0" r="0" b="0"/>
                  <a:pathLst>
                    <a:path w="13083" h="6337">
                      <a:moveTo>
                        <a:pt x="8719" y="450"/>
                      </a:moveTo>
                      <a:cubicBezTo>
                        <a:pt x="8719" y="450"/>
                        <a:pt x="607" y="-1106"/>
                        <a:pt x="27" y="1422"/>
                      </a:cubicBezTo>
                      <a:cubicBezTo>
                        <a:pt x="-552" y="3951"/>
                        <a:pt x="2152" y="6869"/>
                        <a:pt x="8719" y="6285"/>
                      </a:cubicBezTo>
                      <a:cubicBezTo>
                        <a:pt x="15286" y="5702"/>
                        <a:pt x="13744" y="2201"/>
                        <a:pt x="8719" y="450"/>
                      </a:cubicBezTo>
                      <a:close/>
                    </a:path>
                  </a:pathLst>
                </a:custGeom>
                <a:solidFill>
                  <a:srgbClr val="DEB887"/>
                </a:solidFill>
                <a:ln w="7600" cap="flat">
                  <a:solidFill>
                    <a:srgbClr val="000000"/>
                  </a:solidFill>
                  <a:bevel/>
                </a:ln>
              </p:spPr>
            </p:sp>
            <p:sp>
              <p:nvSpPr>
                <p:cNvPr id="1659" name="Freeform 1658"/>
                <p:cNvSpPr/>
                <p:nvPr/>
              </p:nvSpPr>
              <p:spPr>
                <a:xfrm>
                  <a:off x="5795837" y="616105"/>
                  <a:ext cx="12268" cy="27491"/>
                </a:xfrm>
                <a:custGeom>
                  <a:avLst/>
                  <a:gdLst/>
                  <a:ahLst/>
                  <a:cxnLst/>
                  <a:rect l="0" t="0" r="0" b="0"/>
                  <a:pathLst>
                    <a:path w="12268" h="27491">
                      <a:moveTo>
                        <a:pt x="-33" y="1413"/>
                      </a:moveTo>
                      <a:lnTo>
                        <a:pt x="-33" y="27491"/>
                      </a:lnTo>
                      <a:cubicBezTo>
                        <a:pt x="-33" y="27491"/>
                        <a:pt x="9238" y="27284"/>
                        <a:pt x="11363" y="25144"/>
                      </a:cubicBezTo>
                      <a:cubicBezTo>
                        <a:pt x="13488" y="23005"/>
                        <a:pt x="11363" y="25144"/>
                        <a:pt x="11363" y="25144"/>
                      </a:cubicBezTo>
                      <a:lnTo>
                        <a:pt x="11363" y="1219"/>
                      </a:lnTo>
                      <a:cubicBezTo>
                        <a:pt x="11363" y="1219"/>
                        <a:pt x="11556" y="-1699"/>
                        <a:pt x="-33" y="1413"/>
                      </a:cubicBezTo>
                      <a:close/>
                    </a:path>
                  </a:pathLst>
                </a:custGeom>
                <a:solidFill>
                  <a:srgbClr val="161511"/>
                </a:solidFill>
                <a:ln w="7600" cap="flat">
                  <a:solidFill>
                    <a:srgbClr val="161511"/>
                  </a:solidFill>
                  <a:bevel/>
                </a:ln>
              </p:spPr>
            </p:sp>
            <p:sp>
              <p:nvSpPr>
                <p:cNvPr id="1660" name="Freeform 1659"/>
                <p:cNvSpPr/>
                <p:nvPr/>
              </p:nvSpPr>
              <p:spPr>
                <a:xfrm>
                  <a:off x="5714894" y="600832"/>
                  <a:ext cx="87507" cy="16686"/>
                </a:xfrm>
                <a:custGeom>
                  <a:avLst/>
                  <a:gdLst/>
                  <a:ahLst/>
                  <a:cxnLst/>
                  <a:rect l="0" t="0" r="0" b="0"/>
                  <a:pathLst>
                    <a:path w="87507" h="16686">
                      <a:moveTo>
                        <a:pt x="87507" y="15324"/>
                      </a:moveTo>
                      <a:cubicBezTo>
                        <a:pt x="81682" y="16686"/>
                        <a:pt x="39382" y="7154"/>
                        <a:pt x="34746" y="6182"/>
                      </a:cubicBezTo>
                      <a:cubicBezTo>
                        <a:pt x="30111" y="5209"/>
                        <a:pt x="0" y="-43"/>
                        <a:pt x="0" y="-43"/>
                      </a:cubicBezTo>
                      <a:lnTo>
                        <a:pt x="28565" y="3459"/>
                      </a:lnTo>
                      <a:lnTo>
                        <a:pt x="87507" y="15324"/>
                      </a:lnTo>
                      <a:close/>
                    </a:path>
                  </a:pathLst>
                </a:custGeom>
                <a:solidFill>
                  <a:srgbClr val="404040"/>
                </a:solidFill>
                <a:ln w="7600" cap="flat">
                  <a:solidFill>
                    <a:srgbClr val="404040"/>
                  </a:solidFill>
                  <a:bevel/>
                </a:ln>
              </p:spPr>
            </p:sp>
            <p:sp>
              <p:nvSpPr>
                <p:cNvPr id="1661" name="Freeform 1660"/>
                <p:cNvSpPr/>
                <p:nvPr/>
              </p:nvSpPr>
              <p:spPr>
                <a:xfrm flipH="1">
                  <a:off x="5781985" y="627799"/>
                  <a:ext cx="7832" cy="4103"/>
                </a:xfrm>
                <a:custGeom>
                  <a:avLst/>
                  <a:gdLst/>
                  <a:ahLst/>
                  <a:cxnLst/>
                  <a:rect l="0" t="0" r="0" b="0"/>
                  <a:pathLst>
                    <a:path w="7832" h="4103">
                      <a:moveTo>
                        <a:pt x="-21" y="1176"/>
                      </a:moveTo>
                      <a:lnTo>
                        <a:pt x="7802" y="3608"/>
                      </a:lnTo>
                      <a:cubicBezTo>
                        <a:pt x="1717" y="9"/>
                        <a:pt x="848" y="-283"/>
                        <a:pt x="-21" y="1176"/>
                      </a:cubicBezTo>
                      <a:close/>
                    </a:path>
                  </a:pathLst>
                </a:custGeom>
                <a:solidFill>
                  <a:srgbClr val="8B4513"/>
                </a:solidFill>
                <a:ln w="7600" cap="flat">
                  <a:solidFill>
                    <a:srgbClr val="000000"/>
                  </a:solidFill>
                  <a:bevel/>
                </a:ln>
              </p:spPr>
            </p:sp>
            <p:sp>
              <p:nvSpPr>
                <p:cNvPr id="1662" name="Freeform 1661"/>
                <p:cNvSpPr/>
                <p:nvPr/>
              </p:nvSpPr>
              <p:spPr>
                <a:xfrm>
                  <a:off x="5626798" y="592535"/>
                  <a:ext cx="9688" cy="25621"/>
                </a:xfrm>
                <a:custGeom>
                  <a:avLst/>
                  <a:gdLst/>
                  <a:ahLst/>
                  <a:cxnLst/>
                  <a:rect l="0" t="0" r="0" b="0"/>
                  <a:pathLst>
                    <a:path w="9688" h="25621">
                      <a:moveTo>
                        <a:pt x="0" y="-26"/>
                      </a:moveTo>
                      <a:cubicBezTo>
                        <a:pt x="0" y="-26"/>
                        <a:pt x="4909" y="6852"/>
                        <a:pt x="5529" y="12062"/>
                      </a:cubicBezTo>
                      <a:cubicBezTo>
                        <a:pt x="6150" y="17272"/>
                        <a:pt x="6972" y="25621"/>
                        <a:pt x="6972" y="25621"/>
                      </a:cubicBezTo>
                      <a:lnTo>
                        <a:pt x="8841" y="7060"/>
                      </a:lnTo>
                      <a:cubicBezTo>
                        <a:pt x="8841" y="7060"/>
                        <a:pt x="2949" y="-1110"/>
                        <a:pt x="0" y="-26"/>
                      </a:cubicBezTo>
                      <a:close/>
                    </a:path>
                  </a:pathLst>
                </a:custGeom>
                <a:solidFill>
                  <a:srgbClr val="000000"/>
                </a:solidFill>
                <a:ln w="7600" cap="flat">
                  <a:noFill/>
                  <a:bevel/>
                </a:ln>
              </p:spPr>
            </p:sp>
            <p:sp>
              <p:nvSpPr>
                <p:cNvPr id="1663" name="Freeform 1662"/>
                <p:cNvSpPr/>
                <p:nvPr/>
              </p:nvSpPr>
              <p:spPr>
                <a:xfrm>
                  <a:off x="5655771" y="600285"/>
                  <a:ext cx="15482" cy="27582"/>
                </a:xfrm>
                <a:custGeom>
                  <a:avLst/>
                  <a:gdLst/>
                  <a:ahLst/>
                  <a:cxnLst/>
                  <a:rect l="0" t="0" r="0" b="0"/>
                  <a:pathLst>
                    <a:path w="15482" h="27582">
                      <a:moveTo>
                        <a:pt x="15463" y="560"/>
                      </a:moveTo>
                      <a:cubicBezTo>
                        <a:pt x="15463" y="560"/>
                        <a:pt x="9048" y="3895"/>
                        <a:pt x="6564" y="11814"/>
                      </a:cubicBezTo>
                      <a:cubicBezTo>
                        <a:pt x="4081" y="19734"/>
                        <a:pt x="4081" y="26195"/>
                        <a:pt x="4081" y="26195"/>
                      </a:cubicBezTo>
                      <a:cubicBezTo>
                        <a:pt x="0" y="27542"/>
                        <a:pt x="356" y="12856"/>
                        <a:pt x="5116" y="5979"/>
                      </a:cubicBezTo>
                      <a:cubicBezTo>
                        <a:pt x="9875" y="-899"/>
                        <a:pt x="10910" y="143"/>
                        <a:pt x="10910" y="143"/>
                      </a:cubicBezTo>
                      <a:cubicBezTo>
                        <a:pt x="10910" y="143"/>
                        <a:pt x="15463" y="-482"/>
                        <a:pt x="15463" y="560"/>
                      </a:cubicBezTo>
                      <a:close/>
                    </a:path>
                  </a:pathLst>
                </a:custGeom>
                <a:solidFill>
                  <a:srgbClr val="000000"/>
                </a:solidFill>
                <a:ln w="7600" cap="flat">
                  <a:solidFill>
                    <a:srgbClr val="000000"/>
                  </a:solidFill>
                  <a:bevel/>
                </a:ln>
              </p:spPr>
            </p:sp>
            <p:sp>
              <p:nvSpPr>
                <p:cNvPr id="1664" name="Freeform 1663"/>
                <p:cNvSpPr/>
                <p:nvPr/>
              </p:nvSpPr>
              <p:spPr>
                <a:xfrm>
                  <a:off x="5651199" y="600468"/>
                  <a:ext cx="13626" cy="17279"/>
                </a:xfrm>
                <a:custGeom>
                  <a:avLst/>
                  <a:gdLst/>
                  <a:ahLst/>
                  <a:cxnLst/>
                  <a:rect l="0" t="0" r="0" b="0"/>
                  <a:pathLst>
                    <a:path w="13626" h="17279">
                      <a:moveTo>
                        <a:pt x="-39" y="2670"/>
                      </a:moveTo>
                      <a:cubicBezTo>
                        <a:pt x="-39" y="2670"/>
                        <a:pt x="3065" y="3712"/>
                        <a:pt x="5135" y="2670"/>
                      </a:cubicBezTo>
                      <a:cubicBezTo>
                        <a:pt x="7204" y="1628"/>
                        <a:pt x="4100" y="7464"/>
                        <a:pt x="4100" y="12257"/>
                      </a:cubicBezTo>
                      <a:cubicBezTo>
                        <a:pt x="4100" y="17051"/>
                        <a:pt x="4100" y="17259"/>
                        <a:pt x="4100" y="17259"/>
                      </a:cubicBezTo>
                      <a:cubicBezTo>
                        <a:pt x="4100" y="17259"/>
                        <a:pt x="4721" y="6422"/>
                        <a:pt x="7618" y="4129"/>
                      </a:cubicBezTo>
                      <a:cubicBezTo>
                        <a:pt x="10516" y="1837"/>
                        <a:pt x="13626" y="-39"/>
                        <a:pt x="13626" y="-39"/>
                      </a:cubicBezTo>
                      <a:cubicBezTo>
                        <a:pt x="13626" y="-39"/>
                        <a:pt x="-39" y="3087"/>
                        <a:pt x="-39" y="2670"/>
                      </a:cubicBezTo>
                      <a:close/>
                    </a:path>
                  </a:pathLst>
                </a:custGeom>
                <a:solidFill>
                  <a:srgbClr val="FFFFFF">
                    <a:alpha val="85000"/>
                  </a:srgbClr>
                </a:solidFill>
                <a:ln w="7600" cap="flat">
                  <a:noFill/>
                  <a:bevel/>
                </a:ln>
              </p:spPr>
            </p:sp>
            <p:sp>
              <p:nvSpPr>
                <p:cNvPr id="1665" name="Freeform 1664"/>
                <p:cNvSpPr/>
                <p:nvPr/>
              </p:nvSpPr>
              <p:spPr>
                <a:xfrm>
                  <a:off x="5636531" y="600878"/>
                  <a:ext cx="2943" cy="15136"/>
                </a:xfrm>
                <a:custGeom>
                  <a:avLst/>
                  <a:gdLst/>
                  <a:ahLst/>
                  <a:cxnLst/>
                  <a:rect l="0" t="0" r="0" b="0"/>
                  <a:pathLst>
                    <a:path w="2943" h="15136">
                      <a:moveTo>
                        <a:pt x="349" y="-33"/>
                      </a:moveTo>
                      <a:cubicBezTo>
                        <a:pt x="349" y="-33"/>
                        <a:pt x="2626" y="10596"/>
                        <a:pt x="349" y="14348"/>
                      </a:cubicBezTo>
                      <a:cubicBezTo>
                        <a:pt x="-1927" y="18099"/>
                        <a:pt x="7179" y="7679"/>
                        <a:pt x="349" y="-33"/>
                      </a:cubicBezTo>
                      <a:close/>
                    </a:path>
                  </a:pathLst>
                </a:custGeom>
                <a:solidFill>
                  <a:srgbClr val="FFFFFF">
                    <a:alpha val="76000"/>
                  </a:srgbClr>
                </a:solidFill>
                <a:ln w="7600" cap="flat">
                  <a:noFill/>
                  <a:bevel/>
                </a:ln>
              </p:spPr>
            </p:sp>
            <p:sp>
              <p:nvSpPr>
                <p:cNvPr id="1666" name="Freeform 1665"/>
                <p:cNvSpPr/>
                <p:nvPr/>
              </p:nvSpPr>
              <p:spPr>
                <a:xfrm>
                  <a:off x="5686147" y="606713"/>
                  <a:ext cx="90631" cy="81697"/>
                </a:xfrm>
                <a:custGeom>
                  <a:avLst/>
                  <a:gdLst/>
                  <a:ahLst/>
                  <a:cxnLst/>
                  <a:rect l="0" t="0" r="0" b="0"/>
                  <a:pathLst>
                    <a:path w="90631" h="81697">
                      <a:moveTo>
                        <a:pt x="0" y="0"/>
                      </a:moveTo>
                      <a:cubicBezTo>
                        <a:pt x="0" y="0"/>
                        <a:pt x="52138" y="2468"/>
                        <a:pt x="69936" y="13514"/>
                      </a:cubicBezTo>
                      <a:cubicBezTo>
                        <a:pt x="87734" y="24560"/>
                        <a:pt x="90631" y="32271"/>
                        <a:pt x="90631" y="44776"/>
                      </a:cubicBezTo>
                      <a:cubicBezTo>
                        <a:pt x="90631" y="57280"/>
                        <a:pt x="85457" y="74578"/>
                        <a:pt x="81525" y="80622"/>
                      </a:cubicBezTo>
                      <a:cubicBezTo>
                        <a:pt x="77593" y="86667"/>
                        <a:pt x="66625" y="66034"/>
                        <a:pt x="51104" y="46026"/>
                      </a:cubicBezTo>
                      <a:cubicBezTo>
                        <a:pt x="35582" y="26019"/>
                        <a:pt x="1850" y="15390"/>
                        <a:pt x="0" y="0"/>
                      </a:cubicBezTo>
                      <a:close/>
                    </a:path>
                  </a:pathLst>
                </a:custGeom>
                <a:gradFill>
                  <a:gsLst>
                    <a:gs pos="23000">
                      <a:srgbClr val="FFFFFF">
                        <a:alpha val="55000"/>
                      </a:srgbClr>
                    </a:gs>
                    <a:gs pos="100000">
                      <a:srgbClr val="FFFFFF">
                        <a:alpha val="1000"/>
                      </a:srgbClr>
                    </a:gs>
                  </a:gsLst>
                  <a:lin ang="5400000" scaled="0"/>
                </a:gradFill>
                <a:ln w="7600" cap="flat">
                  <a:noFill/>
                  <a:bevel/>
                </a:ln>
              </p:spPr>
            </p:sp>
            <p:sp>
              <p:nvSpPr>
                <p:cNvPr id="1667" name="Freeform 1666"/>
                <p:cNvSpPr/>
                <p:nvPr/>
              </p:nvSpPr>
              <p:spPr>
                <a:xfrm>
                  <a:off x="5545266" y="577194"/>
                  <a:ext cx="79676" cy="82062"/>
                </a:xfrm>
                <a:custGeom>
                  <a:avLst/>
                  <a:gdLst/>
                  <a:ahLst/>
                  <a:cxnLst/>
                  <a:rect l="0" t="0" r="0" b="0"/>
                  <a:pathLst>
                    <a:path w="79676" h="82062">
                      <a:moveTo>
                        <a:pt x="0" y="0"/>
                      </a:moveTo>
                      <a:cubicBezTo>
                        <a:pt x="0" y="0"/>
                        <a:pt x="49034" y="7171"/>
                        <a:pt x="64435" y="17955"/>
                      </a:cubicBezTo>
                      <a:cubicBezTo>
                        <a:pt x="79887" y="28739"/>
                        <a:pt x="79676" y="32250"/>
                        <a:pt x="79676" y="44458"/>
                      </a:cubicBezTo>
                      <a:cubicBezTo>
                        <a:pt x="79676" y="56666"/>
                        <a:pt x="72229" y="74223"/>
                        <a:pt x="68827" y="80123"/>
                      </a:cubicBezTo>
                      <a:cubicBezTo>
                        <a:pt x="65424" y="86024"/>
                        <a:pt x="61055" y="79471"/>
                        <a:pt x="42222" y="47862"/>
                      </a:cubicBezTo>
                      <a:cubicBezTo>
                        <a:pt x="23390" y="16253"/>
                        <a:pt x="1571" y="14987"/>
                        <a:pt x="0" y="0"/>
                      </a:cubicBezTo>
                      <a:close/>
                    </a:path>
                  </a:pathLst>
                </a:custGeom>
                <a:gradFill>
                  <a:gsLst>
                    <a:gs pos="23000">
                      <a:srgbClr val="FFFFFF">
                        <a:alpha val="55000"/>
                      </a:srgbClr>
                    </a:gs>
                    <a:gs pos="100000">
                      <a:srgbClr val="FFFFFF">
                        <a:alpha val="1000"/>
                      </a:srgbClr>
                    </a:gs>
                  </a:gsLst>
                  <a:lin ang="5400000" scaled="0"/>
                </a:gradFill>
                <a:ln w="7600" cap="flat">
                  <a:noFill/>
                  <a:bevel/>
                </a:ln>
              </p:spPr>
            </p:sp>
          </p:grpSp>
        </p:grpSp>
      </p:grpSp>
    </p:spTree>
    <p:extLst>
      <p:ext uri="{BB962C8B-B14F-4D97-AF65-F5344CB8AC3E}">
        <p14:creationId xmlns:p14="http://schemas.microsoft.com/office/powerpoint/2010/main" val="3550765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381000" y="4852988"/>
            <a:ext cx="8458200" cy="1222375"/>
          </a:xfrm>
        </p:spPr>
        <p:txBody>
          <a:bodyPr anchor="t"/>
          <a:lstStyle/>
          <a:p>
            <a:pPr eaLnBrk="1" fontAlgn="auto" hangingPunct="1">
              <a:spcAft>
                <a:spcPts val="0"/>
              </a:spcAft>
              <a:defRPr/>
            </a:pPr>
            <a:endParaRPr lang="en-US">
              <a:latin typeface="+mj-lt"/>
            </a:endParaRPr>
          </a:p>
        </p:txBody>
      </p:sp>
      <p:sp>
        <p:nvSpPr>
          <p:cNvPr id="31747" name="Rectangle 3"/>
          <p:cNvSpPr>
            <a:spLocks noGrp="1" noChangeArrowheads="1"/>
          </p:cNvSpPr>
          <p:nvPr>
            <p:ph type="subTitle" idx="4294967295"/>
          </p:nvPr>
        </p:nvSpPr>
        <p:spPr>
          <a:xfrm>
            <a:off x="381000" y="3886200"/>
            <a:ext cx="8458200" cy="914400"/>
          </a:xfrm>
        </p:spPr>
        <p:txBody>
          <a:bodyPr anchor="b">
            <a:normAutofit/>
          </a:bodyPr>
          <a:lstStyle/>
          <a:p>
            <a:pPr marL="0" indent="0" eaLnBrk="1" fontAlgn="auto" hangingPunct="1">
              <a:spcAft>
                <a:spcPts val="0"/>
              </a:spcAft>
              <a:buFont typeface="Wingdings 2"/>
              <a:buNone/>
              <a:defRPr/>
            </a:pPr>
            <a:endParaRPr lang="en-US" sz="2400">
              <a:solidFill>
                <a:schemeClr val="tx2">
                  <a:shade val="75000"/>
                </a:schemeClr>
              </a:solidFill>
              <a:latin typeface="+mn-lt"/>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l="39000" t="19333" r="41000" b="55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01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68275" y="6350"/>
            <a:ext cx="8229600" cy="944563"/>
          </a:xfrm>
        </p:spPr>
        <p:txBody>
          <a:bodyPr/>
          <a:lstStyle/>
          <a:p>
            <a:pPr eaLnBrk="1" fontAlgn="auto" hangingPunct="1">
              <a:spcAft>
                <a:spcPts val="0"/>
              </a:spcAft>
              <a:defRPr/>
            </a:pPr>
            <a:r>
              <a:rPr lang="en-US" sz="3200" b="1" dirty="0" smtClean="0">
                <a:solidFill>
                  <a:srgbClr val="FF3300"/>
                </a:solidFill>
                <a:latin typeface="Times New Roman" panose="02020603050405020304" pitchFamily="18" charset="0"/>
                <a:cs typeface="Times New Roman" panose="02020603050405020304" pitchFamily="18" charset="0"/>
              </a:rPr>
              <a:t>LƯỢC ĐỒ </a:t>
            </a:r>
            <a:r>
              <a:rPr lang="en-US" sz="3200" b="1" dirty="0">
                <a:solidFill>
                  <a:srgbClr val="FF3300"/>
                </a:solidFill>
                <a:latin typeface="Times New Roman" panose="02020603050405020304" pitchFamily="18" charset="0"/>
                <a:cs typeface="Times New Roman" panose="02020603050405020304" pitchFamily="18" charset="0"/>
              </a:rPr>
              <a:t>CHÂU PHI</a:t>
            </a:r>
          </a:p>
        </p:txBody>
      </p:sp>
      <p:pic>
        <p:nvPicPr>
          <p:cNvPr id="25603"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12293"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a:solidFill>
                <a:schemeClr val="tx1"/>
              </a:solidFill>
              <a:latin typeface="Franklin Gothic Book" pitchFamily="34" charset="0"/>
            </a:endParaRPr>
          </a:p>
        </p:txBody>
      </p:sp>
      <p:sp>
        <p:nvSpPr>
          <p:cNvPr id="25607" name="Text Box 7"/>
          <p:cNvSpPr txBox="1">
            <a:spLocks noChangeArrowheads="1"/>
          </p:cNvSpPr>
          <p:nvPr/>
        </p:nvSpPr>
        <p:spPr bwMode="auto">
          <a:xfrm>
            <a:off x="0" y="12954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r>
              <a:rPr lang="en-US" altLang="en-US" sz="1800" b="1" dirty="0">
                <a:solidFill>
                  <a:srgbClr val="FF3300"/>
                </a:solidFill>
                <a:latin typeface="Franklin Gothic Book" pitchFamily="34"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Châu</a:t>
            </a:r>
            <a:r>
              <a:rPr lang="en-US" altLang="en-US" sz="2400" b="1" dirty="0">
                <a:solidFill>
                  <a:srgbClr val="FF3300"/>
                </a:solidFill>
                <a:latin typeface="Times New Roman" panose="02020603050405020304" pitchFamily="18" charset="0"/>
                <a:cs typeface="Times New Roman" panose="02020603050405020304" pitchFamily="18" charset="0"/>
              </a:rPr>
              <a:t> Phi: 57 </a:t>
            </a:r>
            <a:r>
              <a:rPr lang="en-US" altLang="en-US" sz="2400" b="1" dirty="0" err="1">
                <a:solidFill>
                  <a:srgbClr val="FF3300"/>
                </a:solidFill>
                <a:latin typeface="Times New Roman" panose="02020603050405020304" pitchFamily="18" charset="0"/>
                <a:cs typeface="Times New Roman" panose="02020603050405020304" pitchFamily="18" charset="0"/>
              </a:rPr>
              <a:t>quốc</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gia</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
        <p:nvSpPr>
          <p:cNvPr id="25608" name="Text Box 8"/>
          <p:cNvSpPr txBox="1">
            <a:spLocks noChangeArrowheads="1"/>
          </p:cNvSpPr>
          <p:nvPr/>
        </p:nvSpPr>
        <p:spPr bwMode="auto">
          <a:xfrm>
            <a:off x="0" y="2057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r>
              <a:rPr lang="en-US" altLang="en-US" sz="1800" b="1" dirty="0">
                <a:solidFill>
                  <a:srgbClr val="FF3300"/>
                </a:solidFill>
                <a:latin typeface="Franklin Gothic Book" pitchFamily="34"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Diện</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tích</a:t>
            </a:r>
            <a:r>
              <a:rPr lang="en-US" altLang="en-US" sz="2400" b="1" dirty="0">
                <a:solidFill>
                  <a:srgbClr val="FF3300"/>
                </a:solidFill>
                <a:latin typeface="Times New Roman" panose="02020603050405020304" pitchFamily="18" charset="0"/>
                <a:cs typeface="Times New Roman" panose="02020603050405020304" pitchFamily="18" charset="0"/>
              </a:rPr>
              <a:t>: 30,3 </a:t>
            </a:r>
            <a:r>
              <a:rPr lang="en-US" altLang="en-US" sz="2400" b="1" dirty="0" err="1">
                <a:solidFill>
                  <a:srgbClr val="FF3300"/>
                </a:solidFill>
                <a:latin typeface="Times New Roman" panose="02020603050405020304" pitchFamily="18" charset="0"/>
                <a:cs typeface="Times New Roman" panose="02020603050405020304" pitchFamily="18" charset="0"/>
              </a:rPr>
              <a:t>triệu</a:t>
            </a:r>
            <a:r>
              <a:rPr lang="en-US" altLang="en-US" sz="2400" b="1" dirty="0">
                <a:solidFill>
                  <a:srgbClr val="FF3300"/>
                </a:solidFill>
                <a:latin typeface="Times New Roman" panose="02020603050405020304" pitchFamily="18" charset="0"/>
                <a:cs typeface="Times New Roman" panose="02020603050405020304" pitchFamily="18" charset="0"/>
              </a:rPr>
              <a:t> km2</a:t>
            </a:r>
            <a:r>
              <a:rPr lang="en-US" altLang="en-US" sz="2400" dirty="0">
                <a:solidFill>
                  <a:srgbClr val="FF3300"/>
                </a:solidFill>
                <a:latin typeface="Times New Roman" panose="02020603050405020304" pitchFamily="18" charset="0"/>
                <a:cs typeface="Times New Roman" panose="02020603050405020304" pitchFamily="18" charset="0"/>
              </a:rPr>
              <a:t>     </a:t>
            </a:r>
          </a:p>
        </p:txBody>
      </p:sp>
      <p:sp>
        <p:nvSpPr>
          <p:cNvPr id="25609" name="Text Box 9"/>
          <p:cNvSpPr txBox="1">
            <a:spLocks noChangeArrowheads="1"/>
          </p:cNvSpPr>
          <p:nvPr/>
        </p:nvSpPr>
        <p:spPr bwMode="auto">
          <a:xfrm>
            <a:off x="0" y="2773363"/>
            <a:ext cx="411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r>
              <a:rPr lang="en-US" altLang="en-US" sz="18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Dân</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số</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smtClean="0">
                <a:solidFill>
                  <a:srgbClr val="FF3300"/>
                </a:solidFill>
                <a:latin typeface="Times New Roman" panose="02020603050405020304" pitchFamily="18" charset="0"/>
                <a:cs typeface="Times New Roman" panose="02020603050405020304" pitchFamily="18" charset="0"/>
              </a:rPr>
              <a:t>hơn</a:t>
            </a:r>
            <a:r>
              <a:rPr lang="en-US" altLang="en-US" sz="2400" b="1" dirty="0" smtClean="0">
                <a:solidFill>
                  <a:srgbClr val="FF3300"/>
                </a:solidFill>
                <a:latin typeface="Times New Roman" panose="02020603050405020304" pitchFamily="18" charset="0"/>
                <a:cs typeface="Times New Roman" panose="02020603050405020304" pitchFamily="18" charset="0"/>
              </a:rPr>
              <a:t> 1,3 </a:t>
            </a:r>
            <a:r>
              <a:rPr lang="en-US" altLang="en-US" sz="2400" b="1" dirty="0" err="1" smtClean="0">
                <a:solidFill>
                  <a:srgbClr val="FF3300"/>
                </a:solidFill>
                <a:latin typeface="Times New Roman" panose="02020603050405020304" pitchFamily="18" charset="0"/>
                <a:cs typeface="Times New Roman" panose="02020603050405020304" pitchFamily="18" charset="0"/>
              </a:rPr>
              <a:t>tỷ</a:t>
            </a:r>
            <a:r>
              <a:rPr lang="en-US" altLang="en-US" sz="2400" b="1" dirty="0" smtClean="0">
                <a:solidFill>
                  <a:srgbClr val="FF3300"/>
                </a:solidFill>
                <a:latin typeface="Times New Roman" panose="02020603050405020304" pitchFamily="18" charset="0"/>
                <a:cs typeface="Times New Roman" panose="02020603050405020304" pitchFamily="18" charset="0"/>
              </a:rPr>
              <a:t> </a:t>
            </a:r>
            <a:r>
              <a:rPr lang="en-US" altLang="en-US" sz="2400" b="1" dirty="0" err="1" smtClean="0">
                <a:solidFill>
                  <a:srgbClr val="FF3300"/>
                </a:solidFill>
                <a:latin typeface="Times New Roman" panose="02020603050405020304" pitchFamily="18" charset="0"/>
                <a:cs typeface="Times New Roman" panose="02020603050405020304" pitchFamily="18" charset="0"/>
              </a:rPr>
              <a:t>dân</a:t>
            </a:r>
            <a:r>
              <a:rPr lang="en-US" altLang="en-US" sz="2400" b="1" dirty="0" smtClean="0">
                <a:solidFill>
                  <a:srgbClr val="FF3300"/>
                </a:solidFill>
                <a:latin typeface="Times New Roman" panose="02020603050405020304" pitchFamily="18" charset="0"/>
                <a:cs typeface="Times New Roman" panose="02020603050405020304" pitchFamily="18" charset="0"/>
              </a:rPr>
              <a:t>, </a:t>
            </a:r>
            <a:r>
              <a:rPr lang="en-US" altLang="en-US" sz="2400" b="1" dirty="0" err="1" smtClean="0">
                <a:solidFill>
                  <a:srgbClr val="FF3300"/>
                </a:solidFill>
                <a:latin typeface="Times New Roman" panose="02020603050405020304" pitchFamily="18" charset="0"/>
                <a:cs typeface="Times New Roman" panose="02020603050405020304" pitchFamily="18" charset="0"/>
              </a:rPr>
              <a:t>chiếm</a:t>
            </a:r>
            <a:r>
              <a:rPr lang="en-US" altLang="en-US" sz="2400" b="1" dirty="0" smtClean="0">
                <a:solidFill>
                  <a:srgbClr val="FF3300"/>
                </a:solidFill>
                <a:latin typeface="Times New Roman" panose="02020603050405020304" pitchFamily="18" charset="0"/>
                <a:cs typeface="Times New Roman" panose="02020603050405020304" pitchFamily="18" charset="0"/>
              </a:rPr>
              <a:t> </a:t>
            </a:r>
            <a:r>
              <a:rPr lang="en-US" altLang="en-US" sz="2400" b="1" dirty="0" err="1" smtClean="0">
                <a:solidFill>
                  <a:srgbClr val="FF3300"/>
                </a:solidFill>
                <a:latin typeface="Times New Roman" panose="02020603050405020304" pitchFamily="18" charset="0"/>
                <a:cs typeface="Times New Roman" panose="02020603050405020304" pitchFamily="18" charset="0"/>
              </a:rPr>
              <a:t>khảng</a:t>
            </a:r>
            <a:r>
              <a:rPr lang="en-US" altLang="en-US" sz="2400" b="1" dirty="0" smtClean="0">
                <a:solidFill>
                  <a:srgbClr val="FF3300"/>
                </a:solidFill>
                <a:latin typeface="Times New Roman" panose="02020603050405020304" pitchFamily="18" charset="0"/>
                <a:cs typeface="Times New Roman" panose="02020603050405020304" pitchFamily="18" charset="0"/>
              </a:rPr>
              <a:t> 1/7 DS </a:t>
            </a:r>
            <a:r>
              <a:rPr lang="en-US" altLang="en-US" sz="2400" b="1" dirty="0" err="1" smtClean="0">
                <a:solidFill>
                  <a:srgbClr val="FF3300"/>
                </a:solidFill>
                <a:latin typeface="Times New Roman" panose="02020603050405020304" pitchFamily="18" charset="0"/>
                <a:cs typeface="Times New Roman" panose="02020603050405020304" pitchFamily="18" charset="0"/>
              </a:rPr>
              <a:t>thế</a:t>
            </a:r>
            <a:r>
              <a:rPr lang="en-US" altLang="en-US" sz="2400" b="1" dirty="0" smtClean="0">
                <a:solidFill>
                  <a:srgbClr val="FF3300"/>
                </a:solidFill>
                <a:latin typeface="Times New Roman" panose="02020603050405020304" pitchFamily="18" charset="0"/>
                <a:cs typeface="Times New Roman" panose="02020603050405020304" pitchFamily="18" charset="0"/>
              </a:rPr>
              <a:t> </a:t>
            </a:r>
            <a:r>
              <a:rPr lang="en-US" altLang="en-US" sz="2400" b="1" dirty="0" err="1" smtClean="0">
                <a:solidFill>
                  <a:srgbClr val="FF3300"/>
                </a:solidFill>
                <a:latin typeface="Times New Roman" panose="02020603050405020304" pitchFamily="18" charset="0"/>
                <a:cs typeface="Times New Roman" panose="02020603050405020304" pitchFamily="18" charset="0"/>
              </a:rPr>
              <a:t>giới</a:t>
            </a:r>
            <a:r>
              <a:rPr lang="en-US" altLang="en-US" sz="2400" b="1" dirty="0" smtClean="0">
                <a:solidFill>
                  <a:srgbClr val="FF3300"/>
                </a:solidFill>
                <a:latin typeface="Times New Roman" panose="02020603050405020304" pitchFamily="18" charset="0"/>
                <a:cs typeface="Times New Roman" panose="02020603050405020304" pitchFamily="18" charset="0"/>
              </a:rPr>
              <a:t> (7/10/2020) </a:t>
            </a:r>
            <a:r>
              <a:rPr lang="en-US" altLang="en-US" sz="2400" b="1" dirty="0" err="1" smtClean="0">
                <a:solidFill>
                  <a:srgbClr val="FF3300"/>
                </a:solidFill>
                <a:latin typeface="Times New Roman" panose="02020603050405020304" pitchFamily="18" charset="0"/>
                <a:cs typeface="Times New Roman" panose="02020603050405020304" pitchFamily="18" charset="0"/>
              </a:rPr>
              <a:t>theo</a:t>
            </a:r>
            <a:r>
              <a:rPr lang="en-US" altLang="en-US" sz="2400" b="1" dirty="0" smtClean="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số</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liệu</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từ</a:t>
            </a:r>
            <a:r>
              <a:rPr lang="en-US" altLang="en-US" sz="2400" b="1" dirty="0">
                <a:solidFill>
                  <a:srgbClr val="FF3300"/>
                </a:solidFill>
                <a:latin typeface="Times New Roman" panose="02020603050405020304" pitchFamily="18" charset="0"/>
                <a:cs typeface="Times New Roman" panose="02020603050405020304" pitchFamily="18" charset="0"/>
              </a:rPr>
              <a:t> LHQ)</a:t>
            </a:r>
          </a:p>
        </p:txBody>
      </p:sp>
      <p:sp>
        <p:nvSpPr>
          <p:cNvPr id="25611" name="Text Box 11"/>
          <p:cNvSpPr txBox="1">
            <a:spLocks noChangeArrowheads="1"/>
          </p:cNvSpPr>
          <p:nvPr/>
        </p:nvSpPr>
        <p:spPr bwMode="auto">
          <a:xfrm>
            <a:off x="9601200" y="1295400"/>
            <a:ext cx="3505200" cy="3698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1800" b="1">
              <a:solidFill>
                <a:schemeClr val="tx1"/>
              </a:solidFill>
              <a:latin typeface="Times New Roman" panose="02020603050405020304" pitchFamily="18" charset="0"/>
              <a:cs typeface="Times New Roman" panose="02020603050405020304" pitchFamily="18" charset="0"/>
            </a:endParaRPr>
          </a:p>
        </p:txBody>
      </p:sp>
      <p:sp>
        <p:nvSpPr>
          <p:cNvPr id="25614" name="Text Box 14"/>
          <p:cNvSpPr txBox="1">
            <a:spLocks noChangeArrowheads="1"/>
          </p:cNvSpPr>
          <p:nvPr/>
        </p:nvSpPr>
        <p:spPr bwMode="auto">
          <a:xfrm>
            <a:off x="9525000" y="533400"/>
            <a:ext cx="3886200" cy="4000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50000"/>
              </a:spcBef>
              <a:buClrTx/>
              <a:buSzTx/>
              <a:buFontTx/>
              <a:buNone/>
            </a:pPr>
            <a:endParaRPr lang="vi-VN" altLang="en-US" sz="2000" b="1">
              <a:solidFill>
                <a:schemeClr val="tx1"/>
              </a:solidFill>
              <a:latin typeface=".VnTime" pitchFamily="34" charset="0"/>
            </a:endParaRPr>
          </a:p>
        </p:txBody>
      </p:sp>
    </p:spTree>
    <p:extLst>
      <p:ext uri="{BB962C8B-B14F-4D97-AF65-F5344CB8AC3E}">
        <p14:creationId xmlns:p14="http://schemas.microsoft.com/office/powerpoint/2010/main" val="1174847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blinds(horizontal)">
                                      <p:cBhvr>
                                        <p:cTn id="12" dur="500"/>
                                        <p:tgtEl>
                                          <p:spTgt spid="256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8"/>
                                        </p:tgtEl>
                                        <p:attrNameLst>
                                          <p:attrName>style.visibility</p:attrName>
                                        </p:attrNameLst>
                                      </p:cBhvr>
                                      <p:to>
                                        <p:strVal val="visible"/>
                                      </p:to>
                                    </p:set>
                                    <p:animEffect transition="in" filter="box(in)">
                                      <p:cBhvr>
                                        <p:cTn id="17" dur="500"/>
                                        <p:tgtEl>
                                          <p:spTgt spid="256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box(in)">
                                      <p:cBhvr>
                                        <p:cTn id="22" dur="500"/>
                                        <p:tgtEl>
                                          <p:spTgt spid="256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1" nodeType="clickEffect">
                                  <p:stCondLst>
                                    <p:cond delay="0"/>
                                  </p:stCondLst>
                                  <p:childTnLst>
                                    <p:animMotion origin="layout" path="M 1.11022E-16 -1.75682E-6 L -0.5375 0.46163 " pathEditMode="relative" rAng="0" ptsTypes="AA">
                                      <p:cBhvr>
                                        <p:cTn id="26" dur="2000" fill="hold"/>
                                        <p:tgtEl>
                                          <p:spTgt spid="25607"/>
                                        </p:tgtEl>
                                        <p:attrNameLst>
                                          <p:attrName>ppt_x</p:attrName>
                                          <p:attrName>ppt_y</p:attrName>
                                        </p:attrNameLst>
                                      </p:cBhvr>
                                      <p:rCtr x="-26900" y="231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1" nodeType="clickEffect">
                                  <p:stCondLst>
                                    <p:cond delay="0"/>
                                  </p:stCondLst>
                                  <p:childTnLst>
                                    <p:animMotion origin="layout" path="M 3.33333E-6 -4.55848E-6 L -0.5375 0.48382 " pathEditMode="relative" rAng="0" ptsTypes="AA">
                                      <p:cBhvr>
                                        <p:cTn id="30" dur="2000" fill="hold"/>
                                        <p:tgtEl>
                                          <p:spTgt spid="25608"/>
                                        </p:tgtEl>
                                        <p:attrNameLst>
                                          <p:attrName>ppt_x</p:attrName>
                                          <p:attrName>ppt_y</p:attrName>
                                        </p:attrNameLst>
                                      </p:cBhvr>
                                      <p:rCtr x="-26900" y="2420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grpId="1" nodeType="clickEffect">
                                  <p:stCondLst>
                                    <p:cond delay="0"/>
                                  </p:stCondLst>
                                  <p:childTnLst>
                                    <p:animMotion origin="layout" path="M 3.33333E-6 2.63985E-6 L -0.54167 0.50601 " pathEditMode="relative" rAng="0" ptsTypes="AA">
                                      <p:cBhvr>
                                        <p:cTn id="34" dur="2000" fill="hold"/>
                                        <p:tgtEl>
                                          <p:spTgt spid="25609"/>
                                        </p:tgtEl>
                                        <p:attrNameLst>
                                          <p:attrName>ppt_x</p:attrName>
                                          <p:attrName>ppt_y</p:attrName>
                                        </p:attrNameLst>
                                      </p:cBhvr>
                                      <p:rCtr x="-27100" y="25300"/>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5611"/>
                                        </p:tgtEl>
                                        <p:attrNameLst>
                                          <p:attrName>style.visibility</p:attrName>
                                        </p:attrNameLst>
                                      </p:cBhvr>
                                      <p:to>
                                        <p:strVal val="visible"/>
                                      </p:to>
                                    </p:set>
                                    <p:animEffect transition="in" filter="blinds(horizontal)">
                                      <p:cBhvr>
                                        <p:cTn id="39" dur="500"/>
                                        <p:tgtEl>
                                          <p:spTgt spid="256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path" presetSubtype="0" accel="50000" decel="50000" fill="hold" grpId="1" nodeType="clickEffect">
                                  <p:stCondLst>
                                    <p:cond delay="0"/>
                                  </p:stCondLst>
                                  <p:childTnLst>
                                    <p:animMotion origin="layout" path="M 3.33333E-6 4.00832E-6 L 0.59166 0.28779 " pathEditMode="relative" rAng="0" ptsTypes="AA">
                                      <p:cBhvr>
                                        <p:cTn id="43" dur="2000" fill="hold"/>
                                        <p:tgtEl>
                                          <p:spTgt spid="25611"/>
                                        </p:tgtEl>
                                        <p:attrNameLst>
                                          <p:attrName>ppt_x</p:attrName>
                                          <p:attrName>ppt_y</p:attrName>
                                        </p:attrNameLst>
                                      </p:cBhvr>
                                      <p:rCtr x="29600" y="14400"/>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5614"/>
                                        </p:tgtEl>
                                        <p:attrNameLst>
                                          <p:attrName>style.visibility</p:attrName>
                                        </p:attrNameLst>
                                      </p:cBhvr>
                                      <p:to>
                                        <p:strVal val="visible"/>
                                      </p:to>
                                    </p:set>
                                    <p:animEffect transition="in" filter="box(in)">
                                      <p:cBhvr>
                                        <p:cTn id="48" dur="500"/>
                                        <p:tgtEl>
                                          <p:spTgt spid="256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1" nodeType="clickEffect">
                                  <p:stCondLst>
                                    <p:cond delay="0"/>
                                  </p:stCondLst>
                                  <p:childTnLst>
                                    <p:animMotion origin="layout" path="M 3.33333E-6 -9.70874E-8 L 0.525 0.21012 " pathEditMode="relative" rAng="0" ptsTypes="AA">
                                      <p:cBhvr>
                                        <p:cTn id="52" dur="2000" fill="hold"/>
                                        <p:tgtEl>
                                          <p:spTgt spid="25614"/>
                                        </p:tgtEl>
                                        <p:attrNameLst>
                                          <p:attrName>ppt_x</p:attrName>
                                          <p:attrName>ppt_y</p:attrName>
                                        </p:attrNameLst>
                                      </p:cBhvr>
                                      <p:rCtr x="26200" y="10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7" grpId="1"/>
      <p:bldP spid="25608" grpId="0"/>
      <p:bldP spid="25608" grpId="1"/>
      <p:bldP spid="25609" grpId="0"/>
      <p:bldP spid="25609" grpId="1"/>
      <p:bldP spid="25611" grpId="0" animBg="1"/>
      <p:bldP spid="25611" grpId="1" animBg="1"/>
      <p:bldP spid="25614" grpId="0" animBg="1"/>
      <p:bldP spid="256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9081" y="3276600"/>
            <a:ext cx="4572000" cy="954107"/>
          </a:xfrm>
          <a:prstGeom prst="rect">
            <a:avLst/>
          </a:prstGeom>
        </p:spPr>
        <p:txBody>
          <a:bodyPr>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nóng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hoang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cát</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a:t>
            </a:r>
            <a:r>
              <a:rPr lang="en-US" sz="2800" b="1" dirty="0" smtClean="0">
                <a:latin typeface="Times New Roman" panose="02020603050405020304" pitchFamily="18" charset="0"/>
                <a:cs typeface="Times New Roman" panose="02020603050405020304" pitchFamily="18" charset="0"/>
              </a:rPr>
              <a:t>ahara </a:t>
            </a:r>
            <a:r>
              <a:rPr lang="en-US" sz="2800" b="1" dirty="0" err="1" smtClean="0">
                <a:latin typeface="Times New Roman" panose="02020603050405020304" pitchFamily="18" charset="0"/>
                <a:cs typeface="Times New Roman" panose="02020603050405020304" pitchFamily="18" charset="0"/>
              </a:rPr>
              <a:t>lớn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 TG.</a:t>
            </a:r>
            <a:endParaRPr lang="en-US" sz="2800" b="1" dirty="0">
              <a:latin typeface="Times New Roman" panose="02020603050405020304" pitchFamily="18" charset="0"/>
              <a:cs typeface="Times New Roman" panose="02020603050405020304" pitchFamily="18" charset="0"/>
            </a:endParaRPr>
          </a:p>
        </p:txBody>
      </p:sp>
      <p:pic>
        <p:nvPicPr>
          <p:cNvPr id="3" name="Picture 2" descr="550px-Africa_(orthographic_projection).svg.png"/>
          <p:cNvPicPr>
            <a:picLocks noChangeAspect="1"/>
          </p:cNvPicPr>
          <p:nvPr/>
        </p:nvPicPr>
        <p:blipFill>
          <a:blip r:embed="rId2"/>
          <a:stretch>
            <a:fillRect/>
          </a:stretch>
        </p:blipFill>
        <p:spPr>
          <a:xfrm>
            <a:off x="75063" y="228600"/>
            <a:ext cx="4114800" cy="4857750"/>
          </a:xfrm>
          <a:prstGeom prst="rect">
            <a:avLst/>
          </a:prstGeom>
        </p:spPr>
      </p:pic>
      <p:sp>
        <p:nvSpPr>
          <p:cNvPr id="4" name="Rectangle 3"/>
          <p:cNvSpPr/>
          <p:nvPr/>
        </p:nvSpPr>
        <p:spPr>
          <a:xfrm>
            <a:off x="2951018" y="4648200"/>
            <a:ext cx="5867400"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hlinkClick r:id="rId3" tooltip="Khoáng sản"/>
              </a:rPr>
              <a:t>khoáng sản</a:t>
            </a:r>
            <a:r>
              <a:rPr lang="vi-VN" sz="3200" dirty="0">
                <a:latin typeface="Times New Roman" panose="02020603050405020304" pitchFamily="18" charset="0"/>
                <a:cs typeface="Times New Roman" panose="02020603050405020304" pitchFamily="18" charset="0"/>
              </a:rPr>
              <a:t> phong </a:t>
            </a:r>
            <a:r>
              <a:rPr lang="vi-VN" sz="3200" dirty="0" smtClean="0">
                <a:latin typeface="Times New Roman" panose="02020603050405020304" pitchFamily="18" charset="0"/>
                <a:cs typeface="Times New Roman" panose="02020603050405020304" pitchFamily="18" charset="0"/>
              </a:rPr>
              <a:t>phú</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4" tooltip="Vàng"/>
              </a:rPr>
              <a:t>vàng</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5" tooltip="Kim cương"/>
              </a:rPr>
              <a:t>kim cương</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6" tooltip="Uranium"/>
              </a:rPr>
              <a:t>uranium</a:t>
            </a:r>
            <a:r>
              <a:rPr lang="vi-VN"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hlinkClick r:id="rId7" tooltip="Crom"/>
              </a:rPr>
              <a:t>crom</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8" tooltip="Đồng"/>
              </a:rPr>
              <a:t>đồng</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9" tooltip="Phốt phát"/>
              </a:rPr>
              <a:t>phốt phát</a:t>
            </a:r>
            <a:r>
              <a:rPr lang="vi-VN" sz="3200" dirty="0">
                <a:latin typeface="Times New Roman" panose="02020603050405020304" pitchFamily="18" charset="0"/>
                <a:cs typeface="Times New Roman" panose="02020603050405020304" pitchFamily="18" charset="0"/>
              </a:rPr>
              <a:t>... Ngoài ra, còn có nhiều </a:t>
            </a:r>
            <a:r>
              <a:rPr lang="vi-VN" sz="3200" dirty="0">
                <a:latin typeface="Times New Roman" panose="02020603050405020304" pitchFamily="18" charset="0"/>
                <a:cs typeface="Times New Roman" panose="02020603050405020304" pitchFamily="18" charset="0"/>
                <a:hlinkClick r:id="rId10" tooltip="Dầu mỏ"/>
              </a:rPr>
              <a:t>dầu mỏ</a:t>
            </a:r>
            <a:r>
              <a:rPr lang="vi-VN" sz="3200" dirty="0">
                <a:latin typeface="Times New Roman" panose="02020603050405020304" pitchFamily="18" charset="0"/>
                <a:cs typeface="Times New Roman" panose="02020603050405020304" pitchFamily="18" charset="0"/>
              </a:rPr>
              <a:t> &amp; </a:t>
            </a:r>
            <a:r>
              <a:rPr lang="vi-VN" sz="3200" dirty="0">
                <a:latin typeface="Times New Roman" panose="02020603050405020304" pitchFamily="18" charset="0"/>
                <a:cs typeface="Times New Roman" panose="02020603050405020304" pitchFamily="18" charset="0"/>
                <a:hlinkClick r:id="rId11" tooltip="Khí đốt"/>
              </a:rPr>
              <a:t>khí đốt</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37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ames PPT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3"/>
          <p:cNvSpPr>
            <a:spLocks noChangeArrowheads="1"/>
          </p:cNvSpPr>
          <p:nvPr/>
        </p:nvSpPr>
        <p:spPr bwMode="auto">
          <a:xfrm>
            <a:off x="8382000" y="3048000"/>
            <a:ext cx="2508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4" name="AutoShape 4"/>
          <p:cNvSpPr>
            <a:spLocks noChangeArrowheads="1"/>
          </p:cNvSpPr>
          <p:nvPr/>
        </p:nvSpPr>
        <p:spPr bwMode="auto">
          <a:xfrm>
            <a:off x="4495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5" name="AutoShape 5"/>
          <p:cNvSpPr>
            <a:spLocks noChangeArrowheads="1"/>
          </p:cNvSpPr>
          <p:nvPr/>
        </p:nvSpPr>
        <p:spPr bwMode="auto">
          <a:xfrm>
            <a:off x="7543800" y="2133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6" name="AutoShape 6"/>
          <p:cNvSpPr>
            <a:spLocks noChangeArrowheads="1"/>
          </p:cNvSpPr>
          <p:nvPr/>
        </p:nvSpPr>
        <p:spPr bwMode="auto">
          <a:xfrm>
            <a:off x="2590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7" name="AutoShape 7"/>
          <p:cNvSpPr>
            <a:spLocks noChangeArrowheads="1"/>
          </p:cNvSpPr>
          <p:nvPr/>
        </p:nvSpPr>
        <p:spPr bwMode="auto">
          <a:xfrm>
            <a:off x="6400800" y="1600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8" name="AutoShape 8"/>
          <p:cNvSpPr>
            <a:spLocks noChangeArrowheads="1"/>
          </p:cNvSpPr>
          <p:nvPr/>
        </p:nvSpPr>
        <p:spPr bwMode="auto">
          <a:xfrm>
            <a:off x="663575" y="2362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50" name="WordArt 10"/>
          <p:cNvSpPr>
            <a:spLocks noChangeArrowheads="1" noChangeShapeType="1" noTextEdit="1"/>
          </p:cNvSpPr>
          <p:nvPr/>
        </p:nvSpPr>
        <p:spPr bwMode="auto">
          <a:xfrm>
            <a:off x="1295400" y="2971800"/>
            <a:ext cx="7010400" cy="19812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endParaRPr lang="en-US" sz="3600" kern="10" dirty="0" smtClean="0">
              <a:ln w="38100">
                <a:solidFill>
                  <a:srgbClr val="3333FF"/>
                </a:solidFill>
                <a:round/>
                <a:headEnd/>
                <a:tailEnd/>
              </a:ln>
              <a:solidFill>
                <a:srgbClr val="0000FF"/>
              </a:solidFill>
              <a:latin typeface="Times New Roman"/>
              <a:cs typeface="Times New Roman"/>
            </a:endParaRPr>
          </a:p>
        </p:txBody>
      </p:sp>
      <p:sp>
        <p:nvSpPr>
          <p:cNvPr id="2" name="Rectangle 1"/>
          <p:cNvSpPr/>
          <p:nvPr/>
        </p:nvSpPr>
        <p:spPr>
          <a:xfrm>
            <a:off x="403912" y="1377077"/>
            <a:ext cx="8515473" cy="276998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dirty="0">
              <a:solidFill>
                <a:srgbClr val="0070C0"/>
              </a:solidFill>
              <a:latin typeface="Times New Roman" panose="02020603050405020304" pitchFamily="18" charset="0"/>
              <a:cs typeface="Times New Roman" panose="02020603050405020304" pitchFamily="18" charset="0"/>
            </a:endParaRPr>
          </a:p>
          <a:p>
            <a:pPr algn="ctr"/>
            <a:r>
              <a:rPr lang="en-US" sz="6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Tiết</a:t>
            </a:r>
            <a:r>
              <a:rPr lang="en-US" sz="6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7 - </a:t>
            </a:r>
            <a:r>
              <a:rPr lang="en-US" sz="6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z="6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6:</a:t>
            </a:r>
          </a:p>
          <a:p>
            <a:pPr algn="ctr"/>
            <a:r>
              <a:rPr lang="en-US" sz="6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CÁC NƯỚC CHÂU PHI</a:t>
            </a:r>
            <a:endParaRPr lang="en-US" sz="6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1192212" y="44338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chung</a:t>
            </a:r>
            <a:endParaRPr lang="en-US" sz="2800" b="1" dirty="0" smtClean="0">
              <a:latin typeface="Times New Roman" pitchFamily="18" charset="0"/>
              <a:cs typeface="Times New Roman" pitchFamily="18" charset="0"/>
            </a:endParaRPr>
          </a:p>
        </p:txBody>
      </p:sp>
      <p:sp>
        <p:nvSpPr>
          <p:cNvPr id="12" name="Text Box 5"/>
          <p:cNvSpPr txBox="1">
            <a:spLocks noChangeArrowheads="1"/>
          </p:cNvSpPr>
          <p:nvPr/>
        </p:nvSpPr>
        <p:spPr bwMode="auto">
          <a:xfrm>
            <a:off x="1219200" y="49530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Cộng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a:t>
            </a:r>
            <a:r>
              <a:rPr lang="en-US" sz="2800" b="1" dirty="0" smtClean="0">
                <a:latin typeface="Times New Roman" pitchFamily="18" charset="0"/>
                <a:cs typeface="Times New Roman" pitchFamily="18" charset="0"/>
              </a:rPr>
              <a:t> Nam Phi</a:t>
            </a:r>
          </a:p>
        </p:txBody>
      </p:sp>
    </p:spTree>
    <p:extLst>
      <p:ext uri="{BB962C8B-B14F-4D97-AF65-F5344CB8AC3E}">
        <p14:creationId xmlns:p14="http://schemas.microsoft.com/office/powerpoint/2010/main" val="1100040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10250"/>
                                        </p:tgtEl>
                                        <p:attrNameLst>
                                          <p:attrName>style.visibility</p:attrName>
                                        </p:attrNameLst>
                                      </p:cBhvr>
                                      <p:to>
                                        <p:strVal val="visible"/>
                                      </p:to>
                                    </p:set>
                                    <p:animEffect transition="in" filter="diamond(in)">
                                      <p:cBhvr>
                                        <p:cTn id="7" dur="2000"/>
                                        <p:tgtEl>
                                          <p:spTgt spid="102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2" grpId="0"/>
      <p:bldP spid="11" grpId="0"/>
      <p:bldP spid="12"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CCCC"/>
        </a:solidFill>
        <a:ln w="9525"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300"/>
            </a:solidFill>
            <a:effectLst/>
            <a:latin typeface="Arial" charset="0"/>
          </a:defRPr>
        </a:defPPr>
      </a:lstStyle>
    </a:spDef>
    <a:lnDef>
      <a:spPr bwMode="auto">
        <a:xfrm>
          <a:off x="0" y="0"/>
          <a:ext cx="1" cy="1"/>
        </a:xfrm>
        <a:custGeom>
          <a:avLst/>
          <a:gdLst/>
          <a:ahLst/>
          <a:cxnLst/>
          <a:rect l="0" t="0" r="0" b="0"/>
          <a:pathLst/>
        </a:custGeom>
        <a:solidFill>
          <a:srgbClr val="33CCCC"/>
        </a:solidFill>
        <a:ln w="9525"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3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8_Trek">
      <a:majorFont>
        <a:latin typeface=""/>
        <a:ea typeface=""/>
        <a:cs typeface=""/>
      </a:majorFont>
      <a:minorFont>
        <a:latin typeface=""/>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2316</Words>
  <Application>Microsoft Office PowerPoint</Application>
  <PresentationFormat>On-screen Show (4:3)</PresentationFormat>
  <Paragraphs>311</Paragraphs>
  <Slides>57</Slides>
  <Notes>3</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57</vt:i4>
      </vt:variant>
    </vt:vector>
  </HeadingPairs>
  <TitlesOfParts>
    <vt:vector size="73" baseType="lpstr">
      <vt:lpstr>.VnTime</vt:lpstr>
      <vt:lpstr>Arial</vt:lpstr>
      <vt:lpstr>Calibri</vt:lpstr>
      <vt:lpstr>Calibri Light</vt:lpstr>
      <vt:lpstr>Franklin Gothic Book</vt:lpstr>
      <vt:lpstr>Franklin Gothic Medium</vt:lpstr>
      <vt:lpstr>Tahoma</vt:lpstr>
      <vt:lpstr>Times New Roman</vt:lpstr>
      <vt:lpstr>Vinhan</vt:lpstr>
      <vt:lpstr>VNI-Times</vt:lpstr>
      <vt:lpstr>Wingdings 2</vt:lpstr>
      <vt:lpstr>1_Default Design</vt:lpstr>
      <vt:lpstr>13_Default Design</vt:lpstr>
      <vt:lpstr>8_Trek</vt:lpstr>
      <vt:lpstr>3_Default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LƯỢC ĐỒ CHÂU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 ĐỒ AISD Ở CHÂU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LƯỢC ĐỒ CHÂU PHI</vt:lpstr>
      <vt:lpstr> CỘNG HOÀ NAM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Bài tập 4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178</cp:revision>
  <dcterms:created xsi:type="dcterms:W3CDTF">2006-08-16T00:00:00Z</dcterms:created>
  <dcterms:modified xsi:type="dcterms:W3CDTF">2023-10-22T05:00:06Z</dcterms:modified>
</cp:coreProperties>
</file>