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300" r:id="rId3"/>
    <p:sldId id="301" r:id="rId4"/>
    <p:sldId id="304" r:id="rId5"/>
    <p:sldId id="302" r:id="rId6"/>
    <p:sldId id="303" r:id="rId7"/>
    <p:sldId id="305" r:id="rId8"/>
    <p:sldId id="307" r:id="rId9"/>
    <p:sldId id="306" r:id="rId10"/>
    <p:sldId id="261" r:id="rId11"/>
    <p:sldId id="263" r:id="rId12"/>
    <p:sldId id="265" r:id="rId13"/>
    <p:sldId id="267" r:id="rId14"/>
    <p:sldId id="269" r:id="rId15"/>
    <p:sldId id="273" r:id="rId16"/>
    <p:sldId id="275" r:id="rId17"/>
    <p:sldId id="279" r:id="rId18"/>
    <p:sldId id="283" r:id="rId19"/>
    <p:sldId id="285" r:id="rId20"/>
    <p:sldId id="287" r:id="rId21"/>
    <p:sldId id="289" r:id="rId22"/>
    <p:sldId id="299" r:id="rId23"/>
    <p:sldId id="297" r:id="rId24"/>
    <p:sldId id="293"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255" autoAdjust="0"/>
  </p:normalViewPr>
  <p:slideViewPr>
    <p:cSldViewPr snapToGrid="0">
      <p:cViewPr varScale="1">
        <p:scale>
          <a:sx n="70" d="100"/>
          <a:sy n="70" d="100"/>
        </p:scale>
        <p:origin x="738" y="21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EDB3A-3588-4482-A69E-6811B75FDCB4}" type="datetimeFigureOut">
              <a:rPr lang="en-US" smtClean="0"/>
              <a:t>11/4/2022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CEA075-5BD6-4E94-84B8-B6C3B64CEC7C}" type="slidenum">
              <a:rPr lang="en-US" smtClean="0"/>
              <a:t>‹#›</a:t>
            </a:fld>
            <a:endParaRPr lang="en-US"/>
          </a:p>
        </p:txBody>
      </p:sp>
    </p:spTree>
    <p:extLst>
      <p:ext uri="{BB962C8B-B14F-4D97-AF65-F5344CB8AC3E}">
        <p14:creationId xmlns:p14="http://schemas.microsoft.com/office/powerpoint/2010/main" val="574542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4"/>
        <p:cNvGrpSpPr/>
        <p:nvPr/>
      </p:nvGrpSpPr>
      <p:grpSpPr>
        <a:xfrm>
          <a:off x="0" y="0"/>
          <a:ext cx="0" cy="0"/>
          <a:chOff x="0" y="0"/>
          <a:chExt cx="0" cy="0"/>
        </a:xfrm>
      </p:grpSpPr>
      <p:sp>
        <p:nvSpPr>
          <p:cNvPr id="3945" name="Google Shape;3945;g11e085b000a_1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6" name="Google Shape;3946;g11e085b000a_1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buNone/>
            </a:pPr>
            <a:r>
              <a:rPr lang="en-US" b="0" i="0">
                <a:solidFill>
                  <a:srgbClr val="000000"/>
                </a:solidFill>
                <a:effectLst/>
                <a:latin typeface="Open Sans" panose="020B0606030504020204" pitchFamily="34" charset="0"/>
              </a:rPr>
              <a:t>P</a:t>
            </a:r>
            <a:r>
              <a:rPr lang="vi-VN" b="0" i="0">
                <a:solidFill>
                  <a:srgbClr val="000000"/>
                </a:solidFill>
                <a:effectLst/>
                <a:latin typeface="Open Sans" panose="020B0606030504020204" pitchFamily="34" charset="0"/>
              </a:rPr>
              <a:t>hân tử fluorine gồm 2 nguyên tử F (mỗi nguyên tử có khối lượng 19 amu)</a:t>
            </a:r>
          </a:p>
          <a:p>
            <a:pPr marL="158750" indent="0" algn="just">
              <a:buNone/>
            </a:pPr>
            <a:r>
              <a:rPr lang="vi-VN" b="0" i="0">
                <a:solidFill>
                  <a:srgbClr val="000000"/>
                </a:solidFill>
                <a:effectLst/>
                <a:latin typeface="Open Sans" panose="020B0606030504020204" pitchFamily="34" charset="0"/>
              </a:rPr>
              <a:t>⇒ Khối lượng phân tử fluorine: M</a:t>
            </a:r>
            <a:r>
              <a:rPr lang="vi-VN" b="0" i="0" baseline="-25000">
                <a:solidFill>
                  <a:srgbClr val="000000"/>
                </a:solidFill>
                <a:effectLst/>
                <a:latin typeface="Open Sans" panose="020B0606030504020204" pitchFamily="34" charset="0"/>
              </a:rPr>
              <a:t>fluorine</a:t>
            </a:r>
            <a:r>
              <a:rPr lang="vi-VN" b="0" i="0">
                <a:solidFill>
                  <a:srgbClr val="000000"/>
                </a:solidFill>
                <a:effectLst/>
                <a:latin typeface="Open Sans" panose="020B0606030504020204" pitchFamily="34" charset="0"/>
              </a:rPr>
              <a:t> = 2.19 = 38 (amu)</a:t>
            </a:r>
          </a:p>
          <a:p>
            <a:pPr marL="158750" indent="0" algn="just">
              <a:buNone/>
            </a:pPr>
            <a:r>
              <a:rPr lang="vi-VN" b="0" i="0">
                <a:solidFill>
                  <a:srgbClr val="000000"/>
                </a:solidFill>
                <a:effectLst/>
                <a:latin typeface="Open Sans" panose="020B0606030504020204" pitchFamily="34" charset="0"/>
              </a:rPr>
              <a:t>- Phân tử methane gồm 1 nguyên tử C (có khối lượng 12 amu) và 4 nguyên tử H (mỗi nguyên tử có khối lượng 1 amu)</a:t>
            </a:r>
          </a:p>
          <a:p>
            <a:pPr marL="158750" indent="0" algn="just">
              <a:buNone/>
            </a:pPr>
            <a:r>
              <a:rPr lang="vi-VN" b="0" i="0">
                <a:solidFill>
                  <a:srgbClr val="000000"/>
                </a:solidFill>
                <a:effectLst/>
                <a:latin typeface="Open Sans" panose="020B0606030504020204" pitchFamily="34" charset="0"/>
              </a:rPr>
              <a:t>⇒ Khối lượng phân tử methane: M</a:t>
            </a:r>
            <a:r>
              <a:rPr lang="vi-VN" b="0" i="0" baseline="-25000">
                <a:solidFill>
                  <a:srgbClr val="000000"/>
                </a:solidFill>
                <a:effectLst/>
                <a:latin typeface="Open Sans" panose="020B0606030504020204" pitchFamily="34" charset="0"/>
              </a:rPr>
              <a:t>methane</a:t>
            </a:r>
            <a:r>
              <a:rPr lang="vi-VN" b="0" i="0">
                <a:solidFill>
                  <a:srgbClr val="000000"/>
                </a:solidFill>
                <a:effectLst/>
                <a:latin typeface="Open Sans" panose="020B0606030504020204" pitchFamily="34" charset="0"/>
              </a:rPr>
              <a:t> = 1.12 + 4.1 = 16 (amu).</a:t>
            </a:r>
          </a:p>
          <a:p>
            <a:pPr marL="0" lvl="0" indent="0" algn="l" rtl="0">
              <a:spcBef>
                <a:spcPts val="0"/>
              </a:spcBef>
              <a:spcAft>
                <a:spcPts val="0"/>
              </a:spcAft>
              <a:buNone/>
            </a:pPr>
            <a:endParaRPr/>
          </a:p>
        </p:txBody>
      </p:sp>
    </p:spTree>
    <p:extLst>
      <p:ext uri="{BB962C8B-B14F-4D97-AF65-F5344CB8AC3E}">
        <p14:creationId xmlns:p14="http://schemas.microsoft.com/office/powerpoint/2010/main" val="145098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4"/>
        <p:cNvGrpSpPr/>
        <p:nvPr/>
      </p:nvGrpSpPr>
      <p:grpSpPr>
        <a:xfrm>
          <a:off x="0" y="0"/>
          <a:ext cx="0" cy="0"/>
          <a:chOff x="0" y="0"/>
          <a:chExt cx="0" cy="0"/>
        </a:xfrm>
      </p:grpSpPr>
      <p:sp>
        <p:nvSpPr>
          <p:cNvPr id="4725" name="Google Shape;4725;g11d5e6dd1b0_0_20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6" name="Google Shape;4726;g11d5e6dd1b0_0_20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buNone/>
            </a:pPr>
            <a:r>
              <a:rPr lang="vi-VN" b="0" i="0">
                <a:solidFill>
                  <a:srgbClr val="000000"/>
                </a:solidFill>
                <a:effectLst/>
                <a:latin typeface="Open Sans" panose="020B0606030504020204" pitchFamily="34" charset="0"/>
              </a:rPr>
              <a:t>Hai đơn chất kim loại thường được sử dụng để làm dây dẫn điện là copper (Cu) và aluminium (Al).</a:t>
            </a:r>
            <a:endParaRPr lang="en-US" b="0" i="0">
              <a:solidFill>
                <a:srgbClr val="000000"/>
              </a:solidFill>
              <a:effectLst/>
              <a:latin typeface="Open Sans" panose="020B0606030504020204" pitchFamily="34" charset="0"/>
            </a:endParaRPr>
          </a:p>
          <a:p>
            <a:pPr marL="158750" indent="0" algn="just">
              <a:buNone/>
            </a:pPr>
            <a:r>
              <a:rPr lang="vi-VN" b="0" i="0">
                <a:solidFill>
                  <a:srgbClr val="000000"/>
                </a:solidFill>
                <a:effectLst/>
                <a:latin typeface="Open Sans" panose="020B0606030504020204" pitchFamily="34" charset="0"/>
              </a:rPr>
              <a:t>Đơn chất được tạo ra trong quá trình quang hợp của cây xanh và có vai trò quan trọng đối với sự sống của con người là </a:t>
            </a:r>
            <a:r>
              <a:rPr lang="vi-VN" b="1" i="0">
                <a:solidFill>
                  <a:srgbClr val="000000"/>
                </a:solidFill>
                <a:effectLst/>
                <a:latin typeface="Open Sans" panose="020B0606030504020204" pitchFamily="34" charset="0"/>
              </a:rPr>
              <a:t>oxygen.</a:t>
            </a:r>
            <a:r>
              <a:rPr lang="en-US" b="1" i="0">
                <a:solidFill>
                  <a:srgbClr val="000000"/>
                </a:solidFill>
                <a:effectLst/>
                <a:latin typeface="Open Sans" panose="020B0606030504020204" pitchFamily="34" charset="0"/>
              </a:rPr>
              <a:t> </a:t>
            </a:r>
            <a:r>
              <a:rPr lang="vi-VN" b="0" i="0">
                <a:solidFill>
                  <a:srgbClr val="000000"/>
                </a:solidFill>
                <a:effectLst/>
                <a:latin typeface="Open Sans" panose="020B0606030504020204" pitchFamily="34" charset="0"/>
              </a:rPr>
              <a:t>Phân tử oxygen gồm 2 nguyên tử O</a:t>
            </a:r>
          </a:p>
          <a:p>
            <a:pPr marL="0" lvl="0" indent="0" algn="l" rtl="0">
              <a:spcBef>
                <a:spcPts val="0"/>
              </a:spcBef>
              <a:spcAft>
                <a:spcPts val="0"/>
              </a:spcAft>
              <a:buNone/>
            </a:pPr>
            <a:endParaRPr/>
          </a:p>
        </p:txBody>
      </p:sp>
    </p:spTree>
    <p:extLst>
      <p:ext uri="{BB962C8B-B14F-4D97-AF65-F5344CB8AC3E}">
        <p14:creationId xmlns:p14="http://schemas.microsoft.com/office/powerpoint/2010/main" val="2809346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6"/>
        <p:cNvGrpSpPr/>
        <p:nvPr/>
      </p:nvGrpSpPr>
      <p:grpSpPr>
        <a:xfrm>
          <a:off x="0" y="0"/>
          <a:ext cx="0" cy="0"/>
          <a:chOff x="0" y="0"/>
          <a:chExt cx="0" cy="0"/>
        </a:xfrm>
      </p:grpSpPr>
      <p:sp>
        <p:nvSpPr>
          <p:cNvPr id="5147" name="Google Shape;5147;g11d63b3f375_1_16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8" name="Google Shape;5148;g11d63b3f375_1_16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4644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4"/>
        <p:cNvGrpSpPr/>
        <p:nvPr/>
      </p:nvGrpSpPr>
      <p:grpSpPr>
        <a:xfrm>
          <a:off x="0" y="0"/>
          <a:ext cx="0" cy="0"/>
          <a:chOff x="0" y="0"/>
          <a:chExt cx="0" cy="0"/>
        </a:xfrm>
      </p:grpSpPr>
      <p:sp>
        <p:nvSpPr>
          <p:cNvPr id="4725" name="Google Shape;4725;g11d5e6dd1b0_0_20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6" name="Google Shape;4726;g11d5e6dd1b0_0_20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buNone/>
            </a:pPr>
            <a:r>
              <a:rPr lang="vi-VN" b="0" i="0" u="sng">
                <a:solidFill>
                  <a:srgbClr val="116AB1"/>
                </a:solidFill>
                <a:effectLst/>
                <a:latin typeface="arial" panose="020B0604020202020204" pitchFamily="34" charset="0"/>
              </a:rPr>
              <a:t>Câu trả lời:</a:t>
            </a:r>
            <a:r>
              <a:rPr lang="vi-VN" b="0" i="0">
                <a:solidFill>
                  <a:srgbClr val="000000"/>
                </a:solidFill>
                <a:effectLst/>
                <a:latin typeface="arial" panose="020B0604020202020204" pitchFamily="34" charset="0"/>
              </a:rPr>
              <a:t>Quan sát hình 4.8 thấy:</a:t>
            </a:r>
          </a:p>
          <a:p>
            <a:pPr algn="just">
              <a:buFont typeface="Arial" panose="020B0604020202020204" pitchFamily="34" charset="0"/>
              <a:buChar char="•"/>
            </a:pPr>
            <a:r>
              <a:rPr lang="vi-VN" b="0" i="0">
                <a:solidFill>
                  <a:srgbClr val="000000"/>
                </a:solidFill>
                <a:effectLst/>
                <a:latin typeface="arial" panose="020B0604020202020204" pitchFamily="34" charset="0"/>
              </a:rPr>
              <a:t>Hình 4.8a: Acetic acid là hợp chất vì được tạo thành từ 3 nguyên tố C, H và O</a:t>
            </a:r>
          </a:p>
          <a:p>
            <a:pPr algn="just">
              <a:buFont typeface="Arial" panose="020B0604020202020204" pitchFamily="34" charset="0"/>
              <a:buChar char="•"/>
            </a:pPr>
            <a:r>
              <a:rPr lang="vi-VN" b="0" i="0">
                <a:solidFill>
                  <a:srgbClr val="000000"/>
                </a:solidFill>
                <a:effectLst/>
                <a:latin typeface="arial" panose="020B0604020202020204" pitchFamily="34" charset="0"/>
              </a:rPr>
              <a:t>Hình 4.8b: Oxygen là đơn chất vì được tạo thành từ 1 nguyên tố O</a:t>
            </a:r>
          </a:p>
          <a:p>
            <a:pPr algn="just">
              <a:buFont typeface="Arial" panose="020B0604020202020204" pitchFamily="34" charset="0"/>
              <a:buChar char="•"/>
            </a:pPr>
            <a:r>
              <a:rPr lang="vi-VN" b="0" i="0">
                <a:solidFill>
                  <a:srgbClr val="000000"/>
                </a:solidFill>
                <a:effectLst/>
                <a:latin typeface="arial" panose="020B0604020202020204" pitchFamily="34" charset="0"/>
              </a:rPr>
              <a:t>Hình 4.8c: Hydrogen peroxide là hợp chất vì được tạo thành từ 2 nguyên tố O và H</a:t>
            </a:r>
          </a:p>
          <a:p>
            <a:pPr marL="0" lvl="0" indent="0" algn="l" rtl="0">
              <a:spcBef>
                <a:spcPts val="0"/>
              </a:spcBef>
              <a:spcAft>
                <a:spcPts val="0"/>
              </a:spcAft>
              <a:buNone/>
            </a:pPr>
            <a:endParaRPr/>
          </a:p>
        </p:txBody>
      </p:sp>
    </p:spTree>
    <p:extLst>
      <p:ext uri="{BB962C8B-B14F-4D97-AF65-F5344CB8AC3E}">
        <p14:creationId xmlns:p14="http://schemas.microsoft.com/office/powerpoint/2010/main" val="1860397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3"/>
        <p:cNvGrpSpPr/>
        <p:nvPr/>
      </p:nvGrpSpPr>
      <p:grpSpPr>
        <a:xfrm>
          <a:off x="0" y="0"/>
          <a:ext cx="0" cy="0"/>
          <a:chOff x="0" y="0"/>
          <a:chExt cx="0" cy="0"/>
        </a:xfrm>
      </p:grpSpPr>
      <p:sp>
        <p:nvSpPr>
          <p:cNvPr id="5434" name="Google Shape;5434;g11e085b000a_4_9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5" name="Google Shape;5435;g11e085b000a_4_9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545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5"/>
        <p:cNvGrpSpPr/>
        <p:nvPr/>
      </p:nvGrpSpPr>
      <p:grpSpPr>
        <a:xfrm>
          <a:off x="0" y="0"/>
          <a:ext cx="0" cy="0"/>
          <a:chOff x="0" y="0"/>
          <a:chExt cx="0" cy="0"/>
        </a:xfrm>
      </p:grpSpPr>
      <p:sp>
        <p:nvSpPr>
          <p:cNvPr id="3066" name="Google Shape;3066;g11a1ccd9bf3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7" name="Google Shape;3067;g11a1ccd9bf3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1577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6"/>
        <p:cNvGrpSpPr/>
        <p:nvPr/>
      </p:nvGrpSpPr>
      <p:grpSpPr>
        <a:xfrm>
          <a:off x="0" y="0"/>
          <a:ext cx="0" cy="0"/>
          <a:chOff x="0" y="0"/>
          <a:chExt cx="0" cy="0"/>
        </a:xfrm>
      </p:grpSpPr>
      <p:sp>
        <p:nvSpPr>
          <p:cNvPr id="4387" name="Google Shape;4387;g11a1a2aa2d3_0_36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8" name="Google Shape;4388;g11a1a2aa2d3_0_36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81857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3"/>
        <p:cNvGrpSpPr/>
        <p:nvPr/>
      </p:nvGrpSpPr>
      <p:grpSpPr>
        <a:xfrm>
          <a:off x="0" y="0"/>
          <a:ext cx="0" cy="0"/>
          <a:chOff x="0" y="0"/>
          <a:chExt cx="0" cy="0"/>
        </a:xfrm>
      </p:grpSpPr>
      <p:sp>
        <p:nvSpPr>
          <p:cNvPr id="4484" name="Google Shape;4484;g11d5e6dd1b0_0_1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5" name="Google Shape;4485;g11d5e6dd1b0_0_1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0" i="0">
                <a:solidFill>
                  <a:srgbClr val="000000"/>
                </a:solidFill>
                <a:effectLst/>
                <a:latin typeface="arial" panose="020B0604020202020204" pitchFamily="34" charset="0"/>
              </a:rPr>
              <a:t> </a:t>
            </a:r>
            <a:r>
              <a:rPr lang="vi-VN" b="0" i="0">
                <a:solidFill>
                  <a:srgbClr val="000000"/>
                </a:solidFill>
                <a:effectLst/>
                <a:latin typeface="arial" panose="020B0604020202020204" pitchFamily="34" charset="0"/>
              </a:rPr>
              <a:t>Xét hình 4.4:</a:t>
            </a:r>
          </a:p>
          <a:p>
            <a:pPr marL="0" lvl="0" indent="0" algn="l" rtl="0">
              <a:spcBef>
                <a:spcPts val="0"/>
              </a:spcBef>
              <a:spcAft>
                <a:spcPts val="0"/>
              </a:spcAft>
              <a:buNone/>
            </a:pPr>
            <a:r>
              <a:rPr lang="vi-VN" b="0" i="0">
                <a:solidFill>
                  <a:srgbClr val="000000"/>
                </a:solidFill>
                <a:effectLst/>
                <a:latin typeface="arial" panose="020B0604020202020204" pitchFamily="34" charset="0"/>
              </a:rPr>
              <a:t>Đơn chất hydrogen được tạo nên từ 1 nguyên tố H</a:t>
            </a:r>
          </a:p>
          <a:p>
            <a:pPr marL="0" lvl="0" indent="0" algn="l" rtl="0">
              <a:spcBef>
                <a:spcPts val="0"/>
              </a:spcBef>
              <a:spcAft>
                <a:spcPts val="0"/>
              </a:spcAft>
              <a:buNone/>
            </a:pPr>
            <a:r>
              <a:rPr lang="vi-VN" b="0" i="0">
                <a:solidFill>
                  <a:srgbClr val="000000"/>
                </a:solidFill>
                <a:effectLst/>
                <a:latin typeface="arial" panose="020B0604020202020204" pitchFamily="34" charset="0"/>
              </a:rPr>
              <a:t>Đơn chất nit</a:t>
            </a:r>
            <a:r>
              <a:rPr lang="en-US" b="0" i="0">
                <a:solidFill>
                  <a:srgbClr val="000000"/>
                </a:solidFill>
                <a:effectLst/>
                <a:latin typeface="arial" panose="020B0604020202020204" pitchFamily="34" charset="0"/>
              </a:rPr>
              <a:t>rogen</a:t>
            </a:r>
            <a:r>
              <a:rPr lang="vi-VN" b="0" i="0">
                <a:solidFill>
                  <a:srgbClr val="000000"/>
                </a:solidFill>
                <a:effectLst/>
                <a:latin typeface="arial" panose="020B0604020202020204" pitchFamily="34" charset="0"/>
              </a:rPr>
              <a:t> được tạo nên từ 1 nguyên tố N</a:t>
            </a:r>
          </a:p>
          <a:p>
            <a:pPr marL="0" lvl="0" indent="0" algn="l" rtl="0">
              <a:spcBef>
                <a:spcPts val="0"/>
              </a:spcBef>
              <a:spcAft>
                <a:spcPts val="0"/>
              </a:spcAft>
              <a:buNone/>
            </a:pPr>
            <a:r>
              <a:rPr lang="vi-VN" b="0" i="0">
                <a:solidFill>
                  <a:srgbClr val="000000"/>
                </a:solidFill>
                <a:effectLst/>
                <a:latin typeface="arial" panose="020B0604020202020204" pitchFamily="34" charset="0"/>
              </a:rPr>
              <a:t>Đơn chất chlorine được tạo nên từ 1 nguyên tố Cl</a:t>
            </a:r>
          </a:p>
          <a:p>
            <a:pPr marL="0" lvl="0" indent="0" algn="l" rtl="0">
              <a:spcBef>
                <a:spcPts val="0"/>
              </a:spcBef>
              <a:spcAft>
                <a:spcPts val="0"/>
              </a:spcAft>
              <a:buNone/>
            </a:pPr>
            <a:r>
              <a:rPr lang="vi-VN" b="0" i="0">
                <a:solidFill>
                  <a:srgbClr val="000000"/>
                </a:solidFill>
                <a:effectLst/>
                <a:latin typeface="arial" panose="020B0604020202020204" pitchFamily="34" charset="0"/>
              </a:rPr>
              <a:t>- Xét hình 4.5: kim loại </a:t>
            </a:r>
            <a:r>
              <a:rPr lang="en-US" b="0" i="0">
                <a:solidFill>
                  <a:srgbClr val="000000"/>
                </a:solidFill>
                <a:effectLst/>
                <a:latin typeface="arial" panose="020B0604020202020204" pitchFamily="34" charset="0"/>
              </a:rPr>
              <a:t>Copper (</a:t>
            </a:r>
            <a:r>
              <a:rPr lang="vi-VN" b="0" i="0">
                <a:solidFill>
                  <a:srgbClr val="000000"/>
                </a:solidFill>
                <a:effectLst/>
                <a:latin typeface="arial" panose="020B0604020202020204" pitchFamily="34" charset="0"/>
              </a:rPr>
              <a:t>đồng</a:t>
            </a:r>
            <a:r>
              <a:rPr lang="en-US" b="0" i="0">
                <a:solidFill>
                  <a:srgbClr val="000000"/>
                </a:solidFill>
                <a:effectLst/>
                <a:latin typeface="arial" panose="020B0604020202020204" pitchFamily="34" charset="0"/>
              </a:rPr>
              <a:t>)</a:t>
            </a:r>
            <a:r>
              <a:rPr lang="vi-VN" b="0" i="0">
                <a:solidFill>
                  <a:srgbClr val="000000"/>
                </a:solidFill>
                <a:effectLst/>
                <a:latin typeface="arial" panose="020B0604020202020204" pitchFamily="34" charset="0"/>
              </a:rPr>
              <a:t> được tạo nên từ 1 nguyên tố Cu</a:t>
            </a:r>
          </a:p>
          <a:p>
            <a:pPr marL="0" lvl="0" indent="0" algn="l" rtl="0">
              <a:spcBef>
                <a:spcPts val="0"/>
              </a:spcBef>
              <a:spcAft>
                <a:spcPts val="0"/>
              </a:spcAft>
              <a:buNone/>
            </a:pPr>
            <a:r>
              <a:rPr lang="vi-VN" b="0" i="0">
                <a:solidFill>
                  <a:srgbClr val="000000"/>
                </a:solidFill>
                <a:effectLst/>
                <a:latin typeface="arial" panose="020B0604020202020204" pitchFamily="34" charset="0"/>
              </a:rPr>
              <a:t>=&gt; Hình 4.4 và 4.5 có đặc điểm chung là các chất được tạo thành từ 1 nguyên tố hóa học.</a:t>
            </a:r>
            <a:endParaRPr/>
          </a:p>
        </p:txBody>
      </p:sp>
    </p:spTree>
    <p:extLst>
      <p:ext uri="{BB962C8B-B14F-4D97-AF65-F5344CB8AC3E}">
        <p14:creationId xmlns:p14="http://schemas.microsoft.com/office/powerpoint/2010/main" val="4171451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9"/>
        <p:cNvGrpSpPr/>
        <p:nvPr/>
      </p:nvGrpSpPr>
      <p:grpSpPr>
        <a:xfrm>
          <a:off x="0" y="0"/>
          <a:ext cx="0" cy="0"/>
          <a:chOff x="0" y="0"/>
          <a:chExt cx="0" cy="0"/>
        </a:xfrm>
      </p:grpSpPr>
      <p:sp>
        <p:nvSpPr>
          <p:cNvPr id="5850" name="Google Shape;5850;g11a1a2aa2d3_0_9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51" name="Google Shape;5851;g11a1a2aa2d3_0_9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5336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0"/>
        <p:cNvGrpSpPr/>
        <p:nvPr/>
      </p:nvGrpSpPr>
      <p:grpSpPr>
        <a:xfrm>
          <a:off x="0" y="0"/>
          <a:ext cx="0" cy="0"/>
          <a:chOff x="0" y="0"/>
          <a:chExt cx="0" cy="0"/>
        </a:xfrm>
      </p:grpSpPr>
      <p:sp>
        <p:nvSpPr>
          <p:cNvPr id="5061" name="Google Shape;5061;g11e085b000a_4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2" name="Google Shape;5062;g11e085b000a_4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r>
              <a:rPr lang="vi-VN" b="0" i="0">
                <a:solidFill>
                  <a:srgbClr val="000000"/>
                </a:solidFill>
                <a:effectLst/>
                <a:latin typeface="arial" panose="020B0604020202020204" pitchFamily="34" charset="0"/>
              </a:rPr>
              <a:t>Điểm chung đó là : Mỗi chất trong hình 4.7 đều được tạo thành từ hai hoặc nhiều nguyên tố hoá học</a:t>
            </a:r>
          </a:p>
          <a:p>
            <a:pPr algn="just"/>
            <a:r>
              <a:rPr lang="vi-VN" b="0" i="0">
                <a:solidFill>
                  <a:srgbClr val="000000"/>
                </a:solidFill>
                <a:effectLst/>
                <a:latin typeface="arial" panose="020B0604020202020204" pitchFamily="34" charset="0"/>
              </a:rPr>
              <a:t>Cụ thể là:</a:t>
            </a:r>
          </a:p>
          <a:p>
            <a:pPr algn="just">
              <a:buFont typeface="Arial" panose="020B0604020202020204" pitchFamily="34" charset="0"/>
              <a:buChar char="•"/>
            </a:pPr>
            <a:r>
              <a:rPr lang="vi-VN" b="0" i="0">
                <a:solidFill>
                  <a:srgbClr val="000000"/>
                </a:solidFill>
                <a:effectLst/>
                <a:latin typeface="arial" panose="020B0604020202020204" pitchFamily="34" charset="0"/>
              </a:rPr>
              <a:t>Hình 4.7a được tạo thành từ 2 nguyên tố C và H</a:t>
            </a:r>
          </a:p>
          <a:p>
            <a:pPr algn="just">
              <a:buFont typeface="Arial" panose="020B0604020202020204" pitchFamily="34" charset="0"/>
              <a:buChar char="•"/>
            </a:pPr>
            <a:r>
              <a:rPr lang="vi-VN" b="0" i="0">
                <a:solidFill>
                  <a:srgbClr val="000000"/>
                </a:solidFill>
                <a:effectLst/>
                <a:latin typeface="arial" panose="020B0604020202020204" pitchFamily="34" charset="0"/>
              </a:rPr>
              <a:t>Hình 4.7b được tạo thành từ 2 nguyên tố Cl và H</a:t>
            </a:r>
          </a:p>
          <a:p>
            <a:pPr algn="just">
              <a:buFont typeface="Arial" panose="020B0604020202020204" pitchFamily="34" charset="0"/>
              <a:buChar char="•"/>
            </a:pPr>
            <a:r>
              <a:rPr lang="vi-VN" b="0" i="0">
                <a:solidFill>
                  <a:srgbClr val="000000"/>
                </a:solidFill>
                <a:effectLst/>
                <a:latin typeface="arial" panose="020B0604020202020204" pitchFamily="34" charset="0"/>
              </a:rPr>
              <a:t>Hình 4.7c được tạo thành từ 2 nguyên tố N và H</a:t>
            </a:r>
          </a:p>
          <a:p>
            <a:pPr algn="just">
              <a:buFont typeface="Arial" panose="020B0604020202020204" pitchFamily="34" charset="0"/>
              <a:buChar char="•"/>
            </a:pPr>
            <a:r>
              <a:rPr lang="vi-VN" b="0" i="0">
                <a:solidFill>
                  <a:srgbClr val="000000"/>
                </a:solidFill>
                <a:effectLst/>
                <a:latin typeface="arial" panose="020B0604020202020204" pitchFamily="34" charset="0"/>
              </a:rPr>
              <a:t>Hình 4.7d được tạo thành từ 3 nguyên tố C, H và O</a:t>
            </a:r>
          </a:p>
          <a:p>
            <a:pPr marL="0" lvl="0" indent="0" algn="l" rtl="0">
              <a:spcBef>
                <a:spcPts val="0"/>
              </a:spcBef>
              <a:spcAft>
                <a:spcPts val="0"/>
              </a:spcAft>
              <a:buNone/>
            </a:pPr>
            <a:endParaRPr/>
          </a:p>
        </p:txBody>
      </p:sp>
    </p:spTree>
    <p:extLst>
      <p:ext uri="{BB962C8B-B14F-4D97-AF65-F5344CB8AC3E}">
        <p14:creationId xmlns:p14="http://schemas.microsoft.com/office/powerpoint/2010/main" val="1131508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8"/>
        <p:cNvGrpSpPr/>
        <p:nvPr/>
      </p:nvGrpSpPr>
      <p:grpSpPr>
        <a:xfrm>
          <a:off x="0" y="0"/>
          <a:ext cx="0" cy="0"/>
          <a:chOff x="0" y="0"/>
          <a:chExt cx="0" cy="0"/>
        </a:xfrm>
      </p:grpSpPr>
      <p:sp>
        <p:nvSpPr>
          <p:cNvPr id="5179" name="Google Shape;5179;g11a02e45136_0_8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80" name="Google Shape;5180;g11a02e45136_0_8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b="0" i="0">
                <a:solidFill>
                  <a:srgbClr val="212529"/>
                </a:solidFill>
                <a:effectLst/>
                <a:latin typeface="Muli"/>
              </a:rPr>
              <a:t> Ở điều kiện thường, trừ mercury ở thể lỏng, các đơn chất kim loại khác đều ở thể rắn.</a:t>
            </a:r>
            <a:endParaRPr/>
          </a:p>
        </p:txBody>
      </p:sp>
    </p:spTree>
    <p:extLst>
      <p:ext uri="{BB962C8B-B14F-4D97-AF65-F5344CB8AC3E}">
        <p14:creationId xmlns:p14="http://schemas.microsoft.com/office/powerpoint/2010/main" val="4177923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6"/>
        <p:cNvGrpSpPr/>
        <p:nvPr/>
      </p:nvGrpSpPr>
      <p:grpSpPr>
        <a:xfrm>
          <a:off x="0" y="0"/>
          <a:ext cx="0" cy="0"/>
          <a:chOff x="0" y="0"/>
          <a:chExt cx="0" cy="0"/>
        </a:xfrm>
      </p:grpSpPr>
      <p:sp>
        <p:nvSpPr>
          <p:cNvPr id="5147" name="Google Shape;5147;g11d63b3f375_1_16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8" name="Google Shape;5148;g11d63b3f375_1_16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a:t>a) Đường ăn được tạo thành từ 3 nguyên tố C, H và O =&gt; Hợp chất</a:t>
            </a:r>
          </a:p>
          <a:p>
            <a:pPr marL="0" lvl="0" indent="0" algn="l" rtl="0">
              <a:spcBef>
                <a:spcPts val="0"/>
              </a:spcBef>
              <a:spcAft>
                <a:spcPts val="0"/>
              </a:spcAft>
              <a:buNone/>
            </a:pPr>
            <a:r>
              <a:rPr lang="vi-VN"/>
              <a:t>b) Nước được tạo thành từ 2 nguyên tố H và O =&gt; Hợp chất</a:t>
            </a:r>
          </a:p>
          <a:p>
            <a:pPr marL="0" lvl="0" indent="0" algn="l" rtl="0">
              <a:spcBef>
                <a:spcPts val="0"/>
              </a:spcBef>
              <a:spcAft>
                <a:spcPts val="0"/>
              </a:spcAft>
              <a:buNone/>
            </a:pPr>
            <a:r>
              <a:rPr lang="vi-VN"/>
              <a:t>c) Khí hydrogen được tạo thành từ 1 nguyên tố H =&gt; Đơn chất</a:t>
            </a:r>
          </a:p>
          <a:p>
            <a:pPr marL="0" lvl="0" indent="0" algn="l" rtl="0">
              <a:spcBef>
                <a:spcPts val="0"/>
              </a:spcBef>
              <a:spcAft>
                <a:spcPts val="0"/>
              </a:spcAft>
              <a:buNone/>
            </a:pPr>
            <a:r>
              <a:rPr lang="vi-VN"/>
              <a:t>d) Vitamin C được tạo thành từ 3 nguyên tố C, H và O =&gt; Hợp chất</a:t>
            </a:r>
          </a:p>
          <a:p>
            <a:pPr marL="0" lvl="0" indent="0" algn="l" rtl="0">
              <a:spcBef>
                <a:spcPts val="0"/>
              </a:spcBef>
              <a:spcAft>
                <a:spcPts val="0"/>
              </a:spcAft>
              <a:buNone/>
            </a:pPr>
            <a:r>
              <a:rPr lang="vi-VN"/>
              <a:t>e) </a:t>
            </a:r>
            <a:r>
              <a:rPr lang="en-US"/>
              <a:t>Sulfur (</a:t>
            </a:r>
            <a:r>
              <a:rPr lang="vi-VN"/>
              <a:t>Lưu huỳnh</a:t>
            </a:r>
            <a:r>
              <a:rPr lang="en-US"/>
              <a:t>) </a:t>
            </a:r>
            <a:r>
              <a:rPr lang="vi-VN"/>
              <a:t> được tạo thành từ 1 nguyên tố S =&gt; Đơn chất</a:t>
            </a:r>
            <a:endParaRPr/>
          </a:p>
        </p:txBody>
      </p:sp>
    </p:spTree>
    <p:extLst>
      <p:ext uri="{BB962C8B-B14F-4D97-AF65-F5344CB8AC3E}">
        <p14:creationId xmlns:p14="http://schemas.microsoft.com/office/powerpoint/2010/main" val="3104784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4"/>
        <p:cNvGrpSpPr/>
        <p:nvPr/>
      </p:nvGrpSpPr>
      <p:grpSpPr>
        <a:xfrm>
          <a:off x="0" y="0"/>
          <a:ext cx="0" cy="0"/>
          <a:chOff x="0" y="0"/>
          <a:chExt cx="0" cy="0"/>
        </a:xfrm>
      </p:grpSpPr>
      <p:sp>
        <p:nvSpPr>
          <p:cNvPr id="4725" name="Google Shape;4725;g11d5e6dd1b0_0_20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6" name="Google Shape;4726;g11d5e6dd1b0_0_20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buNone/>
            </a:pPr>
            <a:r>
              <a:rPr lang="vi-VN" b="0" i="0">
                <a:solidFill>
                  <a:srgbClr val="000000"/>
                </a:solidFill>
                <a:effectLst/>
                <a:latin typeface="Open Sans" panose="020B0606030504020204" pitchFamily="34" charset="0"/>
              </a:rPr>
              <a:t>Hai đơn chất kim loại thường được sử dụng để làm dây dẫn điện là copper (Cu) và aluminium (Al).</a:t>
            </a:r>
            <a:endParaRPr lang="en-US" b="0" i="0">
              <a:solidFill>
                <a:srgbClr val="000000"/>
              </a:solidFill>
              <a:effectLst/>
              <a:latin typeface="Open Sans" panose="020B0606030504020204" pitchFamily="34" charset="0"/>
            </a:endParaRPr>
          </a:p>
          <a:p>
            <a:pPr marL="158750" indent="0" algn="just">
              <a:buNone/>
            </a:pPr>
            <a:r>
              <a:rPr lang="vi-VN" b="0" i="0">
                <a:solidFill>
                  <a:srgbClr val="000000"/>
                </a:solidFill>
                <a:effectLst/>
                <a:latin typeface="Open Sans" panose="020B0606030504020204" pitchFamily="34" charset="0"/>
              </a:rPr>
              <a:t>Đơn chất được tạo ra trong quá trình quang hợp của cây xanh và có vai trò quan trọng đối với sự sống của con người là </a:t>
            </a:r>
            <a:r>
              <a:rPr lang="vi-VN" b="1" i="0">
                <a:solidFill>
                  <a:srgbClr val="000000"/>
                </a:solidFill>
                <a:effectLst/>
                <a:latin typeface="Open Sans" panose="020B0606030504020204" pitchFamily="34" charset="0"/>
              </a:rPr>
              <a:t>oxygen.</a:t>
            </a:r>
            <a:r>
              <a:rPr lang="en-US" b="1" i="0">
                <a:solidFill>
                  <a:srgbClr val="000000"/>
                </a:solidFill>
                <a:effectLst/>
                <a:latin typeface="Open Sans" panose="020B0606030504020204" pitchFamily="34" charset="0"/>
              </a:rPr>
              <a:t> </a:t>
            </a:r>
            <a:r>
              <a:rPr lang="vi-VN" b="0" i="0">
                <a:solidFill>
                  <a:srgbClr val="000000"/>
                </a:solidFill>
                <a:effectLst/>
                <a:latin typeface="Open Sans" panose="020B0606030504020204" pitchFamily="34" charset="0"/>
              </a:rPr>
              <a:t>Phân tử oxygen gồm 2 nguyên tử O</a:t>
            </a:r>
          </a:p>
          <a:p>
            <a:pPr marL="0" lvl="0" indent="0" algn="l" rtl="0">
              <a:spcBef>
                <a:spcPts val="0"/>
              </a:spcBef>
              <a:spcAft>
                <a:spcPts val="0"/>
              </a:spcAft>
              <a:buNone/>
            </a:pPr>
            <a:endParaRPr/>
          </a:p>
        </p:txBody>
      </p:sp>
    </p:spTree>
    <p:extLst>
      <p:ext uri="{BB962C8B-B14F-4D97-AF65-F5344CB8AC3E}">
        <p14:creationId xmlns:p14="http://schemas.microsoft.com/office/powerpoint/2010/main" val="881927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D18E0AD-A04C-4B6B-A9EB-44A2F19740E4}"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4117013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18E0AD-A04C-4B6B-A9EB-44A2F19740E4}"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4265127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18E0AD-A04C-4B6B-A9EB-44A2F19740E4}"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4158437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60"/>
        <p:cNvGrpSpPr/>
        <p:nvPr/>
      </p:nvGrpSpPr>
      <p:grpSpPr>
        <a:xfrm>
          <a:off x="0" y="0"/>
          <a:ext cx="0" cy="0"/>
          <a:chOff x="0" y="0"/>
          <a:chExt cx="0" cy="0"/>
        </a:xfrm>
      </p:grpSpPr>
      <p:sp>
        <p:nvSpPr>
          <p:cNvPr id="561" name="Google Shape;561;p7"/>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2" name="Google Shape;562;p7"/>
          <p:cNvSpPr txBox="1">
            <a:spLocks noGrp="1"/>
          </p:cNvSpPr>
          <p:nvPr>
            <p:ph type="body" idx="1"/>
          </p:nvPr>
        </p:nvSpPr>
        <p:spPr>
          <a:xfrm>
            <a:off x="5961100" y="1516667"/>
            <a:ext cx="5277600" cy="3077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dk1"/>
              </a:buClr>
              <a:buSzPts val="1400"/>
              <a:buChar char="●"/>
              <a:defRPr sz="1867">
                <a:solidFill>
                  <a:schemeClr val="dk1"/>
                </a:solidFill>
              </a:defRPr>
            </a:lvl1pPr>
            <a:lvl2pPr marL="1219170" lvl="1" indent="-423323" rtl="0">
              <a:lnSpc>
                <a:spcPct val="115000"/>
              </a:lnSpc>
              <a:spcBef>
                <a:spcPts val="0"/>
              </a:spcBef>
              <a:spcAft>
                <a:spcPts val="0"/>
              </a:spcAft>
              <a:buClr>
                <a:schemeClr val="dk1"/>
              </a:buClr>
              <a:buSzPts val="1400"/>
              <a:buChar char="○"/>
              <a:defRPr>
                <a:solidFill>
                  <a:schemeClr val="dk1"/>
                </a:solidFill>
              </a:defRPr>
            </a:lvl2pPr>
            <a:lvl3pPr marL="1828754" lvl="2" indent="-423323" rtl="0">
              <a:lnSpc>
                <a:spcPct val="115000"/>
              </a:lnSpc>
              <a:spcBef>
                <a:spcPts val="0"/>
              </a:spcBef>
              <a:spcAft>
                <a:spcPts val="0"/>
              </a:spcAft>
              <a:buClr>
                <a:schemeClr val="dk1"/>
              </a:buClr>
              <a:buSzPts val="1400"/>
              <a:buChar char="■"/>
              <a:defRPr>
                <a:solidFill>
                  <a:schemeClr val="dk1"/>
                </a:solidFill>
              </a:defRPr>
            </a:lvl3pPr>
            <a:lvl4pPr marL="2438339" lvl="3" indent="-423323" rtl="0">
              <a:lnSpc>
                <a:spcPct val="115000"/>
              </a:lnSpc>
              <a:spcBef>
                <a:spcPts val="0"/>
              </a:spcBef>
              <a:spcAft>
                <a:spcPts val="0"/>
              </a:spcAft>
              <a:buClr>
                <a:schemeClr val="dk1"/>
              </a:buClr>
              <a:buSzPts val="1400"/>
              <a:buChar char="●"/>
              <a:defRPr>
                <a:solidFill>
                  <a:schemeClr val="dk1"/>
                </a:solidFill>
              </a:defRPr>
            </a:lvl4pPr>
            <a:lvl5pPr marL="3047924" lvl="4" indent="-423323" rtl="0">
              <a:lnSpc>
                <a:spcPct val="115000"/>
              </a:lnSpc>
              <a:spcBef>
                <a:spcPts val="0"/>
              </a:spcBef>
              <a:spcAft>
                <a:spcPts val="0"/>
              </a:spcAft>
              <a:buClr>
                <a:schemeClr val="dk1"/>
              </a:buClr>
              <a:buSzPts val="1400"/>
              <a:buChar char="○"/>
              <a:defRPr>
                <a:solidFill>
                  <a:schemeClr val="dk1"/>
                </a:solidFill>
              </a:defRPr>
            </a:lvl5pPr>
            <a:lvl6pPr marL="3657509" lvl="5" indent="-423323" rtl="0">
              <a:lnSpc>
                <a:spcPct val="115000"/>
              </a:lnSpc>
              <a:spcBef>
                <a:spcPts val="0"/>
              </a:spcBef>
              <a:spcAft>
                <a:spcPts val="0"/>
              </a:spcAft>
              <a:buClr>
                <a:schemeClr val="dk1"/>
              </a:buClr>
              <a:buSzPts val="1400"/>
              <a:buChar char="■"/>
              <a:defRPr>
                <a:solidFill>
                  <a:schemeClr val="dk1"/>
                </a:solidFill>
              </a:defRPr>
            </a:lvl6pPr>
            <a:lvl7pPr marL="4267093" lvl="6" indent="-423323" rtl="0">
              <a:lnSpc>
                <a:spcPct val="115000"/>
              </a:lnSpc>
              <a:spcBef>
                <a:spcPts val="0"/>
              </a:spcBef>
              <a:spcAft>
                <a:spcPts val="0"/>
              </a:spcAft>
              <a:buClr>
                <a:schemeClr val="dk1"/>
              </a:buClr>
              <a:buSzPts val="1400"/>
              <a:buChar char="●"/>
              <a:defRPr>
                <a:solidFill>
                  <a:schemeClr val="dk1"/>
                </a:solidFill>
              </a:defRPr>
            </a:lvl7pPr>
            <a:lvl8pPr marL="4876678" lvl="7" indent="-423323" rtl="0">
              <a:lnSpc>
                <a:spcPct val="115000"/>
              </a:lnSpc>
              <a:spcBef>
                <a:spcPts val="0"/>
              </a:spcBef>
              <a:spcAft>
                <a:spcPts val="0"/>
              </a:spcAft>
              <a:buClr>
                <a:schemeClr val="dk1"/>
              </a:buClr>
              <a:buSzPts val="1400"/>
              <a:buChar char="○"/>
              <a:defRPr>
                <a:solidFill>
                  <a:schemeClr val="dk1"/>
                </a:solidFill>
              </a:defRPr>
            </a:lvl8pPr>
            <a:lvl9pPr marL="5486263" lvl="8" indent="-423323" rtl="0">
              <a:lnSpc>
                <a:spcPct val="115000"/>
              </a:lnSpc>
              <a:spcBef>
                <a:spcPts val="0"/>
              </a:spcBef>
              <a:spcAft>
                <a:spcPts val="0"/>
              </a:spcAft>
              <a:buClr>
                <a:schemeClr val="dk1"/>
              </a:buClr>
              <a:buSzPts val="1400"/>
              <a:buChar char="■"/>
              <a:defRPr>
                <a:solidFill>
                  <a:schemeClr val="dk1"/>
                </a:solidFill>
              </a:defRPr>
            </a:lvl9pPr>
          </a:lstStyle>
          <a:p>
            <a:endParaRPr/>
          </a:p>
        </p:txBody>
      </p:sp>
      <p:sp>
        <p:nvSpPr>
          <p:cNvPr id="563" name="Google Shape;563;p7"/>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4" name="Google Shape;564;p7"/>
          <p:cNvSpPr/>
          <p:nvPr/>
        </p:nvSpPr>
        <p:spPr>
          <a:xfrm>
            <a:off x="-233"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565" name="Google Shape;565;p7"/>
          <p:cNvGrpSpPr/>
          <p:nvPr/>
        </p:nvGrpSpPr>
        <p:grpSpPr>
          <a:xfrm>
            <a:off x="3915393" y="-439395"/>
            <a:ext cx="3912311" cy="944411"/>
            <a:chOff x="2375925" y="3297600"/>
            <a:chExt cx="735950" cy="177650"/>
          </a:xfrm>
        </p:grpSpPr>
        <p:sp>
          <p:nvSpPr>
            <p:cNvPr id="566" name="Google Shape;566;p7"/>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7"/>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7"/>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7"/>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7"/>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7"/>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72" name="Google Shape;572;p7"/>
          <p:cNvGrpSpPr/>
          <p:nvPr/>
        </p:nvGrpSpPr>
        <p:grpSpPr>
          <a:xfrm>
            <a:off x="11441733" y="3030134"/>
            <a:ext cx="1566467" cy="3341333"/>
            <a:chOff x="8505100" y="2272600"/>
            <a:chExt cx="1174850" cy="2506000"/>
          </a:xfrm>
        </p:grpSpPr>
        <p:sp>
          <p:nvSpPr>
            <p:cNvPr id="573" name="Google Shape;573;p7"/>
            <p:cNvSpPr/>
            <p:nvPr/>
          </p:nvSpPr>
          <p:spPr>
            <a:xfrm>
              <a:off x="8814300" y="4665200"/>
              <a:ext cx="748500" cy="113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4" name="Google Shape;574;p7"/>
            <p:cNvGrpSpPr/>
            <p:nvPr/>
          </p:nvGrpSpPr>
          <p:grpSpPr>
            <a:xfrm>
              <a:off x="8505100" y="2272600"/>
              <a:ext cx="1174850" cy="2455800"/>
              <a:chOff x="8428900" y="2272600"/>
              <a:chExt cx="1174850" cy="2455800"/>
            </a:xfrm>
          </p:grpSpPr>
          <p:sp>
            <p:nvSpPr>
              <p:cNvPr id="575" name="Google Shape;575;p7"/>
              <p:cNvSpPr/>
              <p:nvPr/>
            </p:nvSpPr>
            <p:spPr>
              <a:xfrm>
                <a:off x="8818950" y="4235450"/>
                <a:ext cx="574125" cy="492950"/>
              </a:xfrm>
              <a:custGeom>
                <a:avLst/>
                <a:gdLst/>
                <a:ahLst/>
                <a:cxnLst/>
                <a:rect l="l" t="t" r="r" b="b"/>
                <a:pathLst>
                  <a:path w="22965" h="19718" extrusionOk="0">
                    <a:moveTo>
                      <a:pt x="19544" y="1"/>
                    </a:moveTo>
                    <a:cubicBezTo>
                      <a:pt x="18835" y="22"/>
                      <a:pt x="18147" y="105"/>
                      <a:pt x="17458" y="105"/>
                    </a:cubicBezTo>
                    <a:lnTo>
                      <a:pt x="5298" y="105"/>
                    </a:lnTo>
                    <a:cubicBezTo>
                      <a:pt x="4902" y="105"/>
                      <a:pt x="4318" y="147"/>
                      <a:pt x="3922" y="147"/>
                    </a:cubicBezTo>
                    <a:cubicBezTo>
                      <a:pt x="3873" y="154"/>
                      <a:pt x="3822" y="156"/>
                      <a:pt x="3768" y="156"/>
                    </a:cubicBezTo>
                    <a:cubicBezTo>
                      <a:pt x="3660" y="156"/>
                      <a:pt x="3539" y="147"/>
                      <a:pt x="3400" y="147"/>
                    </a:cubicBezTo>
                    <a:lnTo>
                      <a:pt x="3379" y="147"/>
                    </a:lnTo>
                    <a:cubicBezTo>
                      <a:pt x="3025" y="147"/>
                      <a:pt x="2608" y="126"/>
                      <a:pt x="2170" y="126"/>
                    </a:cubicBezTo>
                    <a:cubicBezTo>
                      <a:pt x="1377" y="147"/>
                      <a:pt x="584" y="293"/>
                      <a:pt x="272" y="814"/>
                    </a:cubicBezTo>
                    <a:cubicBezTo>
                      <a:pt x="0" y="1273"/>
                      <a:pt x="522" y="2962"/>
                      <a:pt x="605" y="3484"/>
                    </a:cubicBezTo>
                    <a:cubicBezTo>
                      <a:pt x="730" y="4381"/>
                      <a:pt x="856" y="5278"/>
                      <a:pt x="1002" y="6174"/>
                    </a:cubicBezTo>
                    <a:lnTo>
                      <a:pt x="1168" y="7322"/>
                    </a:lnTo>
                    <a:cubicBezTo>
                      <a:pt x="1669" y="10429"/>
                      <a:pt x="2253" y="13537"/>
                      <a:pt x="2879" y="16624"/>
                    </a:cubicBezTo>
                    <a:cubicBezTo>
                      <a:pt x="3025" y="17271"/>
                      <a:pt x="3150" y="17896"/>
                      <a:pt x="3275" y="18522"/>
                    </a:cubicBezTo>
                    <a:lnTo>
                      <a:pt x="3838" y="18689"/>
                    </a:lnTo>
                    <a:cubicBezTo>
                      <a:pt x="4422" y="18877"/>
                      <a:pt x="5006" y="19023"/>
                      <a:pt x="5590" y="19148"/>
                    </a:cubicBezTo>
                    <a:cubicBezTo>
                      <a:pt x="7319" y="19529"/>
                      <a:pt x="9078" y="19718"/>
                      <a:pt x="10836" y="19718"/>
                    </a:cubicBezTo>
                    <a:cubicBezTo>
                      <a:pt x="13406" y="19718"/>
                      <a:pt x="15974" y="19315"/>
                      <a:pt x="18439" y="18522"/>
                    </a:cubicBezTo>
                    <a:cubicBezTo>
                      <a:pt x="19169" y="15769"/>
                      <a:pt x="19919" y="12974"/>
                      <a:pt x="20670" y="10200"/>
                    </a:cubicBezTo>
                    <a:cubicBezTo>
                      <a:pt x="20775" y="9804"/>
                      <a:pt x="20879" y="9407"/>
                      <a:pt x="20983" y="9032"/>
                    </a:cubicBezTo>
                    <a:cubicBezTo>
                      <a:pt x="21129" y="8427"/>
                      <a:pt x="21296" y="7822"/>
                      <a:pt x="21442" y="7217"/>
                    </a:cubicBezTo>
                    <a:cubicBezTo>
                      <a:pt x="21755" y="6028"/>
                      <a:pt x="22068" y="4840"/>
                      <a:pt x="22422" y="3672"/>
                    </a:cubicBezTo>
                    <a:cubicBezTo>
                      <a:pt x="22777" y="2399"/>
                      <a:pt x="22965" y="522"/>
                      <a:pt x="21275" y="126"/>
                    </a:cubicBezTo>
                    <a:cubicBezTo>
                      <a:pt x="20962" y="42"/>
                      <a:pt x="20629" y="1"/>
                      <a:pt x="203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7"/>
              <p:cNvSpPr/>
              <p:nvPr/>
            </p:nvSpPr>
            <p:spPr>
              <a:xfrm>
                <a:off x="8789600" y="4236375"/>
                <a:ext cx="613900" cy="204900"/>
              </a:xfrm>
              <a:custGeom>
                <a:avLst/>
                <a:gdLst/>
                <a:ahLst/>
                <a:cxnLst/>
                <a:rect l="l" t="t" r="r" b="b"/>
                <a:pathLst>
                  <a:path w="24556" h="8196" extrusionOk="0">
                    <a:moveTo>
                      <a:pt x="21731" y="0"/>
                    </a:moveTo>
                    <a:cubicBezTo>
                      <a:pt x="21636" y="0"/>
                      <a:pt x="21542" y="2"/>
                      <a:pt x="21448" y="5"/>
                    </a:cubicBezTo>
                    <a:lnTo>
                      <a:pt x="21427" y="5"/>
                    </a:lnTo>
                    <a:cubicBezTo>
                      <a:pt x="21177" y="5"/>
                      <a:pt x="20927" y="26"/>
                      <a:pt x="20676" y="47"/>
                    </a:cubicBezTo>
                    <a:lnTo>
                      <a:pt x="20655" y="47"/>
                    </a:lnTo>
                    <a:cubicBezTo>
                      <a:pt x="20113" y="68"/>
                      <a:pt x="19571" y="110"/>
                      <a:pt x="19029" y="110"/>
                    </a:cubicBezTo>
                    <a:lnTo>
                      <a:pt x="5867" y="110"/>
                    </a:lnTo>
                    <a:cubicBezTo>
                      <a:pt x="5513" y="110"/>
                      <a:pt x="4970" y="151"/>
                      <a:pt x="4574" y="172"/>
                    </a:cubicBezTo>
                    <a:lnTo>
                      <a:pt x="4407" y="172"/>
                    </a:lnTo>
                    <a:cubicBezTo>
                      <a:pt x="4074" y="172"/>
                      <a:pt x="3719" y="151"/>
                      <a:pt x="3323" y="131"/>
                    </a:cubicBezTo>
                    <a:lnTo>
                      <a:pt x="2968" y="110"/>
                    </a:lnTo>
                    <a:cubicBezTo>
                      <a:pt x="2854" y="105"/>
                      <a:pt x="2739" y="102"/>
                      <a:pt x="2625" y="102"/>
                    </a:cubicBezTo>
                    <a:cubicBezTo>
                      <a:pt x="1279" y="102"/>
                      <a:pt x="1" y="480"/>
                      <a:pt x="423" y="2133"/>
                    </a:cubicBezTo>
                    <a:cubicBezTo>
                      <a:pt x="799" y="3614"/>
                      <a:pt x="1174" y="5095"/>
                      <a:pt x="1550" y="6575"/>
                    </a:cubicBezTo>
                    <a:cubicBezTo>
                      <a:pt x="1592" y="6742"/>
                      <a:pt x="1654" y="6909"/>
                      <a:pt x="1758" y="7034"/>
                    </a:cubicBezTo>
                    <a:cubicBezTo>
                      <a:pt x="1925" y="7180"/>
                      <a:pt x="2134" y="7264"/>
                      <a:pt x="2342" y="7306"/>
                    </a:cubicBezTo>
                    <a:cubicBezTo>
                      <a:pt x="2593" y="7368"/>
                      <a:pt x="2885" y="7389"/>
                      <a:pt x="3072" y="7431"/>
                    </a:cubicBezTo>
                    <a:cubicBezTo>
                      <a:pt x="3698" y="7556"/>
                      <a:pt x="4366" y="7660"/>
                      <a:pt x="5012" y="7764"/>
                    </a:cubicBezTo>
                    <a:cubicBezTo>
                      <a:pt x="7259" y="8043"/>
                      <a:pt x="9517" y="8196"/>
                      <a:pt x="11779" y="8196"/>
                    </a:cubicBezTo>
                    <a:cubicBezTo>
                      <a:pt x="12561" y="8196"/>
                      <a:pt x="13344" y="8177"/>
                      <a:pt x="14127" y="8140"/>
                    </a:cubicBezTo>
                    <a:cubicBezTo>
                      <a:pt x="15524" y="8098"/>
                      <a:pt x="16901" y="7994"/>
                      <a:pt x="18299" y="7848"/>
                    </a:cubicBezTo>
                    <a:cubicBezTo>
                      <a:pt x="19592" y="7702"/>
                      <a:pt x="20885" y="7514"/>
                      <a:pt x="22157" y="7243"/>
                    </a:cubicBezTo>
                    <a:cubicBezTo>
                      <a:pt x="22303" y="7222"/>
                      <a:pt x="22449" y="7201"/>
                      <a:pt x="22595" y="7201"/>
                    </a:cubicBezTo>
                    <a:cubicBezTo>
                      <a:pt x="22622" y="7203"/>
                      <a:pt x="22649" y="7204"/>
                      <a:pt x="22676" y="7204"/>
                    </a:cubicBezTo>
                    <a:cubicBezTo>
                      <a:pt x="22916" y="7204"/>
                      <a:pt x="23133" y="7120"/>
                      <a:pt x="23283" y="6951"/>
                    </a:cubicBezTo>
                    <a:cubicBezTo>
                      <a:pt x="23409" y="6784"/>
                      <a:pt x="23471" y="6596"/>
                      <a:pt x="23492" y="6388"/>
                    </a:cubicBezTo>
                    <a:lnTo>
                      <a:pt x="23555" y="6137"/>
                    </a:lnTo>
                    <a:cubicBezTo>
                      <a:pt x="23784" y="4949"/>
                      <a:pt x="24014" y="3781"/>
                      <a:pt x="24264" y="2592"/>
                    </a:cubicBezTo>
                    <a:cubicBezTo>
                      <a:pt x="24347" y="2195"/>
                      <a:pt x="24431" y="1778"/>
                      <a:pt x="24514" y="1382"/>
                    </a:cubicBezTo>
                    <a:cubicBezTo>
                      <a:pt x="24556" y="1194"/>
                      <a:pt x="24556" y="1007"/>
                      <a:pt x="24514" y="819"/>
                    </a:cubicBezTo>
                    <a:cubicBezTo>
                      <a:pt x="24389" y="485"/>
                      <a:pt x="23492" y="214"/>
                      <a:pt x="23179" y="131"/>
                    </a:cubicBezTo>
                    <a:cubicBezTo>
                      <a:pt x="22693" y="44"/>
                      <a:pt x="22206" y="0"/>
                      <a:pt x="217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7"/>
              <p:cNvSpPr/>
              <p:nvPr/>
            </p:nvSpPr>
            <p:spPr>
              <a:xfrm>
                <a:off x="8803300" y="4218250"/>
                <a:ext cx="598650" cy="78750"/>
              </a:xfrm>
              <a:custGeom>
                <a:avLst/>
                <a:gdLst/>
                <a:ahLst/>
                <a:cxnLst/>
                <a:rect l="l" t="t" r="r" b="b"/>
                <a:pathLst>
                  <a:path w="23946" h="3150" extrusionOk="0">
                    <a:moveTo>
                      <a:pt x="11347" y="0"/>
                    </a:moveTo>
                    <a:cubicBezTo>
                      <a:pt x="11013" y="0"/>
                      <a:pt x="10659" y="21"/>
                      <a:pt x="10304" y="21"/>
                    </a:cubicBezTo>
                    <a:lnTo>
                      <a:pt x="8365" y="21"/>
                    </a:lnTo>
                    <a:cubicBezTo>
                      <a:pt x="8344" y="32"/>
                      <a:pt x="8318" y="37"/>
                      <a:pt x="8292" y="37"/>
                    </a:cubicBezTo>
                    <a:cubicBezTo>
                      <a:pt x="8265" y="37"/>
                      <a:pt x="8239" y="32"/>
                      <a:pt x="8219" y="21"/>
                    </a:cubicBezTo>
                    <a:cubicBezTo>
                      <a:pt x="8198" y="32"/>
                      <a:pt x="8182" y="37"/>
                      <a:pt x="8166" y="37"/>
                    </a:cubicBezTo>
                    <a:cubicBezTo>
                      <a:pt x="8151" y="37"/>
                      <a:pt x="8135" y="32"/>
                      <a:pt x="8114" y="21"/>
                    </a:cubicBezTo>
                    <a:lnTo>
                      <a:pt x="7843" y="21"/>
                    </a:lnTo>
                    <a:cubicBezTo>
                      <a:pt x="7655" y="42"/>
                      <a:pt x="7468" y="42"/>
                      <a:pt x="7259" y="63"/>
                    </a:cubicBezTo>
                    <a:lnTo>
                      <a:pt x="6571" y="63"/>
                    </a:lnTo>
                    <a:lnTo>
                      <a:pt x="5716" y="126"/>
                    </a:lnTo>
                    <a:lnTo>
                      <a:pt x="5570" y="146"/>
                    </a:lnTo>
                    <a:lnTo>
                      <a:pt x="5403" y="167"/>
                    </a:lnTo>
                    <a:cubicBezTo>
                      <a:pt x="4402" y="251"/>
                      <a:pt x="3505" y="376"/>
                      <a:pt x="2733" y="501"/>
                    </a:cubicBezTo>
                    <a:lnTo>
                      <a:pt x="2587" y="522"/>
                    </a:lnTo>
                    <a:lnTo>
                      <a:pt x="2441" y="564"/>
                    </a:lnTo>
                    <a:cubicBezTo>
                      <a:pt x="898" y="856"/>
                      <a:pt x="1" y="1189"/>
                      <a:pt x="1" y="1586"/>
                    </a:cubicBezTo>
                    <a:cubicBezTo>
                      <a:pt x="1" y="2024"/>
                      <a:pt x="1252" y="2441"/>
                      <a:pt x="3275" y="2733"/>
                    </a:cubicBezTo>
                    <a:cubicBezTo>
                      <a:pt x="3338" y="2754"/>
                      <a:pt x="3400" y="2754"/>
                      <a:pt x="3463" y="2774"/>
                    </a:cubicBezTo>
                    <a:cubicBezTo>
                      <a:pt x="3505" y="2774"/>
                      <a:pt x="3567" y="2795"/>
                      <a:pt x="3630" y="2795"/>
                    </a:cubicBezTo>
                    <a:cubicBezTo>
                      <a:pt x="3880" y="2816"/>
                      <a:pt x="4130" y="2858"/>
                      <a:pt x="4381" y="2879"/>
                    </a:cubicBezTo>
                    <a:cubicBezTo>
                      <a:pt x="4548" y="2900"/>
                      <a:pt x="4714" y="2920"/>
                      <a:pt x="4881" y="2941"/>
                    </a:cubicBezTo>
                    <a:cubicBezTo>
                      <a:pt x="5382" y="2983"/>
                      <a:pt x="5903" y="3046"/>
                      <a:pt x="6467" y="3066"/>
                    </a:cubicBezTo>
                    <a:lnTo>
                      <a:pt x="6633" y="3087"/>
                    </a:lnTo>
                    <a:lnTo>
                      <a:pt x="6800" y="3087"/>
                    </a:lnTo>
                    <a:cubicBezTo>
                      <a:pt x="6946" y="3108"/>
                      <a:pt x="7071" y="3108"/>
                      <a:pt x="7197" y="3108"/>
                    </a:cubicBezTo>
                    <a:lnTo>
                      <a:pt x="7468" y="3129"/>
                    </a:lnTo>
                    <a:lnTo>
                      <a:pt x="9241" y="3129"/>
                    </a:lnTo>
                    <a:lnTo>
                      <a:pt x="9616" y="3150"/>
                    </a:lnTo>
                    <a:lnTo>
                      <a:pt x="10033" y="3150"/>
                    </a:lnTo>
                    <a:cubicBezTo>
                      <a:pt x="10044" y="3139"/>
                      <a:pt x="10059" y="3134"/>
                      <a:pt x="10075" y="3134"/>
                    </a:cubicBezTo>
                    <a:cubicBezTo>
                      <a:pt x="10091" y="3134"/>
                      <a:pt x="10106" y="3139"/>
                      <a:pt x="10117" y="3150"/>
                    </a:cubicBezTo>
                    <a:lnTo>
                      <a:pt x="14643" y="3150"/>
                    </a:lnTo>
                    <a:cubicBezTo>
                      <a:pt x="14789" y="3150"/>
                      <a:pt x="14914" y="3129"/>
                      <a:pt x="15060" y="3129"/>
                    </a:cubicBezTo>
                    <a:lnTo>
                      <a:pt x="15560" y="3129"/>
                    </a:lnTo>
                    <a:cubicBezTo>
                      <a:pt x="16019" y="3108"/>
                      <a:pt x="16457" y="3087"/>
                      <a:pt x="16895" y="3066"/>
                    </a:cubicBezTo>
                    <a:cubicBezTo>
                      <a:pt x="16916" y="3056"/>
                      <a:pt x="16937" y="3051"/>
                      <a:pt x="16958" y="3051"/>
                    </a:cubicBezTo>
                    <a:cubicBezTo>
                      <a:pt x="16979" y="3051"/>
                      <a:pt x="17000" y="3056"/>
                      <a:pt x="17020" y="3066"/>
                    </a:cubicBezTo>
                    <a:lnTo>
                      <a:pt x="17187" y="3046"/>
                    </a:lnTo>
                    <a:lnTo>
                      <a:pt x="17563" y="3046"/>
                    </a:lnTo>
                    <a:lnTo>
                      <a:pt x="17709" y="3025"/>
                    </a:lnTo>
                    <a:cubicBezTo>
                      <a:pt x="19002" y="2941"/>
                      <a:pt x="20316" y="2774"/>
                      <a:pt x="21588" y="2545"/>
                    </a:cubicBezTo>
                    <a:cubicBezTo>
                      <a:pt x="21651" y="2545"/>
                      <a:pt x="21713" y="2524"/>
                      <a:pt x="21755" y="2524"/>
                    </a:cubicBezTo>
                    <a:lnTo>
                      <a:pt x="21943" y="2482"/>
                    </a:lnTo>
                    <a:cubicBezTo>
                      <a:pt x="23194" y="2211"/>
                      <a:pt x="23945" y="1898"/>
                      <a:pt x="23945" y="1544"/>
                    </a:cubicBezTo>
                    <a:cubicBezTo>
                      <a:pt x="23945" y="1252"/>
                      <a:pt x="23361" y="960"/>
                      <a:pt x="22381" y="710"/>
                    </a:cubicBezTo>
                    <a:cubicBezTo>
                      <a:pt x="22339" y="710"/>
                      <a:pt x="22277" y="689"/>
                      <a:pt x="22235" y="689"/>
                    </a:cubicBezTo>
                    <a:cubicBezTo>
                      <a:pt x="22193" y="668"/>
                      <a:pt x="22131" y="668"/>
                      <a:pt x="22089" y="647"/>
                    </a:cubicBezTo>
                    <a:cubicBezTo>
                      <a:pt x="20858" y="397"/>
                      <a:pt x="19628" y="230"/>
                      <a:pt x="18397" y="126"/>
                    </a:cubicBezTo>
                    <a:cubicBezTo>
                      <a:pt x="18335" y="126"/>
                      <a:pt x="18293" y="126"/>
                      <a:pt x="18230" y="105"/>
                    </a:cubicBezTo>
                    <a:lnTo>
                      <a:pt x="17855" y="105"/>
                    </a:lnTo>
                    <a:cubicBezTo>
                      <a:pt x="17813" y="105"/>
                      <a:pt x="17751" y="105"/>
                      <a:pt x="17709" y="84"/>
                    </a:cubicBezTo>
                    <a:cubicBezTo>
                      <a:pt x="17688" y="94"/>
                      <a:pt x="17667" y="99"/>
                      <a:pt x="17649" y="99"/>
                    </a:cubicBezTo>
                    <a:cubicBezTo>
                      <a:pt x="17631" y="99"/>
                      <a:pt x="17615" y="94"/>
                      <a:pt x="17604" y="84"/>
                    </a:cubicBezTo>
                    <a:lnTo>
                      <a:pt x="17292" y="84"/>
                    </a:lnTo>
                    <a:cubicBezTo>
                      <a:pt x="16812" y="63"/>
                      <a:pt x="16311" y="21"/>
                      <a:pt x="1579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7"/>
              <p:cNvSpPr/>
              <p:nvPr/>
            </p:nvSpPr>
            <p:spPr>
              <a:xfrm>
                <a:off x="8813925" y="4282750"/>
                <a:ext cx="405500" cy="41400"/>
              </a:xfrm>
              <a:custGeom>
                <a:avLst/>
                <a:gdLst/>
                <a:ahLst/>
                <a:cxnLst/>
                <a:rect l="l" t="t" r="r" b="b"/>
                <a:pathLst>
                  <a:path w="16220" h="1656" extrusionOk="0">
                    <a:moveTo>
                      <a:pt x="125" y="1"/>
                    </a:moveTo>
                    <a:cubicBezTo>
                      <a:pt x="28" y="1"/>
                      <a:pt x="1" y="159"/>
                      <a:pt x="76" y="215"/>
                    </a:cubicBezTo>
                    <a:cubicBezTo>
                      <a:pt x="493" y="486"/>
                      <a:pt x="973" y="674"/>
                      <a:pt x="1453" y="778"/>
                    </a:cubicBezTo>
                    <a:cubicBezTo>
                      <a:pt x="1953" y="904"/>
                      <a:pt x="2433" y="1008"/>
                      <a:pt x="2934" y="1112"/>
                    </a:cubicBezTo>
                    <a:cubicBezTo>
                      <a:pt x="3956" y="1300"/>
                      <a:pt x="4978" y="1425"/>
                      <a:pt x="6021" y="1508"/>
                    </a:cubicBezTo>
                    <a:cubicBezTo>
                      <a:pt x="7303" y="1608"/>
                      <a:pt x="8593" y="1656"/>
                      <a:pt x="9881" y="1656"/>
                    </a:cubicBezTo>
                    <a:cubicBezTo>
                      <a:pt x="10751" y="1656"/>
                      <a:pt x="11620" y="1634"/>
                      <a:pt x="12487" y="1592"/>
                    </a:cubicBezTo>
                    <a:cubicBezTo>
                      <a:pt x="13655" y="1529"/>
                      <a:pt x="14823" y="1467"/>
                      <a:pt x="15991" y="1383"/>
                    </a:cubicBezTo>
                    <a:cubicBezTo>
                      <a:pt x="16214" y="1363"/>
                      <a:pt x="16220" y="1007"/>
                      <a:pt x="16009" y="1007"/>
                    </a:cubicBezTo>
                    <a:cubicBezTo>
                      <a:pt x="16003" y="1007"/>
                      <a:pt x="15997" y="1007"/>
                      <a:pt x="15991" y="1008"/>
                    </a:cubicBezTo>
                    <a:cubicBezTo>
                      <a:pt x="13760" y="1142"/>
                      <a:pt x="11518" y="1289"/>
                      <a:pt x="9279" y="1289"/>
                    </a:cubicBezTo>
                    <a:cubicBezTo>
                      <a:pt x="7352" y="1289"/>
                      <a:pt x="5428" y="1180"/>
                      <a:pt x="3518" y="862"/>
                    </a:cubicBezTo>
                    <a:cubicBezTo>
                      <a:pt x="2371" y="695"/>
                      <a:pt x="1244" y="403"/>
                      <a:pt x="160" y="7"/>
                    </a:cubicBezTo>
                    <a:cubicBezTo>
                      <a:pt x="147" y="3"/>
                      <a:pt x="136" y="1"/>
                      <a:pt x="12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7"/>
              <p:cNvSpPr/>
              <p:nvPr/>
            </p:nvSpPr>
            <p:spPr>
              <a:xfrm>
                <a:off x="9235575" y="4282375"/>
                <a:ext cx="150725" cy="29850"/>
              </a:xfrm>
              <a:custGeom>
                <a:avLst/>
                <a:gdLst/>
                <a:ahLst/>
                <a:cxnLst/>
                <a:rect l="l" t="t" r="r" b="b"/>
                <a:pathLst>
                  <a:path w="6029" h="1194" extrusionOk="0">
                    <a:moveTo>
                      <a:pt x="5841" y="1"/>
                    </a:moveTo>
                    <a:cubicBezTo>
                      <a:pt x="5632" y="22"/>
                      <a:pt x="5424" y="84"/>
                      <a:pt x="5236" y="189"/>
                    </a:cubicBezTo>
                    <a:cubicBezTo>
                      <a:pt x="5048" y="272"/>
                      <a:pt x="4840" y="335"/>
                      <a:pt x="4631" y="418"/>
                    </a:cubicBezTo>
                    <a:cubicBezTo>
                      <a:pt x="4214" y="543"/>
                      <a:pt x="3797" y="668"/>
                      <a:pt x="3359" y="752"/>
                    </a:cubicBezTo>
                    <a:cubicBezTo>
                      <a:pt x="2274" y="919"/>
                      <a:pt x="1190" y="1002"/>
                      <a:pt x="84" y="1023"/>
                    </a:cubicBezTo>
                    <a:cubicBezTo>
                      <a:pt x="1" y="1044"/>
                      <a:pt x="1" y="1169"/>
                      <a:pt x="84" y="1190"/>
                    </a:cubicBezTo>
                    <a:cubicBezTo>
                      <a:pt x="225" y="1192"/>
                      <a:pt x="365" y="1194"/>
                      <a:pt x="505" y="1194"/>
                    </a:cubicBezTo>
                    <a:cubicBezTo>
                      <a:pt x="1487" y="1194"/>
                      <a:pt x="2454" y="1130"/>
                      <a:pt x="3421" y="1002"/>
                    </a:cubicBezTo>
                    <a:cubicBezTo>
                      <a:pt x="3901" y="939"/>
                      <a:pt x="4360" y="835"/>
                      <a:pt x="4798" y="710"/>
                    </a:cubicBezTo>
                    <a:cubicBezTo>
                      <a:pt x="5173" y="606"/>
                      <a:pt x="5716" y="522"/>
                      <a:pt x="5966" y="209"/>
                    </a:cubicBezTo>
                    <a:cubicBezTo>
                      <a:pt x="6028" y="126"/>
                      <a:pt x="5924" y="1"/>
                      <a:pt x="584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7"/>
              <p:cNvSpPr/>
              <p:nvPr/>
            </p:nvSpPr>
            <p:spPr>
              <a:xfrm>
                <a:off x="8952425" y="4681800"/>
                <a:ext cx="277450" cy="25700"/>
              </a:xfrm>
              <a:custGeom>
                <a:avLst/>
                <a:gdLst/>
                <a:ahLst/>
                <a:cxnLst/>
                <a:rect l="l" t="t" r="r" b="b"/>
                <a:pathLst>
                  <a:path w="11098" h="1028" extrusionOk="0">
                    <a:moveTo>
                      <a:pt x="10868" y="1"/>
                    </a:moveTo>
                    <a:cubicBezTo>
                      <a:pt x="10659" y="1"/>
                      <a:pt x="10451" y="63"/>
                      <a:pt x="10242" y="147"/>
                    </a:cubicBezTo>
                    <a:cubicBezTo>
                      <a:pt x="10033" y="188"/>
                      <a:pt x="9825" y="251"/>
                      <a:pt x="9616" y="293"/>
                    </a:cubicBezTo>
                    <a:cubicBezTo>
                      <a:pt x="9178" y="397"/>
                      <a:pt x="8719" y="480"/>
                      <a:pt x="8261" y="522"/>
                    </a:cubicBezTo>
                    <a:cubicBezTo>
                      <a:pt x="7611" y="599"/>
                      <a:pt x="6950" y="642"/>
                      <a:pt x="6286" y="642"/>
                    </a:cubicBezTo>
                    <a:cubicBezTo>
                      <a:pt x="6054" y="642"/>
                      <a:pt x="5822" y="637"/>
                      <a:pt x="5591" y="626"/>
                    </a:cubicBezTo>
                    <a:cubicBezTo>
                      <a:pt x="4715" y="606"/>
                      <a:pt x="3839" y="543"/>
                      <a:pt x="2942" y="460"/>
                    </a:cubicBezTo>
                    <a:cubicBezTo>
                      <a:pt x="2024" y="376"/>
                      <a:pt x="1065" y="355"/>
                      <a:pt x="126" y="209"/>
                    </a:cubicBezTo>
                    <a:cubicBezTo>
                      <a:pt x="43" y="209"/>
                      <a:pt x="1" y="334"/>
                      <a:pt x="84" y="376"/>
                    </a:cubicBezTo>
                    <a:lnTo>
                      <a:pt x="84" y="355"/>
                    </a:lnTo>
                    <a:cubicBezTo>
                      <a:pt x="981" y="606"/>
                      <a:pt x="1899" y="772"/>
                      <a:pt x="2838" y="835"/>
                    </a:cubicBezTo>
                    <a:cubicBezTo>
                      <a:pt x="3776" y="918"/>
                      <a:pt x="4715" y="1002"/>
                      <a:pt x="5653" y="1023"/>
                    </a:cubicBezTo>
                    <a:cubicBezTo>
                      <a:pt x="5810" y="1026"/>
                      <a:pt x="5966" y="1028"/>
                      <a:pt x="6121" y="1028"/>
                    </a:cubicBezTo>
                    <a:cubicBezTo>
                      <a:pt x="6898" y="1028"/>
                      <a:pt x="7666" y="984"/>
                      <a:pt x="8448" y="898"/>
                    </a:cubicBezTo>
                    <a:cubicBezTo>
                      <a:pt x="8886" y="835"/>
                      <a:pt x="9345" y="772"/>
                      <a:pt x="9783" y="668"/>
                    </a:cubicBezTo>
                    <a:cubicBezTo>
                      <a:pt x="10159" y="585"/>
                      <a:pt x="10680" y="522"/>
                      <a:pt x="10972" y="251"/>
                    </a:cubicBezTo>
                    <a:cubicBezTo>
                      <a:pt x="11097" y="168"/>
                      <a:pt x="10993" y="1"/>
                      <a:pt x="108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7"/>
              <p:cNvSpPr/>
              <p:nvPr/>
            </p:nvSpPr>
            <p:spPr>
              <a:xfrm>
                <a:off x="8827300" y="2694875"/>
                <a:ext cx="271175" cy="222400"/>
              </a:xfrm>
              <a:custGeom>
                <a:avLst/>
                <a:gdLst/>
                <a:ahLst/>
                <a:cxnLst/>
                <a:rect l="l" t="t" r="r" b="b"/>
                <a:pathLst>
                  <a:path w="10847" h="8896" extrusionOk="0">
                    <a:moveTo>
                      <a:pt x="9220" y="1"/>
                    </a:moveTo>
                    <a:cubicBezTo>
                      <a:pt x="9158" y="1"/>
                      <a:pt x="9095" y="4"/>
                      <a:pt x="9031" y="11"/>
                    </a:cubicBezTo>
                    <a:cubicBezTo>
                      <a:pt x="8468" y="73"/>
                      <a:pt x="7905" y="261"/>
                      <a:pt x="7425" y="574"/>
                    </a:cubicBezTo>
                    <a:cubicBezTo>
                      <a:pt x="4026" y="2347"/>
                      <a:pt x="1001" y="5100"/>
                      <a:pt x="0" y="8896"/>
                    </a:cubicBezTo>
                    <a:cubicBezTo>
                      <a:pt x="918" y="8354"/>
                      <a:pt x="2023" y="8062"/>
                      <a:pt x="3004" y="7686"/>
                    </a:cubicBezTo>
                    <a:lnTo>
                      <a:pt x="5653" y="6643"/>
                    </a:lnTo>
                    <a:cubicBezTo>
                      <a:pt x="6841" y="6184"/>
                      <a:pt x="8051" y="5705"/>
                      <a:pt x="9052" y="4912"/>
                    </a:cubicBezTo>
                    <a:cubicBezTo>
                      <a:pt x="10033" y="4120"/>
                      <a:pt x="10825" y="2952"/>
                      <a:pt x="10825" y="1700"/>
                    </a:cubicBezTo>
                    <a:cubicBezTo>
                      <a:pt x="10846" y="1325"/>
                      <a:pt x="10742" y="970"/>
                      <a:pt x="10554" y="657"/>
                    </a:cubicBezTo>
                    <a:cubicBezTo>
                      <a:pt x="10238" y="229"/>
                      <a:pt x="9739" y="1"/>
                      <a:pt x="92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7"/>
              <p:cNvSpPr/>
              <p:nvPr/>
            </p:nvSpPr>
            <p:spPr>
              <a:xfrm>
                <a:off x="8821550" y="2922125"/>
                <a:ext cx="286300" cy="197975"/>
              </a:xfrm>
              <a:custGeom>
                <a:avLst/>
                <a:gdLst/>
                <a:ahLst/>
                <a:cxnLst/>
                <a:rect l="l" t="t" r="r" b="b"/>
                <a:pathLst>
                  <a:path w="11452" h="7919" extrusionOk="0">
                    <a:moveTo>
                      <a:pt x="9347" y="1"/>
                    </a:moveTo>
                    <a:cubicBezTo>
                      <a:pt x="8624" y="1"/>
                      <a:pt x="7906" y="285"/>
                      <a:pt x="7238" y="619"/>
                    </a:cubicBezTo>
                    <a:cubicBezTo>
                      <a:pt x="5549" y="1433"/>
                      <a:pt x="4026" y="2580"/>
                      <a:pt x="2754" y="3957"/>
                    </a:cubicBezTo>
                    <a:cubicBezTo>
                      <a:pt x="2274" y="4478"/>
                      <a:pt x="1" y="7648"/>
                      <a:pt x="1419" y="7899"/>
                    </a:cubicBezTo>
                    <a:cubicBezTo>
                      <a:pt x="1491" y="7912"/>
                      <a:pt x="1569" y="7919"/>
                      <a:pt x="1651" y="7919"/>
                    </a:cubicBezTo>
                    <a:cubicBezTo>
                      <a:pt x="2573" y="7919"/>
                      <a:pt x="4093" y="7122"/>
                      <a:pt x="4840" y="6835"/>
                    </a:cubicBezTo>
                    <a:cubicBezTo>
                      <a:pt x="5987" y="6397"/>
                      <a:pt x="7071" y="5875"/>
                      <a:pt x="8156" y="5291"/>
                    </a:cubicBezTo>
                    <a:cubicBezTo>
                      <a:pt x="9199" y="4728"/>
                      <a:pt x="10242" y="4040"/>
                      <a:pt x="10930" y="3060"/>
                    </a:cubicBezTo>
                    <a:cubicBezTo>
                      <a:pt x="11285" y="2622"/>
                      <a:pt x="11452" y="2038"/>
                      <a:pt x="11410" y="1454"/>
                    </a:cubicBezTo>
                    <a:cubicBezTo>
                      <a:pt x="11264" y="640"/>
                      <a:pt x="10429" y="77"/>
                      <a:pt x="9616" y="14"/>
                    </a:cubicBezTo>
                    <a:cubicBezTo>
                      <a:pt x="9526" y="5"/>
                      <a:pt x="9436" y="1"/>
                      <a:pt x="934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7"/>
              <p:cNvSpPr/>
              <p:nvPr/>
            </p:nvSpPr>
            <p:spPr>
              <a:xfrm>
                <a:off x="8607250" y="2631900"/>
                <a:ext cx="211200" cy="281925"/>
              </a:xfrm>
              <a:custGeom>
                <a:avLst/>
                <a:gdLst/>
                <a:ahLst/>
                <a:cxnLst/>
                <a:rect l="l" t="t" r="r" b="b"/>
                <a:pathLst>
                  <a:path w="8448" h="11277" extrusionOk="0">
                    <a:moveTo>
                      <a:pt x="1373" y="0"/>
                    </a:moveTo>
                    <a:cubicBezTo>
                      <a:pt x="1136" y="0"/>
                      <a:pt x="905" y="59"/>
                      <a:pt x="688" y="194"/>
                    </a:cubicBezTo>
                    <a:cubicBezTo>
                      <a:pt x="230" y="527"/>
                      <a:pt x="0" y="1090"/>
                      <a:pt x="84" y="1674"/>
                    </a:cubicBezTo>
                    <a:cubicBezTo>
                      <a:pt x="167" y="2217"/>
                      <a:pt x="355" y="2759"/>
                      <a:pt x="647" y="3239"/>
                    </a:cubicBezTo>
                    <a:cubicBezTo>
                      <a:pt x="1585" y="4991"/>
                      <a:pt x="2774" y="6618"/>
                      <a:pt x="4130" y="8078"/>
                    </a:cubicBezTo>
                    <a:cubicBezTo>
                      <a:pt x="4957" y="8945"/>
                      <a:pt x="6956" y="11277"/>
                      <a:pt x="8313" y="11277"/>
                    </a:cubicBezTo>
                    <a:cubicBezTo>
                      <a:pt x="8358" y="11277"/>
                      <a:pt x="8403" y="11274"/>
                      <a:pt x="8448" y="11269"/>
                    </a:cubicBezTo>
                    <a:cubicBezTo>
                      <a:pt x="7196" y="7619"/>
                      <a:pt x="6070" y="3802"/>
                      <a:pt x="3296" y="986"/>
                    </a:cubicBezTo>
                    <a:cubicBezTo>
                      <a:pt x="2770" y="476"/>
                      <a:pt x="2050" y="0"/>
                      <a:pt x="13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7"/>
              <p:cNvSpPr/>
              <p:nvPr/>
            </p:nvSpPr>
            <p:spPr>
              <a:xfrm>
                <a:off x="8602550" y="2932225"/>
                <a:ext cx="250575" cy="190325"/>
              </a:xfrm>
              <a:custGeom>
                <a:avLst/>
                <a:gdLst/>
                <a:ahLst/>
                <a:cxnLst/>
                <a:rect l="l" t="t" r="r" b="b"/>
                <a:pathLst>
                  <a:path w="10023" h="7613" extrusionOk="0">
                    <a:moveTo>
                      <a:pt x="1795" y="1"/>
                    </a:moveTo>
                    <a:cubicBezTo>
                      <a:pt x="1272" y="1"/>
                      <a:pt x="775" y="140"/>
                      <a:pt x="438" y="528"/>
                    </a:cubicBezTo>
                    <a:cubicBezTo>
                      <a:pt x="0" y="1029"/>
                      <a:pt x="0" y="1801"/>
                      <a:pt x="272" y="2385"/>
                    </a:cubicBezTo>
                    <a:cubicBezTo>
                      <a:pt x="564" y="2969"/>
                      <a:pt x="1002" y="3490"/>
                      <a:pt x="1523" y="3886"/>
                    </a:cubicBezTo>
                    <a:cubicBezTo>
                      <a:pt x="3379" y="5409"/>
                      <a:pt x="5528" y="6556"/>
                      <a:pt x="7822" y="7244"/>
                    </a:cubicBezTo>
                    <a:cubicBezTo>
                      <a:pt x="8358" y="7410"/>
                      <a:pt x="8972" y="7612"/>
                      <a:pt x="9376" y="7612"/>
                    </a:cubicBezTo>
                    <a:cubicBezTo>
                      <a:pt x="9835" y="7612"/>
                      <a:pt x="10022" y="7350"/>
                      <a:pt x="9512" y="6473"/>
                    </a:cubicBezTo>
                    <a:cubicBezTo>
                      <a:pt x="8844" y="5284"/>
                      <a:pt x="8093" y="4178"/>
                      <a:pt x="7238" y="3135"/>
                    </a:cubicBezTo>
                    <a:cubicBezTo>
                      <a:pt x="6028" y="1759"/>
                      <a:pt x="4527" y="591"/>
                      <a:pt x="2754" y="132"/>
                    </a:cubicBezTo>
                    <a:cubicBezTo>
                      <a:pt x="2445" y="53"/>
                      <a:pt x="2115" y="1"/>
                      <a:pt x="17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7"/>
              <p:cNvSpPr/>
              <p:nvPr/>
            </p:nvSpPr>
            <p:spPr>
              <a:xfrm>
                <a:off x="8918025" y="3070050"/>
                <a:ext cx="213800" cy="264375"/>
              </a:xfrm>
              <a:custGeom>
                <a:avLst/>
                <a:gdLst/>
                <a:ahLst/>
                <a:cxnLst/>
                <a:rect l="l" t="t" r="r" b="b"/>
                <a:pathLst>
                  <a:path w="8552" h="10575" extrusionOk="0">
                    <a:moveTo>
                      <a:pt x="7280" y="0"/>
                    </a:moveTo>
                    <a:cubicBezTo>
                      <a:pt x="6195" y="0"/>
                      <a:pt x="5152" y="355"/>
                      <a:pt x="4318" y="1043"/>
                    </a:cubicBezTo>
                    <a:cubicBezTo>
                      <a:pt x="3484" y="1710"/>
                      <a:pt x="2774" y="2503"/>
                      <a:pt x="2211" y="3400"/>
                    </a:cubicBezTo>
                    <a:cubicBezTo>
                      <a:pt x="605" y="5736"/>
                      <a:pt x="0" y="7780"/>
                      <a:pt x="0" y="10575"/>
                    </a:cubicBezTo>
                    <a:cubicBezTo>
                      <a:pt x="334" y="9907"/>
                      <a:pt x="1210" y="9136"/>
                      <a:pt x="1815" y="8656"/>
                    </a:cubicBezTo>
                    <a:cubicBezTo>
                      <a:pt x="2316" y="8281"/>
                      <a:pt x="2837" y="7926"/>
                      <a:pt x="3379" y="7592"/>
                    </a:cubicBezTo>
                    <a:cubicBezTo>
                      <a:pt x="4652" y="6779"/>
                      <a:pt x="5986" y="5986"/>
                      <a:pt x="6967" y="4818"/>
                    </a:cubicBezTo>
                    <a:cubicBezTo>
                      <a:pt x="7947" y="3671"/>
                      <a:pt x="8552" y="2065"/>
                      <a:pt x="8114" y="626"/>
                    </a:cubicBezTo>
                    <a:cubicBezTo>
                      <a:pt x="8072" y="459"/>
                      <a:pt x="7989" y="313"/>
                      <a:pt x="7864" y="188"/>
                    </a:cubicBezTo>
                    <a:cubicBezTo>
                      <a:pt x="7697" y="63"/>
                      <a:pt x="7488" y="0"/>
                      <a:pt x="72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7"/>
              <p:cNvSpPr/>
              <p:nvPr/>
            </p:nvSpPr>
            <p:spPr>
              <a:xfrm>
                <a:off x="9355000" y="2794100"/>
                <a:ext cx="213800" cy="263975"/>
              </a:xfrm>
              <a:custGeom>
                <a:avLst/>
                <a:gdLst/>
                <a:ahLst/>
                <a:cxnLst/>
                <a:rect l="l" t="t" r="r" b="b"/>
                <a:pathLst>
                  <a:path w="8552" h="10559" extrusionOk="0">
                    <a:moveTo>
                      <a:pt x="7359" y="1"/>
                    </a:moveTo>
                    <a:cubicBezTo>
                      <a:pt x="7332" y="1"/>
                      <a:pt x="7306" y="2"/>
                      <a:pt x="7279" y="5"/>
                    </a:cubicBezTo>
                    <a:cubicBezTo>
                      <a:pt x="7251" y="4"/>
                      <a:pt x="7223" y="4"/>
                      <a:pt x="7195" y="4"/>
                    </a:cubicBezTo>
                    <a:cubicBezTo>
                      <a:pt x="6160" y="4"/>
                      <a:pt x="5130" y="377"/>
                      <a:pt x="4318" y="1047"/>
                    </a:cubicBezTo>
                    <a:cubicBezTo>
                      <a:pt x="3504" y="1715"/>
                      <a:pt x="2795" y="2507"/>
                      <a:pt x="2211" y="3404"/>
                    </a:cubicBezTo>
                    <a:cubicBezTo>
                      <a:pt x="605" y="5720"/>
                      <a:pt x="0" y="7764"/>
                      <a:pt x="0" y="10558"/>
                    </a:cubicBezTo>
                    <a:cubicBezTo>
                      <a:pt x="355" y="9891"/>
                      <a:pt x="1231" y="9119"/>
                      <a:pt x="1836" y="8660"/>
                    </a:cubicBezTo>
                    <a:cubicBezTo>
                      <a:pt x="2336" y="8264"/>
                      <a:pt x="2878" y="7910"/>
                      <a:pt x="3400" y="7576"/>
                    </a:cubicBezTo>
                    <a:cubicBezTo>
                      <a:pt x="4672" y="6762"/>
                      <a:pt x="5986" y="5970"/>
                      <a:pt x="6987" y="4823"/>
                    </a:cubicBezTo>
                    <a:cubicBezTo>
                      <a:pt x="7968" y="3655"/>
                      <a:pt x="8552" y="2069"/>
                      <a:pt x="8114" y="609"/>
                    </a:cubicBezTo>
                    <a:cubicBezTo>
                      <a:pt x="8072" y="443"/>
                      <a:pt x="7989" y="297"/>
                      <a:pt x="7863" y="171"/>
                    </a:cubicBezTo>
                    <a:cubicBezTo>
                      <a:pt x="7718" y="62"/>
                      <a:pt x="7540" y="1"/>
                      <a:pt x="73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7"/>
              <p:cNvSpPr/>
              <p:nvPr/>
            </p:nvSpPr>
            <p:spPr>
              <a:xfrm>
                <a:off x="8590550" y="3124400"/>
                <a:ext cx="309775" cy="168175"/>
              </a:xfrm>
              <a:custGeom>
                <a:avLst/>
                <a:gdLst/>
                <a:ahLst/>
                <a:cxnLst/>
                <a:rect l="l" t="t" r="r" b="b"/>
                <a:pathLst>
                  <a:path w="12391" h="6727" extrusionOk="0">
                    <a:moveTo>
                      <a:pt x="2567" y="1"/>
                    </a:moveTo>
                    <a:cubicBezTo>
                      <a:pt x="2241" y="1"/>
                      <a:pt x="1918" y="49"/>
                      <a:pt x="1607" y="162"/>
                    </a:cubicBezTo>
                    <a:cubicBezTo>
                      <a:pt x="689" y="496"/>
                      <a:pt x="1" y="1539"/>
                      <a:pt x="334" y="2457"/>
                    </a:cubicBezTo>
                    <a:cubicBezTo>
                      <a:pt x="522" y="2999"/>
                      <a:pt x="1023" y="3374"/>
                      <a:pt x="1502" y="3687"/>
                    </a:cubicBezTo>
                    <a:cubicBezTo>
                      <a:pt x="4002" y="5320"/>
                      <a:pt x="7060" y="6727"/>
                      <a:pt x="10104" y="6727"/>
                    </a:cubicBezTo>
                    <a:cubicBezTo>
                      <a:pt x="10870" y="6727"/>
                      <a:pt x="11635" y="6637"/>
                      <a:pt x="12390" y="6440"/>
                    </a:cubicBezTo>
                    <a:cubicBezTo>
                      <a:pt x="9491" y="4813"/>
                      <a:pt x="7489" y="1768"/>
                      <a:pt x="4443" y="433"/>
                    </a:cubicBezTo>
                    <a:cubicBezTo>
                      <a:pt x="3850" y="185"/>
                      <a:pt x="3203" y="1"/>
                      <a:pt x="256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7"/>
              <p:cNvSpPr/>
              <p:nvPr/>
            </p:nvSpPr>
            <p:spPr>
              <a:xfrm>
                <a:off x="9194375" y="3377975"/>
                <a:ext cx="204450" cy="110800"/>
              </a:xfrm>
              <a:custGeom>
                <a:avLst/>
                <a:gdLst/>
                <a:ahLst/>
                <a:cxnLst/>
                <a:rect l="l" t="t" r="r" b="b"/>
                <a:pathLst>
                  <a:path w="8178" h="4432" extrusionOk="0">
                    <a:moveTo>
                      <a:pt x="1708" y="1"/>
                    </a:moveTo>
                    <a:cubicBezTo>
                      <a:pt x="1490" y="1"/>
                      <a:pt x="1273" y="35"/>
                      <a:pt x="1065" y="114"/>
                    </a:cubicBezTo>
                    <a:cubicBezTo>
                      <a:pt x="460" y="323"/>
                      <a:pt x="1" y="1011"/>
                      <a:pt x="230" y="1616"/>
                    </a:cubicBezTo>
                    <a:cubicBezTo>
                      <a:pt x="397" y="1971"/>
                      <a:pt x="668" y="2242"/>
                      <a:pt x="1002" y="2429"/>
                    </a:cubicBezTo>
                    <a:cubicBezTo>
                      <a:pt x="2654" y="3497"/>
                      <a:pt x="4666" y="4432"/>
                      <a:pt x="6676" y="4432"/>
                    </a:cubicBezTo>
                    <a:cubicBezTo>
                      <a:pt x="7178" y="4432"/>
                      <a:pt x="7681" y="4373"/>
                      <a:pt x="8177" y="4244"/>
                    </a:cubicBezTo>
                    <a:cubicBezTo>
                      <a:pt x="6258" y="3159"/>
                      <a:pt x="4944" y="1178"/>
                      <a:pt x="2921" y="302"/>
                    </a:cubicBezTo>
                    <a:cubicBezTo>
                      <a:pt x="2539" y="124"/>
                      <a:pt x="2120" y="1"/>
                      <a:pt x="17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7"/>
              <p:cNvSpPr/>
              <p:nvPr/>
            </p:nvSpPr>
            <p:spPr>
              <a:xfrm>
                <a:off x="9176125" y="3514300"/>
                <a:ext cx="161150" cy="161150"/>
              </a:xfrm>
              <a:custGeom>
                <a:avLst/>
                <a:gdLst/>
                <a:ahLst/>
                <a:cxnLst/>
                <a:rect l="l" t="t" r="r" b="b"/>
                <a:pathLst>
                  <a:path w="6446" h="6446" extrusionOk="0">
                    <a:moveTo>
                      <a:pt x="1275" y="0"/>
                    </a:moveTo>
                    <a:cubicBezTo>
                      <a:pt x="661" y="0"/>
                      <a:pt x="1" y="473"/>
                      <a:pt x="1" y="1106"/>
                    </a:cubicBezTo>
                    <a:cubicBezTo>
                      <a:pt x="22" y="1482"/>
                      <a:pt x="168" y="1857"/>
                      <a:pt x="418" y="2149"/>
                    </a:cubicBezTo>
                    <a:cubicBezTo>
                      <a:pt x="1857" y="4151"/>
                      <a:pt x="3901" y="6154"/>
                      <a:pt x="6446" y="6446"/>
                    </a:cubicBezTo>
                    <a:cubicBezTo>
                      <a:pt x="5048" y="4735"/>
                      <a:pt x="4569" y="2399"/>
                      <a:pt x="3004" y="856"/>
                    </a:cubicBezTo>
                    <a:cubicBezTo>
                      <a:pt x="2545" y="397"/>
                      <a:pt x="1961" y="22"/>
                      <a:pt x="1315" y="1"/>
                    </a:cubicBezTo>
                    <a:cubicBezTo>
                      <a:pt x="1302" y="0"/>
                      <a:pt x="1289" y="0"/>
                      <a:pt x="12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7"/>
              <p:cNvSpPr/>
              <p:nvPr/>
            </p:nvSpPr>
            <p:spPr>
              <a:xfrm>
                <a:off x="8696925" y="3376625"/>
                <a:ext cx="293075" cy="116850"/>
              </a:xfrm>
              <a:custGeom>
                <a:avLst/>
                <a:gdLst/>
                <a:ahLst/>
                <a:cxnLst/>
                <a:rect l="l" t="t" r="r" b="b"/>
                <a:pathLst>
                  <a:path w="11723" h="4674" extrusionOk="0">
                    <a:moveTo>
                      <a:pt x="2028" y="0"/>
                    </a:moveTo>
                    <a:cubicBezTo>
                      <a:pt x="1236" y="0"/>
                      <a:pt x="326" y="241"/>
                      <a:pt x="126" y="982"/>
                    </a:cubicBezTo>
                    <a:cubicBezTo>
                      <a:pt x="1" y="1482"/>
                      <a:pt x="168" y="2004"/>
                      <a:pt x="543" y="2358"/>
                    </a:cubicBezTo>
                    <a:cubicBezTo>
                      <a:pt x="1169" y="3005"/>
                      <a:pt x="2107" y="3255"/>
                      <a:pt x="2983" y="3443"/>
                    </a:cubicBezTo>
                    <a:cubicBezTo>
                      <a:pt x="5883" y="4110"/>
                      <a:pt x="8740" y="4632"/>
                      <a:pt x="11723" y="4673"/>
                    </a:cubicBezTo>
                    <a:cubicBezTo>
                      <a:pt x="10972" y="4131"/>
                      <a:pt x="10283" y="3505"/>
                      <a:pt x="9658" y="2817"/>
                    </a:cubicBezTo>
                    <a:cubicBezTo>
                      <a:pt x="9011" y="2150"/>
                      <a:pt x="8302" y="1816"/>
                      <a:pt x="7426" y="1461"/>
                    </a:cubicBezTo>
                    <a:cubicBezTo>
                      <a:pt x="5716" y="752"/>
                      <a:pt x="3964" y="43"/>
                      <a:pt x="2128" y="1"/>
                    </a:cubicBezTo>
                    <a:cubicBezTo>
                      <a:pt x="2095" y="1"/>
                      <a:pt x="2062" y="0"/>
                      <a:pt x="20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7"/>
              <p:cNvSpPr/>
              <p:nvPr/>
            </p:nvSpPr>
            <p:spPr>
              <a:xfrm>
                <a:off x="9116700" y="2971975"/>
                <a:ext cx="247700" cy="99125"/>
              </a:xfrm>
              <a:custGeom>
                <a:avLst/>
                <a:gdLst/>
                <a:ahLst/>
                <a:cxnLst/>
                <a:rect l="l" t="t" r="r" b="b"/>
                <a:pathLst>
                  <a:path w="9908" h="3965" extrusionOk="0">
                    <a:moveTo>
                      <a:pt x="1701" y="1"/>
                    </a:moveTo>
                    <a:cubicBezTo>
                      <a:pt x="1034" y="1"/>
                      <a:pt x="283" y="218"/>
                      <a:pt x="84" y="836"/>
                    </a:cubicBezTo>
                    <a:cubicBezTo>
                      <a:pt x="0" y="1253"/>
                      <a:pt x="146" y="1691"/>
                      <a:pt x="459" y="1983"/>
                    </a:cubicBezTo>
                    <a:cubicBezTo>
                      <a:pt x="980" y="2547"/>
                      <a:pt x="1773" y="2755"/>
                      <a:pt x="2524" y="2922"/>
                    </a:cubicBezTo>
                    <a:cubicBezTo>
                      <a:pt x="4964" y="3485"/>
                      <a:pt x="7405" y="3923"/>
                      <a:pt x="9907" y="3965"/>
                    </a:cubicBezTo>
                    <a:cubicBezTo>
                      <a:pt x="9261" y="3506"/>
                      <a:pt x="8698" y="2985"/>
                      <a:pt x="8176" y="2401"/>
                    </a:cubicBezTo>
                    <a:cubicBezTo>
                      <a:pt x="7634" y="1817"/>
                      <a:pt x="7008" y="1545"/>
                      <a:pt x="6278" y="1233"/>
                    </a:cubicBezTo>
                    <a:cubicBezTo>
                      <a:pt x="4818" y="649"/>
                      <a:pt x="3337" y="44"/>
                      <a:pt x="1794" y="2"/>
                    </a:cubicBezTo>
                    <a:cubicBezTo>
                      <a:pt x="1763" y="1"/>
                      <a:pt x="1732" y="1"/>
                      <a:pt x="17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7"/>
              <p:cNvSpPr/>
              <p:nvPr/>
            </p:nvSpPr>
            <p:spPr>
              <a:xfrm>
                <a:off x="9003025" y="3311325"/>
                <a:ext cx="185650" cy="245775"/>
              </a:xfrm>
              <a:custGeom>
                <a:avLst/>
                <a:gdLst/>
                <a:ahLst/>
                <a:cxnLst/>
                <a:rect l="l" t="t" r="r" b="b"/>
                <a:pathLst>
                  <a:path w="7426" h="9831" extrusionOk="0">
                    <a:moveTo>
                      <a:pt x="6365" y="1"/>
                    </a:moveTo>
                    <a:cubicBezTo>
                      <a:pt x="6329" y="1"/>
                      <a:pt x="6293" y="3"/>
                      <a:pt x="6257" y="6"/>
                    </a:cubicBezTo>
                    <a:cubicBezTo>
                      <a:pt x="4881" y="48"/>
                      <a:pt x="3588" y="840"/>
                      <a:pt x="2712" y="1904"/>
                    </a:cubicBezTo>
                    <a:cubicBezTo>
                      <a:pt x="1836" y="2947"/>
                      <a:pt x="1293" y="4261"/>
                      <a:pt x="897" y="5575"/>
                    </a:cubicBezTo>
                    <a:cubicBezTo>
                      <a:pt x="459" y="6993"/>
                      <a:pt x="42" y="8307"/>
                      <a:pt x="0" y="9830"/>
                    </a:cubicBezTo>
                    <a:cubicBezTo>
                      <a:pt x="814" y="8474"/>
                      <a:pt x="2357" y="7786"/>
                      <a:pt x="3629" y="6931"/>
                    </a:cubicBezTo>
                    <a:cubicBezTo>
                      <a:pt x="5444" y="5659"/>
                      <a:pt x="7008" y="3802"/>
                      <a:pt x="7342" y="1591"/>
                    </a:cubicBezTo>
                    <a:cubicBezTo>
                      <a:pt x="7425" y="1049"/>
                      <a:pt x="7363" y="361"/>
                      <a:pt x="6862" y="110"/>
                    </a:cubicBezTo>
                    <a:cubicBezTo>
                      <a:pt x="6707" y="41"/>
                      <a:pt x="6537" y="1"/>
                      <a:pt x="636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7"/>
              <p:cNvSpPr/>
              <p:nvPr/>
            </p:nvSpPr>
            <p:spPr>
              <a:xfrm>
                <a:off x="9193875" y="3897725"/>
                <a:ext cx="274300" cy="153175"/>
              </a:xfrm>
              <a:custGeom>
                <a:avLst/>
                <a:gdLst/>
                <a:ahLst/>
                <a:cxnLst/>
                <a:rect l="l" t="t" r="r" b="b"/>
                <a:pathLst>
                  <a:path w="10972" h="6127" extrusionOk="0">
                    <a:moveTo>
                      <a:pt x="8262" y="1"/>
                    </a:moveTo>
                    <a:cubicBezTo>
                      <a:pt x="7541" y="1"/>
                      <a:pt x="6808" y="160"/>
                      <a:pt x="6132" y="432"/>
                    </a:cubicBezTo>
                    <a:cubicBezTo>
                      <a:pt x="4860" y="933"/>
                      <a:pt x="3775" y="1829"/>
                      <a:pt x="2795" y="2810"/>
                    </a:cubicBezTo>
                    <a:cubicBezTo>
                      <a:pt x="1752" y="3853"/>
                      <a:pt x="772" y="4833"/>
                      <a:pt x="0" y="6126"/>
                    </a:cubicBezTo>
                    <a:cubicBezTo>
                      <a:pt x="1377" y="5334"/>
                      <a:pt x="3045" y="5459"/>
                      <a:pt x="4568" y="5292"/>
                    </a:cubicBezTo>
                    <a:cubicBezTo>
                      <a:pt x="6779" y="5021"/>
                      <a:pt x="9031" y="4103"/>
                      <a:pt x="10366" y="2330"/>
                    </a:cubicBezTo>
                    <a:cubicBezTo>
                      <a:pt x="10700" y="1892"/>
                      <a:pt x="10971" y="1245"/>
                      <a:pt x="10658" y="807"/>
                    </a:cubicBezTo>
                    <a:cubicBezTo>
                      <a:pt x="10512" y="641"/>
                      <a:pt x="10345" y="515"/>
                      <a:pt x="10158" y="432"/>
                    </a:cubicBezTo>
                    <a:cubicBezTo>
                      <a:pt x="9570" y="133"/>
                      <a:pt x="8921" y="1"/>
                      <a:pt x="82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7"/>
              <p:cNvSpPr/>
              <p:nvPr/>
            </p:nvSpPr>
            <p:spPr>
              <a:xfrm>
                <a:off x="9417550" y="3063075"/>
                <a:ext cx="186200" cy="245300"/>
              </a:xfrm>
              <a:custGeom>
                <a:avLst/>
                <a:gdLst/>
                <a:ahLst/>
                <a:cxnLst/>
                <a:rect l="l" t="t" r="r" b="b"/>
                <a:pathLst>
                  <a:path w="7448" h="9812" extrusionOk="0">
                    <a:moveTo>
                      <a:pt x="6427" y="0"/>
                    </a:moveTo>
                    <a:cubicBezTo>
                      <a:pt x="6378" y="0"/>
                      <a:pt x="6328" y="3"/>
                      <a:pt x="6279" y="8"/>
                    </a:cubicBezTo>
                    <a:cubicBezTo>
                      <a:pt x="4903" y="50"/>
                      <a:pt x="3609" y="821"/>
                      <a:pt x="2733" y="1885"/>
                    </a:cubicBezTo>
                    <a:cubicBezTo>
                      <a:pt x="1857" y="2949"/>
                      <a:pt x="1315" y="4242"/>
                      <a:pt x="898" y="5556"/>
                    </a:cubicBezTo>
                    <a:cubicBezTo>
                      <a:pt x="460" y="6974"/>
                      <a:pt x="64" y="8309"/>
                      <a:pt x="1" y="9811"/>
                    </a:cubicBezTo>
                    <a:cubicBezTo>
                      <a:pt x="835" y="8476"/>
                      <a:pt x="2379" y="7788"/>
                      <a:pt x="3630" y="6912"/>
                    </a:cubicBezTo>
                    <a:cubicBezTo>
                      <a:pt x="5466" y="5640"/>
                      <a:pt x="7030" y="3783"/>
                      <a:pt x="7364" y="1572"/>
                    </a:cubicBezTo>
                    <a:cubicBezTo>
                      <a:pt x="7447" y="1030"/>
                      <a:pt x="7385" y="363"/>
                      <a:pt x="6884" y="91"/>
                    </a:cubicBezTo>
                    <a:cubicBezTo>
                      <a:pt x="6741" y="28"/>
                      <a:pt x="6585" y="0"/>
                      <a:pt x="64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7"/>
              <p:cNvSpPr/>
              <p:nvPr/>
            </p:nvSpPr>
            <p:spPr>
              <a:xfrm>
                <a:off x="8752725" y="3554275"/>
                <a:ext cx="265950" cy="79100"/>
              </a:xfrm>
              <a:custGeom>
                <a:avLst/>
                <a:gdLst/>
                <a:ahLst/>
                <a:cxnLst/>
                <a:rect l="l" t="t" r="r" b="b"/>
                <a:pathLst>
                  <a:path w="10638" h="3164" extrusionOk="0">
                    <a:moveTo>
                      <a:pt x="3386" y="0"/>
                    </a:moveTo>
                    <a:cubicBezTo>
                      <a:pt x="2711" y="0"/>
                      <a:pt x="2042" y="107"/>
                      <a:pt x="1398" y="300"/>
                    </a:cubicBezTo>
                    <a:cubicBezTo>
                      <a:pt x="960" y="425"/>
                      <a:pt x="584" y="696"/>
                      <a:pt x="313" y="1030"/>
                    </a:cubicBezTo>
                    <a:cubicBezTo>
                      <a:pt x="42" y="1405"/>
                      <a:pt x="0" y="1885"/>
                      <a:pt x="230" y="2281"/>
                    </a:cubicBezTo>
                    <a:cubicBezTo>
                      <a:pt x="459" y="2657"/>
                      <a:pt x="939" y="2803"/>
                      <a:pt x="1377" y="2886"/>
                    </a:cubicBezTo>
                    <a:cubicBezTo>
                      <a:pt x="2305" y="3072"/>
                      <a:pt x="3244" y="3164"/>
                      <a:pt x="4181" y="3164"/>
                    </a:cubicBezTo>
                    <a:cubicBezTo>
                      <a:pt x="5457" y="3164"/>
                      <a:pt x="6730" y="2993"/>
                      <a:pt x="7968" y="2657"/>
                    </a:cubicBezTo>
                    <a:cubicBezTo>
                      <a:pt x="8802" y="2427"/>
                      <a:pt x="9887" y="2302"/>
                      <a:pt x="10638" y="1989"/>
                    </a:cubicBezTo>
                    <a:cubicBezTo>
                      <a:pt x="10200" y="1176"/>
                      <a:pt x="8364" y="821"/>
                      <a:pt x="7530" y="613"/>
                    </a:cubicBezTo>
                    <a:cubicBezTo>
                      <a:pt x="6383" y="279"/>
                      <a:pt x="5173" y="91"/>
                      <a:pt x="3984" y="29"/>
                    </a:cubicBezTo>
                    <a:cubicBezTo>
                      <a:pt x="3785" y="10"/>
                      <a:pt x="3585" y="0"/>
                      <a:pt x="33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7"/>
              <p:cNvSpPr/>
              <p:nvPr/>
            </p:nvSpPr>
            <p:spPr>
              <a:xfrm>
                <a:off x="9186050" y="3145675"/>
                <a:ext cx="234150" cy="145475"/>
              </a:xfrm>
              <a:custGeom>
                <a:avLst/>
                <a:gdLst/>
                <a:ahLst/>
                <a:cxnLst/>
                <a:rect l="l" t="t" r="r" b="b"/>
                <a:pathLst>
                  <a:path w="9366" h="5819" extrusionOk="0">
                    <a:moveTo>
                      <a:pt x="1535" y="0"/>
                    </a:moveTo>
                    <a:cubicBezTo>
                      <a:pt x="1241" y="0"/>
                      <a:pt x="949" y="60"/>
                      <a:pt x="668" y="187"/>
                    </a:cubicBezTo>
                    <a:cubicBezTo>
                      <a:pt x="250" y="375"/>
                      <a:pt x="0" y="771"/>
                      <a:pt x="0" y="1230"/>
                    </a:cubicBezTo>
                    <a:cubicBezTo>
                      <a:pt x="42" y="1668"/>
                      <a:pt x="396" y="2023"/>
                      <a:pt x="751" y="2294"/>
                    </a:cubicBezTo>
                    <a:cubicBezTo>
                      <a:pt x="2482" y="3691"/>
                      <a:pt x="4505" y="4672"/>
                      <a:pt x="6675" y="5172"/>
                    </a:cubicBezTo>
                    <a:cubicBezTo>
                      <a:pt x="7530" y="5360"/>
                      <a:pt x="8552" y="5756"/>
                      <a:pt x="9365" y="5819"/>
                    </a:cubicBezTo>
                    <a:cubicBezTo>
                      <a:pt x="9344" y="4901"/>
                      <a:pt x="7884" y="3733"/>
                      <a:pt x="7259" y="3149"/>
                    </a:cubicBezTo>
                    <a:cubicBezTo>
                      <a:pt x="6383" y="2336"/>
                      <a:pt x="5423" y="1606"/>
                      <a:pt x="4380" y="1001"/>
                    </a:cubicBezTo>
                    <a:cubicBezTo>
                      <a:pt x="3650" y="521"/>
                      <a:pt x="2837" y="187"/>
                      <a:pt x="1961" y="41"/>
                    </a:cubicBezTo>
                    <a:cubicBezTo>
                      <a:pt x="1819" y="14"/>
                      <a:pt x="1676" y="0"/>
                      <a:pt x="15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7"/>
              <p:cNvSpPr/>
              <p:nvPr/>
            </p:nvSpPr>
            <p:spPr>
              <a:xfrm>
                <a:off x="9047850" y="3459600"/>
                <a:ext cx="200800" cy="206950"/>
              </a:xfrm>
              <a:custGeom>
                <a:avLst/>
                <a:gdLst/>
                <a:ahLst/>
                <a:cxnLst/>
                <a:rect l="l" t="t" r="r" b="b"/>
                <a:pathLst>
                  <a:path w="8032" h="8278" extrusionOk="0">
                    <a:moveTo>
                      <a:pt x="7024" y="0"/>
                    </a:moveTo>
                    <a:cubicBezTo>
                      <a:pt x="6676" y="0"/>
                      <a:pt x="6296" y="125"/>
                      <a:pt x="5987" y="291"/>
                    </a:cubicBezTo>
                    <a:cubicBezTo>
                      <a:pt x="4527" y="1042"/>
                      <a:pt x="3359" y="2293"/>
                      <a:pt x="2462" y="3690"/>
                    </a:cubicBezTo>
                    <a:cubicBezTo>
                      <a:pt x="2233" y="4024"/>
                      <a:pt x="1" y="7904"/>
                      <a:pt x="752" y="8258"/>
                    </a:cubicBezTo>
                    <a:cubicBezTo>
                      <a:pt x="781" y="8271"/>
                      <a:pt x="815" y="8278"/>
                      <a:pt x="855" y="8278"/>
                    </a:cubicBezTo>
                    <a:cubicBezTo>
                      <a:pt x="1441" y="8278"/>
                      <a:pt x="3115" y="6906"/>
                      <a:pt x="3526" y="6652"/>
                    </a:cubicBezTo>
                    <a:cubicBezTo>
                      <a:pt x="4569" y="6006"/>
                      <a:pt x="5632" y="5338"/>
                      <a:pt x="6488" y="4441"/>
                    </a:cubicBezTo>
                    <a:cubicBezTo>
                      <a:pt x="7343" y="3544"/>
                      <a:pt x="7989" y="2418"/>
                      <a:pt x="8010" y="1188"/>
                    </a:cubicBezTo>
                    <a:cubicBezTo>
                      <a:pt x="8031" y="896"/>
                      <a:pt x="7969" y="604"/>
                      <a:pt x="7802" y="353"/>
                    </a:cubicBezTo>
                    <a:cubicBezTo>
                      <a:pt x="7615" y="98"/>
                      <a:pt x="7332" y="0"/>
                      <a:pt x="70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7"/>
              <p:cNvSpPr/>
              <p:nvPr/>
            </p:nvSpPr>
            <p:spPr>
              <a:xfrm>
                <a:off x="8857000" y="3677150"/>
                <a:ext cx="240950" cy="117350"/>
              </a:xfrm>
              <a:custGeom>
                <a:avLst/>
                <a:gdLst/>
                <a:ahLst/>
                <a:cxnLst/>
                <a:rect l="l" t="t" r="r" b="b"/>
                <a:pathLst>
                  <a:path w="9638" h="4694" extrusionOk="0">
                    <a:moveTo>
                      <a:pt x="2173" y="0"/>
                    </a:moveTo>
                    <a:cubicBezTo>
                      <a:pt x="1699" y="0"/>
                      <a:pt x="1226" y="96"/>
                      <a:pt x="773" y="286"/>
                    </a:cubicBezTo>
                    <a:cubicBezTo>
                      <a:pt x="376" y="474"/>
                      <a:pt x="1" y="891"/>
                      <a:pt x="168" y="1287"/>
                    </a:cubicBezTo>
                    <a:cubicBezTo>
                      <a:pt x="251" y="1454"/>
                      <a:pt x="376" y="1579"/>
                      <a:pt x="522" y="1663"/>
                    </a:cubicBezTo>
                    <a:cubicBezTo>
                      <a:pt x="1836" y="2685"/>
                      <a:pt x="3317" y="3477"/>
                      <a:pt x="4903" y="3999"/>
                    </a:cubicBezTo>
                    <a:cubicBezTo>
                      <a:pt x="5756" y="4279"/>
                      <a:pt x="7171" y="4693"/>
                      <a:pt x="8347" y="4693"/>
                    </a:cubicBezTo>
                    <a:cubicBezTo>
                      <a:pt x="8838" y="4693"/>
                      <a:pt x="9287" y="4621"/>
                      <a:pt x="9637" y="4437"/>
                    </a:cubicBezTo>
                    <a:cubicBezTo>
                      <a:pt x="9011" y="2935"/>
                      <a:pt x="6884" y="1955"/>
                      <a:pt x="5549" y="1204"/>
                    </a:cubicBezTo>
                    <a:cubicBezTo>
                      <a:pt x="4819" y="766"/>
                      <a:pt x="4047" y="411"/>
                      <a:pt x="3234" y="161"/>
                    </a:cubicBezTo>
                    <a:cubicBezTo>
                      <a:pt x="2885" y="54"/>
                      <a:pt x="2529" y="0"/>
                      <a:pt x="21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7"/>
              <p:cNvSpPr/>
              <p:nvPr/>
            </p:nvSpPr>
            <p:spPr>
              <a:xfrm>
                <a:off x="9113550" y="3656125"/>
                <a:ext cx="215400" cy="197650"/>
              </a:xfrm>
              <a:custGeom>
                <a:avLst/>
                <a:gdLst/>
                <a:ahLst/>
                <a:cxnLst/>
                <a:rect l="l" t="t" r="r" b="b"/>
                <a:pathLst>
                  <a:path w="8616" h="7906" extrusionOk="0">
                    <a:moveTo>
                      <a:pt x="7299" y="1"/>
                    </a:moveTo>
                    <a:cubicBezTo>
                      <a:pt x="7090" y="1"/>
                      <a:pt x="6873" y="46"/>
                      <a:pt x="6675" y="105"/>
                    </a:cubicBezTo>
                    <a:cubicBezTo>
                      <a:pt x="4882" y="648"/>
                      <a:pt x="3359" y="1941"/>
                      <a:pt x="2254" y="3484"/>
                    </a:cubicBezTo>
                    <a:cubicBezTo>
                      <a:pt x="1357" y="4673"/>
                      <a:pt x="293" y="6404"/>
                      <a:pt x="1" y="7906"/>
                    </a:cubicBezTo>
                    <a:cubicBezTo>
                      <a:pt x="502" y="7551"/>
                      <a:pt x="1044" y="7259"/>
                      <a:pt x="1607" y="7009"/>
                    </a:cubicBezTo>
                    <a:cubicBezTo>
                      <a:pt x="3171" y="6404"/>
                      <a:pt x="4798" y="5987"/>
                      <a:pt x="6175" y="5049"/>
                    </a:cubicBezTo>
                    <a:cubicBezTo>
                      <a:pt x="7551" y="4110"/>
                      <a:pt x="8615" y="2483"/>
                      <a:pt x="8261" y="856"/>
                    </a:cubicBezTo>
                    <a:cubicBezTo>
                      <a:pt x="8219" y="606"/>
                      <a:pt x="8115" y="376"/>
                      <a:pt x="7927" y="210"/>
                    </a:cubicBezTo>
                    <a:cubicBezTo>
                      <a:pt x="7751" y="56"/>
                      <a:pt x="7530" y="1"/>
                      <a:pt x="729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7"/>
              <p:cNvSpPr/>
              <p:nvPr/>
            </p:nvSpPr>
            <p:spPr>
              <a:xfrm>
                <a:off x="9384200" y="3297650"/>
                <a:ext cx="215375" cy="197900"/>
              </a:xfrm>
              <a:custGeom>
                <a:avLst/>
                <a:gdLst/>
                <a:ahLst/>
                <a:cxnLst/>
                <a:rect l="l" t="t" r="r" b="b"/>
                <a:pathLst>
                  <a:path w="8615" h="7916" extrusionOk="0">
                    <a:moveTo>
                      <a:pt x="7339" y="0"/>
                    </a:moveTo>
                    <a:cubicBezTo>
                      <a:pt x="7118" y="0"/>
                      <a:pt x="6883" y="53"/>
                      <a:pt x="6675" y="115"/>
                    </a:cubicBezTo>
                    <a:cubicBezTo>
                      <a:pt x="4881" y="637"/>
                      <a:pt x="3358" y="1951"/>
                      <a:pt x="2253" y="3473"/>
                    </a:cubicBezTo>
                    <a:cubicBezTo>
                      <a:pt x="1377" y="4704"/>
                      <a:pt x="292" y="6414"/>
                      <a:pt x="0" y="7916"/>
                    </a:cubicBezTo>
                    <a:cubicBezTo>
                      <a:pt x="501" y="7561"/>
                      <a:pt x="1043" y="7248"/>
                      <a:pt x="1627" y="7019"/>
                    </a:cubicBezTo>
                    <a:cubicBezTo>
                      <a:pt x="3170" y="6414"/>
                      <a:pt x="4818" y="5997"/>
                      <a:pt x="6174" y="5058"/>
                    </a:cubicBezTo>
                    <a:cubicBezTo>
                      <a:pt x="7551" y="4120"/>
                      <a:pt x="8614" y="2472"/>
                      <a:pt x="8260" y="845"/>
                    </a:cubicBezTo>
                    <a:cubicBezTo>
                      <a:pt x="8218" y="616"/>
                      <a:pt x="8114" y="386"/>
                      <a:pt x="7926" y="199"/>
                    </a:cubicBezTo>
                    <a:cubicBezTo>
                      <a:pt x="7770" y="53"/>
                      <a:pt x="7561" y="0"/>
                      <a:pt x="733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7"/>
              <p:cNvSpPr/>
              <p:nvPr/>
            </p:nvSpPr>
            <p:spPr>
              <a:xfrm>
                <a:off x="9309625" y="3584200"/>
                <a:ext cx="259700" cy="115775"/>
              </a:xfrm>
              <a:custGeom>
                <a:avLst/>
                <a:gdLst/>
                <a:ahLst/>
                <a:cxnLst/>
                <a:rect l="l" t="t" r="r" b="b"/>
                <a:pathLst>
                  <a:path w="10388" h="4631" extrusionOk="0">
                    <a:moveTo>
                      <a:pt x="8408" y="0"/>
                    </a:moveTo>
                    <a:cubicBezTo>
                      <a:pt x="6780" y="0"/>
                      <a:pt x="5168" y="568"/>
                      <a:pt x="3776" y="1418"/>
                    </a:cubicBezTo>
                    <a:cubicBezTo>
                      <a:pt x="2462" y="2190"/>
                      <a:pt x="814" y="3358"/>
                      <a:pt x="0" y="4630"/>
                    </a:cubicBezTo>
                    <a:cubicBezTo>
                      <a:pt x="605" y="4505"/>
                      <a:pt x="1210" y="4442"/>
                      <a:pt x="1815" y="4442"/>
                    </a:cubicBezTo>
                    <a:cubicBezTo>
                      <a:pt x="2824" y="4468"/>
                      <a:pt x="3848" y="4572"/>
                      <a:pt x="4865" y="4572"/>
                    </a:cubicBezTo>
                    <a:cubicBezTo>
                      <a:pt x="5508" y="4572"/>
                      <a:pt x="6148" y="4530"/>
                      <a:pt x="6779" y="4401"/>
                    </a:cubicBezTo>
                    <a:cubicBezTo>
                      <a:pt x="8406" y="4067"/>
                      <a:pt x="10012" y="2982"/>
                      <a:pt x="10325" y="1355"/>
                    </a:cubicBezTo>
                    <a:cubicBezTo>
                      <a:pt x="10388" y="1105"/>
                      <a:pt x="10367" y="855"/>
                      <a:pt x="10283" y="625"/>
                    </a:cubicBezTo>
                    <a:cubicBezTo>
                      <a:pt x="10096" y="229"/>
                      <a:pt x="9595" y="83"/>
                      <a:pt x="9157" y="41"/>
                    </a:cubicBezTo>
                    <a:cubicBezTo>
                      <a:pt x="8907" y="14"/>
                      <a:pt x="8657" y="0"/>
                      <a:pt x="84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7"/>
              <p:cNvSpPr/>
              <p:nvPr/>
            </p:nvSpPr>
            <p:spPr>
              <a:xfrm>
                <a:off x="8834075" y="3824050"/>
                <a:ext cx="271175" cy="191900"/>
              </a:xfrm>
              <a:custGeom>
                <a:avLst/>
                <a:gdLst/>
                <a:ahLst/>
                <a:cxnLst/>
                <a:rect l="l" t="t" r="r" b="b"/>
                <a:pathLst>
                  <a:path w="10847" h="7676" extrusionOk="0">
                    <a:moveTo>
                      <a:pt x="1398" y="0"/>
                    </a:moveTo>
                    <a:cubicBezTo>
                      <a:pt x="1205" y="0"/>
                      <a:pt x="1015" y="28"/>
                      <a:pt x="835" y="84"/>
                    </a:cubicBezTo>
                    <a:cubicBezTo>
                      <a:pt x="209" y="334"/>
                      <a:pt x="0" y="1189"/>
                      <a:pt x="251" y="1794"/>
                    </a:cubicBezTo>
                    <a:cubicBezTo>
                      <a:pt x="501" y="2420"/>
                      <a:pt x="1064" y="2858"/>
                      <a:pt x="1627" y="3233"/>
                    </a:cubicBezTo>
                    <a:cubicBezTo>
                      <a:pt x="2712" y="3942"/>
                      <a:pt x="3880" y="4505"/>
                      <a:pt x="5090" y="4922"/>
                    </a:cubicBezTo>
                    <a:cubicBezTo>
                      <a:pt x="6132" y="5298"/>
                      <a:pt x="7217" y="5548"/>
                      <a:pt x="8239" y="5965"/>
                    </a:cubicBezTo>
                    <a:cubicBezTo>
                      <a:pt x="8760" y="6174"/>
                      <a:pt x="9261" y="6466"/>
                      <a:pt x="9720" y="6779"/>
                    </a:cubicBezTo>
                    <a:cubicBezTo>
                      <a:pt x="10054" y="7050"/>
                      <a:pt x="10450" y="7634"/>
                      <a:pt x="10846" y="7676"/>
                    </a:cubicBezTo>
                    <a:cubicBezTo>
                      <a:pt x="10262" y="3650"/>
                      <a:pt x="5423" y="459"/>
                      <a:pt x="1690" y="21"/>
                    </a:cubicBezTo>
                    <a:cubicBezTo>
                      <a:pt x="1592" y="7"/>
                      <a:pt x="1495" y="0"/>
                      <a:pt x="139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3" name="Google Shape;603;p7"/>
              <p:cNvSpPr/>
              <p:nvPr/>
            </p:nvSpPr>
            <p:spPr>
              <a:xfrm>
                <a:off x="9111625" y="3808000"/>
                <a:ext cx="237650" cy="201450"/>
              </a:xfrm>
              <a:custGeom>
                <a:avLst/>
                <a:gdLst/>
                <a:ahLst/>
                <a:cxnLst/>
                <a:rect l="l" t="t" r="r" b="b"/>
                <a:pathLst>
                  <a:path w="9506" h="8058" extrusionOk="0">
                    <a:moveTo>
                      <a:pt x="7717" y="1"/>
                    </a:moveTo>
                    <a:cubicBezTo>
                      <a:pt x="6594" y="1"/>
                      <a:pt x="5463" y="446"/>
                      <a:pt x="4562" y="1122"/>
                    </a:cubicBezTo>
                    <a:cubicBezTo>
                      <a:pt x="2748" y="2498"/>
                      <a:pt x="1350" y="4814"/>
                      <a:pt x="537" y="6899"/>
                    </a:cubicBezTo>
                    <a:cubicBezTo>
                      <a:pt x="305" y="7461"/>
                      <a:pt x="1" y="8058"/>
                      <a:pt x="574" y="8058"/>
                    </a:cubicBezTo>
                    <a:cubicBezTo>
                      <a:pt x="619" y="8058"/>
                      <a:pt x="669" y="8054"/>
                      <a:pt x="725" y="8047"/>
                    </a:cubicBezTo>
                    <a:cubicBezTo>
                      <a:pt x="1267" y="7984"/>
                      <a:pt x="2101" y="7296"/>
                      <a:pt x="2623" y="7045"/>
                    </a:cubicBezTo>
                    <a:cubicBezTo>
                      <a:pt x="3290" y="6712"/>
                      <a:pt x="3937" y="6399"/>
                      <a:pt x="4583" y="6023"/>
                    </a:cubicBezTo>
                    <a:cubicBezTo>
                      <a:pt x="6168" y="5126"/>
                      <a:pt x="7587" y="3938"/>
                      <a:pt x="8755" y="2519"/>
                    </a:cubicBezTo>
                    <a:cubicBezTo>
                      <a:pt x="9047" y="2227"/>
                      <a:pt x="9255" y="1873"/>
                      <a:pt x="9380" y="1476"/>
                    </a:cubicBezTo>
                    <a:cubicBezTo>
                      <a:pt x="9506" y="1080"/>
                      <a:pt x="9401" y="642"/>
                      <a:pt x="9130" y="350"/>
                    </a:cubicBezTo>
                    <a:cubicBezTo>
                      <a:pt x="8922" y="183"/>
                      <a:pt x="8671" y="79"/>
                      <a:pt x="8400" y="58"/>
                    </a:cubicBezTo>
                    <a:cubicBezTo>
                      <a:pt x="8174" y="19"/>
                      <a:pt x="7946" y="1"/>
                      <a:pt x="77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7"/>
              <p:cNvSpPr/>
              <p:nvPr/>
            </p:nvSpPr>
            <p:spPr>
              <a:xfrm>
                <a:off x="9167275" y="2953000"/>
                <a:ext cx="261250" cy="1345050"/>
              </a:xfrm>
              <a:custGeom>
                <a:avLst/>
                <a:gdLst/>
                <a:ahLst/>
                <a:cxnLst/>
                <a:rect l="l" t="t" r="r" b="b"/>
                <a:pathLst>
                  <a:path w="10450" h="53802" extrusionOk="0">
                    <a:moveTo>
                      <a:pt x="4737" y="0"/>
                    </a:moveTo>
                    <a:cubicBezTo>
                      <a:pt x="4498" y="0"/>
                      <a:pt x="4291" y="331"/>
                      <a:pt x="4485" y="573"/>
                    </a:cubicBezTo>
                    <a:cubicBezTo>
                      <a:pt x="9345" y="6288"/>
                      <a:pt x="10450" y="13985"/>
                      <a:pt x="8740" y="21160"/>
                    </a:cubicBezTo>
                    <a:cubicBezTo>
                      <a:pt x="6988" y="28522"/>
                      <a:pt x="2253" y="34780"/>
                      <a:pt x="814" y="42267"/>
                    </a:cubicBezTo>
                    <a:cubicBezTo>
                      <a:pt x="313" y="44979"/>
                      <a:pt x="42" y="47753"/>
                      <a:pt x="21" y="50506"/>
                    </a:cubicBezTo>
                    <a:cubicBezTo>
                      <a:pt x="0" y="51612"/>
                      <a:pt x="21" y="52717"/>
                      <a:pt x="63" y="53802"/>
                    </a:cubicBezTo>
                    <a:cubicBezTo>
                      <a:pt x="209" y="53802"/>
                      <a:pt x="334" y="53781"/>
                      <a:pt x="459" y="53781"/>
                    </a:cubicBezTo>
                    <a:lnTo>
                      <a:pt x="501" y="53781"/>
                    </a:lnTo>
                    <a:cubicBezTo>
                      <a:pt x="543" y="52696"/>
                      <a:pt x="563" y="51612"/>
                      <a:pt x="605" y="50527"/>
                    </a:cubicBezTo>
                    <a:cubicBezTo>
                      <a:pt x="709" y="47815"/>
                      <a:pt x="876" y="45104"/>
                      <a:pt x="1398" y="42413"/>
                    </a:cubicBezTo>
                    <a:cubicBezTo>
                      <a:pt x="2149" y="38450"/>
                      <a:pt x="3817" y="34800"/>
                      <a:pt x="5528" y="31150"/>
                    </a:cubicBezTo>
                    <a:cubicBezTo>
                      <a:pt x="7154" y="27688"/>
                      <a:pt x="8760" y="24184"/>
                      <a:pt x="9532" y="20409"/>
                    </a:cubicBezTo>
                    <a:cubicBezTo>
                      <a:pt x="10262" y="17009"/>
                      <a:pt x="10346" y="13505"/>
                      <a:pt x="9762" y="10063"/>
                    </a:cubicBezTo>
                    <a:cubicBezTo>
                      <a:pt x="9115" y="6434"/>
                      <a:pt x="7592" y="2742"/>
                      <a:pt x="4944" y="94"/>
                    </a:cubicBezTo>
                    <a:cubicBezTo>
                      <a:pt x="4878" y="28"/>
                      <a:pt x="4806" y="0"/>
                      <a:pt x="47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7"/>
              <p:cNvSpPr/>
              <p:nvPr/>
            </p:nvSpPr>
            <p:spPr>
              <a:xfrm>
                <a:off x="8428900" y="3567825"/>
                <a:ext cx="175750" cy="105025"/>
              </a:xfrm>
              <a:custGeom>
                <a:avLst/>
                <a:gdLst/>
                <a:ahLst/>
                <a:cxnLst/>
                <a:rect l="l" t="t" r="r" b="b"/>
                <a:pathLst>
                  <a:path w="7030" h="4201" extrusionOk="0">
                    <a:moveTo>
                      <a:pt x="1519" y="0"/>
                    </a:moveTo>
                    <a:cubicBezTo>
                      <a:pt x="1112" y="0"/>
                      <a:pt x="706" y="93"/>
                      <a:pt x="335" y="279"/>
                    </a:cubicBezTo>
                    <a:cubicBezTo>
                      <a:pt x="209" y="321"/>
                      <a:pt x="105" y="425"/>
                      <a:pt x="63" y="530"/>
                    </a:cubicBezTo>
                    <a:cubicBezTo>
                      <a:pt x="22" y="634"/>
                      <a:pt x="1" y="738"/>
                      <a:pt x="43" y="842"/>
                    </a:cubicBezTo>
                    <a:cubicBezTo>
                      <a:pt x="168" y="1739"/>
                      <a:pt x="898" y="2469"/>
                      <a:pt x="1732" y="2845"/>
                    </a:cubicBezTo>
                    <a:cubicBezTo>
                      <a:pt x="2566" y="3220"/>
                      <a:pt x="3505" y="3324"/>
                      <a:pt x="4402" y="3450"/>
                    </a:cubicBezTo>
                    <a:cubicBezTo>
                      <a:pt x="4777" y="3491"/>
                      <a:pt x="5174" y="3554"/>
                      <a:pt x="5549" y="3637"/>
                    </a:cubicBezTo>
                    <a:cubicBezTo>
                      <a:pt x="6070" y="3721"/>
                      <a:pt x="6571" y="3929"/>
                      <a:pt x="7030" y="4200"/>
                    </a:cubicBezTo>
                    <a:cubicBezTo>
                      <a:pt x="6404" y="2782"/>
                      <a:pt x="5340" y="1593"/>
                      <a:pt x="3985" y="842"/>
                    </a:cubicBezTo>
                    <a:cubicBezTo>
                      <a:pt x="3442" y="488"/>
                      <a:pt x="2837" y="238"/>
                      <a:pt x="2212" y="92"/>
                    </a:cubicBezTo>
                    <a:cubicBezTo>
                      <a:pt x="1984" y="31"/>
                      <a:pt x="1751" y="0"/>
                      <a:pt x="15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7"/>
              <p:cNvSpPr/>
              <p:nvPr/>
            </p:nvSpPr>
            <p:spPr>
              <a:xfrm>
                <a:off x="8689625" y="3814550"/>
                <a:ext cx="92325" cy="102850"/>
              </a:xfrm>
              <a:custGeom>
                <a:avLst/>
                <a:gdLst/>
                <a:ahLst/>
                <a:cxnLst/>
                <a:rect l="l" t="t" r="r" b="b"/>
                <a:pathLst>
                  <a:path w="3693" h="4114" extrusionOk="0">
                    <a:moveTo>
                      <a:pt x="2918" y="0"/>
                    </a:moveTo>
                    <a:cubicBezTo>
                      <a:pt x="2891" y="0"/>
                      <a:pt x="2864" y="2"/>
                      <a:pt x="2837" y="5"/>
                    </a:cubicBezTo>
                    <a:cubicBezTo>
                      <a:pt x="2462" y="67"/>
                      <a:pt x="2107" y="276"/>
                      <a:pt x="1857" y="589"/>
                    </a:cubicBezTo>
                    <a:cubicBezTo>
                      <a:pt x="981" y="1590"/>
                      <a:pt x="772" y="3029"/>
                      <a:pt x="1" y="4114"/>
                    </a:cubicBezTo>
                    <a:cubicBezTo>
                      <a:pt x="1523" y="3822"/>
                      <a:pt x="2691" y="2528"/>
                      <a:pt x="3463" y="1277"/>
                    </a:cubicBezTo>
                    <a:cubicBezTo>
                      <a:pt x="3609" y="1089"/>
                      <a:pt x="3672" y="860"/>
                      <a:pt x="3692" y="630"/>
                    </a:cubicBezTo>
                    <a:cubicBezTo>
                      <a:pt x="3615" y="261"/>
                      <a:pt x="3283" y="0"/>
                      <a:pt x="29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7"/>
              <p:cNvSpPr/>
              <p:nvPr/>
            </p:nvSpPr>
            <p:spPr>
              <a:xfrm>
                <a:off x="8602550" y="3571375"/>
                <a:ext cx="118900" cy="110850"/>
              </a:xfrm>
              <a:custGeom>
                <a:avLst/>
                <a:gdLst/>
                <a:ahLst/>
                <a:cxnLst/>
                <a:rect l="l" t="t" r="r" b="b"/>
                <a:pathLst>
                  <a:path w="4756" h="4434" extrusionOk="0">
                    <a:moveTo>
                      <a:pt x="4084" y="0"/>
                    </a:moveTo>
                    <a:cubicBezTo>
                      <a:pt x="3864" y="0"/>
                      <a:pt x="3624" y="77"/>
                      <a:pt x="3421" y="179"/>
                    </a:cubicBezTo>
                    <a:cubicBezTo>
                      <a:pt x="2587" y="596"/>
                      <a:pt x="1919" y="1305"/>
                      <a:pt x="1294" y="1994"/>
                    </a:cubicBezTo>
                    <a:cubicBezTo>
                      <a:pt x="960" y="2306"/>
                      <a:pt x="710" y="2703"/>
                      <a:pt x="543" y="3120"/>
                    </a:cubicBezTo>
                    <a:cubicBezTo>
                      <a:pt x="397" y="3579"/>
                      <a:pt x="209" y="4017"/>
                      <a:pt x="0" y="4434"/>
                    </a:cubicBezTo>
                    <a:cubicBezTo>
                      <a:pt x="1335" y="3746"/>
                      <a:pt x="2608" y="2911"/>
                      <a:pt x="3776" y="1973"/>
                    </a:cubicBezTo>
                    <a:cubicBezTo>
                      <a:pt x="4151" y="1681"/>
                      <a:pt x="4527" y="1368"/>
                      <a:pt x="4673" y="930"/>
                    </a:cubicBezTo>
                    <a:cubicBezTo>
                      <a:pt x="4756" y="680"/>
                      <a:pt x="4714" y="408"/>
                      <a:pt x="4568" y="200"/>
                    </a:cubicBezTo>
                    <a:cubicBezTo>
                      <a:pt x="4444" y="56"/>
                      <a:pt x="4271" y="0"/>
                      <a:pt x="40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7"/>
              <p:cNvSpPr/>
              <p:nvPr/>
            </p:nvSpPr>
            <p:spPr>
              <a:xfrm>
                <a:off x="8472700" y="3726950"/>
                <a:ext cx="161675" cy="98675"/>
              </a:xfrm>
              <a:custGeom>
                <a:avLst/>
                <a:gdLst/>
                <a:ahLst/>
                <a:cxnLst/>
                <a:rect l="l" t="t" r="r" b="b"/>
                <a:pathLst>
                  <a:path w="6467" h="3947" extrusionOk="0">
                    <a:moveTo>
                      <a:pt x="1581" y="1"/>
                    </a:moveTo>
                    <a:cubicBezTo>
                      <a:pt x="1215" y="1"/>
                      <a:pt x="848" y="65"/>
                      <a:pt x="501" y="192"/>
                    </a:cubicBezTo>
                    <a:cubicBezTo>
                      <a:pt x="397" y="234"/>
                      <a:pt x="293" y="317"/>
                      <a:pt x="209" y="401"/>
                    </a:cubicBezTo>
                    <a:cubicBezTo>
                      <a:pt x="1" y="672"/>
                      <a:pt x="147" y="1068"/>
                      <a:pt x="335" y="1339"/>
                    </a:cubicBezTo>
                    <a:cubicBezTo>
                      <a:pt x="1085" y="2445"/>
                      <a:pt x="2399" y="3071"/>
                      <a:pt x="3734" y="3300"/>
                    </a:cubicBezTo>
                    <a:cubicBezTo>
                      <a:pt x="4652" y="3446"/>
                      <a:pt x="5674" y="3425"/>
                      <a:pt x="6467" y="3947"/>
                    </a:cubicBezTo>
                    <a:cubicBezTo>
                      <a:pt x="6029" y="3196"/>
                      <a:pt x="5507" y="2487"/>
                      <a:pt x="4882" y="1861"/>
                    </a:cubicBezTo>
                    <a:cubicBezTo>
                      <a:pt x="4339" y="1235"/>
                      <a:pt x="3672" y="693"/>
                      <a:pt x="2942" y="317"/>
                    </a:cubicBezTo>
                    <a:cubicBezTo>
                      <a:pt x="2519" y="106"/>
                      <a:pt x="2051" y="1"/>
                      <a:pt x="15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7"/>
              <p:cNvSpPr/>
              <p:nvPr/>
            </p:nvSpPr>
            <p:spPr>
              <a:xfrm>
                <a:off x="8622875" y="3683775"/>
                <a:ext cx="105875" cy="133000"/>
              </a:xfrm>
              <a:custGeom>
                <a:avLst/>
                <a:gdLst/>
                <a:ahLst/>
                <a:cxnLst/>
                <a:rect l="l" t="t" r="r" b="b"/>
                <a:pathLst>
                  <a:path w="4235" h="5320" extrusionOk="0">
                    <a:moveTo>
                      <a:pt x="3547" y="0"/>
                    </a:moveTo>
                    <a:cubicBezTo>
                      <a:pt x="3276" y="0"/>
                      <a:pt x="3004" y="105"/>
                      <a:pt x="2796" y="272"/>
                    </a:cubicBezTo>
                    <a:cubicBezTo>
                      <a:pt x="2358" y="564"/>
                      <a:pt x="2003" y="960"/>
                      <a:pt x="1711" y="1398"/>
                    </a:cubicBezTo>
                    <a:cubicBezTo>
                      <a:pt x="1315" y="2003"/>
                      <a:pt x="960" y="2649"/>
                      <a:pt x="689" y="3317"/>
                    </a:cubicBezTo>
                    <a:cubicBezTo>
                      <a:pt x="501" y="3817"/>
                      <a:pt x="1" y="4819"/>
                      <a:pt x="230" y="5319"/>
                    </a:cubicBezTo>
                    <a:cubicBezTo>
                      <a:pt x="668" y="5090"/>
                      <a:pt x="1127" y="4610"/>
                      <a:pt x="1544" y="4276"/>
                    </a:cubicBezTo>
                    <a:cubicBezTo>
                      <a:pt x="2587" y="3463"/>
                      <a:pt x="3463" y="2399"/>
                      <a:pt x="4047" y="1189"/>
                    </a:cubicBezTo>
                    <a:cubicBezTo>
                      <a:pt x="4193" y="960"/>
                      <a:pt x="4235" y="668"/>
                      <a:pt x="4172" y="418"/>
                    </a:cubicBezTo>
                    <a:cubicBezTo>
                      <a:pt x="4068" y="167"/>
                      <a:pt x="3818" y="0"/>
                      <a:pt x="35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7"/>
              <p:cNvSpPr/>
              <p:nvPr/>
            </p:nvSpPr>
            <p:spPr>
              <a:xfrm>
                <a:off x="8541025" y="3854825"/>
                <a:ext cx="159575" cy="66875"/>
              </a:xfrm>
              <a:custGeom>
                <a:avLst/>
                <a:gdLst/>
                <a:ahLst/>
                <a:cxnLst/>
                <a:rect l="l" t="t" r="r" b="b"/>
                <a:pathLst>
                  <a:path w="6383" h="2675" extrusionOk="0">
                    <a:moveTo>
                      <a:pt x="1349" y="1"/>
                    </a:moveTo>
                    <a:cubicBezTo>
                      <a:pt x="1136" y="1"/>
                      <a:pt x="923" y="14"/>
                      <a:pt x="709" y="41"/>
                    </a:cubicBezTo>
                    <a:cubicBezTo>
                      <a:pt x="438" y="41"/>
                      <a:pt x="188" y="187"/>
                      <a:pt x="42" y="417"/>
                    </a:cubicBezTo>
                    <a:cubicBezTo>
                      <a:pt x="0" y="542"/>
                      <a:pt x="0" y="709"/>
                      <a:pt x="42" y="855"/>
                    </a:cubicBezTo>
                    <a:cubicBezTo>
                      <a:pt x="271" y="1835"/>
                      <a:pt x="1273" y="2461"/>
                      <a:pt x="2274" y="2607"/>
                    </a:cubicBezTo>
                    <a:cubicBezTo>
                      <a:pt x="2562" y="2656"/>
                      <a:pt x="2853" y="2674"/>
                      <a:pt x="3146" y="2674"/>
                    </a:cubicBezTo>
                    <a:cubicBezTo>
                      <a:pt x="3851" y="2674"/>
                      <a:pt x="4564" y="2568"/>
                      <a:pt x="5256" y="2523"/>
                    </a:cubicBezTo>
                    <a:cubicBezTo>
                      <a:pt x="5350" y="2518"/>
                      <a:pt x="5444" y="2516"/>
                      <a:pt x="5538" y="2516"/>
                    </a:cubicBezTo>
                    <a:cubicBezTo>
                      <a:pt x="5820" y="2516"/>
                      <a:pt x="6101" y="2539"/>
                      <a:pt x="6383" y="2586"/>
                    </a:cubicBezTo>
                    <a:cubicBezTo>
                      <a:pt x="5840" y="1835"/>
                      <a:pt x="4818" y="1189"/>
                      <a:pt x="4005" y="751"/>
                    </a:cubicBezTo>
                    <a:cubicBezTo>
                      <a:pt x="3190" y="258"/>
                      <a:pt x="2278" y="1"/>
                      <a:pt x="134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1" name="Google Shape;611;p7"/>
              <p:cNvSpPr/>
              <p:nvPr/>
            </p:nvSpPr>
            <p:spPr>
              <a:xfrm>
                <a:off x="8627575" y="3991325"/>
                <a:ext cx="166375" cy="63925"/>
              </a:xfrm>
              <a:custGeom>
                <a:avLst/>
                <a:gdLst/>
                <a:ahLst/>
                <a:cxnLst/>
                <a:rect l="l" t="t" r="r" b="b"/>
                <a:pathLst>
                  <a:path w="6655" h="2557" extrusionOk="0">
                    <a:moveTo>
                      <a:pt x="3066" y="1"/>
                    </a:moveTo>
                    <a:cubicBezTo>
                      <a:pt x="2155" y="1"/>
                      <a:pt x="1255" y="225"/>
                      <a:pt x="459" y="672"/>
                    </a:cubicBezTo>
                    <a:cubicBezTo>
                      <a:pt x="230" y="797"/>
                      <a:pt x="42" y="1026"/>
                      <a:pt x="1" y="1277"/>
                    </a:cubicBezTo>
                    <a:cubicBezTo>
                      <a:pt x="1" y="1444"/>
                      <a:pt x="63" y="1569"/>
                      <a:pt x="167" y="1694"/>
                    </a:cubicBezTo>
                    <a:cubicBezTo>
                      <a:pt x="601" y="2297"/>
                      <a:pt x="1355" y="2556"/>
                      <a:pt x="2116" y="2556"/>
                    </a:cubicBezTo>
                    <a:cubicBezTo>
                      <a:pt x="2381" y="2556"/>
                      <a:pt x="2647" y="2525"/>
                      <a:pt x="2900" y="2466"/>
                    </a:cubicBezTo>
                    <a:cubicBezTo>
                      <a:pt x="3859" y="2215"/>
                      <a:pt x="4714" y="1652"/>
                      <a:pt x="5611" y="1193"/>
                    </a:cubicBezTo>
                    <a:cubicBezTo>
                      <a:pt x="5945" y="1047"/>
                      <a:pt x="6300" y="922"/>
                      <a:pt x="6654" y="839"/>
                    </a:cubicBezTo>
                    <a:cubicBezTo>
                      <a:pt x="5882" y="359"/>
                      <a:pt x="4673" y="150"/>
                      <a:pt x="3776" y="46"/>
                    </a:cubicBezTo>
                    <a:cubicBezTo>
                      <a:pt x="3540" y="16"/>
                      <a:pt x="3303" y="1"/>
                      <a:pt x="30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2" name="Google Shape;612;p7"/>
              <p:cNvSpPr/>
              <p:nvPr/>
            </p:nvSpPr>
            <p:spPr>
              <a:xfrm>
                <a:off x="8566050" y="3596425"/>
                <a:ext cx="456275" cy="701100"/>
              </a:xfrm>
              <a:custGeom>
                <a:avLst/>
                <a:gdLst/>
                <a:ahLst/>
                <a:cxnLst/>
                <a:rect l="l" t="t" r="r" b="b"/>
                <a:pathLst>
                  <a:path w="18251" h="28044" extrusionOk="0">
                    <a:moveTo>
                      <a:pt x="2065" y="0"/>
                    </a:moveTo>
                    <a:cubicBezTo>
                      <a:pt x="1977" y="0"/>
                      <a:pt x="1890" y="48"/>
                      <a:pt x="1857" y="157"/>
                    </a:cubicBezTo>
                    <a:cubicBezTo>
                      <a:pt x="0" y="5413"/>
                      <a:pt x="2941" y="11212"/>
                      <a:pt x="6675" y="14820"/>
                    </a:cubicBezTo>
                    <a:cubicBezTo>
                      <a:pt x="8802" y="16885"/>
                      <a:pt x="11264" y="18554"/>
                      <a:pt x="13287" y="20744"/>
                    </a:cubicBezTo>
                    <a:cubicBezTo>
                      <a:pt x="14434" y="21995"/>
                      <a:pt x="15414" y="23413"/>
                      <a:pt x="16228" y="24915"/>
                    </a:cubicBezTo>
                    <a:cubicBezTo>
                      <a:pt x="16812" y="25937"/>
                      <a:pt x="17333" y="27001"/>
                      <a:pt x="17896" y="28044"/>
                    </a:cubicBezTo>
                    <a:lnTo>
                      <a:pt x="18251" y="28044"/>
                    </a:lnTo>
                    <a:cubicBezTo>
                      <a:pt x="17792" y="26959"/>
                      <a:pt x="17271" y="25916"/>
                      <a:pt x="16687" y="24873"/>
                    </a:cubicBezTo>
                    <a:cubicBezTo>
                      <a:pt x="16082" y="23747"/>
                      <a:pt x="15372" y="22683"/>
                      <a:pt x="14601" y="21661"/>
                    </a:cubicBezTo>
                    <a:cubicBezTo>
                      <a:pt x="12932" y="19513"/>
                      <a:pt x="10784" y="17865"/>
                      <a:pt x="8719" y="16134"/>
                    </a:cubicBezTo>
                    <a:cubicBezTo>
                      <a:pt x="4047" y="12129"/>
                      <a:pt x="626" y="6623"/>
                      <a:pt x="2274" y="282"/>
                    </a:cubicBezTo>
                    <a:cubicBezTo>
                      <a:pt x="2324" y="108"/>
                      <a:pt x="2194" y="0"/>
                      <a:pt x="20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7"/>
              <p:cNvSpPr/>
              <p:nvPr/>
            </p:nvSpPr>
            <p:spPr>
              <a:xfrm>
                <a:off x="8799125" y="2433975"/>
                <a:ext cx="322275" cy="1865125"/>
              </a:xfrm>
              <a:custGeom>
                <a:avLst/>
                <a:gdLst/>
                <a:ahLst/>
                <a:cxnLst/>
                <a:rect l="l" t="t" r="r" b="b"/>
                <a:pathLst>
                  <a:path w="12891" h="74605" extrusionOk="0">
                    <a:moveTo>
                      <a:pt x="816" y="1"/>
                    </a:moveTo>
                    <a:cubicBezTo>
                      <a:pt x="751" y="1"/>
                      <a:pt x="687" y="39"/>
                      <a:pt x="668" y="122"/>
                    </a:cubicBezTo>
                    <a:cubicBezTo>
                      <a:pt x="105" y="2458"/>
                      <a:pt x="126" y="4982"/>
                      <a:pt x="63" y="7401"/>
                    </a:cubicBezTo>
                    <a:cubicBezTo>
                      <a:pt x="1" y="9821"/>
                      <a:pt x="22" y="12240"/>
                      <a:pt x="188" y="14660"/>
                    </a:cubicBezTo>
                    <a:cubicBezTo>
                      <a:pt x="522" y="19520"/>
                      <a:pt x="1273" y="24338"/>
                      <a:pt x="2441" y="29072"/>
                    </a:cubicBezTo>
                    <a:cubicBezTo>
                      <a:pt x="3609" y="33890"/>
                      <a:pt x="5215" y="38583"/>
                      <a:pt x="7238" y="43089"/>
                    </a:cubicBezTo>
                    <a:cubicBezTo>
                      <a:pt x="8302" y="45508"/>
                      <a:pt x="9533" y="47844"/>
                      <a:pt x="10450" y="50326"/>
                    </a:cubicBezTo>
                    <a:cubicBezTo>
                      <a:pt x="11368" y="52829"/>
                      <a:pt x="11910" y="55457"/>
                      <a:pt x="12077" y="58127"/>
                    </a:cubicBezTo>
                    <a:cubicBezTo>
                      <a:pt x="12349" y="62486"/>
                      <a:pt x="11952" y="66887"/>
                      <a:pt x="11514" y="71246"/>
                    </a:cubicBezTo>
                    <a:cubicBezTo>
                      <a:pt x="11410" y="72373"/>
                      <a:pt x="11306" y="73478"/>
                      <a:pt x="11201" y="74604"/>
                    </a:cubicBezTo>
                    <a:lnTo>
                      <a:pt x="11785" y="74604"/>
                    </a:lnTo>
                    <a:cubicBezTo>
                      <a:pt x="11910" y="73478"/>
                      <a:pt x="12036" y="72352"/>
                      <a:pt x="12161" y="71225"/>
                    </a:cubicBezTo>
                    <a:cubicBezTo>
                      <a:pt x="12536" y="67575"/>
                      <a:pt x="12891" y="63884"/>
                      <a:pt x="12828" y="60213"/>
                    </a:cubicBezTo>
                    <a:cubicBezTo>
                      <a:pt x="12766" y="55228"/>
                      <a:pt x="11556" y="50764"/>
                      <a:pt x="9470" y="46259"/>
                    </a:cubicBezTo>
                    <a:cubicBezTo>
                      <a:pt x="5132" y="36894"/>
                      <a:pt x="2066" y="27237"/>
                      <a:pt x="1085" y="16912"/>
                    </a:cubicBezTo>
                    <a:cubicBezTo>
                      <a:pt x="814" y="14222"/>
                      <a:pt x="668" y="11490"/>
                      <a:pt x="668" y="8778"/>
                    </a:cubicBezTo>
                    <a:cubicBezTo>
                      <a:pt x="668" y="5900"/>
                      <a:pt x="1065" y="3042"/>
                      <a:pt x="981" y="164"/>
                    </a:cubicBezTo>
                    <a:cubicBezTo>
                      <a:pt x="981" y="60"/>
                      <a:pt x="898" y="1"/>
                      <a:pt x="8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4" name="Google Shape;614;p7"/>
              <p:cNvSpPr/>
              <p:nvPr/>
            </p:nvSpPr>
            <p:spPr>
              <a:xfrm>
                <a:off x="8745425" y="2272600"/>
                <a:ext cx="121000" cy="407950"/>
              </a:xfrm>
              <a:custGeom>
                <a:avLst/>
                <a:gdLst/>
                <a:ahLst/>
                <a:cxnLst/>
                <a:rect l="l" t="t" r="r" b="b"/>
                <a:pathLst>
                  <a:path w="4840" h="16318" extrusionOk="0">
                    <a:moveTo>
                      <a:pt x="2636" y="0"/>
                    </a:moveTo>
                    <a:cubicBezTo>
                      <a:pt x="1929" y="0"/>
                      <a:pt x="1246" y="817"/>
                      <a:pt x="939" y="1551"/>
                    </a:cubicBezTo>
                    <a:cubicBezTo>
                      <a:pt x="105" y="3657"/>
                      <a:pt x="0" y="5951"/>
                      <a:pt x="292" y="8183"/>
                    </a:cubicBezTo>
                    <a:cubicBezTo>
                      <a:pt x="564" y="10248"/>
                      <a:pt x="1002" y="12897"/>
                      <a:pt x="1898" y="14774"/>
                    </a:cubicBezTo>
                    <a:cubicBezTo>
                      <a:pt x="2149" y="15296"/>
                      <a:pt x="2378" y="15838"/>
                      <a:pt x="2670" y="16318"/>
                    </a:cubicBezTo>
                    <a:cubicBezTo>
                      <a:pt x="3150" y="15421"/>
                      <a:pt x="3317" y="14274"/>
                      <a:pt x="3588" y="13293"/>
                    </a:cubicBezTo>
                    <a:cubicBezTo>
                      <a:pt x="3963" y="11938"/>
                      <a:pt x="4255" y="10582"/>
                      <a:pt x="4464" y="9184"/>
                    </a:cubicBezTo>
                    <a:cubicBezTo>
                      <a:pt x="4839" y="6473"/>
                      <a:pt x="4756" y="3657"/>
                      <a:pt x="3776" y="1092"/>
                    </a:cubicBezTo>
                    <a:cubicBezTo>
                      <a:pt x="3671" y="695"/>
                      <a:pt x="3421" y="362"/>
                      <a:pt x="3108" y="132"/>
                    </a:cubicBezTo>
                    <a:cubicBezTo>
                      <a:pt x="2952" y="41"/>
                      <a:pt x="2794" y="0"/>
                      <a:pt x="26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5" name="Google Shape;615;p7"/>
              <p:cNvSpPr/>
              <p:nvPr/>
            </p:nvSpPr>
            <p:spPr>
              <a:xfrm>
                <a:off x="9113550" y="2722675"/>
                <a:ext cx="188800" cy="262925"/>
              </a:xfrm>
              <a:custGeom>
                <a:avLst/>
                <a:gdLst/>
                <a:ahLst/>
                <a:cxnLst/>
                <a:rect l="l" t="t" r="r" b="b"/>
                <a:pathLst>
                  <a:path w="7552" h="10517" extrusionOk="0">
                    <a:moveTo>
                      <a:pt x="1351" y="1"/>
                    </a:moveTo>
                    <a:cubicBezTo>
                      <a:pt x="1318" y="1"/>
                      <a:pt x="1285" y="2"/>
                      <a:pt x="1252" y="4"/>
                    </a:cubicBezTo>
                    <a:cubicBezTo>
                      <a:pt x="335" y="150"/>
                      <a:pt x="1" y="1276"/>
                      <a:pt x="84" y="2048"/>
                    </a:cubicBezTo>
                    <a:cubicBezTo>
                      <a:pt x="272" y="3821"/>
                      <a:pt x="1127" y="5323"/>
                      <a:pt x="2254" y="6595"/>
                    </a:cubicBezTo>
                    <a:cubicBezTo>
                      <a:pt x="3338" y="7784"/>
                      <a:pt x="4777" y="9223"/>
                      <a:pt x="6279" y="9953"/>
                    </a:cubicBezTo>
                    <a:cubicBezTo>
                      <a:pt x="6696" y="10141"/>
                      <a:pt x="7093" y="10370"/>
                      <a:pt x="7531" y="10516"/>
                    </a:cubicBezTo>
                    <a:cubicBezTo>
                      <a:pt x="7551" y="9682"/>
                      <a:pt x="7218" y="8889"/>
                      <a:pt x="7030" y="8118"/>
                    </a:cubicBezTo>
                    <a:cubicBezTo>
                      <a:pt x="6801" y="7075"/>
                      <a:pt x="6467" y="6053"/>
                      <a:pt x="6071" y="5052"/>
                    </a:cubicBezTo>
                    <a:cubicBezTo>
                      <a:pt x="5257" y="3133"/>
                      <a:pt x="4026" y="1402"/>
                      <a:pt x="2170" y="275"/>
                    </a:cubicBezTo>
                    <a:cubicBezTo>
                      <a:pt x="1926" y="87"/>
                      <a:pt x="1648" y="1"/>
                      <a:pt x="13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7"/>
              <p:cNvSpPr/>
              <p:nvPr/>
            </p:nvSpPr>
            <p:spPr>
              <a:xfrm>
                <a:off x="8597850" y="3434275"/>
                <a:ext cx="73025" cy="184875"/>
              </a:xfrm>
              <a:custGeom>
                <a:avLst/>
                <a:gdLst/>
                <a:ahLst/>
                <a:cxnLst/>
                <a:rect l="l" t="t" r="r" b="b"/>
                <a:pathLst>
                  <a:path w="2921" h="7395" extrusionOk="0">
                    <a:moveTo>
                      <a:pt x="1636" y="0"/>
                    </a:moveTo>
                    <a:cubicBezTo>
                      <a:pt x="1572" y="0"/>
                      <a:pt x="1506" y="10"/>
                      <a:pt x="1440" y="31"/>
                    </a:cubicBezTo>
                    <a:cubicBezTo>
                      <a:pt x="1252" y="94"/>
                      <a:pt x="1085" y="240"/>
                      <a:pt x="981" y="407"/>
                    </a:cubicBezTo>
                    <a:cubicBezTo>
                      <a:pt x="314" y="1491"/>
                      <a:pt x="1" y="2764"/>
                      <a:pt x="84" y="4036"/>
                    </a:cubicBezTo>
                    <a:cubicBezTo>
                      <a:pt x="126" y="4683"/>
                      <a:pt x="209" y="5329"/>
                      <a:pt x="355" y="5955"/>
                    </a:cubicBezTo>
                    <a:cubicBezTo>
                      <a:pt x="439" y="6414"/>
                      <a:pt x="460" y="6956"/>
                      <a:pt x="689" y="7394"/>
                    </a:cubicBezTo>
                    <a:cubicBezTo>
                      <a:pt x="877" y="7206"/>
                      <a:pt x="1064" y="6977"/>
                      <a:pt x="1231" y="6768"/>
                    </a:cubicBezTo>
                    <a:cubicBezTo>
                      <a:pt x="1878" y="5976"/>
                      <a:pt x="2295" y="4808"/>
                      <a:pt x="2566" y="3890"/>
                    </a:cubicBezTo>
                    <a:cubicBezTo>
                      <a:pt x="2900" y="2910"/>
                      <a:pt x="2921" y="1846"/>
                      <a:pt x="2608" y="845"/>
                    </a:cubicBezTo>
                    <a:cubicBezTo>
                      <a:pt x="2462" y="462"/>
                      <a:pt x="2078" y="0"/>
                      <a:pt x="16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617" name="Google Shape;617;p7"/>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8487575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256"/>
        <p:cNvGrpSpPr/>
        <p:nvPr/>
      </p:nvGrpSpPr>
      <p:grpSpPr>
        <a:xfrm>
          <a:off x="0" y="0"/>
          <a:ext cx="0" cy="0"/>
          <a:chOff x="0" y="0"/>
          <a:chExt cx="0" cy="0"/>
        </a:xfrm>
      </p:grpSpPr>
      <p:sp>
        <p:nvSpPr>
          <p:cNvPr id="1257" name="Google Shape;1257;p16"/>
          <p:cNvSpPr txBox="1">
            <a:spLocks noGrp="1"/>
          </p:cNvSpPr>
          <p:nvPr>
            <p:ph type="subTitle" idx="1"/>
          </p:nvPr>
        </p:nvSpPr>
        <p:spPr>
          <a:xfrm>
            <a:off x="960000" y="1415600"/>
            <a:ext cx="10272000" cy="708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58" name="Google Shape;1258;p16"/>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9" name="Google Shape;1259;p16"/>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60" name="Google Shape;1260;p16"/>
          <p:cNvSpPr/>
          <p:nvPr/>
        </p:nvSpPr>
        <p:spPr>
          <a:xfrm>
            <a:off x="-233"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1261" name="Google Shape;1261;p16"/>
          <p:cNvGrpSpPr/>
          <p:nvPr/>
        </p:nvGrpSpPr>
        <p:grpSpPr>
          <a:xfrm>
            <a:off x="3915393" y="-439395"/>
            <a:ext cx="3912311" cy="944411"/>
            <a:chOff x="2375925" y="3297600"/>
            <a:chExt cx="735950" cy="177650"/>
          </a:xfrm>
        </p:grpSpPr>
        <p:sp>
          <p:nvSpPr>
            <p:cNvPr id="1262" name="Google Shape;1262;p16"/>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3" name="Google Shape;1263;p16"/>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4" name="Google Shape;1264;p16"/>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5" name="Google Shape;1265;p16"/>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6" name="Google Shape;1266;p16"/>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16"/>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68" name="Google Shape;1268;p16"/>
          <p:cNvGrpSpPr/>
          <p:nvPr/>
        </p:nvGrpSpPr>
        <p:grpSpPr>
          <a:xfrm>
            <a:off x="11435201" y="2893800"/>
            <a:ext cx="1298767" cy="3468067"/>
            <a:chOff x="8020975" y="2170350"/>
            <a:chExt cx="974075" cy="2601050"/>
          </a:xfrm>
        </p:grpSpPr>
        <p:sp>
          <p:nvSpPr>
            <p:cNvPr id="1269" name="Google Shape;1269;p16"/>
            <p:cNvSpPr/>
            <p:nvPr/>
          </p:nvSpPr>
          <p:spPr>
            <a:xfrm>
              <a:off x="8194424" y="4665200"/>
              <a:ext cx="732600" cy="1062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270" name="Google Shape;1270;p16"/>
            <p:cNvGrpSpPr/>
            <p:nvPr/>
          </p:nvGrpSpPr>
          <p:grpSpPr>
            <a:xfrm>
              <a:off x="8020975" y="2170350"/>
              <a:ext cx="974075" cy="2541375"/>
              <a:chOff x="8020975" y="2170350"/>
              <a:chExt cx="974075" cy="2541375"/>
            </a:xfrm>
          </p:grpSpPr>
          <p:sp>
            <p:nvSpPr>
              <p:cNvPr id="1271" name="Google Shape;1271;p16"/>
              <p:cNvSpPr/>
              <p:nvPr/>
            </p:nvSpPr>
            <p:spPr>
              <a:xfrm>
                <a:off x="8268125" y="4072150"/>
                <a:ext cx="588750" cy="639575"/>
              </a:xfrm>
              <a:custGeom>
                <a:avLst/>
                <a:gdLst/>
                <a:ahLst/>
                <a:cxnLst/>
                <a:rect l="l" t="t" r="r" b="b"/>
                <a:pathLst>
                  <a:path w="23550" h="25583" extrusionOk="0">
                    <a:moveTo>
                      <a:pt x="20335" y="0"/>
                    </a:moveTo>
                    <a:cubicBezTo>
                      <a:pt x="20207" y="0"/>
                      <a:pt x="20076" y="6"/>
                      <a:pt x="19941" y="16"/>
                    </a:cubicBezTo>
                    <a:cubicBezTo>
                      <a:pt x="19253" y="37"/>
                      <a:pt x="18543" y="120"/>
                      <a:pt x="17855" y="120"/>
                    </a:cubicBezTo>
                    <a:lnTo>
                      <a:pt x="5632" y="120"/>
                    </a:lnTo>
                    <a:cubicBezTo>
                      <a:pt x="5236" y="120"/>
                      <a:pt x="4652" y="162"/>
                      <a:pt x="4256" y="162"/>
                    </a:cubicBezTo>
                    <a:lnTo>
                      <a:pt x="3714" y="162"/>
                    </a:lnTo>
                    <a:cubicBezTo>
                      <a:pt x="3332" y="132"/>
                      <a:pt x="2950" y="112"/>
                      <a:pt x="2560" y="112"/>
                    </a:cubicBezTo>
                    <a:cubicBezTo>
                      <a:pt x="2417" y="112"/>
                      <a:pt x="2274" y="115"/>
                      <a:pt x="2128" y="120"/>
                    </a:cubicBezTo>
                    <a:cubicBezTo>
                      <a:pt x="1398" y="162"/>
                      <a:pt x="731" y="350"/>
                      <a:pt x="376" y="1080"/>
                    </a:cubicBezTo>
                    <a:cubicBezTo>
                      <a:pt x="1" y="1831"/>
                      <a:pt x="189" y="3103"/>
                      <a:pt x="168" y="3916"/>
                    </a:cubicBezTo>
                    <a:cubicBezTo>
                      <a:pt x="168" y="4813"/>
                      <a:pt x="168" y="5731"/>
                      <a:pt x="189" y="6649"/>
                    </a:cubicBezTo>
                    <a:cubicBezTo>
                      <a:pt x="209" y="6774"/>
                      <a:pt x="189" y="6899"/>
                      <a:pt x="209" y="7024"/>
                    </a:cubicBezTo>
                    <a:cubicBezTo>
                      <a:pt x="230" y="7129"/>
                      <a:pt x="230" y="7233"/>
                      <a:pt x="230" y="7337"/>
                    </a:cubicBezTo>
                    <a:cubicBezTo>
                      <a:pt x="355" y="10132"/>
                      <a:pt x="710" y="12927"/>
                      <a:pt x="1294" y="15659"/>
                    </a:cubicBezTo>
                    <a:cubicBezTo>
                      <a:pt x="1586" y="17286"/>
                      <a:pt x="2066" y="18850"/>
                      <a:pt x="2733" y="20352"/>
                    </a:cubicBezTo>
                    <a:cubicBezTo>
                      <a:pt x="3130" y="21228"/>
                      <a:pt x="3651" y="22042"/>
                      <a:pt x="4256" y="22751"/>
                    </a:cubicBezTo>
                    <a:cubicBezTo>
                      <a:pt x="5048" y="23689"/>
                      <a:pt x="6070" y="24399"/>
                      <a:pt x="7218" y="24795"/>
                    </a:cubicBezTo>
                    <a:cubicBezTo>
                      <a:pt x="7718" y="24983"/>
                      <a:pt x="8115" y="25233"/>
                      <a:pt x="8636" y="25316"/>
                    </a:cubicBezTo>
                    <a:cubicBezTo>
                      <a:pt x="9283" y="25462"/>
                      <a:pt x="9950" y="25525"/>
                      <a:pt x="10638" y="25567"/>
                    </a:cubicBezTo>
                    <a:cubicBezTo>
                      <a:pt x="10994" y="25577"/>
                      <a:pt x="11350" y="25583"/>
                      <a:pt x="11706" y="25583"/>
                    </a:cubicBezTo>
                    <a:cubicBezTo>
                      <a:pt x="12728" y="25583"/>
                      <a:pt x="13753" y="25540"/>
                      <a:pt x="14789" y="25462"/>
                    </a:cubicBezTo>
                    <a:cubicBezTo>
                      <a:pt x="16270" y="25358"/>
                      <a:pt x="17417" y="25129"/>
                      <a:pt x="18564" y="24148"/>
                    </a:cubicBezTo>
                    <a:cubicBezTo>
                      <a:pt x="19148" y="23627"/>
                      <a:pt x="19503" y="23043"/>
                      <a:pt x="19920" y="22542"/>
                    </a:cubicBezTo>
                    <a:cubicBezTo>
                      <a:pt x="20629" y="21583"/>
                      <a:pt x="21192" y="20540"/>
                      <a:pt x="21609" y="19414"/>
                    </a:cubicBezTo>
                    <a:cubicBezTo>
                      <a:pt x="22444" y="17224"/>
                      <a:pt x="22840" y="14867"/>
                      <a:pt x="23049" y="12531"/>
                    </a:cubicBezTo>
                    <a:cubicBezTo>
                      <a:pt x="23215" y="10674"/>
                      <a:pt x="23299" y="8818"/>
                      <a:pt x="23278" y="6941"/>
                    </a:cubicBezTo>
                    <a:cubicBezTo>
                      <a:pt x="23278" y="6837"/>
                      <a:pt x="23278" y="6691"/>
                      <a:pt x="23299" y="6565"/>
                    </a:cubicBezTo>
                    <a:cubicBezTo>
                      <a:pt x="23278" y="5835"/>
                      <a:pt x="23257" y="5126"/>
                      <a:pt x="23215" y="4417"/>
                    </a:cubicBezTo>
                    <a:cubicBezTo>
                      <a:pt x="23132" y="2853"/>
                      <a:pt x="23549" y="558"/>
                      <a:pt x="21693" y="141"/>
                    </a:cubicBezTo>
                    <a:cubicBezTo>
                      <a:pt x="21380" y="58"/>
                      <a:pt x="21046" y="16"/>
                      <a:pt x="20713" y="16"/>
                    </a:cubicBezTo>
                    <a:cubicBezTo>
                      <a:pt x="20587" y="6"/>
                      <a:pt x="20462" y="0"/>
                      <a:pt x="203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2" name="Google Shape;1272;p16"/>
              <p:cNvSpPr/>
              <p:nvPr/>
            </p:nvSpPr>
            <p:spPr>
              <a:xfrm>
                <a:off x="8237375" y="4072425"/>
                <a:ext cx="642425" cy="206750"/>
              </a:xfrm>
              <a:custGeom>
                <a:avLst/>
                <a:gdLst/>
                <a:ahLst/>
                <a:cxnLst/>
                <a:rect l="l" t="t" r="r" b="b"/>
                <a:pathLst>
                  <a:path w="25697" h="8270" extrusionOk="0">
                    <a:moveTo>
                      <a:pt x="22248" y="0"/>
                    </a:moveTo>
                    <a:cubicBezTo>
                      <a:pt x="22153" y="0"/>
                      <a:pt x="22058" y="2"/>
                      <a:pt x="21963" y="5"/>
                    </a:cubicBezTo>
                    <a:lnTo>
                      <a:pt x="21943" y="5"/>
                    </a:lnTo>
                    <a:cubicBezTo>
                      <a:pt x="21671" y="26"/>
                      <a:pt x="21421" y="26"/>
                      <a:pt x="21150" y="47"/>
                    </a:cubicBezTo>
                    <a:cubicBezTo>
                      <a:pt x="20608" y="89"/>
                      <a:pt x="20065" y="130"/>
                      <a:pt x="19523" y="130"/>
                    </a:cubicBezTo>
                    <a:lnTo>
                      <a:pt x="6278" y="130"/>
                    </a:lnTo>
                    <a:cubicBezTo>
                      <a:pt x="5903" y="130"/>
                      <a:pt x="5382" y="172"/>
                      <a:pt x="4964" y="172"/>
                    </a:cubicBezTo>
                    <a:lnTo>
                      <a:pt x="4798" y="172"/>
                    </a:lnTo>
                    <a:cubicBezTo>
                      <a:pt x="4718" y="176"/>
                      <a:pt x="4635" y="178"/>
                      <a:pt x="4550" y="178"/>
                    </a:cubicBezTo>
                    <a:cubicBezTo>
                      <a:pt x="4188" y="178"/>
                      <a:pt x="3780" y="147"/>
                      <a:pt x="3358" y="130"/>
                    </a:cubicBezTo>
                    <a:cubicBezTo>
                      <a:pt x="3201" y="124"/>
                      <a:pt x="3042" y="120"/>
                      <a:pt x="2884" y="120"/>
                    </a:cubicBezTo>
                    <a:cubicBezTo>
                      <a:pt x="1949" y="120"/>
                      <a:pt x="1033" y="269"/>
                      <a:pt x="605" y="1090"/>
                    </a:cubicBezTo>
                    <a:cubicBezTo>
                      <a:pt x="209" y="1841"/>
                      <a:pt x="397" y="3113"/>
                      <a:pt x="376" y="3926"/>
                    </a:cubicBezTo>
                    <a:cubicBezTo>
                      <a:pt x="376" y="4844"/>
                      <a:pt x="0" y="6429"/>
                      <a:pt x="1043" y="6867"/>
                    </a:cubicBezTo>
                    <a:cubicBezTo>
                      <a:pt x="1189" y="6909"/>
                      <a:pt x="1314" y="6972"/>
                      <a:pt x="1439" y="7013"/>
                    </a:cubicBezTo>
                    <a:cubicBezTo>
                      <a:pt x="2691" y="7472"/>
                      <a:pt x="4130" y="7639"/>
                      <a:pt x="5402" y="7827"/>
                    </a:cubicBezTo>
                    <a:cubicBezTo>
                      <a:pt x="7694" y="8125"/>
                      <a:pt x="9998" y="8270"/>
                      <a:pt x="12304" y="8270"/>
                    </a:cubicBezTo>
                    <a:cubicBezTo>
                      <a:pt x="13062" y="8270"/>
                      <a:pt x="13821" y="8254"/>
                      <a:pt x="14580" y="8223"/>
                    </a:cubicBezTo>
                    <a:cubicBezTo>
                      <a:pt x="15977" y="8181"/>
                      <a:pt x="17396" y="8077"/>
                      <a:pt x="18772" y="7910"/>
                    </a:cubicBezTo>
                    <a:cubicBezTo>
                      <a:pt x="20086" y="7764"/>
                      <a:pt x="21379" y="7576"/>
                      <a:pt x="22652" y="7305"/>
                    </a:cubicBezTo>
                    <a:cubicBezTo>
                      <a:pt x="23257" y="7201"/>
                      <a:pt x="23924" y="7159"/>
                      <a:pt x="24508" y="6930"/>
                    </a:cubicBezTo>
                    <a:cubicBezTo>
                      <a:pt x="24571" y="6930"/>
                      <a:pt x="24612" y="6909"/>
                      <a:pt x="24654" y="6888"/>
                    </a:cubicBezTo>
                    <a:cubicBezTo>
                      <a:pt x="24883" y="6805"/>
                      <a:pt x="25071" y="6638"/>
                      <a:pt x="25217" y="6450"/>
                    </a:cubicBezTo>
                    <a:cubicBezTo>
                      <a:pt x="25572" y="5908"/>
                      <a:pt x="25363" y="5136"/>
                      <a:pt x="25342" y="4406"/>
                    </a:cubicBezTo>
                    <a:cubicBezTo>
                      <a:pt x="25238" y="2863"/>
                      <a:pt x="25697" y="568"/>
                      <a:pt x="23695" y="151"/>
                    </a:cubicBezTo>
                    <a:cubicBezTo>
                      <a:pt x="23223" y="46"/>
                      <a:pt x="22736" y="0"/>
                      <a:pt x="222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16"/>
              <p:cNvSpPr/>
              <p:nvPr/>
            </p:nvSpPr>
            <p:spPr>
              <a:xfrm>
                <a:off x="8676425" y="4078800"/>
                <a:ext cx="44875" cy="19825"/>
              </a:xfrm>
              <a:custGeom>
                <a:avLst/>
                <a:gdLst/>
                <a:ahLst/>
                <a:cxnLst/>
                <a:rect l="l" t="t" r="r" b="b"/>
                <a:pathLst>
                  <a:path w="1795" h="793" extrusionOk="0">
                    <a:moveTo>
                      <a:pt x="1294" y="0"/>
                    </a:moveTo>
                    <a:cubicBezTo>
                      <a:pt x="1210" y="0"/>
                      <a:pt x="1127" y="21"/>
                      <a:pt x="1043" y="21"/>
                    </a:cubicBezTo>
                    <a:lnTo>
                      <a:pt x="772" y="42"/>
                    </a:lnTo>
                    <a:cubicBezTo>
                      <a:pt x="668" y="63"/>
                      <a:pt x="564" y="63"/>
                      <a:pt x="459" y="84"/>
                    </a:cubicBezTo>
                    <a:cubicBezTo>
                      <a:pt x="355" y="105"/>
                      <a:pt x="251" y="167"/>
                      <a:pt x="167" y="209"/>
                    </a:cubicBezTo>
                    <a:cubicBezTo>
                      <a:pt x="63" y="272"/>
                      <a:pt x="0" y="376"/>
                      <a:pt x="21" y="501"/>
                    </a:cubicBezTo>
                    <a:cubicBezTo>
                      <a:pt x="42" y="605"/>
                      <a:pt x="126" y="689"/>
                      <a:pt x="230" y="730"/>
                    </a:cubicBezTo>
                    <a:lnTo>
                      <a:pt x="209" y="730"/>
                    </a:lnTo>
                    <a:cubicBezTo>
                      <a:pt x="313" y="772"/>
                      <a:pt x="418" y="793"/>
                      <a:pt x="543" y="793"/>
                    </a:cubicBezTo>
                    <a:cubicBezTo>
                      <a:pt x="626" y="793"/>
                      <a:pt x="710" y="793"/>
                      <a:pt x="793" y="772"/>
                    </a:cubicBezTo>
                    <a:lnTo>
                      <a:pt x="1064" y="751"/>
                    </a:lnTo>
                    <a:cubicBezTo>
                      <a:pt x="1168" y="751"/>
                      <a:pt x="1294" y="730"/>
                      <a:pt x="1398" y="710"/>
                    </a:cubicBezTo>
                    <a:cubicBezTo>
                      <a:pt x="1794" y="605"/>
                      <a:pt x="1711" y="0"/>
                      <a:pt x="1294" y="0"/>
                    </a:cubicBezTo>
                    <a:close/>
                  </a:path>
                </a:pathLst>
              </a:custGeom>
              <a:solidFill>
                <a:srgbClr val="EFC0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4" name="Google Shape;1274;p16"/>
              <p:cNvSpPr/>
              <p:nvPr/>
            </p:nvSpPr>
            <p:spPr>
              <a:xfrm>
                <a:off x="8283250" y="4052200"/>
                <a:ext cx="557450" cy="84500"/>
              </a:xfrm>
              <a:custGeom>
                <a:avLst/>
                <a:gdLst/>
                <a:ahLst/>
                <a:cxnLst/>
                <a:rect l="l" t="t" r="r" b="b"/>
                <a:pathLst>
                  <a:path w="22298" h="3380" extrusionOk="0">
                    <a:moveTo>
                      <a:pt x="11160" y="1"/>
                    </a:moveTo>
                    <a:cubicBezTo>
                      <a:pt x="5007" y="1"/>
                      <a:pt x="1" y="752"/>
                      <a:pt x="1" y="1690"/>
                    </a:cubicBezTo>
                    <a:cubicBezTo>
                      <a:pt x="1" y="2629"/>
                      <a:pt x="5007" y="3380"/>
                      <a:pt x="11160" y="3380"/>
                    </a:cubicBezTo>
                    <a:cubicBezTo>
                      <a:pt x="17313" y="3380"/>
                      <a:pt x="22298" y="2629"/>
                      <a:pt x="22298" y="1690"/>
                    </a:cubicBezTo>
                    <a:cubicBezTo>
                      <a:pt x="22298" y="752"/>
                      <a:pt x="17313" y="1"/>
                      <a:pt x="11160" y="1"/>
                    </a:cubicBezTo>
                    <a:close/>
                  </a:path>
                </a:pathLst>
              </a:custGeom>
              <a:solidFill>
                <a:srgbClr val="9965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5" name="Google Shape;1275;p16"/>
              <p:cNvSpPr/>
              <p:nvPr/>
            </p:nvSpPr>
            <p:spPr>
              <a:xfrm>
                <a:off x="8283250" y="4051675"/>
                <a:ext cx="557450" cy="84500"/>
              </a:xfrm>
              <a:custGeom>
                <a:avLst/>
                <a:gdLst/>
                <a:ahLst/>
                <a:cxnLst/>
                <a:rect l="l" t="t" r="r" b="b"/>
                <a:pathLst>
                  <a:path w="22298" h="3380" extrusionOk="0">
                    <a:moveTo>
                      <a:pt x="10555" y="1"/>
                    </a:moveTo>
                    <a:cubicBezTo>
                      <a:pt x="10200" y="1"/>
                      <a:pt x="9866" y="22"/>
                      <a:pt x="9533" y="22"/>
                    </a:cubicBezTo>
                    <a:lnTo>
                      <a:pt x="9366" y="22"/>
                    </a:lnTo>
                    <a:cubicBezTo>
                      <a:pt x="9011" y="22"/>
                      <a:pt x="8636" y="43"/>
                      <a:pt x="8323" y="43"/>
                    </a:cubicBezTo>
                    <a:cubicBezTo>
                      <a:pt x="7989" y="63"/>
                      <a:pt x="7656" y="84"/>
                      <a:pt x="7343" y="105"/>
                    </a:cubicBezTo>
                    <a:cubicBezTo>
                      <a:pt x="6926" y="126"/>
                      <a:pt x="6508" y="147"/>
                      <a:pt x="6112" y="168"/>
                    </a:cubicBezTo>
                    <a:cubicBezTo>
                      <a:pt x="2483" y="460"/>
                      <a:pt x="1" y="1044"/>
                      <a:pt x="1" y="1690"/>
                    </a:cubicBezTo>
                    <a:cubicBezTo>
                      <a:pt x="1" y="2399"/>
                      <a:pt x="2754" y="3004"/>
                      <a:pt x="6696" y="3255"/>
                    </a:cubicBezTo>
                    <a:cubicBezTo>
                      <a:pt x="7092" y="3296"/>
                      <a:pt x="7510" y="3317"/>
                      <a:pt x="7948" y="3338"/>
                    </a:cubicBezTo>
                    <a:lnTo>
                      <a:pt x="8907" y="3359"/>
                    </a:lnTo>
                    <a:lnTo>
                      <a:pt x="9741" y="3380"/>
                    </a:lnTo>
                    <a:lnTo>
                      <a:pt x="13266" y="3380"/>
                    </a:lnTo>
                    <a:cubicBezTo>
                      <a:pt x="18397" y="3234"/>
                      <a:pt x="22298" y="2545"/>
                      <a:pt x="22298" y="1711"/>
                    </a:cubicBezTo>
                    <a:cubicBezTo>
                      <a:pt x="22298" y="898"/>
                      <a:pt x="18460" y="209"/>
                      <a:pt x="13371" y="43"/>
                    </a:cubicBezTo>
                    <a:lnTo>
                      <a:pt x="12891" y="22"/>
                    </a:lnTo>
                    <a:lnTo>
                      <a:pt x="12223" y="1"/>
                    </a:lnTo>
                    <a:close/>
                  </a:path>
                </a:pathLst>
              </a:custGeom>
              <a:solidFill>
                <a:srgbClr val="754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6" name="Google Shape;1276;p16"/>
              <p:cNvSpPr/>
              <p:nvPr/>
            </p:nvSpPr>
            <p:spPr>
              <a:xfrm>
                <a:off x="8258750" y="4054425"/>
                <a:ext cx="603325" cy="79675"/>
              </a:xfrm>
              <a:custGeom>
                <a:avLst/>
                <a:gdLst/>
                <a:ahLst/>
                <a:cxnLst/>
                <a:rect l="l" t="t" r="r" b="b"/>
                <a:pathLst>
                  <a:path w="24133" h="3187" extrusionOk="0">
                    <a:moveTo>
                      <a:pt x="13099" y="0"/>
                    </a:moveTo>
                    <a:cubicBezTo>
                      <a:pt x="13083" y="0"/>
                      <a:pt x="13068" y="6"/>
                      <a:pt x="13057" y="16"/>
                    </a:cubicBezTo>
                    <a:lnTo>
                      <a:pt x="9532" y="16"/>
                    </a:lnTo>
                    <a:cubicBezTo>
                      <a:pt x="9345" y="37"/>
                      <a:pt x="9178" y="37"/>
                      <a:pt x="9011" y="37"/>
                    </a:cubicBezTo>
                    <a:lnTo>
                      <a:pt x="8656" y="37"/>
                    </a:lnTo>
                    <a:lnTo>
                      <a:pt x="8427" y="58"/>
                    </a:lnTo>
                    <a:lnTo>
                      <a:pt x="7885" y="58"/>
                    </a:lnTo>
                    <a:cubicBezTo>
                      <a:pt x="7676" y="58"/>
                      <a:pt x="7447" y="79"/>
                      <a:pt x="7238" y="99"/>
                    </a:cubicBezTo>
                    <a:lnTo>
                      <a:pt x="6612" y="99"/>
                    </a:lnTo>
                    <a:lnTo>
                      <a:pt x="5757" y="162"/>
                    </a:lnTo>
                    <a:lnTo>
                      <a:pt x="5590" y="183"/>
                    </a:lnTo>
                    <a:lnTo>
                      <a:pt x="5444" y="183"/>
                    </a:lnTo>
                    <a:cubicBezTo>
                      <a:pt x="4422" y="287"/>
                      <a:pt x="3525" y="391"/>
                      <a:pt x="2754" y="537"/>
                    </a:cubicBezTo>
                    <a:lnTo>
                      <a:pt x="2608" y="558"/>
                    </a:lnTo>
                    <a:lnTo>
                      <a:pt x="2441" y="579"/>
                    </a:lnTo>
                    <a:cubicBezTo>
                      <a:pt x="918" y="871"/>
                      <a:pt x="0" y="1226"/>
                      <a:pt x="0" y="1622"/>
                    </a:cubicBezTo>
                    <a:cubicBezTo>
                      <a:pt x="0" y="2060"/>
                      <a:pt x="1252" y="2477"/>
                      <a:pt x="3296" y="2769"/>
                    </a:cubicBezTo>
                    <a:lnTo>
                      <a:pt x="3484" y="2811"/>
                    </a:lnTo>
                    <a:lnTo>
                      <a:pt x="3651" y="2832"/>
                    </a:lnTo>
                    <a:cubicBezTo>
                      <a:pt x="3901" y="2853"/>
                      <a:pt x="4151" y="2894"/>
                      <a:pt x="4401" y="2915"/>
                    </a:cubicBezTo>
                    <a:cubicBezTo>
                      <a:pt x="4568" y="2936"/>
                      <a:pt x="4735" y="2957"/>
                      <a:pt x="4902" y="2978"/>
                    </a:cubicBezTo>
                    <a:cubicBezTo>
                      <a:pt x="5403" y="3019"/>
                      <a:pt x="5945" y="3082"/>
                      <a:pt x="6508" y="3124"/>
                    </a:cubicBezTo>
                    <a:lnTo>
                      <a:pt x="6842" y="3124"/>
                    </a:lnTo>
                    <a:lnTo>
                      <a:pt x="7238" y="3145"/>
                    </a:lnTo>
                    <a:cubicBezTo>
                      <a:pt x="7280" y="3155"/>
                      <a:pt x="7332" y="3155"/>
                      <a:pt x="7381" y="3155"/>
                    </a:cubicBezTo>
                    <a:cubicBezTo>
                      <a:pt x="7431" y="3155"/>
                      <a:pt x="7478" y="3155"/>
                      <a:pt x="7509" y="3165"/>
                    </a:cubicBezTo>
                    <a:cubicBezTo>
                      <a:pt x="7551" y="3186"/>
                      <a:pt x="7614" y="3186"/>
                      <a:pt x="7676" y="3186"/>
                    </a:cubicBezTo>
                    <a:lnTo>
                      <a:pt x="14517" y="3186"/>
                    </a:lnTo>
                    <a:cubicBezTo>
                      <a:pt x="14726" y="3186"/>
                      <a:pt x="14955" y="3165"/>
                      <a:pt x="15164" y="3165"/>
                    </a:cubicBezTo>
                    <a:lnTo>
                      <a:pt x="15665" y="3165"/>
                    </a:lnTo>
                    <a:cubicBezTo>
                      <a:pt x="16144" y="3145"/>
                      <a:pt x="16582" y="3124"/>
                      <a:pt x="17020" y="3103"/>
                    </a:cubicBezTo>
                    <a:lnTo>
                      <a:pt x="17145" y="3103"/>
                    </a:lnTo>
                    <a:lnTo>
                      <a:pt x="17312" y="3082"/>
                    </a:lnTo>
                    <a:lnTo>
                      <a:pt x="17855" y="3082"/>
                    </a:lnTo>
                    <a:cubicBezTo>
                      <a:pt x="19169" y="2999"/>
                      <a:pt x="20483" y="2832"/>
                      <a:pt x="21776" y="2602"/>
                    </a:cubicBezTo>
                    <a:cubicBezTo>
                      <a:pt x="21818" y="2602"/>
                      <a:pt x="21880" y="2581"/>
                      <a:pt x="21943" y="2581"/>
                    </a:cubicBezTo>
                    <a:lnTo>
                      <a:pt x="22110" y="2540"/>
                    </a:lnTo>
                    <a:cubicBezTo>
                      <a:pt x="23403" y="2269"/>
                      <a:pt x="24133" y="1956"/>
                      <a:pt x="24133" y="1601"/>
                    </a:cubicBezTo>
                    <a:cubicBezTo>
                      <a:pt x="24133" y="1288"/>
                      <a:pt x="23570" y="1017"/>
                      <a:pt x="22527" y="725"/>
                    </a:cubicBezTo>
                    <a:lnTo>
                      <a:pt x="22381" y="683"/>
                    </a:lnTo>
                    <a:cubicBezTo>
                      <a:pt x="22318" y="663"/>
                      <a:pt x="22276" y="663"/>
                      <a:pt x="22214" y="642"/>
                    </a:cubicBezTo>
                    <a:cubicBezTo>
                      <a:pt x="21004" y="391"/>
                      <a:pt x="19753" y="225"/>
                      <a:pt x="18501" y="120"/>
                    </a:cubicBezTo>
                    <a:lnTo>
                      <a:pt x="18355" y="99"/>
                    </a:lnTo>
                    <a:lnTo>
                      <a:pt x="17813" y="99"/>
                    </a:lnTo>
                    <a:cubicBezTo>
                      <a:pt x="17802" y="110"/>
                      <a:pt x="17787" y="115"/>
                      <a:pt x="17769" y="115"/>
                    </a:cubicBezTo>
                    <a:cubicBezTo>
                      <a:pt x="17750" y="115"/>
                      <a:pt x="17729" y="110"/>
                      <a:pt x="17709" y="99"/>
                    </a:cubicBezTo>
                    <a:lnTo>
                      <a:pt x="17396" y="99"/>
                    </a:lnTo>
                    <a:cubicBezTo>
                      <a:pt x="16916" y="79"/>
                      <a:pt x="16395" y="58"/>
                      <a:pt x="15873" y="16"/>
                    </a:cubicBezTo>
                    <a:lnTo>
                      <a:pt x="13183" y="16"/>
                    </a:lnTo>
                    <a:cubicBezTo>
                      <a:pt x="13172" y="6"/>
                      <a:pt x="13167" y="0"/>
                      <a:pt x="13162" y="0"/>
                    </a:cubicBezTo>
                    <a:cubicBezTo>
                      <a:pt x="13156" y="0"/>
                      <a:pt x="13151" y="6"/>
                      <a:pt x="13141" y="16"/>
                    </a:cubicBezTo>
                    <a:cubicBezTo>
                      <a:pt x="13130" y="6"/>
                      <a:pt x="13115" y="0"/>
                      <a:pt x="13099" y="0"/>
                    </a:cubicBezTo>
                    <a:close/>
                  </a:path>
                </a:pathLst>
              </a:custGeom>
              <a:solidFill>
                <a:srgbClr val="754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7" name="Google Shape;1277;p16"/>
              <p:cNvSpPr/>
              <p:nvPr/>
            </p:nvSpPr>
            <p:spPr>
              <a:xfrm>
                <a:off x="8336450" y="4072825"/>
                <a:ext cx="543350" cy="638900"/>
              </a:xfrm>
              <a:custGeom>
                <a:avLst/>
                <a:gdLst/>
                <a:ahLst/>
                <a:cxnLst/>
                <a:rect l="l" t="t" r="r" b="b"/>
                <a:pathLst>
                  <a:path w="21734" h="25556" extrusionOk="0">
                    <a:moveTo>
                      <a:pt x="17708" y="1"/>
                    </a:moveTo>
                    <a:cubicBezTo>
                      <a:pt x="17542" y="1"/>
                      <a:pt x="17375" y="10"/>
                      <a:pt x="17208" y="10"/>
                    </a:cubicBezTo>
                    <a:cubicBezTo>
                      <a:pt x="17208" y="31"/>
                      <a:pt x="17187" y="31"/>
                      <a:pt x="17187" y="52"/>
                    </a:cubicBezTo>
                    <a:cubicBezTo>
                      <a:pt x="16791" y="823"/>
                      <a:pt x="16645" y="1637"/>
                      <a:pt x="16457" y="2638"/>
                    </a:cubicBezTo>
                    <a:cubicBezTo>
                      <a:pt x="16123" y="4453"/>
                      <a:pt x="15560" y="6205"/>
                      <a:pt x="14809" y="7894"/>
                    </a:cubicBezTo>
                    <a:cubicBezTo>
                      <a:pt x="13745" y="10272"/>
                      <a:pt x="12265" y="12441"/>
                      <a:pt x="10450" y="14318"/>
                    </a:cubicBezTo>
                    <a:cubicBezTo>
                      <a:pt x="7592" y="17238"/>
                      <a:pt x="3963" y="19303"/>
                      <a:pt x="0" y="20325"/>
                    </a:cubicBezTo>
                    <a:cubicBezTo>
                      <a:pt x="397" y="21201"/>
                      <a:pt x="918" y="22015"/>
                      <a:pt x="1523" y="22724"/>
                    </a:cubicBezTo>
                    <a:cubicBezTo>
                      <a:pt x="2315" y="23662"/>
                      <a:pt x="3337" y="24372"/>
                      <a:pt x="4485" y="24768"/>
                    </a:cubicBezTo>
                    <a:cubicBezTo>
                      <a:pt x="4985" y="24956"/>
                      <a:pt x="5382" y="25206"/>
                      <a:pt x="5903" y="25289"/>
                    </a:cubicBezTo>
                    <a:cubicBezTo>
                      <a:pt x="6550" y="25435"/>
                      <a:pt x="7217" y="25498"/>
                      <a:pt x="7905" y="25540"/>
                    </a:cubicBezTo>
                    <a:cubicBezTo>
                      <a:pt x="8261" y="25550"/>
                      <a:pt x="8617" y="25556"/>
                      <a:pt x="8973" y="25556"/>
                    </a:cubicBezTo>
                    <a:cubicBezTo>
                      <a:pt x="9995" y="25556"/>
                      <a:pt x="11020" y="25513"/>
                      <a:pt x="12056" y="25435"/>
                    </a:cubicBezTo>
                    <a:cubicBezTo>
                      <a:pt x="13537" y="25331"/>
                      <a:pt x="14684" y="25102"/>
                      <a:pt x="15831" y="24121"/>
                    </a:cubicBezTo>
                    <a:cubicBezTo>
                      <a:pt x="16415" y="23600"/>
                      <a:pt x="16770" y="23016"/>
                      <a:pt x="17187" y="22515"/>
                    </a:cubicBezTo>
                    <a:cubicBezTo>
                      <a:pt x="17896" y="21556"/>
                      <a:pt x="18459" y="20513"/>
                      <a:pt x="18876" y="19387"/>
                    </a:cubicBezTo>
                    <a:cubicBezTo>
                      <a:pt x="19711" y="17176"/>
                      <a:pt x="20107" y="14840"/>
                      <a:pt x="20316" y="12483"/>
                    </a:cubicBezTo>
                    <a:cubicBezTo>
                      <a:pt x="20482" y="10647"/>
                      <a:pt x="20566" y="8770"/>
                      <a:pt x="20545" y="6914"/>
                    </a:cubicBezTo>
                    <a:cubicBezTo>
                      <a:pt x="20608" y="6914"/>
                      <a:pt x="20649" y="6893"/>
                      <a:pt x="20691" y="6872"/>
                    </a:cubicBezTo>
                    <a:cubicBezTo>
                      <a:pt x="20920" y="6789"/>
                      <a:pt x="21108" y="6622"/>
                      <a:pt x="21254" y="6434"/>
                    </a:cubicBezTo>
                    <a:cubicBezTo>
                      <a:pt x="21609" y="5892"/>
                      <a:pt x="21400" y="5120"/>
                      <a:pt x="21358" y="4411"/>
                    </a:cubicBezTo>
                    <a:cubicBezTo>
                      <a:pt x="21275" y="2847"/>
                      <a:pt x="21734" y="573"/>
                      <a:pt x="19732" y="135"/>
                    </a:cubicBezTo>
                    <a:cubicBezTo>
                      <a:pt x="19245" y="48"/>
                      <a:pt x="18758" y="5"/>
                      <a:pt x="18272" y="5"/>
                    </a:cubicBezTo>
                    <a:cubicBezTo>
                      <a:pt x="18174" y="5"/>
                      <a:pt x="18077" y="7"/>
                      <a:pt x="17980" y="10"/>
                    </a:cubicBezTo>
                    <a:lnTo>
                      <a:pt x="17959" y="10"/>
                    </a:lnTo>
                    <a:cubicBezTo>
                      <a:pt x="17875" y="3"/>
                      <a:pt x="17792" y="1"/>
                      <a:pt x="177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8" name="Google Shape;1278;p16"/>
              <p:cNvSpPr/>
              <p:nvPr/>
            </p:nvSpPr>
            <p:spPr>
              <a:xfrm>
                <a:off x="8435125" y="4665425"/>
                <a:ext cx="277825" cy="25950"/>
              </a:xfrm>
              <a:custGeom>
                <a:avLst/>
                <a:gdLst/>
                <a:ahLst/>
                <a:cxnLst/>
                <a:rect l="l" t="t" r="r" b="b"/>
                <a:pathLst>
                  <a:path w="11113" h="1038" extrusionOk="0">
                    <a:moveTo>
                      <a:pt x="10925" y="0"/>
                    </a:moveTo>
                    <a:cubicBezTo>
                      <a:pt x="10716" y="0"/>
                      <a:pt x="10508" y="63"/>
                      <a:pt x="10299" y="146"/>
                    </a:cubicBezTo>
                    <a:cubicBezTo>
                      <a:pt x="10090" y="209"/>
                      <a:pt x="9882" y="250"/>
                      <a:pt x="9673" y="292"/>
                    </a:cubicBezTo>
                    <a:cubicBezTo>
                      <a:pt x="9214" y="396"/>
                      <a:pt x="8776" y="480"/>
                      <a:pt x="8318" y="542"/>
                    </a:cubicBezTo>
                    <a:cubicBezTo>
                      <a:pt x="7661" y="603"/>
                      <a:pt x="7004" y="642"/>
                      <a:pt x="6348" y="642"/>
                    </a:cubicBezTo>
                    <a:cubicBezTo>
                      <a:pt x="6108" y="642"/>
                      <a:pt x="5867" y="637"/>
                      <a:pt x="5627" y="626"/>
                    </a:cubicBezTo>
                    <a:cubicBezTo>
                      <a:pt x="4730" y="605"/>
                      <a:pt x="3854" y="542"/>
                      <a:pt x="2957" y="459"/>
                    </a:cubicBezTo>
                    <a:cubicBezTo>
                      <a:pt x="2019" y="376"/>
                      <a:pt x="1059" y="355"/>
                      <a:pt x="141" y="209"/>
                    </a:cubicBezTo>
                    <a:cubicBezTo>
                      <a:pt x="134" y="207"/>
                      <a:pt x="128" y="207"/>
                      <a:pt x="122" y="207"/>
                    </a:cubicBezTo>
                    <a:cubicBezTo>
                      <a:pt x="32" y="207"/>
                      <a:pt x="1" y="337"/>
                      <a:pt x="79" y="376"/>
                    </a:cubicBezTo>
                    <a:lnTo>
                      <a:pt x="100" y="355"/>
                    </a:lnTo>
                    <a:cubicBezTo>
                      <a:pt x="997" y="605"/>
                      <a:pt x="1914" y="772"/>
                      <a:pt x="2853" y="834"/>
                    </a:cubicBezTo>
                    <a:cubicBezTo>
                      <a:pt x="3791" y="939"/>
                      <a:pt x="4730" y="1001"/>
                      <a:pt x="5689" y="1022"/>
                    </a:cubicBezTo>
                    <a:cubicBezTo>
                      <a:pt x="5919" y="1033"/>
                      <a:pt x="6151" y="1038"/>
                      <a:pt x="6384" y="1038"/>
                    </a:cubicBezTo>
                    <a:cubicBezTo>
                      <a:pt x="7084" y="1038"/>
                      <a:pt x="7796" y="991"/>
                      <a:pt x="8484" y="897"/>
                    </a:cubicBezTo>
                    <a:cubicBezTo>
                      <a:pt x="8943" y="855"/>
                      <a:pt x="9381" y="772"/>
                      <a:pt x="9840" y="668"/>
                    </a:cubicBezTo>
                    <a:cubicBezTo>
                      <a:pt x="10216" y="584"/>
                      <a:pt x="10737" y="522"/>
                      <a:pt x="11029" y="250"/>
                    </a:cubicBezTo>
                    <a:cubicBezTo>
                      <a:pt x="11112" y="146"/>
                      <a:pt x="11050" y="0"/>
                      <a:pt x="1092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9" name="Google Shape;1279;p16"/>
              <p:cNvSpPr/>
              <p:nvPr/>
            </p:nvSpPr>
            <p:spPr>
              <a:xfrm>
                <a:off x="8300475" y="4293100"/>
                <a:ext cx="21400" cy="78925"/>
              </a:xfrm>
              <a:custGeom>
                <a:avLst/>
                <a:gdLst/>
                <a:ahLst/>
                <a:cxnLst/>
                <a:rect l="l" t="t" r="r" b="b"/>
                <a:pathLst>
                  <a:path w="856" h="3157" extrusionOk="0">
                    <a:moveTo>
                      <a:pt x="459" y="1"/>
                    </a:moveTo>
                    <a:cubicBezTo>
                      <a:pt x="407" y="1"/>
                      <a:pt x="355" y="22"/>
                      <a:pt x="313" y="63"/>
                    </a:cubicBezTo>
                    <a:lnTo>
                      <a:pt x="271" y="63"/>
                    </a:lnTo>
                    <a:cubicBezTo>
                      <a:pt x="167" y="147"/>
                      <a:pt x="84" y="272"/>
                      <a:pt x="42" y="418"/>
                    </a:cubicBezTo>
                    <a:cubicBezTo>
                      <a:pt x="21" y="564"/>
                      <a:pt x="0" y="710"/>
                      <a:pt x="21" y="877"/>
                    </a:cubicBezTo>
                    <a:lnTo>
                      <a:pt x="21" y="1628"/>
                    </a:lnTo>
                    <a:cubicBezTo>
                      <a:pt x="21" y="1878"/>
                      <a:pt x="42" y="2149"/>
                      <a:pt x="104" y="2420"/>
                    </a:cubicBezTo>
                    <a:cubicBezTo>
                      <a:pt x="125" y="2525"/>
                      <a:pt x="167" y="2650"/>
                      <a:pt x="209" y="2775"/>
                    </a:cubicBezTo>
                    <a:cubicBezTo>
                      <a:pt x="250" y="2900"/>
                      <a:pt x="271" y="3067"/>
                      <a:pt x="417" y="3129"/>
                    </a:cubicBezTo>
                    <a:cubicBezTo>
                      <a:pt x="452" y="3147"/>
                      <a:pt x="490" y="3157"/>
                      <a:pt x="527" y="3157"/>
                    </a:cubicBezTo>
                    <a:cubicBezTo>
                      <a:pt x="580" y="3157"/>
                      <a:pt x="631" y="3137"/>
                      <a:pt x="668" y="3088"/>
                    </a:cubicBezTo>
                    <a:cubicBezTo>
                      <a:pt x="793" y="3004"/>
                      <a:pt x="772" y="2879"/>
                      <a:pt x="793" y="2733"/>
                    </a:cubicBezTo>
                    <a:cubicBezTo>
                      <a:pt x="814" y="2608"/>
                      <a:pt x="834" y="2483"/>
                      <a:pt x="834" y="2358"/>
                    </a:cubicBezTo>
                    <a:cubicBezTo>
                      <a:pt x="855" y="2107"/>
                      <a:pt x="855" y="1836"/>
                      <a:pt x="834" y="1586"/>
                    </a:cubicBezTo>
                    <a:cubicBezTo>
                      <a:pt x="814" y="1315"/>
                      <a:pt x="814" y="1085"/>
                      <a:pt x="814" y="835"/>
                    </a:cubicBezTo>
                    <a:cubicBezTo>
                      <a:pt x="834" y="689"/>
                      <a:pt x="834" y="543"/>
                      <a:pt x="793" y="418"/>
                    </a:cubicBezTo>
                    <a:cubicBezTo>
                      <a:pt x="772" y="293"/>
                      <a:pt x="688" y="168"/>
                      <a:pt x="605" y="63"/>
                    </a:cubicBezTo>
                    <a:cubicBezTo>
                      <a:pt x="563" y="22"/>
                      <a:pt x="511" y="1"/>
                      <a:pt x="4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0" name="Google Shape;1280;p16"/>
              <p:cNvSpPr/>
              <p:nvPr/>
            </p:nvSpPr>
            <p:spPr>
              <a:xfrm>
                <a:off x="8306200" y="4392250"/>
                <a:ext cx="72500" cy="193200"/>
              </a:xfrm>
              <a:custGeom>
                <a:avLst/>
                <a:gdLst/>
                <a:ahLst/>
                <a:cxnLst/>
                <a:rect l="l" t="t" r="r" b="b"/>
                <a:pathLst>
                  <a:path w="2900" h="7728" extrusionOk="0">
                    <a:moveTo>
                      <a:pt x="530" y="1"/>
                    </a:moveTo>
                    <a:cubicBezTo>
                      <a:pt x="432" y="1"/>
                      <a:pt x="331" y="48"/>
                      <a:pt x="272" y="144"/>
                    </a:cubicBezTo>
                    <a:lnTo>
                      <a:pt x="293" y="144"/>
                    </a:lnTo>
                    <a:cubicBezTo>
                      <a:pt x="1" y="707"/>
                      <a:pt x="293" y="1541"/>
                      <a:pt x="376" y="2125"/>
                    </a:cubicBezTo>
                    <a:cubicBezTo>
                      <a:pt x="522" y="2793"/>
                      <a:pt x="668" y="3481"/>
                      <a:pt x="877" y="4148"/>
                    </a:cubicBezTo>
                    <a:cubicBezTo>
                      <a:pt x="1064" y="4795"/>
                      <a:pt x="1294" y="5421"/>
                      <a:pt x="1544" y="6046"/>
                    </a:cubicBezTo>
                    <a:cubicBezTo>
                      <a:pt x="1815" y="6672"/>
                      <a:pt x="2045" y="7298"/>
                      <a:pt x="2629" y="7715"/>
                    </a:cubicBezTo>
                    <a:cubicBezTo>
                      <a:pt x="2650" y="7724"/>
                      <a:pt x="2673" y="7728"/>
                      <a:pt x="2696" y="7728"/>
                    </a:cubicBezTo>
                    <a:cubicBezTo>
                      <a:pt x="2786" y="7728"/>
                      <a:pt x="2879" y="7664"/>
                      <a:pt x="2879" y="7548"/>
                    </a:cubicBezTo>
                    <a:cubicBezTo>
                      <a:pt x="2900" y="6902"/>
                      <a:pt x="2629" y="6338"/>
                      <a:pt x="2378" y="5754"/>
                    </a:cubicBezTo>
                    <a:cubicBezTo>
                      <a:pt x="2149" y="5170"/>
                      <a:pt x="1919" y="4482"/>
                      <a:pt x="1732" y="3836"/>
                    </a:cubicBezTo>
                    <a:cubicBezTo>
                      <a:pt x="1523" y="3189"/>
                      <a:pt x="1377" y="2584"/>
                      <a:pt x="1231" y="1938"/>
                    </a:cubicBezTo>
                    <a:cubicBezTo>
                      <a:pt x="1169" y="1625"/>
                      <a:pt x="1106" y="1312"/>
                      <a:pt x="1064" y="999"/>
                    </a:cubicBezTo>
                    <a:cubicBezTo>
                      <a:pt x="1043" y="686"/>
                      <a:pt x="939" y="352"/>
                      <a:pt x="731" y="81"/>
                    </a:cubicBezTo>
                    <a:cubicBezTo>
                      <a:pt x="677" y="28"/>
                      <a:pt x="604" y="1"/>
                      <a:pt x="5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1" name="Google Shape;1281;p16"/>
              <p:cNvSpPr/>
              <p:nvPr/>
            </p:nvSpPr>
            <p:spPr>
              <a:xfrm>
                <a:off x="8020975" y="3064075"/>
                <a:ext cx="492775" cy="1072100"/>
              </a:xfrm>
              <a:custGeom>
                <a:avLst/>
                <a:gdLst/>
                <a:ahLst/>
                <a:cxnLst/>
                <a:rect l="l" t="t" r="r" b="b"/>
                <a:pathLst>
                  <a:path w="19711" h="42884" extrusionOk="0">
                    <a:moveTo>
                      <a:pt x="981" y="1"/>
                    </a:moveTo>
                    <a:lnTo>
                      <a:pt x="981" y="1"/>
                    </a:lnTo>
                    <a:cubicBezTo>
                      <a:pt x="0" y="5737"/>
                      <a:pt x="2420" y="11514"/>
                      <a:pt x="5340" y="16582"/>
                    </a:cubicBezTo>
                    <a:cubicBezTo>
                      <a:pt x="8260" y="21630"/>
                      <a:pt x="11785" y="26469"/>
                      <a:pt x="13328" y="32100"/>
                    </a:cubicBezTo>
                    <a:cubicBezTo>
                      <a:pt x="13412" y="32455"/>
                      <a:pt x="13516" y="32810"/>
                      <a:pt x="13600" y="33185"/>
                    </a:cubicBezTo>
                    <a:cubicBezTo>
                      <a:pt x="13620" y="33310"/>
                      <a:pt x="13641" y="33435"/>
                      <a:pt x="13683" y="33581"/>
                    </a:cubicBezTo>
                    <a:cubicBezTo>
                      <a:pt x="13725" y="33706"/>
                      <a:pt x="13746" y="33852"/>
                      <a:pt x="13787" y="33998"/>
                    </a:cubicBezTo>
                    <a:cubicBezTo>
                      <a:pt x="13975" y="34854"/>
                      <a:pt x="14142" y="35709"/>
                      <a:pt x="14309" y="36585"/>
                    </a:cubicBezTo>
                    <a:cubicBezTo>
                      <a:pt x="14330" y="36647"/>
                      <a:pt x="14350" y="36731"/>
                      <a:pt x="14371" y="36793"/>
                    </a:cubicBezTo>
                    <a:cubicBezTo>
                      <a:pt x="14580" y="37836"/>
                      <a:pt x="14809" y="38858"/>
                      <a:pt x="15101" y="39859"/>
                    </a:cubicBezTo>
                    <a:cubicBezTo>
                      <a:pt x="15143" y="39964"/>
                      <a:pt x="15164" y="40068"/>
                      <a:pt x="15206" y="40172"/>
                    </a:cubicBezTo>
                    <a:cubicBezTo>
                      <a:pt x="15226" y="40235"/>
                      <a:pt x="15247" y="40297"/>
                      <a:pt x="15268" y="40360"/>
                    </a:cubicBezTo>
                    <a:cubicBezTo>
                      <a:pt x="15372" y="40694"/>
                      <a:pt x="15477" y="41007"/>
                      <a:pt x="15602" y="41340"/>
                    </a:cubicBezTo>
                    <a:cubicBezTo>
                      <a:pt x="15727" y="41695"/>
                      <a:pt x="15936" y="42237"/>
                      <a:pt x="16186" y="42821"/>
                    </a:cubicBezTo>
                    <a:lnTo>
                      <a:pt x="16353" y="42821"/>
                    </a:lnTo>
                    <a:lnTo>
                      <a:pt x="16770" y="42842"/>
                    </a:lnTo>
                    <a:cubicBezTo>
                      <a:pt x="16812" y="42852"/>
                      <a:pt x="16859" y="42852"/>
                      <a:pt x="16903" y="42852"/>
                    </a:cubicBezTo>
                    <a:cubicBezTo>
                      <a:pt x="16947" y="42852"/>
                      <a:pt x="16989" y="42852"/>
                      <a:pt x="17020" y="42863"/>
                    </a:cubicBezTo>
                    <a:cubicBezTo>
                      <a:pt x="17083" y="42884"/>
                      <a:pt x="17125" y="42884"/>
                      <a:pt x="17187" y="42884"/>
                    </a:cubicBezTo>
                    <a:lnTo>
                      <a:pt x="19690" y="42884"/>
                    </a:lnTo>
                    <a:cubicBezTo>
                      <a:pt x="19711" y="42717"/>
                      <a:pt x="19690" y="42550"/>
                      <a:pt x="19690" y="42383"/>
                    </a:cubicBezTo>
                    <a:cubicBezTo>
                      <a:pt x="19607" y="41465"/>
                      <a:pt x="19481" y="40548"/>
                      <a:pt x="19294" y="39630"/>
                    </a:cubicBezTo>
                    <a:cubicBezTo>
                      <a:pt x="19023" y="38274"/>
                      <a:pt x="18668" y="36939"/>
                      <a:pt x="18230" y="35625"/>
                    </a:cubicBezTo>
                    <a:cubicBezTo>
                      <a:pt x="18167" y="35417"/>
                      <a:pt x="18105" y="35208"/>
                      <a:pt x="18042" y="35000"/>
                    </a:cubicBezTo>
                    <a:cubicBezTo>
                      <a:pt x="17980" y="34812"/>
                      <a:pt x="17917" y="34603"/>
                      <a:pt x="17834" y="34395"/>
                    </a:cubicBezTo>
                    <a:lnTo>
                      <a:pt x="17792" y="34270"/>
                    </a:lnTo>
                    <a:cubicBezTo>
                      <a:pt x="17604" y="33727"/>
                      <a:pt x="17417" y="33206"/>
                      <a:pt x="17229" y="32684"/>
                    </a:cubicBezTo>
                    <a:lnTo>
                      <a:pt x="17125" y="32372"/>
                    </a:lnTo>
                    <a:cubicBezTo>
                      <a:pt x="16540" y="30766"/>
                      <a:pt x="15956" y="29180"/>
                      <a:pt x="15331" y="27595"/>
                    </a:cubicBezTo>
                    <a:cubicBezTo>
                      <a:pt x="15289" y="27491"/>
                      <a:pt x="15247" y="27366"/>
                      <a:pt x="15206" y="27261"/>
                    </a:cubicBezTo>
                    <a:cubicBezTo>
                      <a:pt x="15164" y="27178"/>
                      <a:pt x="15122" y="27074"/>
                      <a:pt x="15080" y="26990"/>
                    </a:cubicBezTo>
                    <a:cubicBezTo>
                      <a:pt x="14580" y="25718"/>
                      <a:pt x="14058" y="24467"/>
                      <a:pt x="13516" y="23236"/>
                    </a:cubicBezTo>
                    <a:cubicBezTo>
                      <a:pt x="13391" y="22965"/>
                      <a:pt x="13266" y="22715"/>
                      <a:pt x="13162" y="22485"/>
                    </a:cubicBezTo>
                    <a:cubicBezTo>
                      <a:pt x="13078" y="22256"/>
                      <a:pt x="12974" y="22026"/>
                      <a:pt x="12849" y="21797"/>
                    </a:cubicBezTo>
                    <a:cubicBezTo>
                      <a:pt x="12724" y="21526"/>
                      <a:pt x="12598" y="21234"/>
                      <a:pt x="12473" y="20983"/>
                    </a:cubicBezTo>
                    <a:cubicBezTo>
                      <a:pt x="12369" y="20775"/>
                      <a:pt x="12265" y="20566"/>
                      <a:pt x="12181" y="20399"/>
                    </a:cubicBezTo>
                    <a:cubicBezTo>
                      <a:pt x="12098" y="20212"/>
                      <a:pt x="12014" y="20024"/>
                      <a:pt x="11910" y="19857"/>
                    </a:cubicBezTo>
                    <a:cubicBezTo>
                      <a:pt x="11389" y="18793"/>
                      <a:pt x="10825" y="17750"/>
                      <a:pt x="10221" y="16728"/>
                    </a:cubicBezTo>
                    <a:cubicBezTo>
                      <a:pt x="7009" y="11201"/>
                      <a:pt x="2795" y="6133"/>
                      <a:pt x="9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2" name="Google Shape;1282;p16"/>
              <p:cNvSpPr/>
              <p:nvPr/>
            </p:nvSpPr>
            <p:spPr>
              <a:xfrm>
                <a:off x="8144025" y="2627125"/>
                <a:ext cx="367125" cy="1509050"/>
              </a:xfrm>
              <a:custGeom>
                <a:avLst/>
                <a:gdLst/>
                <a:ahLst/>
                <a:cxnLst/>
                <a:rect l="l" t="t" r="r" b="b"/>
                <a:pathLst>
                  <a:path w="14685" h="60362" extrusionOk="0">
                    <a:moveTo>
                      <a:pt x="84" y="0"/>
                    </a:moveTo>
                    <a:cubicBezTo>
                      <a:pt x="1336" y="2920"/>
                      <a:pt x="1" y="5903"/>
                      <a:pt x="63" y="8969"/>
                    </a:cubicBezTo>
                    <a:cubicBezTo>
                      <a:pt x="105" y="11847"/>
                      <a:pt x="627" y="14705"/>
                      <a:pt x="1211" y="17520"/>
                    </a:cubicBezTo>
                    <a:cubicBezTo>
                      <a:pt x="1899" y="20858"/>
                      <a:pt x="3442" y="23945"/>
                      <a:pt x="4569" y="27157"/>
                    </a:cubicBezTo>
                    <a:cubicBezTo>
                      <a:pt x="5570" y="30118"/>
                      <a:pt x="6237" y="33164"/>
                      <a:pt x="6905" y="36209"/>
                    </a:cubicBezTo>
                    <a:lnTo>
                      <a:pt x="7134" y="37252"/>
                    </a:lnTo>
                    <a:cubicBezTo>
                      <a:pt x="7176" y="37460"/>
                      <a:pt x="7218" y="37648"/>
                      <a:pt x="7259" y="37857"/>
                    </a:cubicBezTo>
                    <a:cubicBezTo>
                      <a:pt x="7322" y="38086"/>
                      <a:pt x="7364" y="38295"/>
                      <a:pt x="7405" y="38503"/>
                    </a:cubicBezTo>
                    <a:cubicBezTo>
                      <a:pt x="8594" y="43989"/>
                      <a:pt x="9804" y="49495"/>
                      <a:pt x="11014" y="55001"/>
                    </a:cubicBezTo>
                    <a:lnTo>
                      <a:pt x="11222" y="55961"/>
                    </a:lnTo>
                    <a:cubicBezTo>
                      <a:pt x="11306" y="56357"/>
                      <a:pt x="11389" y="56753"/>
                      <a:pt x="11472" y="57150"/>
                    </a:cubicBezTo>
                    <a:cubicBezTo>
                      <a:pt x="11493" y="57191"/>
                      <a:pt x="11493" y="57212"/>
                      <a:pt x="11493" y="57233"/>
                    </a:cubicBezTo>
                    <a:cubicBezTo>
                      <a:pt x="11598" y="57692"/>
                      <a:pt x="11681" y="58130"/>
                      <a:pt x="11785" y="58568"/>
                    </a:cubicBezTo>
                    <a:cubicBezTo>
                      <a:pt x="11910" y="59173"/>
                      <a:pt x="12077" y="59778"/>
                      <a:pt x="12265" y="60362"/>
                    </a:cubicBezTo>
                    <a:lnTo>
                      <a:pt x="14685" y="60362"/>
                    </a:lnTo>
                    <a:cubicBezTo>
                      <a:pt x="14685" y="59235"/>
                      <a:pt x="14539" y="58109"/>
                      <a:pt x="14267" y="57025"/>
                    </a:cubicBezTo>
                    <a:cubicBezTo>
                      <a:pt x="14121" y="56357"/>
                      <a:pt x="13955" y="55711"/>
                      <a:pt x="13767" y="55064"/>
                    </a:cubicBezTo>
                    <a:cubicBezTo>
                      <a:pt x="13621" y="54522"/>
                      <a:pt x="13475" y="54000"/>
                      <a:pt x="13350" y="53479"/>
                    </a:cubicBezTo>
                    <a:cubicBezTo>
                      <a:pt x="13287" y="53228"/>
                      <a:pt x="13225" y="52978"/>
                      <a:pt x="13141" y="52707"/>
                    </a:cubicBezTo>
                    <a:cubicBezTo>
                      <a:pt x="13058" y="52415"/>
                      <a:pt x="12995" y="52123"/>
                      <a:pt x="12933" y="51831"/>
                    </a:cubicBezTo>
                    <a:cubicBezTo>
                      <a:pt x="12912" y="51768"/>
                      <a:pt x="12891" y="51706"/>
                      <a:pt x="12870" y="51643"/>
                    </a:cubicBezTo>
                    <a:cubicBezTo>
                      <a:pt x="12724" y="51122"/>
                      <a:pt x="12599" y="50580"/>
                      <a:pt x="12474" y="50037"/>
                    </a:cubicBezTo>
                    <a:cubicBezTo>
                      <a:pt x="11222" y="45073"/>
                      <a:pt x="10117" y="40088"/>
                      <a:pt x="9157" y="35062"/>
                    </a:cubicBezTo>
                    <a:cubicBezTo>
                      <a:pt x="9136" y="34957"/>
                      <a:pt x="9116" y="34832"/>
                      <a:pt x="9095" y="34749"/>
                    </a:cubicBezTo>
                    <a:cubicBezTo>
                      <a:pt x="9074" y="34665"/>
                      <a:pt x="9053" y="34582"/>
                      <a:pt x="9053" y="34498"/>
                    </a:cubicBezTo>
                    <a:cubicBezTo>
                      <a:pt x="8427" y="31266"/>
                      <a:pt x="7885" y="28033"/>
                      <a:pt x="7384" y="24800"/>
                    </a:cubicBezTo>
                    <a:cubicBezTo>
                      <a:pt x="6967" y="22005"/>
                      <a:pt x="6592" y="19189"/>
                      <a:pt x="5674" y="16519"/>
                    </a:cubicBezTo>
                    <a:cubicBezTo>
                      <a:pt x="5319" y="15518"/>
                      <a:pt x="4902" y="14538"/>
                      <a:pt x="4506" y="13578"/>
                    </a:cubicBezTo>
                    <a:cubicBezTo>
                      <a:pt x="4443" y="13432"/>
                      <a:pt x="4402" y="13307"/>
                      <a:pt x="4339" y="13182"/>
                    </a:cubicBezTo>
                    <a:cubicBezTo>
                      <a:pt x="4297" y="13057"/>
                      <a:pt x="4235" y="12911"/>
                      <a:pt x="4193" y="12786"/>
                    </a:cubicBezTo>
                    <a:cubicBezTo>
                      <a:pt x="3651" y="11534"/>
                      <a:pt x="3192" y="10220"/>
                      <a:pt x="2879" y="8885"/>
                    </a:cubicBezTo>
                    <a:cubicBezTo>
                      <a:pt x="2191" y="5799"/>
                      <a:pt x="1398" y="2920"/>
                      <a:pt x="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3" name="Google Shape;1283;p16"/>
              <p:cNvSpPr/>
              <p:nvPr/>
            </p:nvSpPr>
            <p:spPr>
              <a:xfrm>
                <a:off x="8251975" y="2753825"/>
                <a:ext cx="308725" cy="1382875"/>
              </a:xfrm>
              <a:custGeom>
                <a:avLst/>
                <a:gdLst/>
                <a:ahLst/>
                <a:cxnLst/>
                <a:rect l="l" t="t" r="r" b="b"/>
                <a:pathLst>
                  <a:path w="12349" h="55315" extrusionOk="0">
                    <a:moveTo>
                      <a:pt x="1273" y="1"/>
                    </a:moveTo>
                    <a:cubicBezTo>
                      <a:pt x="960" y="939"/>
                      <a:pt x="689" y="1919"/>
                      <a:pt x="501" y="2900"/>
                    </a:cubicBezTo>
                    <a:cubicBezTo>
                      <a:pt x="480" y="3046"/>
                      <a:pt x="438" y="3171"/>
                      <a:pt x="417" y="3296"/>
                    </a:cubicBezTo>
                    <a:cubicBezTo>
                      <a:pt x="397" y="3421"/>
                      <a:pt x="376" y="3546"/>
                      <a:pt x="355" y="3671"/>
                    </a:cubicBezTo>
                    <a:cubicBezTo>
                      <a:pt x="125" y="5027"/>
                      <a:pt x="21" y="6383"/>
                      <a:pt x="21" y="7760"/>
                    </a:cubicBezTo>
                    <a:cubicBezTo>
                      <a:pt x="21" y="7906"/>
                      <a:pt x="0" y="8031"/>
                      <a:pt x="21" y="8177"/>
                    </a:cubicBezTo>
                    <a:cubicBezTo>
                      <a:pt x="42" y="8323"/>
                      <a:pt x="42" y="8469"/>
                      <a:pt x="42" y="8615"/>
                    </a:cubicBezTo>
                    <a:cubicBezTo>
                      <a:pt x="84" y="9720"/>
                      <a:pt x="188" y="10805"/>
                      <a:pt x="397" y="11889"/>
                    </a:cubicBezTo>
                    <a:cubicBezTo>
                      <a:pt x="751" y="13933"/>
                      <a:pt x="1398" y="15894"/>
                      <a:pt x="1773" y="17938"/>
                    </a:cubicBezTo>
                    <a:cubicBezTo>
                      <a:pt x="2420" y="21338"/>
                      <a:pt x="2336" y="24842"/>
                      <a:pt x="2733" y="28304"/>
                    </a:cubicBezTo>
                    <a:cubicBezTo>
                      <a:pt x="2962" y="30265"/>
                      <a:pt x="3317" y="32205"/>
                      <a:pt x="3776" y="34144"/>
                    </a:cubicBezTo>
                    <a:cubicBezTo>
                      <a:pt x="3817" y="34374"/>
                      <a:pt x="3880" y="34582"/>
                      <a:pt x="3942" y="34853"/>
                    </a:cubicBezTo>
                    <a:cubicBezTo>
                      <a:pt x="4005" y="35125"/>
                      <a:pt x="4068" y="35417"/>
                      <a:pt x="4130" y="35667"/>
                    </a:cubicBezTo>
                    <a:cubicBezTo>
                      <a:pt x="4464" y="37043"/>
                      <a:pt x="4839" y="38399"/>
                      <a:pt x="5194" y="39755"/>
                    </a:cubicBezTo>
                    <a:cubicBezTo>
                      <a:pt x="5632" y="41403"/>
                      <a:pt x="6195" y="43113"/>
                      <a:pt x="6737" y="44844"/>
                    </a:cubicBezTo>
                    <a:cubicBezTo>
                      <a:pt x="6821" y="45115"/>
                      <a:pt x="6904" y="45386"/>
                      <a:pt x="6967" y="45637"/>
                    </a:cubicBezTo>
                    <a:cubicBezTo>
                      <a:pt x="7071" y="45970"/>
                      <a:pt x="7175" y="46304"/>
                      <a:pt x="7280" y="46638"/>
                    </a:cubicBezTo>
                    <a:cubicBezTo>
                      <a:pt x="7822" y="48411"/>
                      <a:pt x="8239" y="50225"/>
                      <a:pt x="8531" y="52082"/>
                    </a:cubicBezTo>
                    <a:cubicBezTo>
                      <a:pt x="8573" y="52395"/>
                      <a:pt x="8615" y="52707"/>
                      <a:pt x="8656" y="53020"/>
                    </a:cubicBezTo>
                    <a:cubicBezTo>
                      <a:pt x="8677" y="53271"/>
                      <a:pt x="8698" y="53500"/>
                      <a:pt x="8719" y="53709"/>
                    </a:cubicBezTo>
                    <a:lnTo>
                      <a:pt x="8719" y="53917"/>
                    </a:lnTo>
                    <a:lnTo>
                      <a:pt x="8719" y="54480"/>
                    </a:lnTo>
                    <a:cubicBezTo>
                      <a:pt x="8698" y="54751"/>
                      <a:pt x="8677" y="55023"/>
                      <a:pt x="8677" y="55315"/>
                    </a:cubicBezTo>
                    <a:lnTo>
                      <a:pt x="12223" y="55315"/>
                    </a:lnTo>
                    <a:cubicBezTo>
                      <a:pt x="12265" y="55064"/>
                      <a:pt x="12306" y="54793"/>
                      <a:pt x="12306" y="54543"/>
                    </a:cubicBezTo>
                    <a:cubicBezTo>
                      <a:pt x="12348" y="54042"/>
                      <a:pt x="12348" y="53521"/>
                      <a:pt x="12306" y="53083"/>
                    </a:cubicBezTo>
                    <a:cubicBezTo>
                      <a:pt x="12306" y="52728"/>
                      <a:pt x="12285" y="52353"/>
                      <a:pt x="12244" y="51977"/>
                    </a:cubicBezTo>
                    <a:cubicBezTo>
                      <a:pt x="12160" y="51060"/>
                      <a:pt x="12035" y="50121"/>
                      <a:pt x="11868" y="49203"/>
                    </a:cubicBezTo>
                    <a:cubicBezTo>
                      <a:pt x="11639" y="47973"/>
                      <a:pt x="11326" y="46742"/>
                      <a:pt x="10971" y="45532"/>
                    </a:cubicBezTo>
                    <a:cubicBezTo>
                      <a:pt x="10971" y="45470"/>
                      <a:pt x="10951" y="45407"/>
                      <a:pt x="10930" y="45345"/>
                    </a:cubicBezTo>
                    <a:cubicBezTo>
                      <a:pt x="10492" y="43843"/>
                      <a:pt x="10012" y="42341"/>
                      <a:pt x="9532" y="40860"/>
                    </a:cubicBezTo>
                    <a:cubicBezTo>
                      <a:pt x="9449" y="40610"/>
                      <a:pt x="9365" y="40360"/>
                      <a:pt x="9303" y="40130"/>
                    </a:cubicBezTo>
                    <a:cubicBezTo>
                      <a:pt x="9219" y="39838"/>
                      <a:pt x="9115" y="39546"/>
                      <a:pt x="9032" y="39275"/>
                    </a:cubicBezTo>
                    <a:lnTo>
                      <a:pt x="8990" y="39087"/>
                    </a:lnTo>
                    <a:cubicBezTo>
                      <a:pt x="8927" y="38941"/>
                      <a:pt x="8886" y="38795"/>
                      <a:pt x="8844" y="38629"/>
                    </a:cubicBezTo>
                    <a:cubicBezTo>
                      <a:pt x="8823" y="38587"/>
                      <a:pt x="8802" y="38524"/>
                      <a:pt x="8802" y="38483"/>
                    </a:cubicBezTo>
                    <a:cubicBezTo>
                      <a:pt x="8740" y="38274"/>
                      <a:pt x="8677" y="38065"/>
                      <a:pt x="8615" y="37857"/>
                    </a:cubicBezTo>
                    <a:cubicBezTo>
                      <a:pt x="8031" y="35938"/>
                      <a:pt x="7592" y="33957"/>
                      <a:pt x="7342" y="31933"/>
                    </a:cubicBezTo>
                    <a:cubicBezTo>
                      <a:pt x="7238" y="31057"/>
                      <a:pt x="7175" y="30181"/>
                      <a:pt x="7134" y="29284"/>
                    </a:cubicBezTo>
                    <a:cubicBezTo>
                      <a:pt x="7113" y="28826"/>
                      <a:pt x="7113" y="28408"/>
                      <a:pt x="7092" y="27908"/>
                    </a:cubicBezTo>
                    <a:cubicBezTo>
                      <a:pt x="7071" y="27428"/>
                      <a:pt x="7071" y="26928"/>
                      <a:pt x="7071" y="26448"/>
                    </a:cubicBezTo>
                    <a:cubicBezTo>
                      <a:pt x="7050" y="24091"/>
                      <a:pt x="7050" y="21755"/>
                      <a:pt x="6654" y="19461"/>
                    </a:cubicBezTo>
                    <a:cubicBezTo>
                      <a:pt x="6633" y="19335"/>
                      <a:pt x="6612" y="19231"/>
                      <a:pt x="6591" y="19127"/>
                    </a:cubicBezTo>
                    <a:cubicBezTo>
                      <a:pt x="6570" y="18960"/>
                      <a:pt x="6529" y="18772"/>
                      <a:pt x="6487" y="18605"/>
                    </a:cubicBezTo>
                    <a:cubicBezTo>
                      <a:pt x="6445" y="18355"/>
                      <a:pt x="6383" y="18126"/>
                      <a:pt x="6320" y="17875"/>
                    </a:cubicBezTo>
                    <a:cubicBezTo>
                      <a:pt x="6299" y="17813"/>
                      <a:pt x="6278" y="17729"/>
                      <a:pt x="6258" y="17646"/>
                    </a:cubicBezTo>
                    <a:cubicBezTo>
                      <a:pt x="6195" y="17354"/>
                      <a:pt x="6112" y="17041"/>
                      <a:pt x="6028" y="16791"/>
                    </a:cubicBezTo>
                    <a:cubicBezTo>
                      <a:pt x="5945" y="16541"/>
                      <a:pt x="5882" y="16290"/>
                      <a:pt x="5799" y="16040"/>
                    </a:cubicBezTo>
                    <a:cubicBezTo>
                      <a:pt x="4088" y="10680"/>
                      <a:pt x="1022" y="5590"/>
                      <a:pt x="12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4" name="Google Shape;1284;p16"/>
              <p:cNvSpPr/>
              <p:nvPr/>
            </p:nvSpPr>
            <p:spPr>
              <a:xfrm>
                <a:off x="8248850" y="2724625"/>
                <a:ext cx="315500" cy="1412075"/>
              </a:xfrm>
              <a:custGeom>
                <a:avLst/>
                <a:gdLst/>
                <a:ahLst/>
                <a:cxnLst/>
                <a:rect l="l" t="t" r="r" b="b"/>
                <a:pathLst>
                  <a:path w="12620" h="56483" extrusionOk="0">
                    <a:moveTo>
                      <a:pt x="1606" y="1"/>
                    </a:moveTo>
                    <a:lnTo>
                      <a:pt x="1252" y="1043"/>
                    </a:lnTo>
                    <a:cubicBezTo>
                      <a:pt x="1001" y="1815"/>
                      <a:pt x="772" y="2608"/>
                      <a:pt x="584" y="3421"/>
                    </a:cubicBezTo>
                    <a:cubicBezTo>
                      <a:pt x="563" y="3567"/>
                      <a:pt x="522" y="3713"/>
                      <a:pt x="501" y="3859"/>
                    </a:cubicBezTo>
                    <a:cubicBezTo>
                      <a:pt x="459" y="4005"/>
                      <a:pt x="438" y="4109"/>
                      <a:pt x="417" y="4235"/>
                    </a:cubicBezTo>
                    <a:cubicBezTo>
                      <a:pt x="146" y="5632"/>
                      <a:pt x="0" y="7050"/>
                      <a:pt x="0" y="8490"/>
                    </a:cubicBezTo>
                    <a:lnTo>
                      <a:pt x="0" y="8886"/>
                    </a:lnTo>
                    <a:lnTo>
                      <a:pt x="0" y="9303"/>
                    </a:lnTo>
                    <a:cubicBezTo>
                      <a:pt x="21" y="10554"/>
                      <a:pt x="146" y="11806"/>
                      <a:pt x="376" y="13036"/>
                    </a:cubicBezTo>
                    <a:cubicBezTo>
                      <a:pt x="563" y="14079"/>
                      <a:pt x="834" y="15122"/>
                      <a:pt x="1085" y="16144"/>
                    </a:cubicBezTo>
                    <a:cubicBezTo>
                      <a:pt x="1335" y="17104"/>
                      <a:pt x="1564" y="18084"/>
                      <a:pt x="1752" y="19064"/>
                    </a:cubicBezTo>
                    <a:cubicBezTo>
                      <a:pt x="2107" y="21150"/>
                      <a:pt x="2315" y="23236"/>
                      <a:pt x="2399" y="25342"/>
                    </a:cubicBezTo>
                    <a:cubicBezTo>
                      <a:pt x="2482" y="26677"/>
                      <a:pt x="2566" y="28075"/>
                      <a:pt x="2712" y="29430"/>
                    </a:cubicBezTo>
                    <a:cubicBezTo>
                      <a:pt x="2920" y="31182"/>
                      <a:pt x="3212" y="32914"/>
                      <a:pt x="3609" y="34645"/>
                    </a:cubicBezTo>
                    <a:cubicBezTo>
                      <a:pt x="3650" y="34833"/>
                      <a:pt x="3692" y="35041"/>
                      <a:pt x="3734" y="35229"/>
                    </a:cubicBezTo>
                    <a:cubicBezTo>
                      <a:pt x="3734" y="35250"/>
                      <a:pt x="3734" y="35271"/>
                      <a:pt x="3755" y="35312"/>
                    </a:cubicBezTo>
                    <a:cubicBezTo>
                      <a:pt x="3817" y="35542"/>
                      <a:pt x="3859" y="35792"/>
                      <a:pt x="3921" y="36021"/>
                    </a:cubicBezTo>
                    <a:cubicBezTo>
                      <a:pt x="4318" y="37669"/>
                      <a:pt x="4735" y="39296"/>
                      <a:pt x="5173" y="40902"/>
                    </a:cubicBezTo>
                    <a:cubicBezTo>
                      <a:pt x="5527" y="42237"/>
                      <a:pt x="5965" y="43572"/>
                      <a:pt x="6403" y="44990"/>
                    </a:cubicBezTo>
                    <a:cubicBezTo>
                      <a:pt x="6633" y="45720"/>
                      <a:pt x="6862" y="46471"/>
                      <a:pt x="7092" y="47201"/>
                    </a:cubicBezTo>
                    <a:lnTo>
                      <a:pt x="7384" y="48202"/>
                    </a:lnTo>
                    <a:cubicBezTo>
                      <a:pt x="7551" y="48765"/>
                      <a:pt x="7697" y="49349"/>
                      <a:pt x="7843" y="49912"/>
                    </a:cubicBezTo>
                    <a:cubicBezTo>
                      <a:pt x="7843" y="49933"/>
                      <a:pt x="7843" y="49933"/>
                      <a:pt x="7843" y="49933"/>
                    </a:cubicBezTo>
                    <a:cubicBezTo>
                      <a:pt x="8072" y="50809"/>
                      <a:pt x="8260" y="51665"/>
                      <a:pt x="8406" y="52520"/>
                    </a:cubicBezTo>
                    <a:cubicBezTo>
                      <a:pt x="8448" y="52749"/>
                      <a:pt x="8468" y="52958"/>
                      <a:pt x="8510" y="53187"/>
                    </a:cubicBezTo>
                    <a:cubicBezTo>
                      <a:pt x="8552" y="53479"/>
                      <a:pt x="8594" y="53792"/>
                      <a:pt x="8614" y="54063"/>
                    </a:cubicBezTo>
                    <a:cubicBezTo>
                      <a:pt x="8635" y="54355"/>
                      <a:pt x="8656" y="54585"/>
                      <a:pt x="8677" y="54835"/>
                    </a:cubicBezTo>
                    <a:cubicBezTo>
                      <a:pt x="8677" y="54877"/>
                      <a:pt x="8677" y="54939"/>
                      <a:pt x="8677" y="54981"/>
                    </a:cubicBezTo>
                    <a:lnTo>
                      <a:pt x="8677" y="55711"/>
                    </a:lnTo>
                    <a:cubicBezTo>
                      <a:pt x="8677" y="55982"/>
                      <a:pt x="8656" y="56170"/>
                      <a:pt x="8656" y="56420"/>
                    </a:cubicBezTo>
                    <a:lnTo>
                      <a:pt x="8969" y="56420"/>
                    </a:lnTo>
                    <a:lnTo>
                      <a:pt x="8969" y="56107"/>
                    </a:lnTo>
                    <a:cubicBezTo>
                      <a:pt x="8969" y="56003"/>
                      <a:pt x="8969" y="55836"/>
                      <a:pt x="8990" y="55711"/>
                    </a:cubicBezTo>
                    <a:lnTo>
                      <a:pt x="8990" y="55627"/>
                    </a:lnTo>
                    <a:cubicBezTo>
                      <a:pt x="8990" y="55440"/>
                      <a:pt x="8990" y="55252"/>
                      <a:pt x="8990" y="55085"/>
                    </a:cubicBezTo>
                    <a:lnTo>
                      <a:pt x="8990" y="54814"/>
                    </a:lnTo>
                    <a:cubicBezTo>
                      <a:pt x="8969" y="54272"/>
                      <a:pt x="8906" y="53729"/>
                      <a:pt x="8823" y="53166"/>
                    </a:cubicBezTo>
                    <a:cubicBezTo>
                      <a:pt x="8489" y="50914"/>
                      <a:pt x="7843" y="48578"/>
                      <a:pt x="7133" y="46304"/>
                    </a:cubicBezTo>
                    <a:cubicBezTo>
                      <a:pt x="7050" y="46054"/>
                      <a:pt x="6967" y="45762"/>
                      <a:pt x="6862" y="45491"/>
                    </a:cubicBezTo>
                    <a:cubicBezTo>
                      <a:pt x="6800" y="45303"/>
                      <a:pt x="6758" y="45094"/>
                      <a:pt x="6695" y="44907"/>
                    </a:cubicBezTo>
                    <a:cubicBezTo>
                      <a:pt x="6695" y="44865"/>
                      <a:pt x="6675" y="44844"/>
                      <a:pt x="6654" y="44802"/>
                    </a:cubicBezTo>
                    <a:cubicBezTo>
                      <a:pt x="6216" y="43426"/>
                      <a:pt x="5819" y="42112"/>
                      <a:pt x="5465" y="40819"/>
                    </a:cubicBezTo>
                    <a:cubicBezTo>
                      <a:pt x="5194" y="39776"/>
                      <a:pt x="4902" y="38691"/>
                      <a:pt x="4631" y="37627"/>
                    </a:cubicBezTo>
                    <a:lnTo>
                      <a:pt x="4401" y="36710"/>
                    </a:lnTo>
                    <a:cubicBezTo>
                      <a:pt x="4339" y="36459"/>
                      <a:pt x="4276" y="36188"/>
                      <a:pt x="4213" y="35917"/>
                    </a:cubicBezTo>
                    <a:cubicBezTo>
                      <a:pt x="3671" y="33769"/>
                      <a:pt x="3275" y="31600"/>
                      <a:pt x="3025" y="29389"/>
                    </a:cubicBezTo>
                    <a:cubicBezTo>
                      <a:pt x="2858" y="28054"/>
                      <a:pt x="2774" y="26677"/>
                      <a:pt x="2691" y="25342"/>
                    </a:cubicBezTo>
                    <a:cubicBezTo>
                      <a:pt x="2566" y="23257"/>
                      <a:pt x="2441" y="21108"/>
                      <a:pt x="2044" y="19023"/>
                    </a:cubicBezTo>
                    <a:cubicBezTo>
                      <a:pt x="1877" y="18021"/>
                      <a:pt x="1627" y="17041"/>
                      <a:pt x="1377" y="16082"/>
                    </a:cubicBezTo>
                    <a:cubicBezTo>
                      <a:pt x="1126" y="15060"/>
                      <a:pt x="855" y="14017"/>
                      <a:pt x="668" y="12995"/>
                    </a:cubicBezTo>
                    <a:cubicBezTo>
                      <a:pt x="501" y="12035"/>
                      <a:pt x="396" y="11097"/>
                      <a:pt x="334" y="10137"/>
                    </a:cubicBezTo>
                    <a:cubicBezTo>
                      <a:pt x="334" y="9991"/>
                      <a:pt x="334" y="9845"/>
                      <a:pt x="313" y="9678"/>
                    </a:cubicBezTo>
                    <a:cubicBezTo>
                      <a:pt x="313" y="9532"/>
                      <a:pt x="313" y="9386"/>
                      <a:pt x="313" y="9261"/>
                    </a:cubicBezTo>
                    <a:cubicBezTo>
                      <a:pt x="292" y="7926"/>
                      <a:pt x="376" y="6591"/>
                      <a:pt x="584" y="5277"/>
                    </a:cubicBezTo>
                    <a:cubicBezTo>
                      <a:pt x="584" y="5173"/>
                      <a:pt x="605" y="5048"/>
                      <a:pt x="626" y="4923"/>
                    </a:cubicBezTo>
                    <a:lnTo>
                      <a:pt x="688" y="4547"/>
                    </a:lnTo>
                    <a:cubicBezTo>
                      <a:pt x="855" y="3734"/>
                      <a:pt x="1043" y="2941"/>
                      <a:pt x="1272" y="2149"/>
                    </a:cubicBezTo>
                    <a:cubicBezTo>
                      <a:pt x="1356" y="5736"/>
                      <a:pt x="2733" y="9178"/>
                      <a:pt x="4067" y="12536"/>
                    </a:cubicBezTo>
                    <a:cubicBezTo>
                      <a:pt x="4777" y="14288"/>
                      <a:pt x="5486" y="16103"/>
                      <a:pt x="6028" y="17938"/>
                    </a:cubicBezTo>
                    <a:cubicBezTo>
                      <a:pt x="6111" y="18209"/>
                      <a:pt x="6195" y="18480"/>
                      <a:pt x="6257" y="18751"/>
                    </a:cubicBezTo>
                    <a:cubicBezTo>
                      <a:pt x="6341" y="19064"/>
                      <a:pt x="6403" y="19377"/>
                      <a:pt x="6466" y="19690"/>
                    </a:cubicBezTo>
                    <a:cubicBezTo>
                      <a:pt x="6487" y="19690"/>
                      <a:pt x="6487" y="19690"/>
                      <a:pt x="6466" y="19711"/>
                    </a:cubicBezTo>
                    <a:cubicBezTo>
                      <a:pt x="6508" y="19899"/>
                      <a:pt x="6549" y="20086"/>
                      <a:pt x="6591" y="20274"/>
                    </a:cubicBezTo>
                    <a:cubicBezTo>
                      <a:pt x="6612" y="20399"/>
                      <a:pt x="6633" y="20503"/>
                      <a:pt x="6654" y="20608"/>
                    </a:cubicBezTo>
                    <a:cubicBezTo>
                      <a:pt x="6716" y="21067"/>
                      <a:pt x="6779" y="21525"/>
                      <a:pt x="6841" y="21963"/>
                    </a:cubicBezTo>
                    <a:cubicBezTo>
                      <a:pt x="6967" y="23215"/>
                      <a:pt x="7029" y="24445"/>
                      <a:pt x="7050" y="25697"/>
                    </a:cubicBezTo>
                    <a:cubicBezTo>
                      <a:pt x="7050" y="26260"/>
                      <a:pt x="7071" y="26823"/>
                      <a:pt x="7071" y="27366"/>
                    </a:cubicBezTo>
                    <a:lnTo>
                      <a:pt x="7071" y="27574"/>
                    </a:lnTo>
                    <a:cubicBezTo>
                      <a:pt x="7071" y="28054"/>
                      <a:pt x="7071" y="28554"/>
                      <a:pt x="7092" y="29055"/>
                    </a:cubicBezTo>
                    <a:cubicBezTo>
                      <a:pt x="7092" y="30390"/>
                      <a:pt x="7175" y="31746"/>
                      <a:pt x="7321" y="33080"/>
                    </a:cubicBezTo>
                    <a:cubicBezTo>
                      <a:pt x="7613" y="35291"/>
                      <a:pt x="8114" y="37481"/>
                      <a:pt x="8781" y="39609"/>
                    </a:cubicBezTo>
                    <a:cubicBezTo>
                      <a:pt x="8844" y="39817"/>
                      <a:pt x="8906" y="40026"/>
                      <a:pt x="8969" y="40235"/>
                    </a:cubicBezTo>
                    <a:lnTo>
                      <a:pt x="9032" y="40443"/>
                    </a:lnTo>
                    <a:lnTo>
                      <a:pt x="9178" y="40881"/>
                    </a:lnTo>
                    <a:cubicBezTo>
                      <a:pt x="9219" y="41006"/>
                      <a:pt x="9261" y="41152"/>
                      <a:pt x="9282" y="41277"/>
                    </a:cubicBezTo>
                    <a:cubicBezTo>
                      <a:pt x="9365" y="41507"/>
                      <a:pt x="9449" y="41757"/>
                      <a:pt x="9511" y="41987"/>
                    </a:cubicBezTo>
                    <a:cubicBezTo>
                      <a:pt x="9595" y="42237"/>
                      <a:pt x="9657" y="42425"/>
                      <a:pt x="9720" y="42654"/>
                    </a:cubicBezTo>
                    <a:cubicBezTo>
                      <a:pt x="9720" y="42675"/>
                      <a:pt x="9741" y="42696"/>
                      <a:pt x="9762" y="42717"/>
                    </a:cubicBezTo>
                    <a:cubicBezTo>
                      <a:pt x="10158" y="43947"/>
                      <a:pt x="10533" y="45199"/>
                      <a:pt x="10909" y="46450"/>
                    </a:cubicBezTo>
                    <a:cubicBezTo>
                      <a:pt x="10930" y="46513"/>
                      <a:pt x="10950" y="46575"/>
                      <a:pt x="10971" y="46659"/>
                    </a:cubicBezTo>
                    <a:cubicBezTo>
                      <a:pt x="11451" y="48327"/>
                      <a:pt x="11826" y="50017"/>
                      <a:pt x="12098" y="51748"/>
                    </a:cubicBezTo>
                    <a:cubicBezTo>
                      <a:pt x="12139" y="52186"/>
                      <a:pt x="12202" y="52624"/>
                      <a:pt x="12244" y="53062"/>
                    </a:cubicBezTo>
                    <a:lnTo>
                      <a:pt x="12244" y="53104"/>
                    </a:lnTo>
                    <a:cubicBezTo>
                      <a:pt x="12306" y="53959"/>
                      <a:pt x="12327" y="54835"/>
                      <a:pt x="12285" y="55711"/>
                    </a:cubicBezTo>
                    <a:cubicBezTo>
                      <a:pt x="12264" y="55961"/>
                      <a:pt x="12244" y="56232"/>
                      <a:pt x="12181" y="56483"/>
                    </a:cubicBezTo>
                    <a:lnTo>
                      <a:pt x="12515" y="56483"/>
                    </a:lnTo>
                    <a:cubicBezTo>
                      <a:pt x="12536" y="56378"/>
                      <a:pt x="12556" y="56253"/>
                      <a:pt x="12556" y="56149"/>
                    </a:cubicBezTo>
                    <a:cubicBezTo>
                      <a:pt x="12577" y="55982"/>
                      <a:pt x="12598" y="55857"/>
                      <a:pt x="12598" y="55711"/>
                    </a:cubicBezTo>
                    <a:cubicBezTo>
                      <a:pt x="12619" y="55419"/>
                      <a:pt x="12619" y="55127"/>
                      <a:pt x="12619" y="54835"/>
                    </a:cubicBezTo>
                    <a:cubicBezTo>
                      <a:pt x="12619" y="54272"/>
                      <a:pt x="12598" y="53667"/>
                      <a:pt x="12536" y="53104"/>
                    </a:cubicBezTo>
                    <a:cubicBezTo>
                      <a:pt x="12431" y="51873"/>
                      <a:pt x="12244" y="50663"/>
                      <a:pt x="11993" y="49474"/>
                    </a:cubicBezTo>
                    <a:cubicBezTo>
                      <a:pt x="11785" y="48515"/>
                      <a:pt x="11534" y="47556"/>
                      <a:pt x="11263" y="46596"/>
                    </a:cubicBezTo>
                    <a:cubicBezTo>
                      <a:pt x="11242" y="46554"/>
                      <a:pt x="11242" y="46513"/>
                      <a:pt x="11222" y="46471"/>
                    </a:cubicBezTo>
                    <a:cubicBezTo>
                      <a:pt x="10846" y="45157"/>
                      <a:pt x="10450" y="43885"/>
                      <a:pt x="10033" y="42612"/>
                    </a:cubicBezTo>
                    <a:cubicBezTo>
                      <a:pt x="9887" y="42133"/>
                      <a:pt x="9720" y="41653"/>
                      <a:pt x="9574" y="41173"/>
                    </a:cubicBezTo>
                    <a:cubicBezTo>
                      <a:pt x="9490" y="40902"/>
                      <a:pt x="9407" y="40610"/>
                      <a:pt x="9324" y="40339"/>
                    </a:cubicBezTo>
                    <a:lnTo>
                      <a:pt x="9324" y="40339"/>
                    </a:lnTo>
                    <a:cubicBezTo>
                      <a:pt x="9324" y="40339"/>
                      <a:pt x="9324" y="40339"/>
                      <a:pt x="9324" y="40339"/>
                    </a:cubicBezTo>
                    <a:cubicBezTo>
                      <a:pt x="9279" y="40184"/>
                      <a:pt x="9235" y="40047"/>
                      <a:pt x="9191" y="39909"/>
                    </a:cubicBezTo>
                    <a:lnTo>
                      <a:pt x="9191" y="39909"/>
                    </a:lnTo>
                    <a:cubicBezTo>
                      <a:pt x="9156" y="39790"/>
                      <a:pt x="9123" y="39670"/>
                      <a:pt x="9094" y="39546"/>
                    </a:cubicBezTo>
                    <a:cubicBezTo>
                      <a:pt x="9052" y="39442"/>
                      <a:pt x="9032" y="39359"/>
                      <a:pt x="9011" y="39254"/>
                    </a:cubicBezTo>
                    <a:cubicBezTo>
                      <a:pt x="8987" y="39194"/>
                      <a:pt x="8970" y="39148"/>
                      <a:pt x="8955" y="39108"/>
                    </a:cubicBezTo>
                    <a:lnTo>
                      <a:pt x="8955" y="39108"/>
                    </a:lnTo>
                    <a:cubicBezTo>
                      <a:pt x="8946" y="39075"/>
                      <a:pt x="8937" y="39042"/>
                      <a:pt x="8927" y="39004"/>
                    </a:cubicBezTo>
                    <a:cubicBezTo>
                      <a:pt x="8927" y="38983"/>
                      <a:pt x="8927" y="38963"/>
                      <a:pt x="8907" y="38942"/>
                    </a:cubicBezTo>
                    <a:lnTo>
                      <a:pt x="8907" y="38942"/>
                    </a:lnTo>
                    <a:cubicBezTo>
                      <a:pt x="8907" y="38942"/>
                      <a:pt x="8907" y="38942"/>
                      <a:pt x="8906" y="38941"/>
                    </a:cubicBezTo>
                    <a:cubicBezTo>
                      <a:pt x="8889" y="38884"/>
                      <a:pt x="8872" y="38827"/>
                      <a:pt x="8855" y="38771"/>
                    </a:cubicBezTo>
                    <a:lnTo>
                      <a:pt x="8855" y="38771"/>
                    </a:lnTo>
                    <a:cubicBezTo>
                      <a:pt x="8817" y="38631"/>
                      <a:pt x="8784" y="38484"/>
                      <a:pt x="8740" y="38337"/>
                    </a:cubicBezTo>
                    <a:cubicBezTo>
                      <a:pt x="8239" y="36605"/>
                      <a:pt x="7864" y="34833"/>
                      <a:pt x="7634" y="33039"/>
                    </a:cubicBezTo>
                    <a:cubicBezTo>
                      <a:pt x="7571" y="32642"/>
                      <a:pt x="7551" y="32225"/>
                      <a:pt x="7509" y="31829"/>
                    </a:cubicBezTo>
                    <a:cubicBezTo>
                      <a:pt x="7467" y="31328"/>
                      <a:pt x="7446" y="30849"/>
                      <a:pt x="7425" y="30369"/>
                    </a:cubicBezTo>
                    <a:lnTo>
                      <a:pt x="7425" y="30369"/>
                    </a:lnTo>
                    <a:cubicBezTo>
                      <a:pt x="7425" y="30369"/>
                      <a:pt x="7425" y="30369"/>
                      <a:pt x="7425" y="30369"/>
                    </a:cubicBezTo>
                    <a:cubicBezTo>
                      <a:pt x="7405" y="29889"/>
                      <a:pt x="7384" y="29472"/>
                      <a:pt x="7384" y="29013"/>
                    </a:cubicBezTo>
                    <a:cubicBezTo>
                      <a:pt x="7363" y="28450"/>
                      <a:pt x="7363" y="27908"/>
                      <a:pt x="7363" y="27345"/>
                    </a:cubicBezTo>
                    <a:cubicBezTo>
                      <a:pt x="7342" y="25009"/>
                      <a:pt x="7321" y="22568"/>
                      <a:pt x="6883" y="20191"/>
                    </a:cubicBezTo>
                    <a:cubicBezTo>
                      <a:pt x="6841" y="20024"/>
                      <a:pt x="6800" y="19836"/>
                      <a:pt x="6758" y="19669"/>
                    </a:cubicBezTo>
                    <a:cubicBezTo>
                      <a:pt x="6716" y="19440"/>
                      <a:pt x="6675" y="19210"/>
                      <a:pt x="6612" y="18981"/>
                    </a:cubicBezTo>
                    <a:cubicBezTo>
                      <a:pt x="6549" y="18751"/>
                      <a:pt x="6508" y="18564"/>
                      <a:pt x="6445" y="18355"/>
                    </a:cubicBezTo>
                    <a:cubicBezTo>
                      <a:pt x="6403" y="18209"/>
                      <a:pt x="6362" y="18042"/>
                      <a:pt x="6320" y="17875"/>
                    </a:cubicBezTo>
                    <a:cubicBezTo>
                      <a:pt x="6237" y="17625"/>
                      <a:pt x="6174" y="17354"/>
                      <a:pt x="6091" y="17104"/>
                    </a:cubicBezTo>
                    <a:cubicBezTo>
                      <a:pt x="6007" y="16833"/>
                      <a:pt x="5924" y="16645"/>
                      <a:pt x="5861" y="16415"/>
                    </a:cubicBezTo>
                    <a:cubicBezTo>
                      <a:pt x="5402" y="15039"/>
                      <a:pt x="4860" y="13704"/>
                      <a:pt x="4339" y="12390"/>
                    </a:cubicBezTo>
                    <a:cubicBezTo>
                      <a:pt x="2879" y="8761"/>
                      <a:pt x="1377" y="5006"/>
                      <a:pt x="1564" y="1085"/>
                    </a:cubicBezTo>
                    <a:lnTo>
                      <a:pt x="1606" y="1"/>
                    </a:lnTo>
                    <a:close/>
                  </a:path>
                </a:pathLst>
              </a:custGeom>
              <a:solidFill>
                <a:schemeClr val="dk2"/>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5" name="Google Shape;1285;p16"/>
              <p:cNvSpPr/>
              <p:nvPr/>
            </p:nvSpPr>
            <p:spPr>
              <a:xfrm>
                <a:off x="8225900" y="2434700"/>
                <a:ext cx="361375" cy="1702000"/>
              </a:xfrm>
              <a:custGeom>
                <a:avLst/>
                <a:gdLst/>
                <a:ahLst/>
                <a:cxnLst/>
                <a:rect l="l" t="t" r="r" b="b"/>
                <a:pathLst>
                  <a:path w="14455" h="68080" extrusionOk="0">
                    <a:moveTo>
                      <a:pt x="0" y="1"/>
                    </a:moveTo>
                    <a:cubicBezTo>
                      <a:pt x="126" y="293"/>
                      <a:pt x="230" y="564"/>
                      <a:pt x="313" y="856"/>
                    </a:cubicBezTo>
                    <a:cubicBezTo>
                      <a:pt x="1627" y="4589"/>
                      <a:pt x="2065" y="8323"/>
                      <a:pt x="1481" y="12223"/>
                    </a:cubicBezTo>
                    <a:cubicBezTo>
                      <a:pt x="1335" y="13308"/>
                      <a:pt x="1314" y="14392"/>
                      <a:pt x="1419" y="15456"/>
                    </a:cubicBezTo>
                    <a:cubicBezTo>
                      <a:pt x="1440" y="15644"/>
                      <a:pt x="1460" y="15811"/>
                      <a:pt x="1481" y="15998"/>
                    </a:cubicBezTo>
                    <a:cubicBezTo>
                      <a:pt x="1481" y="16165"/>
                      <a:pt x="1523" y="16332"/>
                      <a:pt x="1544" y="16499"/>
                    </a:cubicBezTo>
                    <a:cubicBezTo>
                      <a:pt x="1878" y="18918"/>
                      <a:pt x="2608" y="21296"/>
                      <a:pt x="3129" y="23674"/>
                    </a:cubicBezTo>
                    <a:cubicBezTo>
                      <a:pt x="4130" y="28221"/>
                      <a:pt x="5152" y="32580"/>
                      <a:pt x="5423" y="37211"/>
                    </a:cubicBezTo>
                    <a:cubicBezTo>
                      <a:pt x="5507" y="38420"/>
                      <a:pt x="5590" y="39630"/>
                      <a:pt x="5695" y="40861"/>
                    </a:cubicBezTo>
                    <a:cubicBezTo>
                      <a:pt x="5736" y="41382"/>
                      <a:pt x="5778" y="41903"/>
                      <a:pt x="5820" y="42446"/>
                    </a:cubicBezTo>
                    <a:cubicBezTo>
                      <a:pt x="5882" y="42967"/>
                      <a:pt x="5924" y="43530"/>
                      <a:pt x="5987" y="44052"/>
                    </a:cubicBezTo>
                    <a:cubicBezTo>
                      <a:pt x="6237" y="46617"/>
                      <a:pt x="6550" y="49162"/>
                      <a:pt x="6925" y="51706"/>
                    </a:cubicBezTo>
                    <a:cubicBezTo>
                      <a:pt x="6946" y="51915"/>
                      <a:pt x="6988" y="52103"/>
                      <a:pt x="7009" y="52332"/>
                    </a:cubicBezTo>
                    <a:cubicBezTo>
                      <a:pt x="7050" y="52582"/>
                      <a:pt x="7092" y="52812"/>
                      <a:pt x="7134" y="53041"/>
                    </a:cubicBezTo>
                    <a:cubicBezTo>
                      <a:pt x="7321" y="54397"/>
                      <a:pt x="7551" y="55753"/>
                      <a:pt x="7801" y="57129"/>
                    </a:cubicBezTo>
                    <a:cubicBezTo>
                      <a:pt x="7864" y="57547"/>
                      <a:pt x="7947" y="57964"/>
                      <a:pt x="8010" y="58381"/>
                    </a:cubicBezTo>
                    <a:cubicBezTo>
                      <a:pt x="8114" y="58881"/>
                      <a:pt x="8197" y="59361"/>
                      <a:pt x="8302" y="59841"/>
                    </a:cubicBezTo>
                    <a:cubicBezTo>
                      <a:pt x="8615" y="61509"/>
                      <a:pt x="8969" y="63178"/>
                      <a:pt x="9345" y="64826"/>
                    </a:cubicBezTo>
                    <a:cubicBezTo>
                      <a:pt x="9407" y="65118"/>
                      <a:pt x="9449" y="65389"/>
                      <a:pt x="9532" y="65702"/>
                    </a:cubicBezTo>
                    <a:cubicBezTo>
                      <a:pt x="9616" y="66036"/>
                      <a:pt x="9678" y="66348"/>
                      <a:pt x="9762" y="66661"/>
                    </a:cubicBezTo>
                    <a:cubicBezTo>
                      <a:pt x="9804" y="66870"/>
                      <a:pt x="9845" y="67078"/>
                      <a:pt x="9908" y="67266"/>
                    </a:cubicBezTo>
                    <a:cubicBezTo>
                      <a:pt x="9908" y="67287"/>
                      <a:pt x="9908" y="67308"/>
                      <a:pt x="9908" y="67329"/>
                    </a:cubicBezTo>
                    <a:cubicBezTo>
                      <a:pt x="9970" y="67579"/>
                      <a:pt x="10033" y="67829"/>
                      <a:pt x="10116" y="68059"/>
                    </a:cubicBezTo>
                    <a:lnTo>
                      <a:pt x="10596" y="68059"/>
                    </a:lnTo>
                    <a:lnTo>
                      <a:pt x="10972" y="68080"/>
                    </a:lnTo>
                    <a:lnTo>
                      <a:pt x="14225" y="68080"/>
                    </a:lnTo>
                    <a:cubicBezTo>
                      <a:pt x="14246" y="68059"/>
                      <a:pt x="14246" y="68038"/>
                      <a:pt x="14267" y="68017"/>
                    </a:cubicBezTo>
                    <a:cubicBezTo>
                      <a:pt x="14288" y="67934"/>
                      <a:pt x="14288" y="67871"/>
                      <a:pt x="14309" y="67808"/>
                    </a:cubicBezTo>
                    <a:cubicBezTo>
                      <a:pt x="14330" y="67725"/>
                      <a:pt x="14350" y="67642"/>
                      <a:pt x="14371" y="67537"/>
                    </a:cubicBezTo>
                    <a:cubicBezTo>
                      <a:pt x="14392" y="67412"/>
                      <a:pt x="14413" y="67266"/>
                      <a:pt x="14434" y="67120"/>
                    </a:cubicBezTo>
                    <a:cubicBezTo>
                      <a:pt x="14455" y="66828"/>
                      <a:pt x="14455" y="66536"/>
                      <a:pt x="14434" y="66244"/>
                    </a:cubicBezTo>
                    <a:cubicBezTo>
                      <a:pt x="14455" y="66223"/>
                      <a:pt x="14455" y="66223"/>
                      <a:pt x="14434" y="66223"/>
                    </a:cubicBezTo>
                    <a:cubicBezTo>
                      <a:pt x="14434" y="65931"/>
                      <a:pt x="14413" y="65639"/>
                      <a:pt x="14371" y="65368"/>
                    </a:cubicBezTo>
                    <a:cubicBezTo>
                      <a:pt x="14371" y="65264"/>
                      <a:pt x="14350" y="65160"/>
                      <a:pt x="14350" y="65076"/>
                    </a:cubicBezTo>
                    <a:cubicBezTo>
                      <a:pt x="14330" y="64972"/>
                      <a:pt x="14309" y="64888"/>
                      <a:pt x="14309" y="64784"/>
                    </a:cubicBezTo>
                    <a:cubicBezTo>
                      <a:pt x="14288" y="64742"/>
                      <a:pt x="14288" y="64680"/>
                      <a:pt x="14288" y="64638"/>
                    </a:cubicBezTo>
                    <a:lnTo>
                      <a:pt x="14225" y="64117"/>
                    </a:lnTo>
                    <a:cubicBezTo>
                      <a:pt x="14163" y="63741"/>
                      <a:pt x="14121" y="63366"/>
                      <a:pt x="14058" y="62990"/>
                    </a:cubicBezTo>
                    <a:cubicBezTo>
                      <a:pt x="13975" y="62427"/>
                      <a:pt x="13871" y="61843"/>
                      <a:pt x="13766" y="61259"/>
                    </a:cubicBezTo>
                    <a:cubicBezTo>
                      <a:pt x="13725" y="61009"/>
                      <a:pt x="13683" y="60779"/>
                      <a:pt x="13641" y="60508"/>
                    </a:cubicBezTo>
                    <a:cubicBezTo>
                      <a:pt x="13600" y="60258"/>
                      <a:pt x="13558" y="60029"/>
                      <a:pt x="13495" y="59778"/>
                    </a:cubicBezTo>
                    <a:cubicBezTo>
                      <a:pt x="13349" y="58965"/>
                      <a:pt x="13182" y="58172"/>
                      <a:pt x="13016" y="57359"/>
                    </a:cubicBezTo>
                    <a:cubicBezTo>
                      <a:pt x="12870" y="56671"/>
                      <a:pt x="12724" y="55961"/>
                      <a:pt x="12578" y="55252"/>
                    </a:cubicBezTo>
                    <a:lnTo>
                      <a:pt x="12515" y="55065"/>
                    </a:lnTo>
                    <a:cubicBezTo>
                      <a:pt x="11848" y="52019"/>
                      <a:pt x="11138" y="48974"/>
                      <a:pt x="10534" y="45929"/>
                    </a:cubicBezTo>
                    <a:cubicBezTo>
                      <a:pt x="10513" y="45825"/>
                      <a:pt x="10492" y="45720"/>
                      <a:pt x="10471" y="45616"/>
                    </a:cubicBezTo>
                    <a:cubicBezTo>
                      <a:pt x="10450" y="45491"/>
                      <a:pt x="10429" y="45387"/>
                      <a:pt x="10408" y="45282"/>
                    </a:cubicBezTo>
                    <a:cubicBezTo>
                      <a:pt x="10137" y="43843"/>
                      <a:pt x="9887" y="42404"/>
                      <a:pt x="9678" y="40944"/>
                    </a:cubicBezTo>
                    <a:cubicBezTo>
                      <a:pt x="9282" y="38274"/>
                      <a:pt x="9094" y="35584"/>
                      <a:pt x="9115" y="32893"/>
                    </a:cubicBezTo>
                    <a:lnTo>
                      <a:pt x="9115" y="32538"/>
                    </a:lnTo>
                    <a:cubicBezTo>
                      <a:pt x="9136" y="31829"/>
                      <a:pt x="9157" y="31120"/>
                      <a:pt x="9178" y="30411"/>
                    </a:cubicBezTo>
                    <a:lnTo>
                      <a:pt x="9178" y="30244"/>
                    </a:lnTo>
                    <a:cubicBezTo>
                      <a:pt x="9178" y="30223"/>
                      <a:pt x="9178" y="30202"/>
                      <a:pt x="9178" y="30182"/>
                    </a:cubicBezTo>
                    <a:lnTo>
                      <a:pt x="9178" y="29931"/>
                    </a:lnTo>
                    <a:cubicBezTo>
                      <a:pt x="9199" y="29014"/>
                      <a:pt x="9199" y="28096"/>
                      <a:pt x="9136" y="27199"/>
                    </a:cubicBezTo>
                    <a:cubicBezTo>
                      <a:pt x="9115" y="27032"/>
                      <a:pt x="9115" y="26886"/>
                      <a:pt x="9094" y="26719"/>
                    </a:cubicBezTo>
                    <a:cubicBezTo>
                      <a:pt x="9094" y="26677"/>
                      <a:pt x="9074" y="26615"/>
                      <a:pt x="9074" y="26573"/>
                    </a:cubicBezTo>
                    <a:cubicBezTo>
                      <a:pt x="9053" y="26365"/>
                      <a:pt x="9032" y="26135"/>
                      <a:pt x="8990" y="25927"/>
                    </a:cubicBezTo>
                    <a:cubicBezTo>
                      <a:pt x="8990" y="25906"/>
                      <a:pt x="8990" y="25885"/>
                      <a:pt x="8990" y="25885"/>
                    </a:cubicBezTo>
                    <a:cubicBezTo>
                      <a:pt x="8761" y="24362"/>
                      <a:pt x="8260" y="22902"/>
                      <a:pt x="7843" y="21421"/>
                    </a:cubicBezTo>
                    <a:cubicBezTo>
                      <a:pt x="7780" y="21275"/>
                      <a:pt x="7739" y="21109"/>
                      <a:pt x="7697" y="20942"/>
                    </a:cubicBezTo>
                    <a:cubicBezTo>
                      <a:pt x="7655" y="20775"/>
                      <a:pt x="7593" y="20608"/>
                      <a:pt x="7551" y="20441"/>
                    </a:cubicBezTo>
                    <a:cubicBezTo>
                      <a:pt x="7363" y="19753"/>
                      <a:pt x="7217" y="19064"/>
                      <a:pt x="7113" y="18355"/>
                    </a:cubicBezTo>
                    <a:cubicBezTo>
                      <a:pt x="6571" y="14518"/>
                      <a:pt x="6904" y="11201"/>
                      <a:pt x="5799" y="7864"/>
                    </a:cubicBezTo>
                    <a:cubicBezTo>
                      <a:pt x="5757" y="7760"/>
                      <a:pt x="5715" y="7614"/>
                      <a:pt x="5674" y="7489"/>
                    </a:cubicBezTo>
                    <a:cubicBezTo>
                      <a:pt x="5632" y="7384"/>
                      <a:pt x="5590" y="7280"/>
                      <a:pt x="5549" y="7155"/>
                    </a:cubicBezTo>
                    <a:cubicBezTo>
                      <a:pt x="5173" y="6195"/>
                      <a:pt x="4673" y="5278"/>
                      <a:pt x="4068" y="4423"/>
                    </a:cubicBezTo>
                    <a:cubicBezTo>
                      <a:pt x="3192" y="3213"/>
                      <a:pt x="1398" y="2087"/>
                      <a:pt x="459" y="772"/>
                    </a:cubicBezTo>
                    <a:cubicBezTo>
                      <a:pt x="272" y="543"/>
                      <a:pt x="126" y="272"/>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6" name="Google Shape;1286;p16"/>
              <p:cNvSpPr/>
              <p:nvPr/>
            </p:nvSpPr>
            <p:spPr>
              <a:xfrm>
                <a:off x="8362525" y="2410725"/>
                <a:ext cx="225275" cy="1725450"/>
              </a:xfrm>
              <a:custGeom>
                <a:avLst/>
                <a:gdLst/>
                <a:ahLst/>
                <a:cxnLst/>
                <a:rect l="l" t="t" r="r" b="b"/>
                <a:pathLst>
                  <a:path w="9011" h="69018" extrusionOk="0">
                    <a:moveTo>
                      <a:pt x="1481" y="0"/>
                    </a:moveTo>
                    <a:lnTo>
                      <a:pt x="1481" y="0"/>
                    </a:lnTo>
                    <a:cubicBezTo>
                      <a:pt x="834" y="2670"/>
                      <a:pt x="417" y="5402"/>
                      <a:pt x="230" y="8156"/>
                    </a:cubicBezTo>
                    <a:cubicBezTo>
                      <a:pt x="230" y="8260"/>
                      <a:pt x="209" y="8364"/>
                      <a:pt x="209" y="8468"/>
                    </a:cubicBezTo>
                    <a:cubicBezTo>
                      <a:pt x="209" y="8594"/>
                      <a:pt x="188" y="8740"/>
                      <a:pt x="188" y="8865"/>
                    </a:cubicBezTo>
                    <a:cubicBezTo>
                      <a:pt x="0" y="12744"/>
                      <a:pt x="84" y="16665"/>
                      <a:pt x="459" y="20545"/>
                    </a:cubicBezTo>
                    <a:cubicBezTo>
                      <a:pt x="709" y="23590"/>
                      <a:pt x="1210" y="26635"/>
                      <a:pt x="1544" y="29681"/>
                    </a:cubicBezTo>
                    <a:cubicBezTo>
                      <a:pt x="1564" y="29931"/>
                      <a:pt x="1585" y="30160"/>
                      <a:pt x="1627" y="30452"/>
                    </a:cubicBezTo>
                    <a:cubicBezTo>
                      <a:pt x="1648" y="30744"/>
                      <a:pt x="1669" y="31015"/>
                      <a:pt x="1690" y="31307"/>
                    </a:cubicBezTo>
                    <a:cubicBezTo>
                      <a:pt x="1773" y="32350"/>
                      <a:pt x="1836" y="33414"/>
                      <a:pt x="1836" y="34457"/>
                    </a:cubicBezTo>
                    <a:cubicBezTo>
                      <a:pt x="1856" y="39275"/>
                      <a:pt x="855" y="44135"/>
                      <a:pt x="1752" y="48869"/>
                    </a:cubicBezTo>
                    <a:cubicBezTo>
                      <a:pt x="2211" y="51226"/>
                      <a:pt x="3108" y="53479"/>
                      <a:pt x="3671" y="55815"/>
                    </a:cubicBezTo>
                    <a:cubicBezTo>
                      <a:pt x="4005" y="57338"/>
                      <a:pt x="4234" y="58881"/>
                      <a:pt x="4339" y="60445"/>
                    </a:cubicBezTo>
                    <a:lnTo>
                      <a:pt x="4339" y="60487"/>
                    </a:lnTo>
                    <a:cubicBezTo>
                      <a:pt x="4359" y="60675"/>
                      <a:pt x="4380" y="60862"/>
                      <a:pt x="4380" y="61071"/>
                    </a:cubicBezTo>
                    <a:cubicBezTo>
                      <a:pt x="4401" y="61154"/>
                      <a:pt x="4401" y="61238"/>
                      <a:pt x="4401" y="61363"/>
                    </a:cubicBezTo>
                    <a:cubicBezTo>
                      <a:pt x="4422" y="61467"/>
                      <a:pt x="4422" y="61551"/>
                      <a:pt x="4422" y="61697"/>
                    </a:cubicBezTo>
                    <a:cubicBezTo>
                      <a:pt x="4443" y="61864"/>
                      <a:pt x="4464" y="62010"/>
                      <a:pt x="4464" y="62176"/>
                    </a:cubicBezTo>
                    <a:cubicBezTo>
                      <a:pt x="4526" y="63345"/>
                      <a:pt x="4589" y="64533"/>
                      <a:pt x="4672" y="65722"/>
                    </a:cubicBezTo>
                    <a:cubicBezTo>
                      <a:pt x="4735" y="66807"/>
                      <a:pt x="4818" y="67912"/>
                      <a:pt x="4964" y="68997"/>
                    </a:cubicBezTo>
                    <a:lnTo>
                      <a:pt x="5131" y="68997"/>
                    </a:lnTo>
                    <a:lnTo>
                      <a:pt x="5507" y="69018"/>
                    </a:lnTo>
                    <a:lnTo>
                      <a:pt x="8072" y="69018"/>
                    </a:lnTo>
                    <a:cubicBezTo>
                      <a:pt x="8176" y="68747"/>
                      <a:pt x="8260" y="68455"/>
                      <a:pt x="8364" y="68183"/>
                    </a:cubicBezTo>
                    <a:cubicBezTo>
                      <a:pt x="8385" y="68100"/>
                      <a:pt x="8385" y="68037"/>
                      <a:pt x="8427" y="67933"/>
                    </a:cubicBezTo>
                    <a:cubicBezTo>
                      <a:pt x="8447" y="67829"/>
                      <a:pt x="8468" y="67725"/>
                      <a:pt x="8510" y="67641"/>
                    </a:cubicBezTo>
                    <a:cubicBezTo>
                      <a:pt x="8531" y="67537"/>
                      <a:pt x="8573" y="67412"/>
                      <a:pt x="8593" y="67307"/>
                    </a:cubicBezTo>
                    <a:cubicBezTo>
                      <a:pt x="8677" y="66932"/>
                      <a:pt x="8739" y="66577"/>
                      <a:pt x="8802" y="66202"/>
                    </a:cubicBezTo>
                    <a:cubicBezTo>
                      <a:pt x="8802" y="66160"/>
                      <a:pt x="8802" y="66139"/>
                      <a:pt x="8802" y="66119"/>
                    </a:cubicBezTo>
                    <a:cubicBezTo>
                      <a:pt x="8823" y="66014"/>
                      <a:pt x="8823" y="65889"/>
                      <a:pt x="8844" y="65785"/>
                    </a:cubicBezTo>
                    <a:cubicBezTo>
                      <a:pt x="8844" y="65743"/>
                      <a:pt x="8844" y="65681"/>
                      <a:pt x="8865" y="65639"/>
                    </a:cubicBezTo>
                    <a:cubicBezTo>
                      <a:pt x="8885" y="65597"/>
                      <a:pt x="8885" y="65555"/>
                      <a:pt x="8885" y="65514"/>
                    </a:cubicBezTo>
                    <a:lnTo>
                      <a:pt x="8885" y="65389"/>
                    </a:lnTo>
                    <a:cubicBezTo>
                      <a:pt x="8906" y="65138"/>
                      <a:pt x="8948" y="64867"/>
                      <a:pt x="8948" y="64617"/>
                    </a:cubicBezTo>
                    <a:cubicBezTo>
                      <a:pt x="9011" y="63470"/>
                      <a:pt x="8969" y="62343"/>
                      <a:pt x="8844" y="61217"/>
                    </a:cubicBezTo>
                    <a:cubicBezTo>
                      <a:pt x="8802" y="60842"/>
                      <a:pt x="8760" y="60466"/>
                      <a:pt x="8698" y="60112"/>
                    </a:cubicBezTo>
                    <a:cubicBezTo>
                      <a:pt x="8656" y="59840"/>
                      <a:pt x="8614" y="59590"/>
                      <a:pt x="8552" y="59319"/>
                    </a:cubicBezTo>
                    <a:cubicBezTo>
                      <a:pt x="8531" y="59194"/>
                      <a:pt x="8510" y="59069"/>
                      <a:pt x="8489" y="58944"/>
                    </a:cubicBezTo>
                    <a:cubicBezTo>
                      <a:pt x="8406" y="58485"/>
                      <a:pt x="8301" y="58047"/>
                      <a:pt x="8197" y="57630"/>
                    </a:cubicBezTo>
                    <a:cubicBezTo>
                      <a:pt x="8114" y="57233"/>
                      <a:pt x="8009" y="56816"/>
                      <a:pt x="7905" y="56420"/>
                    </a:cubicBezTo>
                    <a:cubicBezTo>
                      <a:pt x="7905" y="56420"/>
                      <a:pt x="7905" y="56399"/>
                      <a:pt x="7905" y="56399"/>
                    </a:cubicBezTo>
                    <a:cubicBezTo>
                      <a:pt x="7843" y="56170"/>
                      <a:pt x="7759" y="55898"/>
                      <a:pt x="7697" y="55648"/>
                    </a:cubicBezTo>
                    <a:cubicBezTo>
                      <a:pt x="7634" y="55440"/>
                      <a:pt x="7592" y="55252"/>
                      <a:pt x="7530" y="55064"/>
                    </a:cubicBezTo>
                    <a:cubicBezTo>
                      <a:pt x="6883" y="52832"/>
                      <a:pt x="6153" y="50601"/>
                      <a:pt x="5611" y="48348"/>
                    </a:cubicBezTo>
                    <a:cubicBezTo>
                      <a:pt x="5444" y="47743"/>
                      <a:pt x="5319" y="47138"/>
                      <a:pt x="5194" y="46533"/>
                    </a:cubicBezTo>
                    <a:lnTo>
                      <a:pt x="5131" y="46221"/>
                    </a:lnTo>
                    <a:cubicBezTo>
                      <a:pt x="5110" y="46116"/>
                      <a:pt x="5089" y="46012"/>
                      <a:pt x="5069" y="45908"/>
                    </a:cubicBezTo>
                    <a:cubicBezTo>
                      <a:pt x="4714" y="44135"/>
                      <a:pt x="4464" y="42362"/>
                      <a:pt x="4276" y="40589"/>
                    </a:cubicBezTo>
                    <a:cubicBezTo>
                      <a:pt x="4005" y="37878"/>
                      <a:pt x="3859" y="35145"/>
                      <a:pt x="3775" y="32413"/>
                    </a:cubicBezTo>
                    <a:cubicBezTo>
                      <a:pt x="3775" y="32058"/>
                      <a:pt x="3755" y="31725"/>
                      <a:pt x="3755" y="31391"/>
                    </a:cubicBezTo>
                    <a:lnTo>
                      <a:pt x="3755" y="31224"/>
                    </a:lnTo>
                    <a:cubicBezTo>
                      <a:pt x="3755" y="31203"/>
                      <a:pt x="3755" y="31182"/>
                      <a:pt x="3755" y="31161"/>
                    </a:cubicBezTo>
                    <a:lnTo>
                      <a:pt x="3755" y="31141"/>
                    </a:lnTo>
                    <a:lnTo>
                      <a:pt x="3755" y="30890"/>
                    </a:lnTo>
                    <a:cubicBezTo>
                      <a:pt x="3734" y="30411"/>
                      <a:pt x="3713" y="29889"/>
                      <a:pt x="3713" y="29472"/>
                    </a:cubicBezTo>
                    <a:lnTo>
                      <a:pt x="3713" y="28158"/>
                    </a:lnTo>
                    <a:lnTo>
                      <a:pt x="3713" y="27803"/>
                    </a:lnTo>
                    <a:lnTo>
                      <a:pt x="3713" y="27678"/>
                    </a:lnTo>
                    <a:cubicBezTo>
                      <a:pt x="3713" y="27616"/>
                      <a:pt x="3713" y="27574"/>
                      <a:pt x="3713" y="27532"/>
                    </a:cubicBezTo>
                    <a:lnTo>
                      <a:pt x="3713" y="27178"/>
                    </a:lnTo>
                    <a:cubicBezTo>
                      <a:pt x="3734" y="26531"/>
                      <a:pt x="3734" y="25905"/>
                      <a:pt x="3755" y="25280"/>
                    </a:cubicBezTo>
                    <a:lnTo>
                      <a:pt x="3755" y="25092"/>
                    </a:lnTo>
                    <a:cubicBezTo>
                      <a:pt x="3775" y="24320"/>
                      <a:pt x="3817" y="23528"/>
                      <a:pt x="3838" y="22756"/>
                    </a:cubicBezTo>
                    <a:lnTo>
                      <a:pt x="3838" y="22526"/>
                    </a:lnTo>
                    <a:cubicBezTo>
                      <a:pt x="3880" y="21546"/>
                      <a:pt x="3921" y="20566"/>
                      <a:pt x="3921" y="19585"/>
                    </a:cubicBezTo>
                    <a:lnTo>
                      <a:pt x="3921" y="19398"/>
                    </a:lnTo>
                    <a:cubicBezTo>
                      <a:pt x="3942" y="18271"/>
                      <a:pt x="3942" y="17124"/>
                      <a:pt x="3901" y="15998"/>
                    </a:cubicBezTo>
                    <a:cubicBezTo>
                      <a:pt x="3796" y="13161"/>
                      <a:pt x="3191" y="10596"/>
                      <a:pt x="2586" y="7947"/>
                    </a:cubicBezTo>
                    <a:cubicBezTo>
                      <a:pt x="2524" y="7738"/>
                      <a:pt x="2482" y="7509"/>
                      <a:pt x="2420" y="7280"/>
                    </a:cubicBezTo>
                    <a:cubicBezTo>
                      <a:pt x="2378" y="7071"/>
                      <a:pt x="2315" y="6842"/>
                      <a:pt x="2274" y="6612"/>
                    </a:cubicBezTo>
                    <a:cubicBezTo>
                      <a:pt x="2086" y="5861"/>
                      <a:pt x="1940" y="5090"/>
                      <a:pt x="1773" y="4318"/>
                    </a:cubicBezTo>
                    <a:cubicBezTo>
                      <a:pt x="1502" y="2879"/>
                      <a:pt x="1418" y="1439"/>
                      <a:pt x="148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7" name="Google Shape;1287;p16"/>
              <p:cNvSpPr/>
              <p:nvPr/>
            </p:nvSpPr>
            <p:spPr>
              <a:xfrm>
                <a:off x="8414150" y="2180775"/>
                <a:ext cx="200250" cy="1955400"/>
              </a:xfrm>
              <a:custGeom>
                <a:avLst/>
                <a:gdLst/>
                <a:ahLst/>
                <a:cxnLst/>
                <a:rect l="l" t="t" r="r" b="b"/>
                <a:pathLst>
                  <a:path w="8010" h="78216" extrusionOk="0">
                    <a:moveTo>
                      <a:pt x="2420" y="0"/>
                    </a:moveTo>
                    <a:lnTo>
                      <a:pt x="2420" y="0"/>
                    </a:lnTo>
                    <a:cubicBezTo>
                      <a:pt x="563" y="1606"/>
                      <a:pt x="396" y="4380"/>
                      <a:pt x="375" y="6841"/>
                    </a:cubicBezTo>
                    <a:cubicBezTo>
                      <a:pt x="355" y="9824"/>
                      <a:pt x="375" y="12807"/>
                      <a:pt x="375" y="15789"/>
                    </a:cubicBezTo>
                    <a:lnTo>
                      <a:pt x="375" y="16478"/>
                    </a:lnTo>
                    <a:lnTo>
                      <a:pt x="375" y="17166"/>
                    </a:lnTo>
                    <a:cubicBezTo>
                      <a:pt x="375" y="21171"/>
                      <a:pt x="355" y="25175"/>
                      <a:pt x="250" y="29180"/>
                    </a:cubicBezTo>
                    <a:cubicBezTo>
                      <a:pt x="229" y="29680"/>
                      <a:pt x="209" y="30181"/>
                      <a:pt x="188" y="30682"/>
                    </a:cubicBezTo>
                    <a:cubicBezTo>
                      <a:pt x="188" y="30828"/>
                      <a:pt x="209" y="30953"/>
                      <a:pt x="188" y="31120"/>
                    </a:cubicBezTo>
                    <a:cubicBezTo>
                      <a:pt x="188" y="31266"/>
                      <a:pt x="188" y="31391"/>
                      <a:pt x="188" y="31516"/>
                    </a:cubicBezTo>
                    <a:cubicBezTo>
                      <a:pt x="83" y="34603"/>
                      <a:pt x="0" y="37669"/>
                      <a:pt x="21" y="40735"/>
                    </a:cubicBezTo>
                    <a:lnTo>
                      <a:pt x="21" y="41444"/>
                    </a:lnTo>
                    <a:cubicBezTo>
                      <a:pt x="42" y="41757"/>
                      <a:pt x="42" y="42049"/>
                      <a:pt x="42" y="42341"/>
                    </a:cubicBezTo>
                    <a:cubicBezTo>
                      <a:pt x="83" y="44677"/>
                      <a:pt x="209" y="46992"/>
                      <a:pt x="459" y="49307"/>
                    </a:cubicBezTo>
                    <a:cubicBezTo>
                      <a:pt x="521" y="49787"/>
                      <a:pt x="584" y="50308"/>
                      <a:pt x="626" y="50767"/>
                    </a:cubicBezTo>
                    <a:cubicBezTo>
                      <a:pt x="688" y="51226"/>
                      <a:pt x="751" y="51664"/>
                      <a:pt x="834" y="52123"/>
                    </a:cubicBezTo>
                    <a:cubicBezTo>
                      <a:pt x="939" y="52853"/>
                      <a:pt x="1064" y="53583"/>
                      <a:pt x="1189" y="54292"/>
                    </a:cubicBezTo>
                    <a:cubicBezTo>
                      <a:pt x="1481" y="55836"/>
                      <a:pt x="1836" y="57379"/>
                      <a:pt x="2148" y="58902"/>
                    </a:cubicBezTo>
                    <a:cubicBezTo>
                      <a:pt x="2190" y="59048"/>
                      <a:pt x="2211" y="59194"/>
                      <a:pt x="2232" y="59319"/>
                    </a:cubicBezTo>
                    <a:cubicBezTo>
                      <a:pt x="2253" y="59402"/>
                      <a:pt x="2274" y="59465"/>
                      <a:pt x="2274" y="59527"/>
                    </a:cubicBezTo>
                    <a:cubicBezTo>
                      <a:pt x="2336" y="59819"/>
                      <a:pt x="2399" y="60111"/>
                      <a:pt x="2440" y="60403"/>
                    </a:cubicBezTo>
                    <a:cubicBezTo>
                      <a:pt x="2545" y="60967"/>
                      <a:pt x="2649" y="61530"/>
                      <a:pt x="2732" y="62093"/>
                    </a:cubicBezTo>
                    <a:cubicBezTo>
                      <a:pt x="2774" y="62385"/>
                      <a:pt x="2816" y="62677"/>
                      <a:pt x="2837" y="62990"/>
                    </a:cubicBezTo>
                    <a:lnTo>
                      <a:pt x="2837" y="63011"/>
                    </a:lnTo>
                    <a:cubicBezTo>
                      <a:pt x="2878" y="63261"/>
                      <a:pt x="2899" y="63490"/>
                      <a:pt x="2920" y="63720"/>
                    </a:cubicBezTo>
                    <a:cubicBezTo>
                      <a:pt x="3045" y="65076"/>
                      <a:pt x="3087" y="66452"/>
                      <a:pt x="3150" y="67808"/>
                    </a:cubicBezTo>
                    <a:cubicBezTo>
                      <a:pt x="3170" y="68246"/>
                      <a:pt x="3170" y="68663"/>
                      <a:pt x="3191" y="69080"/>
                    </a:cubicBezTo>
                    <a:lnTo>
                      <a:pt x="3191" y="69226"/>
                    </a:lnTo>
                    <a:cubicBezTo>
                      <a:pt x="3212" y="69727"/>
                      <a:pt x="3233" y="70206"/>
                      <a:pt x="3275" y="70707"/>
                    </a:cubicBezTo>
                    <a:cubicBezTo>
                      <a:pt x="3337" y="72105"/>
                      <a:pt x="3504" y="73502"/>
                      <a:pt x="3754" y="74879"/>
                    </a:cubicBezTo>
                    <a:cubicBezTo>
                      <a:pt x="3859" y="75421"/>
                      <a:pt x="3984" y="75963"/>
                      <a:pt x="4151" y="76505"/>
                    </a:cubicBezTo>
                    <a:cubicBezTo>
                      <a:pt x="4318" y="77089"/>
                      <a:pt x="4526" y="77653"/>
                      <a:pt x="4776" y="78216"/>
                    </a:cubicBezTo>
                    <a:lnTo>
                      <a:pt x="7196" y="78216"/>
                    </a:lnTo>
                    <a:cubicBezTo>
                      <a:pt x="7196" y="78195"/>
                      <a:pt x="7196" y="78195"/>
                      <a:pt x="7196" y="78174"/>
                    </a:cubicBezTo>
                    <a:cubicBezTo>
                      <a:pt x="7238" y="78091"/>
                      <a:pt x="7259" y="77986"/>
                      <a:pt x="7279" y="77882"/>
                    </a:cubicBezTo>
                    <a:cubicBezTo>
                      <a:pt x="7279" y="77861"/>
                      <a:pt x="7300" y="77819"/>
                      <a:pt x="7300" y="77799"/>
                    </a:cubicBezTo>
                    <a:cubicBezTo>
                      <a:pt x="7300" y="77778"/>
                      <a:pt x="7321" y="77736"/>
                      <a:pt x="7321" y="77715"/>
                    </a:cubicBezTo>
                    <a:cubicBezTo>
                      <a:pt x="7321" y="77694"/>
                      <a:pt x="7321" y="77694"/>
                      <a:pt x="7321" y="77694"/>
                    </a:cubicBezTo>
                    <a:cubicBezTo>
                      <a:pt x="7342" y="77632"/>
                      <a:pt x="7342" y="77611"/>
                      <a:pt x="7363" y="77527"/>
                    </a:cubicBezTo>
                    <a:cubicBezTo>
                      <a:pt x="7384" y="77423"/>
                      <a:pt x="7405" y="77340"/>
                      <a:pt x="7425" y="77235"/>
                    </a:cubicBezTo>
                    <a:cubicBezTo>
                      <a:pt x="7446" y="77131"/>
                      <a:pt x="7467" y="77048"/>
                      <a:pt x="7488" y="76923"/>
                    </a:cubicBezTo>
                    <a:cubicBezTo>
                      <a:pt x="7509" y="76797"/>
                      <a:pt x="7551" y="76693"/>
                      <a:pt x="7571" y="76568"/>
                    </a:cubicBezTo>
                    <a:cubicBezTo>
                      <a:pt x="7634" y="76234"/>
                      <a:pt x="7676" y="75901"/>
                      <a:pt x="7717" y="75567"/>
                    </a:cubicBezTo>
                    <a:cubicBezTo>
                      <a:pt x="7759" y="75337"/>
                      <a:pt x="7801" y="75108"/>
                      <a:pt x="7822" y="74879"/>
                    </a:cubicBezTo>
                    <a:cubicBezTo>
                      <a:pt x="7884" y="74336"/>
                      <a:pt x="7926" y="73794"/>
                      <a:pt x="7968" y="73231"/>
                    </a:cubicBezTo>
                    <a:cubicBezTo>
                      <a:pt x="8009" y="72501"/>
                      <a:pt x="8009" y="71771"/>
                      <a:pt x="8009" y="71020"/>
                    </a:cubicBezTo>
                    <a:cubicBezTo>
                      <a:pt x="8009" y="70770"/>
                      <a:pt x="8009" y="70498"/>
                      <a:pt x="7989" y="70248"/>
                    </a:cubicBezTo>
                    <a:cubicBezTo>
                      <a:pt x="7989" y="70081"/>
                      <a:pt x="7968" y="69914"/>
                      <a:pt x="7968" y="69748"/>
                    </a:cubicBezTo>
                    <a:lnTo>
                      <a:pt x="7968" y="69560"/>
                    </a:lnTo>
                    <a:cubicBezTo>
                      <a:pt x="7968" y="69539"/>
                      <a:pt x="7968" y="69518"/>
                      <a:pt x="7968" y="69497"/>
                    </a:cubicBezTo>
                    <a:cubicBezTo>
                      <a:pt x="7926" y="68913"/>
                      <a:pt x="7905" y="68308"/>
                      <a:pt x="7843" y="67704"/>
                    </a:cubicBezTo>
                    <a:cubicBezTo>
                      <a:pt x="7822" y="67537"/>
                      <a:pt x="7801" y="67370"/>
                      <a:pt x="7801" y="67203"/>
                    </a:cubicBezTo>
                    <a:cubicBezTo>
                      <a:pt x="7780" y="67057"/>
                      <a:pt x="7780" y="66890"/>
                      <a:pt x="7759" y="66744"/>
                    </a:cubicBezTo>
                    <a:cubicBezTo>
                      <a:pt x="7613" y="65180"/>
                      <a:pt x="7405" y="63616"/>
                      <a:pt x="7196" y="62051"/>
                    </a:cubicBezTo>
                    <a:cubicBezTo>
                      <a:pt x="7175" y="61905"/>
                      <a:pt x="7154" y="61759"/>
                      <a:pt x="7133" y="61613"/>
                    </a:cubicBezTo>
                    <a:cubicBezTo>
                      <a:pt x="7113" y="61509"/>
                      <a:pt x="7092" y="61405"/>
                      <a:pt x="7092" y="61321"/>
                    </a:cubicBezTo>
                    <a:cubicBezTo>
                      <a:pt x="7050" y="61071"/>
                      <a:pt x="7029" y="60841"/>
                      <a:pt x="6987" y="60591"/>
                    </a:cubicBezTo>
                    <a:cubicBezTo>
                      <a:pt x="6841" y="59444"/>
                      <a:pt x="6695" y="58297"/>
                      <a:pt x="6570" y="57171"/>
                    </a:cubicBezTo>
                    <a:cubicBezTo>
                      <a:pt x="6362" y="55147"/>
                      <a:pt x="6216" y="53124"/>
                      <a:pt x="6111" y="51080"/>
                    </a:cubicBezTo>
                    <a:cubicBezTo>
                      <a:pt x="6090" y="50454"/>
                      <a:pt x="6070" y="49787"/>
                      <a:pt x="6049" y="49140"/>
                    </a:cubicBezTo>
                    <a:lnTo>
                      <a:pt x="6049" y="49015"/>
                    </a:lnTo>
                    <a:cubicBezTo>
                      <a:pt x="6007" y="47493"/>
                      <a:pt x="5986" y="45949"/>
                      <a:pt x="5986" y="44427"/>
                    </a:cubicBezTo>
                    <a:cubicBezTo>
                      <a:pt x="5965" y="42466"/>
                      <a:pt x="5986" y="40526"/>
                      <a:pt x="5986" y="38587"/>
                    </a:cubicBezTo>
                    <a:lnTo>
                      <a:pt x="5986" y="38441"/>
                    </a:lnTo>
                    <a:cubicBezTo>
                      <a:pt x="6007" y="36730"/>
                      <a:pt x="6007" y="35020"/>
                      <a:pt x="6007" y="33310"/>
                    </a:cubicBezTo>
                    <a:lnTo>
                      <a:pt x="6007" y="33226"/>
                    </a:lnTo>
                    <a:lnTo>
                      <a:pt x="6007" y="32705"/>
                    </a:lnTo>
                    <a:lnTo>
                      <a:pt x="6007" y="32058"/>
                    </a:lnTo>
                    <a:cubicBezTo>
                      <a:pt x="5986" y="31036"/>
                      <a:pt x="5986" y="29993"/>
                      <a:pt x="5944" y="28971"/>
                    </a:cubicBezTo>
                    <a:cubicBezTo>
                      <a:pt x="5944" y="28658"/>
                      <a:pt x="5924" y="28366"/>
                      <a:pt x="5924" y="28053"/>
                    </a:cubicBezTo>
                    <a:cubicBezTo>
                      <a:pt x="5924" y="27782"/>
                      <a:pt x="5903" y="27532"/>
                      <a:pt x="5903" y="27261"/>
                    </a:cubicBezTo>
                    <a:cubicBezTo>
                      <a:pt x="5882" y="26969"/>
                      <a:pt x="5882" y="26677"/>
                      <a:pt x="5861" y="26385"/>
                    </a:cubicBezTo>
                    <a:cubicBezTo>
                      <a:pt x="5861" y="26260"/>
                      <a:pt x="5861" y="26093"/>
                      <a:pt x="5840" y="26009"/>
                    </a:cubicBezTo>
                    <a:cubicBezTo>
                      <a:pt x="5819" y="25926"/>
                      <a:pt x="5819" y="25843"/>
                      <a:pt x="5819" y="25759"/>
                    </a:cubicBezTo>
                    <a:lnTo>
                      <a:pt x="5819" y="25592"/>
                    </a:lnTo>
                    <a:cubicBezTo>
                      <a:pt x="5673" y="22443"/>
                      <a:pt x="5340" y="19314"/>
                      <a:pt x="4818" y="16186"/>
                    </a:cubicBezTo>
                    <a:cubicBezTo>
                      <a:pt x="4756" y="15914"/>
                      <a:pt x="4714" y="15643"/>
                      <a:pt x="4651" y="15351"/>
                    </a:cubicBezTo>
                    <a:cubicBezTo>
                      <a:pt x="4610" y="15122"/>
                      <a:pt x="4568" y="14872"/>
                      <a:pt x="4505" y="14621"/>
                    </a:cubicBezTo>
                    <a:cubicBezTo>
                      <a:pt x="4338" y="13766"/>
                      <a:pt x="4151" y="12911"/>
                      <a:pt x="3942" y="12056"/>
                    </a:cubicBezTo>
                    <a:cubicBezTo>
                      <a:pt x="2941" y="8093"/>
                      <a:pt x="1481" y="3984"/>
                      <a:pt x="2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8" name="Google Shape;1288;p16"/>
              <p:cNvSpPr/>
              <p:nvPr/>
            </p:nvSpPr>
            <p:spPr>
              <a:xfrm>
                <a:off x="8548675" y="2808575"/>
                <a:ext cx="156450" cy="1327075"/>
              </a:xfrm>
              <a:custGeom>
                <a:avLst/>
                <a:gdLst/>
                <a:ahLst/>
                <a:cxnLst/>
                <a:rect l="l" t="t" r="r" b="b"/>
                <a:pathLst>
                  <a:path w="6258" h="53083" extrusionOk="0">
                    <a:moveTo>
                      <a:pt x="2816" y="1"/>
                    </a:moveTo>
                    <a:cubicBezTo>
                      <a:pt x="2795" y="42"/>
                      <a:pt x="2774" y="63"/>
                      <a:pt x="2754" y="105"/>
                    </a:cubicBezTo>
                    <a:cubicBezTo>
                      <a:pt x="2754" y="126"/>
                      <a:pt x="2733" y="126"/>
                      <a:pt x="2733" y="147"/>
                    </a:cubicBezTo>
                    <a:cubicBezTo>
                      <a:pt x="2691" y="251"/>
                      <a:pt x="2649" y="334"/>
                      <a:pt x="2608" y="439"/>
                    </a:cubicBezTo>
                    <a:cubicBezTo>
                      <a:pt x="2190" y="1356"/>
                      <a:pt x="1857" y="2316"/>
                      <a:pt x="1565" y="3275"/>
                    </a:cubicBezTo>
                    <a:cubicBezTo>
                      <a:pt x="1544" y="3379"/>
                      <a:pt x="1523" y="3463"/>
                      <a:pt x="1481" y="3567"/>
                    </a:cubicBezTo>
                    <a:lnTo>
                      <a:pt x="1419" y="3859"/>
                    </a:lnTo>
                    <a:cubicBezTo>
                      <a:pt x="1273" y="4402"/>
                      <a:pt x="1147" y="4923"/>
                      <a:pt x="1043" y="5465"/>
                    </a:cubicBezTo>
                    <a:cubicBezTo>
                      <a:pt x="939" y="5966"/>
                      <a:pt x="855" y="6487"/>
                      <a:pt x="772" y="7009"/>
                    </a:cubicBezTo>
                    <a:cubicBezTo>
                      <a:pt x="730" y="7342"/>
                      <a:pt x="689" y="7697"/>
                      <a:pt x="647" y="8052"/>
                    </a:cubicBezTo>
                    <a:lnTo>
                      <a:pt x="647" y="8198"/>
                    </a:lnTo>
                    <a:cubicBezTo>
                      <a:pt x="563" y="8865"/>
                      <a:pt x="522" y="9553"/>
                      <a:pt x="480" y="10242"/>
                    </a:cubicBezTo>
                    <a:cubicBezTo>
                      <a:pt x="438" y="11264"/>
                      <a:pt x="417" y="12265"/>
                      <a:pt x="417" y="13287"/>
                    </a:cubicBezTo>
                    <a:lnTo>
                      <a:pt x="417" y="13495"/>
                    </a:lnTo>
                    <a:cubicBezTo>
                      <a:pt x="417" y="14121"/>
                      <a:pt x="438" y="14768"/>
                      <a:pt x="459" y="15393"/>
                    </a:cubicBezTo>
                    <a:cubicBezTo>
                      <a:pt x="501" y="16687"/>
                      <a:pt x="543" y="17959"/>
                      <a:pt x="605" y="19294"/>
                    </a:cubicBezTo>
                    <a:cubicBezTo>
                      <a:pt x="668" y="20629"/>
                      <a:pt x="709" y="21964"/>
                      <a:pt x="730" y="23257"/>
                    </a:cubicBezTo>
                    <a:lnTo>
                      <a:pt x="730" y="25968"/>
                    </a:lnTo>
                    <a:cubicBezTo>
                      <a:pt x="730" y="26656"/>
                      <a:pt x="709" y="27366"/>
                      <a:pt x="689" y="28075"/>
                    </a:cubicBezTo>
                    <a:cubicBezTo>
                      <a:pt x="605" y="31558"/>
                      <a:pt x="376" y="35041"/>
                      <a:pt x="271" y="38545"/>
                    </a:cubicBezTo>
                    <a:cubicBezTo>
                      <a:pt x="251" y="38775"/>
                      <a:pt x="251" y="39004"/>
                      <a:pt x="251" y="39234"/>
                    </a:cubicBezTo>
                    <a:cubicBezTo>
                      <a:pt x="251" y="39234"/>
                      <a:pt x="251" y="39254"/>
                      <a:pt x="251" y="39275"/>
                    </a:cubicBezTo>
                    <a:lnTo>
                      <a:pt x="251" y="39317"/>
                    </a:lnTo>
                    <a:cubicBezTo>
                      <a:pt x="230" y="39463"/>
                      <a:pt x="251" y="39609"/>
                      <a:pt x="230" y="39734"/>
                    </a:cubicBezTo>
                    <a:cubicBezTo>
                      <a:pt x="230" y="39838"/>
                      <a:pt x="230" y="39943"/>
                      <a:pt x="230" y="40047"/>
                    </a:cubicBezTo>
                    <a:lnTo>
                      <a:pt x="230" y="40235"/>
                    </a:lnTo>
                    <a:cubicBezTo>
                      <a:pt x="188" y="40819"/>
                      <a:pt x="167" y="41465"/>
                      <a:pt x="125" y="42133"/>
                    </a:cubicBezTo>
                    <a:cubicBezTo>
                      <a:pt x="105" y="42237"/>
                      <a:pt x="125" y="42320"/>
                      <a:pt x="105" y="42425"/>
                    </a:cubicBezTo>
                    <a:cubicBezTo>
                      <a:pt x="105" y="42529"/>
                      <a:pt x="105" y="42654"/>
                      <a:pt x="105" y="42758"/>
                    </a:cubicBezTo>
                    <a:cubicBezTo>
                      <a:pt x="42" y="43843"/>
                      <a:pt x="0" y="44969"/>
                      <a:pt x="0" y="46096"/>
                    </a:cubicBezTo>
                    <a:cubicBezTo>
                      <a:pt x="21" y="46367"/>
                      <a:pt x="21" y="46638"/>
                      <a:pt x="21" y="46930"/>
                    </a:cubicBezTo>
                    <a:cubicBezTo>
                      <a:pt x="42" y="47410"/>
                      <a:pt x="63" y="47910"/>
                      <a:pt x="105" y="48348"/>
                    </a:cubicBezTo>
                    <a:cubicBezTo>
                      <a:pt x="146" y="48786"/>
                      <a:pt x="188" y="49224"/>
                      <a:pt x="251" y="49662"/>
                    </a:cubicBezTo>
                    <a:cubicBezTo>
                      <a:pt x="251" y="49683"/>
                      <a:pt x="251" y="49683"/>
                      <a:pt x="251" y="49704"/>
                    </a:cubicBezTo>
                    <a:cubicBezTo>
                      <a:pt x="313" y="50079"/>
                      <a:pt x="376" y="50434"/>
                      <a:pt x="459" y="50809"/>
                    </a:cubicBezTo>
                    <a:cubicBezTo>
                      <a:pt x="501" y="51018"/>
                      <a:pt x="563" y="51268"/>
                      <a:pt x="626" y="51456"/>
                    </a:cubicBezTo>
                    <a:cubicBezTo>
                      <a:pt x="668" y="51644"/>
                      <a:pt x="730" y="51811"/>
                      <a:pt x="793" y="51998"/>
                    </a:cubicBezTo>
                    <a:cubicBezTo>
                      <a:pt x="814" y="52082"/>
                      <a:pt x="855" y="52165"/>
                      <a:pt x="897" y="52249"/>
                    </a:cubicBezTo>
                    <a:cubicBezTo>
                      <a:pt x="918" y="52332"/>
                      <a:pt x="939" y="52415"/>
                      <a:pt x="981" y="52478"/>
                    </a:cubicBezTo>
                    <a:cubicBezTo>
                      <a:pt x="1043" y="52645"/>
                      <a:pt x="1127" y="52833"/>
                      <a:pt x="1210" y="52999"/>
                    </a:cubicBezTo>
                    <a:cubicBezTo>
                      <a:pt x="1210" y="52999"/>
                      <a:pt x="1210" y="53020"/>
                      <a:pt x="1231" y="53020"/>
                    </a:cubicBezTo>
                    <a:lnTo>
                      <a:pt x="1252" y="53083"/>
                    </a:lnTo>
                    <a:lnTo>
                      <a:pt x="2920" y="53083"/>
                    </a:lnTo>
                    <a:cubicBezTo>
                      <a:pt x="3129" y="53083"/>
                      <a:pt x="3358" y="53062"/>
                      <a:pt x="3567" y="53062"/>
                    </a:cubicBezTo>
                    <a:lnTo>
                      <a:pt x="3630" y="52895"/>
                    </a:lnTo>
                    <a:cubicBezTo>
                      <a:pt x="3650" y="52833"/>
                      <a:pt x="3671" y="52770"/>
                      <a:pt x="3692" y="52707"/>
                    </a:cubicBezTo>
                    <a:cubicBezTo>
                      <a:pt x="3713" y="52624"/>
                      <a:pt x="3734" y="52541"/>
                      <a:pt x="3755" y="52478"/>
                    </a:cubicBezTo>
                    <a:cubicBezTo>
                      <a:pt x="3984" y="51602"/>
                      <a:pt x="4172" y="50705"/>
                      <a:pt x="4318" y="49808"/>
                    </a:cubicBezTo>
                    <a:cubicBezTo>
                      <a:pt x="4547" y="48369"/>
                      <a:pt x="4672" y="47013"/>
                      <a:pt x="4777" y="46471"/>
                    </a:cubicBezTo>
                    <a:cubicBezTo>
                      <a:pt x="4860" y="45929"/>
                      <a:pt x="4944" y="45386"/>
                      <a:pt x="5006" y="44844"/>
                    </a:cubicBezTo>
                    <a:cubicBezTo>
                      <a:pt x="5048" y="44594"/>
                      <a:pt x="5090" y="44364"/>
                      <a:pt x="5131" y="44072"/>
                    </a:cubicBezTo>
                    <a:cubicBezTo>
                      <a:pt x="5173" y="43760"/>
                      <a:pt x="5215" y="43488"/>
                      <a:pt x="5236" y="43176"/>
                    </a:cubicBezTo>
                    <a:cubicBezTo>
                      <a:pt x="5528" y="41152"/>
                      <a:pt x="5736" y="39129"/>
                      <a:pt x="5903" y="37085"/>
                    </a:cubicBezTo>
                    <a:cubicBezTo>
                      <a:pt x="5924" y="36835"/>
                      <a:pt x="5945" y="36605"/>
                      <a:pt x="5966" y="36376"/>
                    </a:cubicBezTo>
                    <a:cubicBezTo>
                      <a:pt x="5986" y="36126"/>
                      <a:pt x="5986" y="35896"/>
                      <a:pt x="6007" y="35646"/>
                    </a:cubicBezTo>
                    <a:cubicBezTo>
                      <a:pt x="6174" y="33289"/>
                      <a:pt x="6258" y="30932"/>
                      <a:pt x="6237" y="28554"/>
                    </a:cubicBezTo>
                    <a:cubicBezTo>
                      <a:pt x="6237" y="28262"/>
                      <a:pt x="6237" y="27991"/>
                      <a:pt x="6174" y="27678"/>
                    </a:cubicBezTo>
                    <a:lnTo>
                      <a:pt x="6174" y="27407"/>
                    </a:lnTo>
                    <a:cubicBezTo>
                      <a:pt x="6174" y="27199"/>
                      <a:pt x="6174" y="26990"/>
                      <a:pt x="6174" y="26782"/>
                    </a:cubicBezTo>
                    <a:lnTo>
                      <a:pt x="6174" y="26469"/>
                    </a:lnTo>
                    <a:cubicBezTo>
                      <a:pt x="6153" y="26135"/>
                      <a:pt x="6153" y="25801"/>
                      <a:pt x="6132" y="25468"/>
                    </a:cubicBezTo>
                    <a:lnTo>
                      <a:pt x="6132" y="25363"/>
                    </a:lnTo>
                    <a:cubicBezTo>
                      <a:pt x="6049" y="23507"/>
                      <a:pt x="5903" y="21651"/>
                      <a:pt x="5674" y="19815"/>
                    </a:cubicBezTo>
                    <a:lnTo>
                      <a:pt x="5674" y="19690"/>
                    </a:lnTo>
                    <a:cubicBezTo>
                      <a:pt x="5590" y="18939"/>
                      <a:pt x="5486" y="18209"/>
                      <a:pt x="5382" y="17458"/>
                    </a:cubicBezTo>
                    <a:lnTo>
                      <a:pt x="5382" y="17437"/>
                    </a:lnTo>
                    <a:lnTo>
                      <a:pt x="5319" y="17145"/>
                    </a:lnTo>
                    <a:cubicBezTo>
                      <a:pt x="4964" y="14809"/>
                      <a:pt x="4485" y="12473"/>
                      <a:pt x="4047" y="10137"/>
                    </a:cubicBezTo>
                    <a:cubicBezTo>
                      <a:pt x="3963" y="9658"/>
                      <a:pt x="3859" y="9199"/>
                      <a:pt x="3776" y="8719"/>
                    </a:cubicBezTo>
                    <a:cubicBezTo>
                      <a:pt x="3671" y="8135"/>
                      <a:pt x="3588" y="7551"/>
                      <a:pt x="3484" y="6967"/>
                    </a:cubicBezTo>
                    <a:cubicBezTo>
                      <a:pt x="3233" y="5403"/>
                      <a:pt x="3025" y="3838"/>
                      <a:pt x="2900" y="2274"/>
                    </a:cubicBezTo>
                    <a:cubicBezTo>
                      <a:pt x="2879" y="1815"/>
                      <a:pt x="2858" y="1335"/>
                      <a:pt x="2837" y="856"/>
                    </a:cubicBezTo>
                    <a:cubicBezTo>
                      <a:pt x="2816" y="585"/>
                      <a:pt x="2816" y="293"/>
                      <a:pt x="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9" name="Google Shape;1289;p16"/>
              <p:cNvSpPr/>
              <p:nvPr/>
            </p:nvSpPr>
            <p:spPr>
              <a:xfrm>
                <a:off x="8494450" y="2310075"/>
                <a:ext cx="176275" cy="1825075"/>
              </a:xfrm>
              <a:custGeom>
                <a:avLst/>
                <a:gdLst/>
                <a:ahLst/>
                <a:cxnLst/>
                <a:rect l="l" t="t" r="r" b="b"/>
                <a:pathLst>
                  <a:path w="7051" h="73003" extrusionOk="0">
                    <a:moveTo>
                      <a:pt x="4318" y="1"/>
                    </a:moveTo>
                    <a:lnTo>
                      <a:pt x="4318" y="1"/>
                    </a:lnTo>
                    <a:cubicBezTo>
                      <a:pt x="2399" y="2295"/>
                      <a:pt x="1690" y="5361"/>
                      <a:pt x="1523" y="8323"/>
                    </a:cubicBezTo>
                    <a:cubicBezTo>
                      <a:pt x="1481" y="8698"/>
                      <a:pt x="1460" y="9074"/>
                      <a:pt x="1460" y="9470"/>
                    </a:cubicBezTo>
                    <a:lnTo>
                      <a:pt x="1460" y="9491"/>
                    </a:lnTo>
                    <a:cubicBezTo>
                      <a:pt x="1460" y="9720"/>
                      <a:pt x="1460" y="9971"/>
                      <a:pt x="1460" y="10221"/>
                    </a:cubicBezTo>
                    <a:lnTo>
                      <a:pt x="1460" y="11097"/>
                    </a:lnTo>
                    <a:cubicBezTo>
                      <a:pt x="1481" y="13141"/>
                      <a:pt x="1585" y="15206"/>
                      <a:pt x="1481" y="17250"/>
                    </a:cubicBezTo>
                    <a:cubicBezTo>
                      <a:pt x="1335" y="20107"/>
                      <a:pt x="772" y="22902"/>
                      <a:pt x="417" y="25739"/>
                    </a:cubicBezTo>
                    <a:cubicBezTo>
                      <a:pt x="0" y="28888"/>
                      <a:pt x="21" y="31954"/>
                      <a:pt x="167" y="35000"/>
                    </a:cubicBezTo>
                    <a:cubicBezTo>
                      <a:pt x="209" y="35813"/>
                      <a:pt x="250" y="36627"/>
                      <a:pt x="292" y="37419"/>
                    </a:cubicBezTo>
                    <a:cubicBezTo>
                      <a:pt x="313" y="37711"/>
                      <a:pt x="334" y="38003"/>
                      <a:pt x="355" y="38316"/>
                    </a:cubicBezTo>
                    <a:cubicBezTo>
                      <a:pt x="376" y="38837"/>
                      <a:pt x="417" y="39359"/>
                      <a:pt x="438" y="39880"/>
                    </a:cubicBezTo>
                    <a:cubicBezTo>
                      <a:pt x="459" y="40297"/>
                      <a:pt x="480" y="40715"/>
                      <a:pt x="501" y="41111"/>
                    </a:cubicBezTo>
                    <a:cubicBezTo>
                      <a:pt x="605" y="43009"/>
                      <a:pt x="668" y="44907"/>
                      <a:pt x="605" y="46826"/>
                    </a:cubicBezTo>
                    <a:lnTo>
                      <a:pt x="605" y="47222"/>
                    </a:lnTo>
                    <a:lnTo>
                      <a:pt x="605" y="47243"/>
                    </a:lnTo>
                    <a:lnTo>
                      <a:pt x="605" y="47827"/>
                    </a:lnTo>
                    <a:lnTo>
                      <a:pt x="626" y="48307"/>
                    </a:lnTo>
                    <a:cubicBezTo>
                      <a:pt x="730" y="50142"/>
                      <a:pt x="980" y="51957"/>
                      <a:pt x="1356" y="53751"/>
                    </a:cubicBezTo>
                    <a:cubicBezTo>
                      <a:pt x="1377" y="53813"/>
                      <a:pt x="1377" y="53876"/>
                      <a:pt x="1398" y="53959"/>
                    </a:cubicBezTo>
                    <a:cubicBezTo>
                      <a:pt x="1731" y="55649"/>
                      <a:pt x="2107" y="57338"/>
                      <a:pt x="2420" y="59048"/>
                    </a:cubicBezTo>
                    <a:lnTo>
                      <a:pt x="2420" y="59069"/>
                    </a:lnTo>
                    <a:cubicBezTo>
                      <a:pt x="2420" y="59111"/>
                      <a:pt x="2440" y="59174"/>
                      <a:pt x="2440" y="59215"/>
                    </a:cubicBezTo>
                    <a:cubicBezTo>
                      <a:pt x="2503" y="59632"/>
                      <a:pt x="2566" y="60029"/>
                      <a:pt x="2628" y="60425"/>
                    </a:cubicBezTo>
                    <a:cubicBezTo>
                      <a:pt x="2628" y="60446"/>
                      <a:pt x="2628" y="60446"/>
                      <a:pt x="2628" y="60446"/>
                    </a:cubicBezTo>
                    <a:cubicBezTo>
                      <a:pt x="2691" y="60863"/>
                      <a:pt x="2732" y="61280"/>
                      <a:pt x="2795" y="61697"/>
                    </a:cubicBezTo>
                    <a:cubicBezTo>
                      <a:pt x="2878" y="62511"/>
                      <a:pt x="2920" y="63345"/>
                      <a:pt x="2920" y="64158"/>
                    </a:cubicBezTo>
                    <a:lnTo>
                      <a:pt x="2920" y="65076"/>
                    </a:lnTo>
                    <a:lnTo>
                      <a:pt x="2920" y="65097"/>
                    </a:lnTo>
                    <a:lnTo>
                      <a:pt x="2920" y="65514"/>
                    </a:lnTo>
                    <a:lnTo>
                      <a:pt x="2920" y="65973"/>
                    </a:lnTo>
                    <a:cubicBezTo>
                      <a:pt x="2878" y="67204"/>
                      <a:pt x="2878" y="68413"/>
                      <a:pt x="2941" y="69623"/>
                    </a:cubicBezTo>
                    <a:cubicBezTo>
                      <a:pt x="2983" y="70186"/>
                      <a:pt x="3066" y="70749"/>
                      <a:pt x="3170" y="71292"/>
                    </a:cubicBezTo>
                    <a:cubicBezTo>
                      <a:pt x="3212" y="71417"/>
                      <a:pt x="3233" y="71521"/>
                      <a:pt x="3254" y="71625"/>
                    </a:cubicBezTo>
                    <a:cubicBezTo>
                      <a:pt x="3275" y="71730"/>
                      <a:pt x="3316" y="71834"/>
                      <a:pt x="3337" y="71917"/>
                    </a:cubicBezTo>
                    <a:cubicBezTo>
                      <a:pt x="3379" y="72063"/>
                      <a:pt x="3421" y="72209"/>
                      <a:pt x="3462" y="72355"/>
                    </a:cubicBezTo>
                    <a:cubicBezTo>
                      <a:pt x="3483" y="72418"/>
                      <a:pt x="3504" y="72501"/>
                      <a:pt x="3546" y="72564"/>
                    </a:cubicBezTo>
                    <a:cubicBezTo>
                      <a:pt x="3567" y="72627"/>
                      <a:pt x="3588" y="72668"/>
                      <a:pt x="3629" y="72731"/>
                    </a:cubicBezTo>
                    <a:cubicBezTo>
                      <a:pt x="3650" y="72773"/>
                      <a:pt x="3671" y="72814"/>
                      <a:pt x="3713" y="72856"/>
                    </a:cubicBezTo>
                    <a:cubicBezTo>
                      <a:pt x="3734" y="72898"/>
                      <a:pt x="3755" y="72919"/>
                      <a:pt x="3775" y="72939"/>
                    </a:cubicBezTo>
                    <a:cubicBezTo>
                      <a:pt x="3796" y="72960"/>
                      <a:pt x="3817" y="72981"/>
                      <a:pt x="3838" y="73002"/>
                    </a:cubicBezTo>
                    <a:lnTo>
                      <a:pt x="4881" y="73002"/>
                    </a:lnTo>
                    <a:lnTo>
                      <a:pt x="4943" y="72960"/>
                    </a:lnTo>
                    <a:cubicBezTo>
                      <a:pt x="5215" y="72731"/>
                      <a:pt x="5423" y="72460"/>
                      <a:pt x="5569" y="72147"/>
                    </a:cubicBezTo>
                    <a:cubicBezTo>
                      <a:pt x="5611" y="72063"/>
                      <a:pt x="5632" y="72001"/>
                      <a:pt x="5673" y="71917"/>
                    </a:cubicBezTo>
                    <a:cubicBezTo>
                      <a:pt x="5694" y="71834"/>
                      <a:pt x="5736" y="71751"/>
                      <a:pt x="5757" y="71667"/>
                    </a:cubicBezTo>
                    <a:cubicBezTo>
                      <a:pt x="5778" y="71605"/>
                      <a:pt x="5799" y="71542"/>
                      <a:pt x="5799" y="71500"/>
                    </a:cubicBezTo>
                    <a:cubicBezTo>
                      <a:pt x="5945" y="70916"/>
                      <a:pt x="6070" y="70311"/>
                      <a:pt x="6195" y="69707"/>
                    </a:cubicBezTo>
                    <a:cubicBezTo>
                      <a:pt x="6403" y="68559"/>
                      <a:pt x="6570" y="67371"/>
                      <a:pt x="6716" y="66202"/>
                    </a:cubicBezTo>
                    <a:cubicBezTo>
                      <a:pt x="6737" y="65973"/>
                      <a:pt x="6758" y="65744"/>
                      <a:pt x="6779" y="65535"/>
                    </a:cubicBezTo>
                    <a:cubicBezTo>
                      <a:pt x="6800" y="65347"/>
                      <a:pt x="6821" y="65160"/>
                      <a:pt x="6821" y="64972"/>
                    </a:cubicBezTo>
                    <a:lnTo>
                      <a:pt x="6821" y="64847"/>
                    </a:lnTo>
                    <a:cubicBezTo>
                      <a:pt x="6841" y="64638"/>
                      <a:pt x="6862" y="64430"/>
                      <a:pt x="6883" y="64242"/>
                    </a:cubicBezTo>
                    <a:cubicBezTo>
                      <a:pt x="6883" y="64096"/>
                      <a:pt x="6904" y="63950"/>
                      <a:pt x="6904" y="63804"/>
                    </a:cubicBezTo>
                    <a:cubicBezTo>
                      <a:pt x="6925" y="63616"/>
                      <a:pt x="6925" y="63408"/>
                      <a:pt x="6946" y="63241"/>
                    </a:cubicBezTo>
                    <a:cubicBezTo>
                      <a:pt x="6946" y="63074"/>
                      <a:pt x="6967" y="62928"/>
                      <a:pt x="6967" y="62761"/>
                    </a:cubicBezTo>
                    <a:lnTo>
                      <a:pt x="6967" y="62698"/>
                    </a:lnTo>
                    <a:lnTo>
                      <a:pt x="6967" y="62573"/>
                    </a:lnTo>
                    <a:lnTo>
                      <a:pt x="6967" y="62511"/>
                    </a:lnTo>
                    <a:cubicBezTo>
                      <a:pt x="6987" y="62156"/>
                      <a:pt x="7008" y="61822"/>
                      <a:pt x="7008" y="61489"/>
                    </a:cubicBezTo>
                    <a:lnTo>
                      <a:pt x="7008" y="61468"/>
                    </a:lnTo>
                    <a:cubicBezTo>
                      <a:pt x="7029" y="61072"/>
                      <a:pt x="7050" y="60675"/>
                      <a:pt x="7050" y="60300"/>
                    </a:cubicBezTo>
                    <a:lnTo>
                      <a:pt x="7050" y="59778"/>
                    </a:lnTo>
                    <a:lnTo>
                      <a:pt x="7050" y="59257"/>
                    </a:lnTo>
                    <a:cubicBezTo>
                      <a:pt x="7050" y="57964"/>
                      <a:pt x="7050" y="56671"/>
                      <a:pt x="7008" y="55357"/>
                    </a:cubicBezTo>
                    <a:lnTo>
                      <a:pt x="7008" y="54689"/>
                    </a:lnTo>
                    <a:cubicBezTo>
                      <a:pt x="7008" y="54501"/>
                      <a:pt x="7008" y="54293"/>
                      <a:pt x="7008" y="54084"/>
                    </a:cubicBezTo>
                    <a:lnTo>
                      <a:pt x="7008" y="54043"/>
                    </a:lnTo>
                    <a:lnTo>
                      <a:pt x="7008" y="53563"/>
                    </a:lnTo>
                    <a:lnTo>
                      <a:pt x="7008" y="53021"/>
                    </a:lnTo>
                    <a:cubicBezTo>
                      <a:pt x="7008" y="52770"/>
                      <a:pt x="6987" y="52520"/>
                      <a:pt x="6987" y="52270"/>
                    </a:cubicBezTo>
                    <a:cubicBezTo>
                      <a:pt x="6967" y="51331"/>
                      <a:pt x="6946" y="50393"/>
                      <a:pt x="6925" y="49454"/>
                    </a:cubicBezTo>
                    <a:lnTo>
                      <a:pt x="6925" y="49266"/>
                    </a:lnTo>
                    <a:cubicBezTo>
                      <a:pt x="6800" y="44386"/>
                      <a:pt x="6654" y="39484"/>
                      <a:pt x="6383" y="34603"/>
                    </a:cubicBezTo>
                    <a:cubicBezTo>
                      <a:pt x="6362" y="34520"/>
                      <a:pt x="6362" y="34457"/>
                      <a:pt x="6362" y="34395"/>
                    </a:cubicBezTo>
                    <a:cubicBezTo>
                      <a:pt x="6257" y="32476"/>
                      <a:pt x="6132" y="30578"/>
                      <a:pt x="5965" y="28659"/>
                    </a:cubicBezTo>
                    <a:cubicBezTo>
                      <a:pt x="5819" y="26740"/>
                      <a:pt x="5632" y="24821"/>
                      <a:pt x="5423" y="22902"/>
                    </a:cubicBezTo>
                    <a:cubicBezTo>
                      <a:pt x="5319" y="22026"/>
                      <a:pt x="5215" y="21171"/>
                      <a:pt x="5110" y="20295"/>
                    </a:cubicBezTo>
                    <a:cubicBezTo>
                      <a:pt x="5048" y="19920"/>
                      <a:pt x="5006" y="19523"/>
                      <a:pt x="4964" y="19127"/>
                    </a:cubicBezTo>
                    <a:cubicBezTo>
                      <a:pt x="4923" y="18731"/>
                      <a:pt x="4860" y="18355"/>
                      <a:pt x="4818" y="17959"/>
                    </a:cubicBezTo>
                    <a:cubicBezTo>
                      <a:pt x="4067" y="11973"/>
                      <a:pt x="3421" y="5945"/>
                      <a:pt x="43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0" name="Google Shape;1290;p16"/>
              <p:cNvSpPr/>
              <p:nvPr/>
            </p:nvSpPr>
            <p:spPr>
              <a:xfrm>
                <a:off x="8610200" y="2749650"/>
                <a:ext cx="310275" cy="1383925"/>
              </a:xfrm>
              <a:custGeom>
                <a:avLst/>
                <a:gdLst/>
                <a:ahLst/>
                <a:cxnLst/>
                <a:rect l="l" t="t" r="r" b="b"/>
                <a:pathLst>
                  <a:path w="12411" h="55357" extrusionOk="0">
                    <a:moveTo>
                      <a:pt x="11013" y="1"/>
                    </a:moveTo>
                    <a:lnTo>
                      <a:pt x="11013" y="1"/>
                    </a:lnTo>
                    <a:cubicBezTo>
                      <a:pt x="11076" y="1502"/>
                      <a:pt x="10930" y="3004"/>
                      <a:pt x="10596" y="4464"/>
                    </a:cubicBezTo>
                    <a:cubicBezTo>
                      <a:pt x="10575" y="4527"/>
                      <a:pt x="10575" y="4568"/>
                      <a:pt x="10555" y="4631"/>
                    </a:cubicBezTo>
                    <a:cubicBezTo>
                      <a:pt x="9762" y="8073"/>
                      <a:pt x="8135" y="11389"/>
                      <a:pt x="6925" y="14789"/>
                    </a:cubicBezTo>
                    <a:cubicBezTo>
                      <a:pt x="6842" y="14997"/>
                      <a:pt x="6779" y="15206"/>
                      <a:pt x="6696" y="15456"/>
                    </a:cubicBezTo>
                    <a:cubicBezTo>
                      <a:pt x="6612" y="15686"/>
                      <a:pt x="6529" y="15936"/>
                      <a:pt x="6466" y="16165"/>
                    </a:cubicBezTo>
                    <a:cubicBezTo>
                      <a:pt x="6154" y="17146"/>
                      <a:pt x="5903" y="18147"/>
                      <a:pt x="5695" y="19148"/>
                    </a:cubicBezTo>
                    <a:cubicBezTo>
                      <a:pt x="4923" y="23340"/>
                      <a:pt x="5465" y="27699"/>
                      <a:pt x="4965" y="31954"/>
                    </a:cubicBezTo>
                    <a:cubicBezTo>
                      <a:pt x="4819" y="33102"/>
                      <a:pt x="4610" y="34249"/>
                      <a:pt x="4339" y="35375"/>
                    </a:cubicBezTo>
                    <a:lnTo>
                      <a:pt x="4172" y="36105"/>
                    </a:lnTo>
                    <a:cubicBezTo>
                      <a:pt x="4109" y="36314"/>
                      <a:pt x="4047" y="36543"/>
                      <a:pt x="4005" y="36752"/>
                    </a:cubicBezTo>
                    <a:cubicBezTo>
                      <a:pt x="3817" y="37377"/>
                      <a:pt x="3651" y="38024"/>
                      <a:pt x="3463" y="38650"/>
                    </a:cubicBezTo>
                    <a:cubicBezTo>
                      <a:pt x="3171" y="39630"/>
                      <a:pt x="2837" y="40610"/>
                      <a:pt x="2524" y="41591"/>
                    </a:cubicBezTo>
                    <a:cubicBezTo>
                      <a:pt x="2483" y="41757"/>
                      <a:pt x="2420" y="41924"/>
                      <a:pt x="2378" y="42091"/>
                    </a:cubicBezTo>
                    <a:cubicBezTo>
                      <a:pt x="2316" y="42279"/>
                      <a:pt x="2253" y="42446"/>
                      <a:pt x="2211" y="42613"/>
                    </a:cubicBezTo>
                    <a:cubicBezTo>
                      <a:pt x="1607" y="44511"/>
                      <a:pt x="1023" y="46388"/>
                      <a:pt x="605" y="48286"/>
                    </a:cubicBezTo>
                    <a:cubicBezTo>
                      <a:pt x="605" y="48327"/>
                      <a:pt x="605" y="48369"/>
                      <a:pt x="605" y="48390"/>
                    </a:cubicBezTo>
                    <a:cubicBezTo>
                      <a:pt x="585" y="48432"/>
                      <a:pt x="564" y="48494"/>
                      <a:pt x="564" y="48536"/>
                    </a:cubicBezTo>
                    <a:cubicBezTo>
                      <a:pt x="522" y="48745"/>
                      <a:pt x="480" y="48974"/>
                      <a:pt x="439" y="49183"/>
                    </a:cubicBezTo>
                    <a:cubicBezTo>
                      <a:pt x="439" y="49204"/>
                      <a:pt x="439" y="49204"/>
                      <a:pt x="439" y="49204"/>
                    </a:cubicBezTo>
                    <a:cubicBezTo>
                      <a:pt x="355" y="49621"/>
                      <a:pt x="293" y="50017"/>
                      <a:pt x="230" y="50413"/>
                    </a:cubicBezTo>
                    <a:cubicBezTo>
                      <a:pt x="230" y="50434"/>
                      <a:pt x="230" y="50434"/>
                      <a:pt x="230" y="50455"/>
                    </a:cubicBezTo>
                    <a:cubicBezTo>
                      <a:pt x="147" y="50976"/>
                      <a:pt x="105" y="51519"/>
                      <a:pt x="63" y="52040"/>
                    </a:cubicBezTo>
                    <a:cubicBezTo>
                      <a:pt x="42" y="52061"/>
                      <a:pt x="42" y="52082"/>
                      <a:pt x="63" y="52103"/>
                    </a:cubicBezTo>
                    <a:cubicBezTo>
                      <a:pt x="42" y="52290"/>
                      <a:pt x="21" y="52499"/>
                      <a:pt x="21" y="52708"/>
                    </a:cubicBezTo>
                    <a:cubicBezTo>
                      <a:pt x="1" y="52833"/>
                      <a:pt x="1" y="52979"/>
                      <a:pt x="1" y="53104"/>
                    </a:cubicBezTo>
                    <a:lnTo>
                      <a:pt x="1" y="53187"/>
                    </a:lnTo>
                    <a:lnTo>
                      <a:pt x="1" y="53813"/>
                    </a:lnTo>
                    <a:cubicBezTo>
                      <a:pt x="1" y="54084"/>
                      <a:pt x="1" y="54355"/>
                      <a:pt x="21" y="54626"/>
                    </a:cubicBezTo>
                    <a:cubicBezTo>
                      <a:pt x="21" y="54731"/>
                      <a:pt x="42" y="54856"/>
                      <a:pt x="42" y="54981"/>
                    </a:cubicBezTo>
                    <a:cubicBezTo>
                      <a:pt x="63" y="55064"/>
                      <a:pt x="84" y="55148"/>
                      <a:pt x="84" y="55252"/>
                    </a:cubicBezTo>
                    <a:cubicBezTo>
                      <a:pt x="105" y="55294"/>
                      <a:pt x="105" y="55336"/>
                      <a:pt x="105" y="55356"/>
                    </a:cubicBezTo>
                    <a:lnTo>
                      <a:pt x="439" y="55356"/>
                    </a:lnTo>
                    <a:cubicBezTo>
                      <a:pt x="668" y="55356"/>
                      <a:pt x="877" y="55336"/>
                      <a:pt x="1106" y="55336"/>
                    </a:cubicBezTo>
                    <a:lnTo>
                      <a:pt x="1607" y="55336"/>
                    </a:lnTo>
                    <a:cubicBezTo>
                      <a:pt x="2065" y="55315"/>
                      <a:pt x="2524" y="55294"/>
                      <a:pt x="2962" y="55273"/>
                    </a:cubicBezTo>
                    <a:lnTo>
                      <a:pt x="3087" y="55273"/>
                    </a:lnTo>
                    <a:lnTo>
                      <a:pt x="3233" y="55252"/>
                    </a:lnTo>
                    <a:lnTo>
                      <a:pt x="3651" y="55252"/>
                    </a:lnTo>
                    <a:lnTo>
                      <a:pt x="3651" y="55231"/>
                    </a:lnTo>
                    <a:cubicBezTo>
                      <a:pt x="3651" y="55231"/>
                      <a:pt x="3651" y="55210"/>
                      <a:pt x="3651" y="55210"/>
                    </a:cubicBezTo>
                    <a:lnTo>
                      <a:pt x="3651" y="54960"/>
                    </a:lnTo>
                    <a:cubicBezTo>
                      <a:pt x="3630" y="54856"/>
                      <a:pt x="3630" y="54731"/>
                      <a:pt x="3630" y="54626"/>
                    </a:cubicBezTo>
                    <a:cubicBezTo>
                      <a:pt x="3630" y="54314"/>
                      <a:pt x="3609" y="54042"/>
                      <a:pt x="3630" y="53792"/>
                    </a:cubicBezTo>
                    <a:cubicBezTo>
                      <a:pt x="3671" y="53292"/>
                      <a:pt x="3713" y="52791"/>
                      <a:pt x="3797" y="52270"/>
                    </a:cubicBezTo>
                    <a:cubicBezTo>
                      <a:pt x="3817" y="52103"/>
                      <a:pt x="3838" y="51915"/>
                      <a:pt x="3859" y="51748"/>
                    </a:cubicBezTo>
                    <a:cubicBezTo>
                      <a:pt x="3880" y="51665"/>
                      <a:pt x="3901" y="51602"/>
                      <a:pt x="3901" y="51540"/>
                    </a:cubicBezTo>
                    <a:cubicBezTo>
                      <a:pt x="3922" y="51435"/>
                      <a:pt x="3922" y="51331"/>
                      <a:pt x="3963" y="51227"/>
                    </a:cubicBezTo>
                    <a:cubicBezTo>
                      <a:pt x="4005" y="50976"/>
                      <a:pt x="4047" y="50705"/>
                      <a:pt x="4109" y="50455"/>
                    </a:cubicBezTo>
                    <a:cubicBezTo>
                      <a:pt x="4151" y="50226"/>
                      <a:pt x="4214" y="49996"/>
                      <a:pt x="4255" y="49788"/>
                    </a:cubicBezTo>
                    <a:cubicBezTo>
                      <a:pt x="4652" y="48056"/>
                      <a:pt x="5173" y="46325"/>
                      <a:pt x="5716" y="44615"/>
                    </a:cubicBezTo>
                    <a:cubicBezTo>
                      <a:pt x="5841" y="44239"/>
                      <a:pt x="5966" y="43822"/>
                      <a:pt x="6070" y="43468"/>
                    </a:cubicBezTo>
                    <a:cubicBezTo>
                      <a:pt x="6174" y="43113"/>
                      <a:pt x="6300" y="42759"/>
                      <a:pt x="6404" y="42425"/>
                    </a:cubicBezTo>
                    <a:cubicBezTo>
                      <a:pt x="6404" y="42404"/>
                      <a:pt x="6404" y="42404"/>
                      <a:pt x="6404" y="42404"/>
                    </a:cubicBezTo>
                    <a:cubicBezTo>
                      <a:pt x="6654" y="41570"/>
                      <a:pt x="6904" y="40756"/>
                      <a:pt x="7113" y="39943"/>
                    </a:cubicBezTo>
                    <a:lnTo>
                      <a:pt x="7134" y="39859"/>
                    </a:lnTo>
                    <a:cubicBezTo>
                      <a:pt x="7155" y="39797"/>
                      <a:pt x="7176" y="39755"/>
                      <a:pt x="7176" y="39713"/>
                    </a:cubicBezTo>
                    <a:cubicBezTo>
                      <a:pt x="8177" y="35980"/>
                      <a:pt x="9178" y="32226"/>
                      <a:pt x="9595" y="28409"/>
                    </a:cubicBezTo>
                    <a:cubicBezTo>
                      <a:pt x="9741" y="27178"/>
                      <a:pt x="9824" y="25947"/>
                      <a:pt x="9887" y="24696"/>
                    </a:cubicBezTo>
                    <a:cubicBezTo>
                      <a:pt x="9908" y="24300"/>
                      <a:pt x="9950" y="23924"/>
                      <a:pt x="9970" y="23528"/>
                    </a:cubicBezTo>
                    <a:cubicBezTo>
                      <a:pt x="9991" y="23111"/>
                      <a:pt x="10012" y="22694"/>
                      <a:pt x="10054" y="22297"/>
                    </a:cubicBezTo>
                    <a:cubicBezTo>
                      <a:pt x="10137" y="20858"/>
                      <a:pt x="10304" y="19440"/>
                      <a:pt x="10575" y="18042"/>
                    </a:cubicBezTo>
                    <a:cubicBezTo>
                      <a:pt x="10951" y="15998"/>
                      <a:pt x="11577" y="14017"/>
                      <a:pt x="11952" y="11994"/>
                    </a:cubicBezTo>
                    <a:cubicBezTo>
                      <a:pt x="12369" y="9616"/>
                      <a:pt x="12411" y="7197"/>
                      <a:pt x="12098" y="4819"/>
                    </a:cubicBezTo>
                    <a:cubicBezTo>
                      <a:pt x="12098" y="4631"/>
                      <a:pt x="12056" y="4464"/>
                      <a:pt x="12035" y="4297"/>
                    </a:cubicBezTo>
                    <a:cubicBezTo>
                      <a:pt x="12015" y="4110"/>
                      <a:pt x="11994" y="3922"/>
                      <a:pt x="11952" y="3755"/>
                    </a:cubicBezTo>
                    <a:cubicBezTo>
                      <a:pt x="11743" y="2483"/>
                      <a:pt x="11431" y="1231"/>
                      <a:pt x="110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1" name="Google Shape;1291;p16"/>
              <p:cNvSpPr/>
              <p:nvPr/>
            </p:nvSpPr>
            <p:spPr>
              <a:xfrm>
                <a:off x="8589875" y="2440450"/>
                <a:ext cx="360850" cy="1694175"/>
              </a:xfrm>
              <a:custGeom>
                <a:avLst/>
                <a:gdLst/>
                <a:ahLst/>
                <a:cxnLst/>
                <a:rect l="l" t="t" r="r" b="b"/>
                <a:pathLst>
                  <a:path w="14434" h="67767" extrusionOk="0">
                    <a:moveTo>
                      <a:pt x="14434" y="0"/>
                    </a:moveTo>
                    <a:lnTo>
                      <a:pt x="14434" y="0"/>
                    </a:lnTo>
                    <a:cubicBezTo>
                      <a:pt x="13808" y="1627"/>
                      <a:pt x="11430" y="2962"/>
                      <a:pt x="10387" y="4443"/>
                    </a:cubicBezTo>
                    <a:cubicBezTo>
                      <a:pt x="9782" y="5277"/>
                      <a:pt x="9282" y="6195"/>
                      <a:pt x="8885" y="7175"/>
                    </a:cubicBezTo>
                    <a:cubicBezTo>
                      <a:pt x="8844" y="7279"/>
                      <a:pt x="8823" y="7384"/>
                      <a:pt x="8760" y="7509"/>
                    </a:cubicBezTo>
                    <a:cubicBezTo>
                      <a:pt x="8719" y="7634"/>
                      <a:pt x="8677" y="7759"/>
                      <a:pt x="8635" y="7884"/>
                    </a:cubicBezTo>
                    <a:cubicBezTo>
                      <a:pt x="7530" y="11201"/>
                      <a:pt x="7884" y="14538"/>
                      <a:pt x="7321" y="18355"/>
                    </a:cubicBezTo>
                    <a:cubicBezTo>
                      <a:pt x="7029" y="20399"/>
                      <a:pt x="6278" y="22318"/>
                      <a:pt x="5757" y="24320"/>
                    </a:cubicBezTo>
                    <a:cubicBezTo>
                      <a:pt x="5715" y="24529"/>
                      <a:pt x="5653" y="24737"/>
                      <a:pt x="5611" y="24967"/>
                    </a:cubicBezTo>
                    <a:cubicBezTo>
                      <a:pt x="5548" y="25259"/>
                      <a:pt x="5506" y="25530"/>
                      <a:pt x="5444" y="25822"/>
                    </a:cubicBezTo>
                    <a:cubicBezTo>
                      <a:pt x="5444" y="25843"/>
                      <a:pt x="5444" y="25863"/>
                      <a:pt x="5444" y="25884"/>
                    </a:cubicBezTo>
                    <a:cubicBezTo>
                      <a:pt x="5444" y="25905"/>
                      <a:pt x="5444" y="25926"/>
                      <a:pt x="5444" y="25926"/>
                    </a:cubicBezTo>
                    <a:cubicBezTo>
                      <a:pt x="5381" y="26364"/>
                      <a:pt x="5340" y="26781"/>
                      <a:pt x="5319" y="27198"/>
                    </a:cubicBezTo>
                    <a:cubicBezTo>
                      <a:pt x="5256" y="28095"/>
                      <a:pt x="5235" y="29013"/>
                      <a:pt x="5256" y="29931"/>
                    </a:cubicBezTo>
                    <a:cubicBezTo>
                      <a:pt x="5277" y="30640"/>
                      <a:pt x="5319" y="31349"/>
                      <a:pt x="5319" y="32058"/>
                    </a:cubicBezTo>
                    <a:cubicBezTo>
                      <a:pt x="5340" y="32204"/>
                      <a:pt x="5340" y="32371"/>
                      <a:pt x="5340" y="32496"/>
                    </a:cubicBezTo>
                    <a:lnTo>
                      <a:pt x="5340" y="32913"/>
                    </a:lnTo>
                    <a:cubicBezTo>
                      <a:pt x="5360" y="34457"/>
                      <a:pt x="5298" y="36000"/>
                      <a:pt x="5173" y="37523"/>
                    </a:cubicBezTo>
                    <a:cubicBezTo>
                      <a:pt x="5027" y="39150"/>
                      <a:pt x="4818" y="40756"/>
                      <a:pt x="4568" y="42383"/>
                    </a:cubicBezTo>
                    <a:cubicBezTo>
                      <a:pt x="4213" y="44531"/>
                      <a:pt x="3796" y="46679"/>
                      <a:pt x="3316" y="48807"/>
                    </a:cubicBezTo>
                    <a:cubicBezTo>
                      <a:pt x="3275" y="49015"/>
                      <a:pt x="3233" y="49245"/>
                      <a:pt x="3191" y="49453"/>
                    </a:cubicBezTo>
                    <a:cubicBezTo>
                      <a:pt x="3129" y="49662"/>
                      <a:pt x="3087" y="49870"/>
                      <a:pt x="3045" y="50100"/>
                    </a:cubicBezTo>
                    <a:cubicBezTo>
                      <a:pt x="2816" y="51122"/>
                      <a:pt x="2586" y="52144"/>
                      <a:pt x="2357" y="53187"/>
                    </a:cubicBezTo>
                    <a:cubicBezTo>
                      <a:pt x="2336" y="53249"/>
                      <a:pt x="2315" y="53354"/>
                      <a:pt x="2294" y="53437"/>
                    </a:cubicBezTo>
                    <a:cubicBezTo>
                      <a:pt x="2044" y="54543"/>
                      <a:pt x="1815" y="55627"/>
                      <a:pt x="1564" y="56712"/>
                    </a:cubicBezTo>
                    <a:cubicBezTo>
                      <a:pt x="1564" y="56733"/>
                      <a:pt x="1564" y="56733"/>
                      <a:pt x="1564" y="56733"/>
                    </a:cubicBezTo>
                    <a:cubicBezTo>
                      <a:pt x="1564" y="56795"/>
                      <a:pt x="1544" y="56879"/>
                      <a:pt x="1523" y="56941"/>
                    </a:cubicBezTo>
                    <a:cubicBezTo>
                      <a:pt x="1481" y="57129"/>
                      <a:pt x="1439" y="57337"/>
                      <a:pt x="1398" y="57525"/>
                    </a:cubicBezTo>
                    <a:lnTo>
                      <a:pt x="1231" y="58339"/>
                    </a:lnTo>
                    <a:cubicBezTo>
                      <a:pt x="1231" y="58401"/>
                      <a:pt x="1210" y="58443"/>
                      <a:pt x="1210" y="58505"/>
                    </a:cubicBezTo>
                    <a:cubicBezTo>
                      <a:pt x="1168" y="58672"/>
                      <a:pt x="1147" y="58839"/>
                      <a:pt x="1106" y="59027"/>
                    </a:cubicBezTo>
                    <a:cubicBezTo>
                      <a:pt x="1106" y="59069"/>
                      <a:pt x="1085" y="59110"/>
                      <a:pt x="1085" y="59152"/>
                    </a:cubicBezTo>
                    <a:cubicBezTo>
                      <a:pt x="1064" y="59194"/>
                      <a:pt x="1064" y="59235"/>
                      <a:pt x="1064" y="59277"/>
                    </a:cubicBezTo>
                    <a:cubicBezTo>
                      <a:pt x="1022" y="59465"/>
                      <a:pt x="980" y="59632"/>
                      <a:pt x="960" y="59799"/>
                    </a:cubicBezTo>
                    <a:cubicBezTo>
                      <a:pt x="897" y="60049"/>
                      <a:pt x="855" y="60299"/>
                      <a:pt x="814" y="60570"/>
                    </a:cubicBezTo>
                    <a:cubicBezTo>
                      <a:pt x="605" y="61759"/>
                      <a:pt x="396" y="62948"/>
                      <a:pt x="250" y="64137"/>
                    </a:cubicBezTo>
                    <a:cubicBezTo>
                      <a:pt x="230" y="64220"/>
                      <a:pt x="230" y="64262"/>
                      <a:pt x="209" y="64387"/>
                    </a:cubicBezTo>
                    <a:cubicBezTo>
                      <a:pt x="188" y="64533"/>
                      <a:pt x="167" y="64700"/>
                      <a:pt x="167" y="64784"/>
                    </a:cubicBezTo>
                    <a:cubicBezTo>
                      <a:pt x="146" y="64888"/>
                      <a:pt x="125" y="64971"/>
                      <a:pt x="125" y="65076"/>
                    </a:cubicBezTo>
                    <a:cubicBezTo>
                      <a:pt x="104" y="65159"/>
                      <a:pt x="84" y="65263"/>
                      <a:pt x="84" y="65368"/>
                    </a:cubicBezTo>
                    <a:cubicBezTo>
                      <a:pt x="84" y="65368"/>
                      <a:pt x="84" y="65368"/>
                      <a:pt x="84" y="65388"/>
                    </a:cubicBezTo>
                    <a:cubicBezTo>
                      <a:pt x="63" y="65576"/>
                      <a:pt x="63" y="65743"/>
                      <a:pt x="42" y="65931"/>
                    </a:cubicBezTo>
                    <a:cubicBezTo>
                      <a:pt x="21" y="66139"/>
                      <a:pt x="21" y="66348"/>
                      <a:pt x="21" y="66536"/>
                    </a:cubicBezTo>
                    <a:cubicBezTo>
                      <a:pt x="0" y="66807"/>
                      <a:pt x="21" y="67078"/>
                      <a:pt x="63" y="67349"/>
                    </a:cubicBezTo>
                    <a:cubicBezTo>
                      <a:pt x="63" y="67370"/>
                      <a:pt x="63" y="67412"/>
                      <a:pt x="84" y="67432"/>
                    </a:cubicBezTo>
                    <a:cubicBezTo>
                      <a:pt x="84" y="67495"/>
                      <a:pt x="104" y="67558"/>
                      <a:pt x="125" y="67620"/>
                    </a:cubicBezTo>
                    <a:cubicBezTo>
                      <a:pt x="125" y="67641"/>
                      <a:pt x="125" y="67662"/>
                      <a:pt x="125" y="67704"/>
                    </a:cubicBezTo>
                    <a:cubicBezTo>
                      <a:pt x="146" y="67724"/>
                      <a:pt x="146" y="67745"/>
                      <a:pt x="146" y="67766"/>
                    </a:cubicBezTo>
                    <a:lnTo>
                      <a:pt x="1272" y="67766"/>
                    </a:lnTo>
                    <a:cubicBezTo>
                      <a:pt x="1481" y="67766"/>
                      <a:pt x="1710" y="67745"/>
                      <a:pt x="1919" y="67745"/>
                    </a:cubicBezTo>
                    <a:lnTo>
                      <a:pt x="2440" y="67745"/>
                    </a:lnTo>
                    <a:cubicBezTo>
                      <a:pt x="2899" y="67724"/>
                      <a:pt x="3337" y="67704"/>
                      <a:pt x="3775" y="67662"/>
                    </a:cubicBezTo>
                    <a:lnTo>
                      <a:pt x="4464" y="67662"/>
                    </a:lnTo>
                    <a:cubicBezTo>
                      <a:pt x="4464" y="67641"/>
                      <a:pt x="4464" y="67620"/>
                      <a:pt x="4464" y="67599"/>
                    </a:cubicBezTo>
                    <a:cubicBezTo>
                      <a:pt x="4484" y="67516"/>
                      <a:pt x="4526" y="67412"/>
                      <a:pt x="4547" y="67307"/>
                    </a:cubicBezTo>
                    <a:cubicBezTo>
                      <a:pt x="4568" y="67224"/>
                      <a:pt x="4589" y="67120"/>
                      <a:pt x="4610" y="67036"/>
                    </a:cubicBezTo>
                    <a:cubicBezTo>
                      <a:pt x="4756" y="66452"/>
                      <a:pt x="4881" y="65868"/>
                      <a:pt x="5027" y="65263"/>
                    </a:cubicBezTo>
                    <a:cubicBezTo>
                      <a:pt x="5068" y="65096"/>
                      <a:pt x="5110" y="64909"/>
                      <a:pt x="5131" y="64721"/>
                    </a:cubicBezTo>
                    <a:cubicBezTo>
                      <a:pt x="5173" y="64575"/>
                      <a:pt x="5194" y="64450"/>
                      <a:pt x="5235" y="64325"/>
                    </a:cubicBezTo>
                    <a:cubicBezTo>
                      <a:pt x="5256" y="64241"/>
                      <a:pt x="5277" y="64179"/>
                      <a:pt x="5277" y="64095"/>
                    </a:cubicBezTo>
                    <a:cubicBezTo>
                      <a:pt x="5653" y="62448"/>
                      <a:pt x="5986" y="60800"/>
                      <a:pt x="6299" y="59131"/>
                    </a:cubicBezTo>
                    <a:cubicBezTo>
                      <a:pt x="6299" y="59069"/>
                      <a:pt x="6320" y="59006"/>
                      <a:pt x="6341" y="58923"/>
                    </a:cubicBezTo>
                    <a:cubicBezTo>
                      <a:pt x="6466" y="58297"/>
                      <a:pt x="6570" y="57629"/>
                      <a:pt x="6695" y="56983"/>
                    </a:cubicBezTo>
                    <a:cubicBezTo>
                      <a:pt x="6758" y="56607"/>
                      <a:pt x="6821" y="56211"/>
                      <a:pt x="6883" y="55836"/>
                    </a:cubicBezTo>
                    <a:cubicBezTo>
                      <a:pt x="6946" y="55481"/>
                      <a:pt x="7008" y="55106"/>
                      <a:pt x="7071" y="54730"/>
                    </a:cubicBezTo>
                    <a:cubicBezTo>
                      <a:pt x="7530" y="51977"/>
                      <a:pt x="7905" y="49203"/>
                      <a:pt x="8218" y="46429"/>
                    </a:cubicBezTo>
                    <a:cubicBezTo>
                      <a:pt x="8260" y="46200"/>
                      <a:pt x="8260" y="45991"/>
                      <a:pt x="8301" y="45762"/>
                    </a:cubicBezTo>
                    <a:cubicBezTo>
                      <a:pt x="8322" y="45532"/>
                      <a:pt x="8343" y="45303"/>
                      <a:pt x="8385" y="45073"/>
                    </a:cubicBezTo>
                    <a:cubicBezTo>
                      <a:pt x="8656" y="42466"/>
                      <a:pt x="8865" y="39859"/>
                      <a:pt x="9031" y="37231"/>
                    </a:cubicBezTo>
                    <a:cubicBezTo>
                      <a:pt x="9323" y="32621"/>
                      <a:pt x="10345" y="28241"/>
                      <a:pt x="11326" y="23715"/>
                    </a:cubicBezTo>
                    <a:cubicBezTo>
                      <a:pt x="11785" y="21588"/>
                      <a:pt x="12431" y="19439"/>
                      <a:pt x="12807" y="17270"/>
                    </a:cubicBezTo>
                    <a:cubicBezTo>
                      <a:pt x="12848" y="17082"/>
                      <a:pt x="12869" y="16916"/>
                      <a:pt x="12890" y="16749"/>
                    </a:cubicBezTo>
                    <a:cubicBezTo>
                      <a:pt x="12911" y="16561"/>
                      <a:pt x="12953" y="16394"/>
                      <a:pt x="12974" y="16206"/>
                    </a:cubicBezTo>
                    <a:cubicBezTo>
                      <a:pt x="13140" y="14892"/>
                      <a:pt x="13140" y="13558"/>
                      <a:pt x="12974" y="12264"/>
                    </a:cubicBezTo>
                    <a:cubicBezTo>
                      <a:pt x="12348" y="8051"/>
                      <a:pt x="12911" y="4067"/>
                      <a:pt x="144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2" name="Google Shape;1292;p16"/>
              <p:cNvSpPr/>
              <p:nvPr/>
            </p:nvSpPr>
            <p:spPr>
              <a:xfrm>
                <a:off x="8588825" y="2417500"/>
                <a:ext cx="225800" cy="1718150"/>
              </a:xfrm>
              <a:custGeom>
                <a:avLst/>
                <a:gdLst/>
                <a:ahLst/>
                <a:cxnLst/>
                <a:rect l="l" t="t" r="r" b="b"/>
                <a:pathLst>
                  <a:path w="9032" h="68726" extrusionOk="0">
                    <a:moveTo>
                      <a:pt x="7572" y="0"/>
                    </a:moveTo>
                    <a:lnTo>
                      <a:pt x="7572" y="0"/>
                    </a:lnTo>
                    <a:cubicBezTo>
                      <a:pt x="7634" y="1460"/>
                      <a:pt x="7530" y="2900"/>
                      <a:pt x="7259" y="4318"/>
                    </a:cubicBezTo>
                    <a:cubicBezTo>
                      <a:pt x="6591" y="7759"/>
                      <a:pt x="5611" y="10909"/>
                      <a:pt x="5256" y="14350"/>
                    </a:cubicBezTo>
                    <a:cubicBezTo>
                      <a:pt x="5236" y="14601"/>
                      <a:pt x="5215" y="14830"/>
                      <a:pt x="5194" y="15080"/>
                    </a:cubicBezTo>
                    <a:cubicBezTo>
                      <a:pt x="5173" y="15393"/>
                      <a:pt x="5131" y="15685"/>
                      <a:pt x="5131" y="15998"/>
                    </a:cubicBezTo>
                    <a:lnTo>
                      <a:pt x="5131" y="16019"/>
                    </a:lnTo>
                    <a:cubicBezTo>
                      <a:pt x="5006" y="19648"/>
                      <a:pt x="5277" y="23277"/>
                      <a:pt x="5340" y="26907"/>
                    </a:cubicBezTo>
                    <a:cubicBezTo>
                      <a:pt x="5361" y="27324"/>
                      <a:pt x="5361" y="27720"/>
                      <a:pt x="5361" y="28158"/>
                    </a:cubicBezTo>
                    <a:cubicBezTo>
                      <a:pt x="5361" y="28617"/>
                      <a:pt x="5340" y="29013"/>
                      <a:pt x="5340" y="29493"/>
                    </a:cubicBezTo>
                    <a:cubicBezTo>
                      <a:pt x="5340" y="29952"/>
                      <a:pt x="5319" y="30432"/>
                      <a:pt x="5319" y="30890"/>
                    </a:cubicBezTo>
                    <a:cubicBezTo>
                      <a:pt x="5298" y="31766"/>
                      <a:pt x="5256" y="32622"/>
                      <a:pt x="5236" y="33498"/>
                    </a:cubicBezTo>
                    <a:cubicBezTo>
                      <a:pt x="5131" y="36376"/>
                      <a:pt x="4944" y="39275"/>
                      <a:pt x="4589" y="42133"/>
                    </a:cubicBezTo>
                    <a:cubicBezTo>
                      <a:pt x="4318" y="44239"/>
                      <a:pt x="3942" y="46325"/>
                      <a:pt x="3442" y="48369"/>
                    </a:cubicBezTo>
                    <a:cubicBezTo>
                      <a:pt x="3421" y="48494"/>
                      <a:pt x="3379" y="48619"/>
                      <a:pt x="3358" y="48744"/>
                    </a:cubicBezTo>
                    <a:cubicBezTo>
                      <a:pt x="3317" y="48911"/>
                      <a:pt x="3254" y="49099"/>
                      <a:pt x="3212" y="49266"/>
                    </a:cubicBezTo>
                    <a:cubicBezTo>
                      <a:pt x="3171" y="49454"/>
                      <a:pt x="3129" y="49620"/>
                      <a:pt x="3066" y="49787"/>
                    </a:cubicBezTo>
                    <a:cubicBezTo>
                      <a:pt x="2670" y="51226"/>
                      <a:pt x="2232" y="52666"/>
                      <a:pt x="1815" y="54084"/>
                    </a:cubicBezTo>
                    <a:cubicBezTo>
                      <a:pt x="1773" y="54167"/>
                      <a:pt x="1752" y="54272"/>
                      <a:pt x="1732" y="54355"/>
                    </a:cubicBezTo>
                    <a:cubicBezTo>
                      <a:pt x="1648" y="54626"/>
                      <a:pt x="1565" y="54918"/>
                      <a:pt x="1481" y="55210"/>
                    </a:cubicBezTo>
                    <a:cubicBezTo>
                      <a:pt x="1440" y="55315"/>
                      <a:pt x="1419" y="55440"/>
                      <a:pt x="1377" y="55586"/>
                    </a:cubicBezTo>
                    <a:cubicBezTo>
                      <a:pt x="1335" y="55711"/>
                      <a:pt x="1314" y="55857"/>
                      <a:pt x="1273" y="56003"/>
                    </a:cubicBezTo>
                    <a:cubicBezTo>
                      <a:pt x="1231" y="56149"/>
                      <a:pt x="1189" y="56274"/>
                      <a:pt x="1148" y="56420"/>
                    </a:cubicBezTo>
                    <a:cubicBezTo>
                      <a:pt x="1064" y="56712"/>
                      <a:pt x="1002" y="57025"/>
                      <a:pt x="918" y="57317"/>
                    </a:cubicBezTo>
                    <a:cubicBezTo>
                      <a:pt x="876" y="57463"/>
                      <a:pt x="856" y="57609"/>
                      <a:pt x="814" y="57776"/>
                    </a:cubicBezTo>
                    <a:cubicBezTo>
                      <a:pt x="772" y="57943"/>
                      <a:pt x="730" y="58089"/>
                      <a:pt x="710" y="58255"/>
                    </a:cubicBezTo>
                    <a:cubicBezTo>
                      <a:pt x="647" y="58485"/>
                      <a:pt x="605" y="58714"/>
                      <a:pt x="564" y="58944"/>
                    </a:cubicBezTo>
                    <a:cubicBezTo>
                      <a:pt x="146" y="60967"/>
                      <a:pt x="0" y="63053"/>
                      <a:pt x="167" y="65118"/>
                    </a:cubicBezTo>
                    <a:cubicBezTo>
                      <a:pt x="167" y="65201"/>
                      <a:pt x="188" y="65284"/>
                      <a:pt x="188" y="65368"/>
                    </a:cubicBezTo>
                    <a:cubicBezTo>
                      <a:pt x="188" y="65514"/>
                      <a:pt x="209" y="65639"/>
                      <a:pt x="230" y="65764"/>
                    </a:cubicBezTo>
                    <a:cubicBezTo>
                      <a:pt x="251" y="65973"/>
                      <a:pt x="272" y="66160"/>
                      <a:pt x="313" y="66348"/>
                    </a:cubicBezTo>
                    <a:cubicBezTo>
                      <a:pt x="355" y="66598"/>
                      <a:pt x="397" y="66828"/>
                      <a:pt x="438" y="67057"/>
                    </a:cubicBezTo>
                    <a:cubicBezTo>
                      <a:pt x="459" y="67162"/>
                      <a:pt x="480" y="67266"/>
                      <a:pt x="522" y="67370"/>
                    </a:cubicBezTo>
                    <a:cubicBezTo>
                      <a:pt x="522" y="67391"/>
                      <a:pt x="522" y="67412"/>
                      <a:pt x="522" y="67433"/>
                    </a:cubicBezTo>
                    <a:lnTo>
                      <a:pt x="584" y="67620"/>
                    </a:lnTo>
                    <a:cubicBezTo>
                      <a:pt x="584" y="67662"/>
                      <a:pt x="605" y="67704"/>
                      <a:pt x="605" y="67746"/>
                    </a:cubicBezTo>
                    <a:cubicBezTo>
                      <a:pt x="626" y="67787"/>
                      <a:pt x="626" y="67850"/>
                      <a:pt x="647" y="67892"/>
                    </a:cubicBezTo>
                    <a:cubicBezTo>
                      <a:pt x="689" y="68038"/>
                      <a:pt x="730" y="68204"/>
                      <a:pt x="793" y="68350"/>
                    </a:cubicBezTo>
                    <a:cubicBezTo>
                      <a:pt x="814" y="68455"/>
                      <a:pt x="856" y="68559"/>
                      <a:pt x="897" y="68663"/>
                    </a:cubicBezTo>
                    <a:cubicBezTo>
                      <a:pt x="897" y="68663"/>
                      <a:pt x="897" y="68684"/>
                      <a:pt x="897" y="68705"/>
                    </a:cubicBezTo>
                    <a:cubicBezTo>
                      <a:pt x="897" y="68705"/>
                      <a:pt x="897" y="68705"/>
                      <a:pt x="897" y="68726"/>
                    </a:cubicBezTo>
                    <a:lnTo>
                      <a:pt x="1314" y="68726"/>
                    </a:lnTo>
                    <a:cubicBezTo>
                      <a:pt x="1544" y="68705"/>
                      <a:pt x="1752" y="68705"/>
                      <a:pt x="1961" y="68705"/>
                    </a:cubicBezTo>
                    <a:lnTo>
                      <a:pt x="2482" y="68705"/>
                    </a:lnTo>
                    <a:cubicBezTo>
                      <a:pt x="2941" y="68684"/>
                      <a:pt x="3379" y="68642"/>
                      <a:pt x="3817" y="68622"/>
                    </a:cubicBezTo>
                    <a:lnTo>
                      <a:pt x="3963" y="68622"/>
                    </a:lnTo>
                    <a:lnTo>
                      <a:pt x="4109" y="68601"/>
                    </a:lnTo>
                    <a:cubicBezTo>
                      <a:pt x="4130" y="68580"/>
                      <a:pt x="4130" y="68538"/>
                      <a:pt x="4130" y="68496"/>
                    </a:cubicBezTo>
                    <a:cubicBezTo>
                      <a:pt x="4255" y="67537"/>
                      <a:pt x="4318" y="66557"/>
                      <a:pt x="4380" y="65576"/>
                    </a:cubicBezTo>
                    <a:cubicBezTo>
                      <a:pt x="4506" y="63762"/>
                      <a:pt x="4568" y="61947"/>
                      <a:pt x="4735" y="60153"/>
                    </a:cubicBezTo>
                    <a:cubicBezTo>
                      <a:pt x="4756" y="59799"/>
                      <a:pt x="4798" y="59444"/>
                      <a:pt x="4839" y="59090"/>
                    </a:cubicBezTo>
                    <a:cubicBezTo>
                      <a:pt x="4881" y="58714"/>
                      <a:pt x="4944" y="58318"/>
                      <a:pt x="4985" y="57922"/>
                    </a:cubicBezTo>
                    <a:cubicBezTo>
                      <a:pt x="5090" y="57213"/>
                      <a:pt x="5236" y="56503"/>
                      <a:pt x="5382" y="55794"/>
                    </a:cubicBezTo>
                    <a:cubicBezTo>
                      <a:pt x="5674" y="54564"/>
                      <a:pt x="6070" y="53333"/>
                      <a:pt x="6425" y="52102"/>
                    </a:cubicBezTo>
                    <a:cubicBezTo>
                      <a:pt x="6591" y="51602"/>
                      <a:pt x="6737" y="51101"/>
                      <a:pt x="6883" y="50580"/>
                    </a:cubicBezTo>
                    <a:cubicBezTo>
                      <a:pt x="6988" y="50204"/>
                      <a:pt x="7071" y="49808"/>
                      <a:pt x="7155" y="49433"/>
                    </a:cubicBezTo>
                    <a:cubicBezTo>
                      <a:pt x="7217" y="49245"/>
                      <a:pt x="7238" y="49057"/>
                      <a:pt x="7280" y="48849"/>
                    </a:cubicBezTo>
                    <a:cubicBezTo>
                      <a:pt x="8177" y="44114"/>
                      <a:pt x="7175" y="39254"/>
                      <a:pt x="7196" y="34436"/>
                    </a:cubicBezTo>
                    <a:cubicBezTo>
                      <a:pt x="7217" y="32809"/>
                      <a:pt x="7321" y="31203"/>
                      <a:pt x="7509" y="29576"/>
                    </a:cubicBezTo>
                    <a:cubicBezTo>
                      <a:pt x="7530" y="29326"/>
                      <a:pt x="7551" y="29055"/>
                      <a:pt x="7593" y="28826"/>
                    </a:cubicBezTo>
                    <a:cubicBezTo>
                      <a:pt x="7613" y="28596"/>
                      <a:pt x="7634" y="28367"/>
                      <a:pt x="7676" y="28137"/>
                    </a:cubicBezTo>
                    <a:cubicBezTo>
                      <a:pt x="7989" y="25613"/>
                      <a:pt x="8364" y="23069"/>
                      <a:pt x="8594" y="20524"/>
                    </a:cubicBezTo>
                    <a:cubicBezTo>
                      <a:pt x="8948" y="16645"/>
                      <a:pt x="9032" y="12765"/>
                      <a:pt x="8844" y="8865"/>
                    </a:cubicBezTo>
                    <a:cubicBezTo>
                      <a:pt x="8844" y="8740"/>
                      <a:pt x="8844" y="8594"/>
                      <a:pt x="8823" y="8469"/>
                    </a:cubicBezTo>
                    <a:cubicBezTo>
                      <a:pt x="8823" y="8343"/>
                      <a:pt x="8802" y="8218"/>
                      <a:pt x="8802" y="8114"/>
                    </a:cubicBezTo>
                    <a:cubicBezTo>
                      <a:pt x="8615" y="5382"/>
                      <a:pt x="8197" y="2670"/>
                      <a:pt x="75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3" name="Google Shape;1293;p16"/>
              <p:cNvSpPr/>
              <p:nvPr/>
            </p:nvSpPr>
            <p:spPr>
              <a:xfrm>
                <a:off x="8466800" y="2808050"/>
                <a:ext cx="155950" cy="1327600"/>
              </a:xfrm>
              <a:custGeom>
                <a:avLst/>
                <a:gdLst/>
                <a:ahLst/>
                <a:cxnLst/>
                <a:rect l="l" t="t" r="r" b="b"/>
                <a:pathLst>
                  <a:path w="6238" h="53104" extrusionOk="0">
                    <a:moveTo>
                      <a:pt x="3463" y="1"/>
                    </a:moveTo>
                    <a:lnTo>
                      <a:pt x="3463" y="42"/>
                    </a:lnTo>
                    <a:cubicBezTo>
                      <a:pt x="3463" y="293"/>
                      <a:pt x="3442" y="501"/>
                      <a:pt x="3442" y="793"/>
                    </a:cubicBezTo>
                    <a:cubicBezTo>
                      <a:pt x="3442" y="1085"/>
                      <a:pt x="3421" y="1377"/>
                      <a:pt x="3400" y="1648"/>
                    </a:cubicBezTo>
                    <a:cubicBezTo>
                      <a:pt x="3171" y="5924"/>
                      <a:pt x="2191" y="10137"/>
                      <a:pt x="1419" y="14351"/>
                    </a:cubicBezTo>
                    <a:cubicBezTo>
                      <a:pt x="1377" y="14580"/>
                      <a:pt x="1336" y="14810"/>
                      <a:pt x="1294" y="15039"/>
                    </a:cubicBezTo>
                    <a:cubicBezTo>
                      <a:pt x="1252" y="15268"/>
                      <a:pt x="1210" y="15498"/>
                      <a:pt x="1169" y="15727"/>
                    </a:cubicBezTo>
                    <a:cubicBezTo>
                      <a:pt x="1064" y="16290"/>
                      <a:pt x="960" y="16874"/>
                      <a:pt x="877" y="17458"/>
                    </a:cubicBezTo>
                    <a:cubicBezTo>
                      <a:pt x="564" y="19523"/>
                      <a:pt x="334" y="21588"/>
                      <a:pt x="209" y="23674"/>
                    </a:cubicBezTo>
                    <a:cubicBezTo>
                      <a:pt x="188" y="24008"/>
                      <a:pt x="168" y="24362"/>
                      <a:pt x="147" y="24675"/>
                    </a:cubicBezTo>
                    <a:cubicBezTo>
                      <a:pt x="126" y="24988"/>
                      <a:pt x="105" y="25322"/>
                      <a:pt x="105" y="25635"/>
                    </a:cubicBezTo>
                    <a:cubicBezTo>
                      <a:pt x="84" y="25760"/>
                      <a:pt x="84" y="25885"/>
                      <a:pt x="84" y="26010"/>
                    </a:cubicBezTo>
                    <a:lnTo>
                      <a:pt x="84" y="26344"/>
                    </a:lnTo>
                    <a:cubicBezTo>
                      <a:pt x="1" y="28638"/>
                      <a:pt x="22" y="30912"/>
                      <a:pt x="126" y="33206"/>
                    </a:cubicBezTo>
                    <a:cubicBezTo>
                      <a:pt x="126" y="33248"/>
                      <a:pt x="126" y="33289"/>
                      <a:pt x="126" y="33331"/>
                    </a:cubicBezTo>
                    <a:cubicBezTo>
                      <a:pt x="147" y="33623"/>
                      <a:pt x="147" y="33915"/>
                      <a:pt x="168" y="34186"/>
                    </a:cubicBezTo>
                    <a:cubicBezTo>
                      <a:pt x="188" y="34478"/>
                      <a:pt x="209" y="34749"/>
                      <a:pt x="230" y="35041"/>
                    </a:cubicBezTo>
                    <a:cubicBezTo>
                      <a:pt x="230" y="35146"/>
                      <a:pt x="230" y="35292"/>
                      <a:pt x="251" y="35375"/>
                    </a:cubicBezTo>
                    <a:cubicBezTo>
                      <a:pt x="251" y="35458"/>
                      <a:pt x="251" y="35542"/>
                      <a:pt x="251" y="35625"/>
                    </a:cubicBezTo>
                    <a:cubicBezTo>
                      <a:pt x="272" y="35876"/>
                      <a:pt x="293" y="36126"/>
                      <a:pt x="314" y="36355"/>
                    </a:cubicBezTo>
                    <a:cubicBezTo>
                      <a:pt x="334" y="36585"/>
                      <a:pt x="334" y="36814"/>
                      <a:pt x="355" y="37064"/>
                    </a:cubicBezTo>
                    <a:cubicBezTo>
                      <a:pt x="501" y="38817"/>
                      <a:pt x="689" y="40589"/>
                      <a:pt x="918" y="42341"/>
                    </a:cubicBezTo>
                    <a:cubicBezTo>
                      <a:pt x="981" y="42884"/>
                      <a:pt x="1044" y="43426"/>
                      <a:pt x="1127" y="43968"/>
                    </a:cubicBezTo>
                    <a:cubicBezTo>
                      <a:pt x="1210" y="44490"/>
                      <a:pt x="1273" y="45032"/>
                      <a:pt x="1356" y="45574"/>
                    </a:cubicBezTo>
                    <a:cubicBezTo>
                      <a:pt x="1398" y="45866"/>
                      <a:pt x="1461" y="46158"/>
                      <a:pt x="1502" y="46450"/>
                    </a:cubicBezTo>
                    <a:cubicBezTo>
                      <a:pt x="1586" y="46993"/>
                      <a:pt x="1711" y="48307"/>
                      <a:pt x="1940" y="49725"/>
                    </a:cubicBezTo>
                    <a:cubicBezTo>
                      <a:pt x="2003" y="50226"/>
                      <a:pt x="2107" y="50747"/>
                      <a:pt x="2212" y="51248"/>
                    </a:cubicBezTo>
                    <a:cubicBezTo>
                      <a:pt x="2337" y="51873"/>
                      <a:pt x="2504" y="52499"/>
                      <a:pt x="2712" y="53104"/>
                    </a:cubicBezTo>
                    <a:lnTo>
                      <a:pt x="5007" y="53104"/>
                    </a:lnTo>
                    <a:lnTo>
                      <a:pt x="5048" y="53020"/>
                    </a:lnTo>
                    <a:cubicBezTo>
                      <a:pt x="5048" y="53000"/>
                      <a:pt x="5069" y="52979"/>
                      <a:pt x="5069" y="52958"/>
                    </a:cubicBezTo>
                    <a:cubicBezTo>
                      <a:pt x="5111" y="52874"/>
                      <a:pt x="5153" y="52791"/>
                      <a:pt x="5173" y="52708"/>
                    </a:cubicBezTo>
                    <a:cubicBezTo>
                      <a:pt x="5194" y="52708"/>
                      <a:pt x="5194" y="52687"/>
                      <a:pt x="5194" y="52666"/>
                    </a:cubicBezTo>
                    <a:cubicBezTo>
                      <a:pt x="5215" y="52645"/>
                      <a:pt x="5236" y="52603"/>
                      <a:pt x="5236" y="52582"/>
                    </a:cubicBezTo>
                    <a:lnTo>
                      <a:pt x="5257" y="52520"/>
                    </a:lnTo>
                    <a:cubicBezTo>
                      <a:pt x="5278" y="52499"/>
                      <a:pt x="5278" y="52478"/>
                      <a:pt x="5278" y="52457"/>
                    </a:cubicBezTo>
                    <a:cubicBezTo>
                      <a:pt x="5319" y="52395"/>
                      <a:pt x="5340" y="52332"/>
                      <a:pt x="5361" y="52249"/>
                    </a:cubicBezTo>
                    <a:cubicBezTo>
                      <a:pt x="5361" y="52249"/>
                      <a:pt x="5361" y="52249"/>
                      <a:pt x="5361" y="52228"/>
                    </a:cubicBezTo>
                    <a:cubicBezTo>
                      <a:pt x="5403" y="52165"/>
                      <a:pt x="5424" y="52082"/>
                      <a:pt x="5445" y="51998"/>
                    </a:cubicBezTo>
                    <a:cubicBezTo>
                      <a:pt x="5486" y="51915"/>
                      <a:pt x="5528" y="51811"/>
                      <a:pt x="5549" y="51727"/>
                    </a:cubicBezTo>
                    <a:cubicBezTo>
                      <a:pt x="5570" y="51644"/>
                      <a:pt x="5591" y="51581"/>
                      <a:pt x="5611" y="51498"/>
                    </a:cubicBezTo>
                    <a:cubicBezTo>
                      <a:pt x="5611" y="51477"/>
                      <a:pt x="5611" y="51456"/>
                      <a:pt x="5632" y="51435"/>
                    </a:cubicBezTo>
                    <a:cubicBezTo>
                      <a:pt x="5674" y="51248"/>
                      <a:pt x="5737" y="51060"/>
                      <a:pt x="5778" y="50851"/>
                    </a:cubicBezTo>
                    <a:cubicBezTo>
                      <a:pt x="5862" y="50497"/>
                      <a:pt x="5924" y="50142"/>
                      <a:pt x="5987" y="49767"/>
                    </a:cubicBezTo>
                    <a:lnTo>
                      <a:pt x="5987" y="49725"/>
                    </a:lnTo>
                    <a:lnTo>
                      <a:pt x="5987" y="49704"/>
                    </a:lnTo>
                    <a:cubicBezTo>
                      <a:pt x="6049" y="49287"/>
                      <a:pt x="6091" y="48870"/>
                      <a:pt x="6133" y="48390"/>
                    </a:cubicBezTo>
                    <a:cubicBezTo>
                      <a:pt x="6175" y="47931"/>
                      <a:pt x="6195" y="47452"/>
                      <a:pt x="6195" y="46951"/>
                    </a:cubicBezTo>
                    <a:cubicBezTo>
                      <a:pt x="6216" y="46784"/>
                      <a:pt x="6216" y="46596"/>
                      <a:pt x="6216" y="46409"/>
                    </a:cubicBezTo>
                    <a:lnTo>
                      <a:pt x="6216" y="46283"/>
                    </a:lnTo>
                    <a:lnTo>
                      <a:pt x="6216" y="46137"/>
                    </a:lnTo>
                    <a:lnTo>
                      <a:pt x="6216" y="46054"/>
                    </a:lnTo>
                    <a:cubicBezTo>
                      <a:pt x="6216" y="45574"/>
                      <a:pt x="6216" y="45095"/>
                      <a:pt x="6237" y="44594"/>
                    </a:cubicBezTo>
                    <a:lnTo>
                      <a:pt x="6237" y="44344"/>
                    </a:lnTo>
                    <a:lnTo>
                      <a:pt x="6237" y="44323"/>
                    </a:lnTo>
                    <a:cubicBezTo>
                      <a:pt x="6216" y="44093"/>
                      <a:pt x="6216" y="43885"/>
                      <a:pt x="6216" y="43655"/>
                    </a:cubicBezTo>
                    <a:lnTo>
                      <a:pt x="6216" y="43384"/>
                    </a:lnTo>
                    <a:cubicBezTo>
                      <a:pt x="6195" y="43259"/>
                      <a:pt x="6195" y="43155"/>
                      <a:pt x="6195" y="43030"/>
                    </a:cubicBezTo>
                    <a:cubicBezTo>
                      <a:pt x="6154" y="42425"/>
                      <a:pt x="6133" y="41841"/>
                      <a:pt x="6091" y="41278"/>
                    </a:cubicBezTo>
                    <a:cubicBezTo>
                      <a:pt x="6091" y="41090"/>
                      <a:pt x="6091" y="40923"/>
                      <a:pt x="6070" y="40756"/>
                    </a:cubicBezTo>
                    <a:cubicBezTo>
                      <a:pt x="6070" y="40589"/>
                      <a:pt x="6049" y="40423"/>
                      <a:pt x="6049" y="40256"/>
                    </a:cubicBezTo>
                    <a:cubicBezTo>
                      <a:pt x="6029" y="39943"/>
                      <a:pt x="6008" y="39609"/>
                      <a:pt x="6008" y="39317"/>
                    </a:cubicBezTo>
                    <a:cubicBezTo>
                      <a:pt x="6008" y="39192"/>
                      <a:pt x="6008" y="39067"/>
                      <a:pt x="6008" y="38942"/>
                    </a:cubicBezTo>
                    <a:cubicBezTo>
                      <a:pt x="6008" y="38629"/>
                      <a:pt x="5987" y="38337"/>
                      <a:pt x="5987" y="38045"/>
                    </a:cubicBezTo>
                    <a:lnTo>
                      <a:pt x="5945" y="37190"/>
                    </a:lnTo>
                    <a:cubicBezTo>
                      <a:pt x="5862" y="34895"/>
                      <a:pt x="5737" y="32622"/>
                      <a:pt x="5653" y="30348"/>
                    </a:cubicBezTo>
                    <a:lnTo>
                      <a:pt x="5611" y="29556"/>
                    </a:lnTo>
                    <a:cubicBezTo>
                      <a:pt x="5591" y="28951"/>
                      <a:pt x="5570" y="28325"/>
                      <a:pt x="5549" y="27699"/>
                    </a:cubicBezTo>
                    <a:cubicBezTo>
                      <a:pt x="5549" y="27074"/>
                      <a:pt x="5528" y="26406"/>
                      <a:pt x="5528" y="25760"/>
                    </a:cubicBezTo>
                    <a:lnTo>
                      <a:pt x="5528" y="25739"/>
                    </a:lnTo>
                    <a:lnTo>
                      <a:pt x="5528" y="24988"/>
                    </a:lnTo>
                    <a:cubicBezTo>
                      <a:pt x="5507" y="24425"/>
                      <a:pt x="5528" y="23841"/>
                      <a:pt x="5528" y="23278"/>
                    </a:cubicBezTo>
                    <a:cubicBezTo>
                      <a:pt x="5549" y="21380"/>
                      <a:pt x="5653" y="19461"/>
                      <a:pt x="5737" y="17542"/>
                    </a:cubicBezTo>
                    <a:cubicBezTo>
                      <a:pt x="5820" y="15519"/>
                      <a:pt x="5883" y="13516"/>
                      <a:pt x="5820" y="11514"/>
                    </a:cubicBezTo>
                    <a:cubicBezTo>
                      <a:pt x="5820" y="10993"/>
                      <a:pt x="5799" y="10471"/>
                      <a:pt x="5757" y="9950"/>
                    </a:cubicBezTo>
                    <a:cubicBezTo>
                      <a:pt x="5737" y="9387"/>
                      <a:pt x="5695" y="8823"/>
                      <a:pt x="5632" y="8281"/>
                    </a:cubicBezTo>
                    <a:lnTo>
                      <a:pt x="5632" y="8260"/>
                    </a:lnTo>
                    <a:cubicBezTo>
                      <a:pt x="5507" y="6925"/>
                      <a:pt x="5278" y="5591"/>
                      <a:pt x="4965" y="4277"/>
                    </a:cubicBezTo>
                    <a:cubicBezTo>
                      <a:pt x="4944" y="4214"/>
                      <a:pt x="4944" y="4130"/>
                      <a:pt x="4923" y="4047"/>
                    </a:cubicBezTo>
                    <a:cubicBezTo>
                      <a:pt x="4881" y="3880"/>
                      <a:pt x="4819" y="3734"/>
                      <a:pt x="4777" y="3567"/>
                    </a:cubicBezTo>
                    <a:cubicBezTo>
                      <a:pt x="4735" y="3400"/>
                      <a:pt x="4694" y="3254"/>
                      <a:pt x="4652" y="3088"/>
                    </a:cubicBezTo>
                    <a:cubicBezTo>
                      <a:pt x="4631" y="3025"/>
                      <a:pt x="4610" y="2942"/>
                      <a:pt x="4568" y="2858"/>
                    </a:cubicBezTo>
                    <a:cubicBezTo>
                      <a:pt x="4527" y="2712"/>
                      <a:pt x="4485" y="2587"/>
                      <a:pt x="4443" y="2441"/>
                    </a:cubicBezTo>
                    <a:cubicBezTo>
                      <a:pt x="4381" y="2274"/>
                      <a:pt x="4318" y="2107"/>
                      <a:pt x="4256" y="1920"/>
                    </a:cubicBezTo>
                    <a:cubicBezTo>
                      <a:pt x="4235" y="1857"/>
                      <a:pt x="4214" y="1815"/>
                      <a:pt x="4193" y="1753"/>
                    </a:cubicBezTo>
                    <a:cubicBezTo>
                      <a:pt x="4110" y="1523"/>
                      <a:pt x="4026" y="1273"/>
                      <a:pt x="3922" y="1064"/>
                    </a:cubicBezTo>
                    <a:cubicBezTo>
                      <a:pt x="3880" y="918"/>
                      <a:pt x="3818" y="793"/>
                      <a:pt x="3755" y="668"/>
                    </a:cubicBezTo>
                    <a:cubicBezTo>
                      <a:pt x="3692" y="522"/>
                      <a:pt x="3651" y="397"/>
                      <a:pt x="3588" y="272"/>
                    </a:cubicBezTo>
                    <a:lnTo>
                      <a:pt x="346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4" name="Google Shape;1294;p16"/>
              <p:cNvSpPr/>
              <p:nvPr/>
            </p:nvSpPr>
            <p:spPr>
              <a:xfrm>
                <a:off x="8630525" y="2992125"/>
                <a:ext cx="364525" cy="1141450"/>
              </a:xfrm>
              <a:custGeom>
                <a:avLst/>
                <a:gdLst/>
                <a:ahLst/>
                <a:cxnLst/>
                <a:rect l="l" t="t" r="r" b="b"/>
                <a:pathLst>
                  <a:path w="14581" h="45658" extrusionOk="0">
                    <a:moveTo>
                      <a:pt x="14580" y="0"/>
                    </a:moveTo>
                    <a:cubicBezTo>
                      <a:pt x="11452" y="3442"/>
                      <a:pt x="10326" y="7968"/>
                      <a:pt x="9387" y="12577"/>
                    </a:cubicBezTo>
                    <a:cubicBezTo>
                      <a:pt x="9303" y="12974"/>
                      <a:pt x="9220" y="13370"/>
                      <a:pt x="9157" y="13766"/>
                    </a:cubicBezTo>
                    <a:cubicBezTo>
                      <a:pt x="9074" y="14163"/>
                      <a:pt x="8991" y="14559"/>
                      <a:pt x="8928" y="14955"/>
                    </a:cubicBezTo>
                    <a:cubicBezTo>
                      <a:pt x="8594" y="16666"/>
                      <a:pt x="8240" y="18397"/>
                      <a:pt x="7802" y="20044"/>
                    </a:cubicBezTo>
                    <a:cubicBezTo>
                      <a:pt x="7531" y="21046"/>
                      <a:pt x="7218" y="22026"/>
                      <a:pt x="6884" y="23006"/>
                    </a:cubicBezTo>
                    <a:cubicBezTo>
                      <a:pt x="6821" y="23215"/>
                      <a:pt x="6738" y="23444"/>
                      <a:pt x="6655" y="23653"/>
                    </a:cubicBezTo>
                    <a:cubicBezTo>
                      <a:pt x="6592" y="23861"/>
                      <a:pt x="6509" y="24070"/>
                      <a:pt x="6446" y="24279"/>
                    </a:cubicBezTo>
                    <a:cubicBezTo>
                      <a:pt x="6175" y="25009"/>
                      <a:pt x="5904" y="25718"/>
                      <a:pt x="5633" y="26448"/>
                    </a:cubicBezTo>
                    <a:cubicBezTo>
                      <a:pt x="5487" y="26802"/>
                      <a:pt x="5341" y="27178"/>
                      <a:pt x="5195" y="27553"/>
                    </a:cubicBezTo>
                    <a:cubicBezTo>
                      <a:pt x="5007" y="28033"/>
                      <a:pt x="4798" y="28533"/>
                      <a:pt x="4611" y="29034"/>
                    </a:cubicBezTo>
                    <a:cubicBezTo>
                      <a:pt x="4193" y="30077"/>
                      <a:pt x="3776" y="31120"/>
                      <a:pt x="3380" y="32184"/>
                    </a:cubicBezTo>
                    <a:lnTo>
                      <a:pt x="3213" y="32642"/>
                    </a:lnTo>
                    <a:cubicBezTo>
                      <a:pt x="3150" y="32788"/>
                      <a:pt x="3109" y="32934"/>
                      <a:pt x="3046" y="33080"/>
                    </a:cubicBezTo>
                    <a:cubicBezTo>
                      <a:pt x="2671" y="34123"/>
                      <a:pt x="2316" y="35166"/>
                      <a:pt x="1982" y="36230"/>
                    </a:cubicBezTo>
                    <a:cubicBezTo>
                      <a:pt x="1941" y="36376"/>
                      <a:pt x="1899" y="36522"/>
                      <a:pt x="1836" y="36668"/>
                    </a:cubicBezTo>
                    <a:cubicBezTo>
                      <a:pt x="1753" y="36981"/>
                      <a:pt x="1607" y="37335"/>
                      <a:pt x="1482" y="37690"/>
                    </a:cubicBezTo>
                    <a:cubicBezTo>
                      <a:pt x="1419" y="37878"/>
                      <a:pt x="1357" y="38044"/>
                      <a:pt x="1273" y="38253"/>
                    </a:cubicBezTo>
                    <a:cubicBezTo>
                      <a:pt x="1211" y="38441"/>
                      <a:pt x="1127" y="38649"/>
                      <a:pt x="1065" y="38858"/>
                    </a:cubicBezTo>
                    <a:cubicBezTo>
                      <a:pt x="627" y="40005"/>
                      <a:pt x="314" y="41194"/>
                      <a:pt x="105" y="42383"/>
                    </a:cubicBezTo>
                    <a:cubicBezTo>
                      <a:pt x="1" y="43050"/>
                      <a:pt x="1" y="43697"/>
                      <a:pt x="105" y="44343"/>
                    </a:cubicBezTo>
                    <a:cubicBezTo>
                      <a:pt x="126" y="44448"/>
                      <a:pt x="147" y="44552"/>
                      <a:pt x="168" y="44615"/>
                    </a:cubicBezTo>
                    <a:cubicBezTo>
                      <a:pt x="189" y="44698"/>
                      <a:pt x="210" y="44781"/>
                      <a:pt x="230" y="44844"/>
                    </a:cubicBezTo>
                    <a:cubicBezTo>
                      <a:pt x="272" y="45011"/>
                      <a:pt x="335" y="45157"/>
                      <a:pt x="418" y="45303"/>
                    </a:cubicBezTo>
                    <a:cubicBezTo>
                      <a:pt x="439" y="45386"/>
                      <a:pt x="481" y="45449"/>
                      <a:pt x="502" y="45491"/>
                    </a:cubicBezTo>
                    <a:cubicBezTo>
                      <a:pt x="543" y="45553"/>
                      <a:pt x="585" y="45616"/>
                      <a:pt x="627" y="45657"/>
                    </a:cubicBezTo>
                    <a:lnTo>
                      <a:pt x="794" y="45657"/>
                    </a:lnTo>
                    <a:cubicBezTo>
                      <a:pt x="1252" y="45637"/>
                      <a:pt x="1711" y="45616"/>
                      <a:pt x="2149" y="45595"/>
                    </a:cubicBezTo>
                    <a:lnTo>
                      <a:pt x="2274" y="45595"/>
                    </a:lnTo>
                    <a:lnTo>
                      <a:pt x="2441" y="45574"/>
                    </a:lnTo>
                    <a:lnTo>
                      <a:pt x="2984" y="45574"/>
                    </a:lnTo>
                    <a:cubicBezTo>
                      <a:pt x="4298" y="45491"/>
                      <a:pt x="5591" y="45324"/>
                      <a:pt x="6884" y="45094"/>
                    </a:cubicBezTo>
                    <a:cubicBezTo>
                      <a:pt x="6947" y="45094"/>
                      <a:pt x="7009" y="45073"/>
                      <a:pt x="7072" y="45053"/>
                    </a:cubicBezTo>
                    <a:cubicBezTo>
                      <a:pt x="7259" y="44469"/>
                      <a:pt x="7426" y="43843"/>
                      <a:pt x="7531" y="43217"/>
                    </a:cubicBezTo>
                    <a:cubicBezTo>
                      <a:pt x="7635" y="42779"/>
                      <a:pt x="7697" y="42341"/>
                      <a:pt x="7802" y="41924"/>
                    </a:cubicBezTo>
                    <a:cubicBezTo>
                      <a:pt x="10117" y="31454"/>
                      <a:pt x="11765" y="20858"/>
                      <a:pt x="12745" y="10179"/>
                    </a:cubicBezTo>
                    <a:cubicBezTo>
                      <a:pt x="13058" y="6737"/>
                      <a:pt x="13329" y="3212"/>
                      <a:pt x="145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5" name="Google Shape;1295;p16"/>
              <p:cNvSpPr/>
              <p:nvPr/>
            </p:nvSpPr>
            <p:spPr>
              <a:xfrm>
                <a:off x="8580475" y="2411250"/>
                <a:ext cx="151250" cy="1721800"/>
              </a:xfrm>
              <a:custGeom>
                <a:avLst/>
                <a:gdLst/>
                <a:ahLst/>
                <a:cxnLst/>
                <a:rect l="l" t="t" r="r" b="b"/>
                <a:pathLst>
                  <a:path w="6050" h="68872" extrusionOk="0">
                    <a:moveTo>
                      <a:pt x="4318" y="0"/>
                    </a:moveTo>
                    <a:cubicBezTo>
                      <a:pt x="1753" y="2920"/>
                      <a:pt x="1586" y="7154"/>
                      <a:pt x="1544" y="11034"/>
                    </a:cubicBezTo>
                    <a:cubicBezTo>
                      <a:pt x="1544" y="11972"/>
                      <a:pt x="1523" y="12911"/>
                      <a:pt x="1523" y="13870"/>
                    </a:cubicBezTo>
                    <a:lnTo>
                      <a:pt x="1523" y="13891"/>
                    </a:lnTo>
                    <a:lnTo>
                      <a:pt x="1523" y="15059"/>
                    </a:lnTo>
                    <a:lnTo>
                      <a:pt x="1523" y="15998"/>
                    </a:lnTo>
                    <a:lnTo>
                      <a:pt x="1523" y="16186"/>
                    </a:lnTo>
                    <a:cubicBezTo>
                      <a:pt x="1482" y="25113"/>
                      <a:pt x="1440" y="34019"/>
                      <a:pt x="1044" y="42925"/>
                    </a:cubicBezTo>
                    <a:cubicBezTo>
                      <a:pt x="1023" y="43133"/>
                      <a:pt x="1023" y="43363"/>
                      <a:pt x="1002" y="43571"/>
                    </a:cubicBezTo>
                    <a:cubicBezTo>
                      <a:pt x="981" y="44030"/>
                      <a:pt x="960" y="44510"/>
                      <a:pt x="939" y="44969"/>
                    </a:cubicBezTo>
                    <a:cubicBezTo>
                      <a:pt x="877" y="46074"/>
                      <a:pt x="814" y="47180"/>
                      <a:pt x="752" y="48264"/>
                    </a:cubicBezTo>
                    <a:lnTo>
                      <a:pt x="752" y="48285"/>
                    </a:lnTo>
                    <a:cubicBezTo>
                      <a:pt x="689" y="49307"/>
                      <a:pt x="626" y="50329"/>
                      <a:pt x="543" y="51351"/>
                    </a:cubicBezTo>
                    <a:lnTo>
                      <a:pt x="480" y="52060"/>
                    </a:lnTo>
                    <a:cubicBezTo>
                      <a:pt x="480" y="52165"/>
                      <a:pt x="460" y="52248"/>
                      <a:pt x="460" y="52352"/>
                    </a:cubicBezTo>
                    <a:cubicBezTo>
                      <a:pt x="460" y="52498"/>
                      <a:pt x="439" y="52644"/>
                      <a:pt x="439" y="52790"/>
                    </a:cubicBezTo>
                    <a:cubicBezTo>
                      <a:pt x="293" y="54480"/>
                      <a:pt x="105" y="56816"/>
                      <a:pt x="42" y="59256"/>
                    </a:cubicBezTo>
                    <a:cubicBezTo>
                      <a:pt x="21" y="59507"/>
                      <a:pt x="21" y="59778"/>
                      <a:pt x="21" y="60028"/>
                    </a:cubicBezTo>
                    <a:lnTo>
                      <a:pt x="21" y="61113"/>
                    </a:lnTo>
                    <a:lnTo>
                      <a:pt x="21" y="61133"/>
                    </a:lnTo>
                    <a:cubicBezTo>
                      <a:pt x="1" y="62301"/>
                      <a:pt x="42" y="63470"/>
                      <a:pt x="126" y="64554"/>
                    </a:cubicBezTo>
                    <a:lnTo>
                      <a:pt x="126" y="64658"/>
                    </a:lnTo>
                    <a:lnTo>
                      <a:pt x="126" y="64679"/>
                    </a:lnTo>
                    <a:cubicBezTo>
                      <a:pt x="147" y="64930"/>
                      <a:pt x="167" y="65180"/>
                      <a:pt x="209" y="65430"/>
                    </a:cubicBezTo>
                    <a:cubicBezTo>
                      <a:pt x="209" y="65472"/>
                      <a:pt x="209" y="65514"/>
                      <a:pt x="209" y="65555"/>
                    </a:cubicBezTo>
                    <a:cubicBezTo>
                      <a:pt x="230" y="65722"/>
                      <a:pt x="251" y="65868"/>
                      <a:pt x="272" y="66014"/>
                    </a:cubicBezTo>
                    <a:cubicBezTo>
                      <a:pt x="293" y="66202"/>
                      <a:pt x="334" y="66369"/>
                      <a:pt x="355" y="66536"/>
                    </a:cubicBezTo>
                    <a:cubicBezTo>
                      <a:pt x="376" y="66598"/>
                      <a:pt x="397" y="66661"/>
                      <a:pt x="397" y="66723"/>
                    </a:cubicBezTo>
                    <a:cubicBezTo>
                      <a:pt x="418" y="66848"/>
                      <a:pt x="439" y="66974"/>
                      <a:pt x="460" y="67099"/>
                    </a:cubicBezTo>
                    <a:cubicBezTo>
                      <a:pt x="501" y="67286"/>
                      <a:pt x="543" y="67474"/>
                      <a:pt x="585" y="67662"/>
                    </a:cubicBezTo>
                    <a:cubicBezTo>
                      <a:pt x="606" y="67745"/>
                      <a:pt x="626" y="67829"/>
                      <a:pt x="668" y="67912"/>
                    </a:cubicBezTo>
                    <a:cubicBezTo>
                      <a:pt x="668" y="67954"/>
                      <a:pt x="689" y="67975"/>
                      <a:pt x="689" y="68016"/>
                    </a:cubicBezTo>
                    <a:cubicBezTo>
                      <a:pt x="710" y="68079"/>
                      <a:pt x="731" y="68142"/>
                      <a:pt x="752" y="68204"/>
                    </a:cubicBezTo>
                    <a:cubicBezTo>
                      <a:pt x="752" y="68225"/>
                      <a:pt x="752" y="68225"/>
                      <a:pt x="772" y="68246"/>
                    </a:cubicBezTo>
                    <a:cubicBezTo>
                      <a:pt x="793" y="68308"/>
                      <a:pt x="814" y="68392"/>
                      <a:pt x="835" y="68454"/>
                    </a:cubicBezTo>
                    <a:cubicBezTo>
                      <a:pt x="856" y="68517"/>
                      <a:pt x="898" y="68580"/>
                      <a:pt x="918" y="68642"/>
                    </a:cubicBezTo>
                    <a:cubicBezTo>
                      <a:pt x="939" y="68726"/>
                      <a:pt x="1002" y="68809"/>
                      <a:pt x="1064" y="68872"/>
                    </a:cubicBezTo>
                    <a:lnTo>
                      <a:pt x="1690" y="68872"/>
                    </a:lnTo>
                    <a:cubicBezTo>
                      <a:pt x="1920" y="68872"/>
                      <a:pt x="2128" y="68851"/>
                      <a:pt x="2358" y="68851"/>
                    </a:cubicBezTo>
                    <a:lnTo>
                      <a:pt x="2858" y="68851"/>
                    </a:lnTo>
                    <a:cubicBezTo>
                      <a:pt x="3317" y="68830"/>
                      <a:pt x="3776" y="68809"/>
                      <a:pt x="4214" y="68788"/>
                    </a:cubicBezTo>
                    <a:lnTo>
                      <a:pt x="4339" y="68788"/>
                    </a:lnTo>
                    <a:lnTo>
                      <a:pt x="4485" y="68767"/>
                    </a:lnTo>
                    <a:lnTo>
                      <a:pt x="4652" y="68767"/>
                    </a:lnTo>
                    <a:cubicBezTo>
                      <a:pt x="4673" y="68746"/>
                      <a:pt x="4694" y="68726"/>
                      <a:pt x="4735" y="68705"/>
                    </a:cubicBezTo>
                    <a:cubicBezTo>
                      <a:pt x="4777" y="68621"/>
                      <a:pt x="4840" y="68559"/>
                      <a:pt x="4881" y="68475"/>
                    </a:cubicBezTo>
                    <a:cubicBezTo>
                      <a:pt x="4923" y="68350"/>
                      <a:pt x="4986" y="68225"/>
                      <a:pt x="5006" y="68100"/>
                    </a:cubicBezTo>
                    <a:cubicBezTo>
                      <a:pt x="5152" y="67516"/>
                      <a:pt x="5236" y="66932"/>
                      <a:pt x="5278" y="66348"/>
                    </a:cubicBezTo>
                    <a:cubicBezTo>
                      <a:pt x="5278" y="66160"/>
                      <a:pt x="5298" y="65952"/>
                      <a:pt x="5319" y="65806"/>
                    </a:cubicBezTo>
                    <a:cubicBezTo>
                      <a:pt x="5319" y="65639"/>
                      <a:pt x="5319" y="65472"/>
                      <a:pt x="5319" y="65305"/>
                    </a:cubicBezTo>
                    <a:lnTo>
                      <a:pt x="5319" y="65055"/>
                    </a:lnTo>
                    <a:lnTo>
                      <a:pt x="5319" y="64742"/>
                    </a:lnTo>
                    <a:lnTo>
                      <a:pt x="5319" y="63949"/>
                    </a:lnTo>
                    <a:lnTo>
                      <a:pt x="5319" y="63240"/>
                    </a:lnTo>
                    <a:cubicBezTo>
                      <a:pt x="5298" y="62239"/>
                      <a:pt x="5257" y="61238"/>
                      <a:pt x="5236" y="60403"/>
                    </a:cubicBezTo>
                    <a:lnTo>
                      <a:pt x="5236" y="60383"/>
                    </a:lnTo>
                    <a:cubicBezTo>
                      <a:pt x="5215" y="60070"/>
                      <a:pt x="5194" y="59799"/>
                      <a:pt x="5194" y="59527"/>
                    </a:cubicBezTo>
                    <a:lnTo>
                      <a:pt x="5194" y="59298"/>
                    </a:lnTo>
                    <a:lnTo>
                      <a:pt x="5194" y="59194"/>
                    </a:lnTo>
                    <a:lnTo>
                      <a:pt x="5194" y="59110"/>
                    </a:lnTo>
                    <a:lnTo>
                      <a:pt x="5194" y="58505"/>
                    </a:lnTo>
                    <a:lnTo>
                      <a:pt x="5194" y="58130"/>
                    </a:lnTo>
                    <a:cubicBezTo>
                      <a:pt x="5215" y="57546"/>
                      <a:pt x="5236" y="56962"/>
                      <a:pt x="5257" y="56378"/>
                    </a:cubicBezTo>
                    <a:cubicBezTo>
                      <a:pt x="5257" y="56211"/>
                      <a:pt x="5257" y="56065"/>
                      <a:pt x="5257" y="55898"/>
                    </a:cubicBezTo>
                    <a:lnTo>
                      <a:pt x="5257" y="55419"/>
                    </a:lnTo>
                    <a:cubicBezTo>
                      <a:pt x="5298" y="53750"/>
                      <a:pt x="5361" y="52060"/>
                      <a:pt x="5403" y="50371"/>
                    </a:cubicBezTo>
                    <a:cubicBezTo>
                      <a:pt x="5403" y="50142"/>
                      <a:pt x="5424" y="49954"/>
                      <a:pt x="5424" y="49704"/>
                    </a:cubicBezTo>
                    <a:cubicBezTo>
                      <a:pt x="5424" y="49453"/>
                      <a:pt x="5444" y="49224"/>
                      <a:pt x="5444" y="48974"/>
                    </a:cubicBezTo>
                    <a:cubicBezTo>
                      <a:pt x="5549" y="45553"/>
                      <a:pt x="5632" y="42111"/>
                      <a:pt x="5736" y="38691"/>
                    </a:cubicBezTo>
                    <a:cubicBezTo>
                      <a:pt x="5736" y="38691"/>
                      <a:pt x="5736" y="38670"/>
                      <a:pt x="5736" y="38670"/>
                    </a:cubicBezTo>
                    <a:cubicBezTo>
                      <a:pt x="5778" y="36876"/>
                      <a:pt x="5820" y="35082"/>
                      <a:pt x="5882" y="33289"/>
                    </a:cubicBezTo>
                    <a:lnTo>
                      <a:pt x="5882" y="33268"/>
                    </a:lnTo>
                    <a:lnTo>
                      <a:pt x="5882" y="33184"/>
                    </a:lnTo>
                    <a:cubicBezTo>
                      <a:pt x="5945" y="31120"/>
                      <a:pt x="6008" y="29076"/>
                      <a:pt x="6029" y="27031"/>
                    </a:cubicBezTo>
                    <a:cubicBezTo>
                      <a:pt x="6008" y="27011"/>
                      <a:pt x="6008" y="27011"/>
                      <a:pt x="6029" y="27011"/>
                    </a:cubicBezTo>
                    <a:lnTo>
                      <a:pt x="6029" y="26155"/>
                    </a:lnTo>
                    <a:lnTo>
                      <a:pt x="6029" y="25509"/>
                    </a:lnTo>
                    <a:cubicBezTo>
                      <a:pt x="6049" y="22422"/>
                      <a:pt x="5924" y="19335"/>
                      <a:pt x="5653" y="16248"/>
                    </a:cubicBezTo>
                    <a:cubicBezTo>
                      <a:pt x="5653" y="16165"/>
                      <a:pt x="5632" y="16081"/>
                      <a:pt x="5632" y="15998"/>
                    </a:cubicBezTo>
                    <a:cubicBezTo>
                      <a:pt x="5611" y="15768"/>
                      <a:pt x="5570" y="15539"/>
                      <a:pt x="5549" y="15310"/>
                    </a:cubicBezTo>
                    <a:cubicBezTo>
                      <a:pt x="5528" y="15080"/>
                      <a:pt x="5507" y="14830"/>
                      <a:pt x="5465" y="14600"/>
                    </a:cubicBezTo>
                    <a:cubicBezTo>
                      <a:pt x="4881" y="9720"/>
                      <a:pt x="3922" y="4860"/>
                      <a:pt x="43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6" name="Google Shape;1296;p16"/>
              <p:cNvSpPr/>
              <p:nvPr/>
            </p:nvSpPr>
            <p:spPr>
              <a:xfrm>
                <a:off x="8118475" y="3489575"/>
                <a:ext cx="340525" cy="645050"/>
              </a:xfrm>
              <a:custGeom>
                <a:avLst/>
                <a:gdLst/>
                <a:ahLst/>
                <a:cxnLst/>
                <a:rect l="l" t="t" r="r" b="b"/>
                <a:pathLst>
                  <a:path w="13621" h="25802" extrusionOk="0">
                    <a:moveTo>
                      <a:pt x="793" y="0"/>
                    </a:moveTo>
                    <a:lnTo>
                      <a:pt x="793" y="0"/>
                    </a:lnTo>
                    <a:cubicBezTo>
                      <a:pt x="1" y="3525"/>
                      <a:pt x="898" y="7259"/>
                      <a:pt x="2316" y="10617"/>
                    </a:cubicBezTo>
                    <a:cubicBezTo>
                      <a:pt x="3734" y="13954"/>
                      <a:pt x="5695" y="17041"/>
                      <a:pt x="7176" y="20378"/>
                    </a:cubicBezTo>
                    <a:cubicBezTo>
                      <a:pt x="7510" y="21150"/>
                      <a:pt x="7843" y="22151"/>
                      <a:pt x="8219" y="23173"/>
                    </a:cubicBezTo>
                    <a:cubicBezTo>
                      <a:pt x="8490" y="23924"/>
                      <a:pt x="8761" y="24696"/>
                      <a:pt x="9095" y="25405"/>
                    </a:cubicBezTo>
                    <a:lnTo>
                      <a:pt x="9282" y="25426"/>
                    </a:lnTo>
                    <a:cubicBezTo>
                      <a:pt x="9512" y="25467"/>
                      <a:pt x="9762" y="25509"/>
                      <a:pt x="10012" y="25530"/>
                    </a:cubicBezTo>
                    <a:cubicBezTo>
                      <a:pt x="10179" y="25551"/>
                      <a:pt x="10346" y="25572"/>
                      <a:pt x="10513" y="25593"/>
                    </a:cubicBezTo>
                    <a:cubicBezTo>
                      <a:pt x="11014" y="25634"/>
                      <a:pt x="11556" y="25676"/>
                      <a:pt x="12119" y="25718"/>
                    </a:cubicBezTo>
                    <a:lnTo>
                      <a:pt x="12286" y="25718"/>
                    </a:lnTo>
                    <a:lnTo>
                      <a:pt x="12453" y="25739"/>
                    </a:lnTo>
                    <a:lnTo>
                      <a:pt x="12870" y="25759"/>
                    </a:lnTo>
                    <a:cubicBezTo>
                      <a:pt x="12912" y="25770"/>
                      <a:pt x="12959" y="25770"/>
                      <a:pt x="13003" y="25770"/>
                    </a:cubicBezTo>
                    <a:cubicBezTo>
                      <a:pt x="13047" y="25770"/>
                      <a:pt x="13089" y="25770"/>
                      <a:pt x="13120" y="25780"/>
                    </a:cubicBezTo>
                    <a:cubicBezTo>
                      <a:pt x="13183" y="25801"/>
                      <a:pt x="13225" y="25801"/>
                      <a:pt x="13287" y="25801"/>
                    </a:cubicBezTo>
                    <a:lnTo>
                      <a:pt x="13621" y="25801"/>
                    </a:lnTo>
                    <a:cubicBezTo>
                      <a:pt x="13579" y="25572"/>
                      <a:pt x="13537" y="25363"/>
                      <a:pt x="13475" y="25175"/>
                    </a:cubicBezTo>
                    <a:cubicBezTo>
                      <a:pt x="13225" y="24341"/>
                      <a:pt x="12953" y="23507"/>
                      <a:pt x="12682" y="22693"/>
                    </a:cubicBezTo>
                    <a:cubicBezTo>
                      <a:pt x="12661" y="22652"/>
                      <a:pt x="12661" y="22610"/>
                      <a:pt x="12640" y="22568"/>
                    </a:cubicBezTo>
                    <a:cubicBezTo>
                      <a:pt x="12494" y="22172"/>
                      <a:pt x="12369" y="21797"/>
                      <a:pt x="12244" y="21421"/>
                    </a:cubicBezTo>
                    <a:cubicBezTo>
                      <a:pt x="12119" y="21108"/>
                      <a:pt x="11994" y="20795"/>
                      <a:pt x="11869" y="20483"/>
                    </a:cubicBezTo>
                    <a:cubicBezTo>
                      <a:pt x="11410" y="19314"/>
                      <a:pt x="10847" y="18167"/>
                      <a:pt x="10179" y="17083"/>
                    </a:cubicBezTo>
                    <a:cubicBezTo>
                      <a:pt x="10138" y="17020"/>
                      <a:pt x="10096" y="16978"/>
                      <a:pt x="10033" y="16853"/>
                    </a:cubicBezTo>
                    <a:cubicBezTo>
                      <a:pt x="9950" y="16749"/>
                      <a:pt x="9846" y="16603"/>
                      <a:pt x="9783" y="16499"/>
                    </a:cubicBezTo>
                    <a:cubicBezTo>
                      <a:pt x="9720" y="16394"/>
                      <a:pt x="9637" y="16290"/>
                      <a:pt x="9554" y="16165"/>
                    </a:cubicBezTo>
                    <a:cubicBezTo>
                      <a:pt x="7614" y="13433"/>
                      <a:pt x="5007" y="11138"/>
                      <a:pt x="3380" y="8197"/>
                    </a:cubicBezTo>
                    <a:cubicBezTo>
                      <a:pt x="1982" y="5674"/>
                      <a:pt x="1377" y="2816"/>
                      <a:pt x="7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7" name="Google Shape;1297;p16"/>
              <p:cNvSpPr/>
              <p:nvPr/>
            </p:nvSpPr>
            <p:spPr>
              <a:xfrm>
                <a:off x="8020975" y="3064075"/>
                <a:ext cx="492775" cy="1072100"/>
              </a:xfrm>
              <a:custGeom>
                <a:avLst/>
                <a:gdLst/>
                <a:ahLst/>
                <a:cxnLst/>
                <a:rect l="l" t="t" r="r" b="b"/>
                <a:pathLst>
                  <a:path w="19711" h="42884" extrusionOk="0">
                    <a:moveTo>
                      <a:pt x="981" y="1"/>
                    </a:moveTo>
                    <a:lnTo>
                      <a:pt x="981" y="1"/>
                    </a:lnTo>
                    <a:cubicBezTo>
                      <a:pt x="0" y="5737"/>
                      <a:pt x="2420" y="11514"/>
                      <a:pt x="5340" y="16582"/>
                    </a:cubicBezTo>
                    <a:cubicBezTo>
                      <a:pt x="8260" y="21630"/>
                      <a:pt x="11785" y="26469"/>
                      <a:pt x="13328" y="32100"/>
                    </a:cubicBezTo>
                    <a:cubicBezTo>
                      <a:pt x="13412" y="32455"/>
                      <a:pt x="13516" y="32810"/>
                      <a:pt x="13600" y="33185"/>
                    </a:cubicBezTo>
                    <a:cubicBezTo>
                      <a:pt x="13620" y="33310"/>
                      <a:pt x="13641" y="33435"/>
                      <a:pt x="13683" y="33581"/>
                    </a:cubicBezTo>
                    <a:cubicBezTo>
                      <a:pt x="13725" y="33706"/>
                      <a:pt x="13746" y="33852"/>
                      <a:pt x="13787" y="33998"/>
                    </a:cubicBezTo>
                    <a:cubicBezTo>
                      <a:pt x="13975" y="34854"/>
                      <a:pt x="14142" y="35709"/>
                      <a:pt x="14309" y="36585"/>
                    </a:cubicBezTo>
                    <a:cubicBezTo>
                      <a:pt x="14330" y="36647"/>
                      <a:pt x="14350" y="36731"/>
                      <a:pt x="14371" y="36793"/>
                    </a:cubicBezTo>
                    <a:cubicBezTo>
                      <a:pt x="14580" y="37836"/>
                      <a:pt x="14809" y="38858"/>
                      <a:pt x="15101" y="39859"/>
                    </a:cubicBezTo>
                    <a:cubicBezTo>
                      <a:pt x="15143" y="39964"/>
                      <a:pt x="15164" y="40068"/>
                      <a:pt x="15206" y="40172"/>
                    </a:cubicBezTo>
                    <a:cubicBezTo>
                      <a:pt x="15226" y="40235"/>
                      <a:pt x="15247" y="40297"/>
                      <a:pt x="15268" y="40360"/>
                    </a:cubicBezTo>
                    <a:cubicBezTo>
                      <a:pt x="15372" y="40694"/>
                      <a:pt x="15477" y="41007"/>
                      <a:pt x="15602" y="41340"/>
                    </a:cubicBezTo>
                    <a:cubicBezTo>
                      <a:pt x="15727" y="41695"/>
                      <a:pt x="15936" y="42237"/>
                      <a:pt x="16186" y="42821"/>
                    </a:cubicBezTo>
                    <a:lnTo>
                      <a:pt x="16353" y="42821"/>
                    </a:lnTo>
                    <a:lnTo>
                      <a:pt x="16770" y="42842"/>
                    </a:lnTo>
                    <a:cubicBezTo>
                      <a:pt x="16812" y="42852"/>
                      <a:pt x="16859" y="42852"/>
                      <a:pt x="16903" y="42852"/>
                    </a:cubicBezTo>
                    <a:cubicBezTo>
                      <a:pt x="16947" y="42852"/>
                      <a:pt x="16989" y="42852"/>
                      <a:pt x="17020" y="42863"/>
                    </a:cubicBezTo>
                    <a:cubicBezTo>
                      <a:pt x="17083" y="42884"/>
                      <a:pt x="17125" y="42884"/>
                      <a:pt x="17187" y="42884"/>
                    </a:cubicBezTo>
                    <a:lnTo>
                      <a:pt x="19690" y="42884"/>
                    </a:lnTo>
                    <a:cubicBezTo>
                      <a:pt x="19711" y="42717"/>
                      <a:pt x="19690" y="42550"/>
                      <a:pt x="19690" y="42383"/>
                    </a:cubicBezTo>
                    <a:cubicBezTo>
                      <a:pt x="19607" y="41465"/>
                      <a:pt x="19481" y="40548"/>
                      <a:pt x="19294" y="39630"/>
                    </a:cubicBezTo>
                    <a:cubicBezTo>
                      <a:pt x="19023" y="38274"/>
                      <a:pt x="18668" y="36939"/>
                      <a:pt x="18230" y="35625"/>
                    </a:cubicBezTo>
                    <a:cubicBezTo>
                      <a:pt x="18167" y="35417"/>
                      <a:pt x="18105" y="35208"/>
                      <a:pt x="18042" y="35000"/>
                    </a:cubicBezTo>
                    <a:cubicBezTo>
                      <a:pt x="17980" y="34812"/>
                      <a:pt x="17917" y="34603"/>
                      <a:pt x="17834" y="34395"/>
                    </a:cubicBezTo>
                    <a:lnTo>
                      <a:pt x="17792" y="34270"/>
                    </a:lnTo>
                    <a:cubicBezTo>
                      <a:pt x="17604" y="33727"/>
                      <a:pt x="17417" y="33206"/>
                      <a:pt x="17229" y="32684"/>
                    </a:cubicBezTo>
                    <a:lnTo>
                      <a:pt x="17125" y="32372"/>
                    </a:lnTo>
                    <a:cubicBezTo>
                      <a:pt x="16540" y="30766"/>
                      <a:pt x="15956" y="29180"/>
                      <a:pt x="15331" y="27595"/>
                    </a:cubicBezTo>
                    <a:cubicBezTo>
                      <a:pt x="15289" y="27491"/>
                      <a:pt x="15247" y="27366"/>
                      <a:pt x="15206" y="27261"/>
                    </a:cubicBezTo>
                    <a:cubicBezTo>
                      <a:pt x="15164" y="27178"/>
                      <a:pt x="15122" y="27074"/>
                      <a:pt x="15080" y="26990"/>
                    </a:cubicBezTo>
                    <a:cubicBezTo>
                      <a:pt x="14580" y="25718"/>
                      <a:pt x="14058" y="24467"/>
                      <a:pt x="13516" y="23236"/>
                    </a:cubicBezTo>
                    <a:cubicBezTo>
                      <a:pt x="13391" y="22965"/>
                      <a:pt x="13266" y="22715"/>
                      <a:pt x="13162" y="22485"/>
                    </a:cubicBezTo>
                    <a:cubicBezTo>
                      <a:pt x="13078" y="22256"/>
                      <a:pt x="12974" y="22026"/>
                      <a:pt x="12849" y="21797"/>
                    </a:cubicBezTo>
                    <a:cubicBezTo>
                      <a:pt x="12724" y="21526"/>
                      <a:pt x="12598" y="21234"/>
                      <a:pt x="12473" y="20983"/>
                    </a:cubicBezTo>
                    <a:cubicBezTo>
                      <a:pt x="12369" y="20775"/>
                      <a:pt x="12265" y="20566"/>
                      <a:pt x="12181" y="20399"/>
                    </a:cubicBezTo>
                    <a:cubicBezTo>
                      <a:pt x="12098" y="20212"/>
                      <a:pt x="12014" y="20024"/>
                      <a:pt x="11910" y="19857"/>
                    </a:cubicBezTo>
                    <a:cubicBezTo>
                      <a:pt x="11389" y="18793"/>
                      <a:pt x="10825" y="17750"/>
                      <a:pt x="10221" y="16728"/>
                    </a:cubicBezTo>
                    <a:cubicBezTo>
                      <a:pt x="7009" y="11201"/>
                      <a:pt x="2795" y="6133"/>
                      <a:pt x="9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8" name="Google Shape;1298;p16"/>
              <p:cNvSpPr/>
              <p:nvPr/>
            </p:nvSpPr>
            <p:spPr>
              <a:xfrm>
                <a:off x="8362525" y="2410725"/>
                <a:ext cx="225275" cy="1725450"/>
              </a:xfrm>
              <a:custGeom>
                <a:avLst/>
                <a:gdLst/>
                <a:ahLst/>
                <a:cxnLst/>
                <a:rect l="l" t="t" r="r" b="b"/>
                <a:pathLst>
                  <a:path w="9011" h="69018" extrusionOk="0">
                    <a:moveTo>
                      <a:pt x="1481" y="0"/>
                    </a:moveTo>
                    <a:lnTo>
                      <a:pt x="1481" y="0"/>
                    </a:lnTo>
                    <a:cubicBezTo>
                      <a:pt x="834" y="2670"/>
                      <a:pt x="417" y="5402"/>
                      <a:pt x="230" y="8156"/>
                    </a:cubicBezTo>
                    <a:cubicBezTo>
                      <a:pt x="230" y="8260"/>
                      <a:pt x="209" y="8364"/>
                      <a:pt x="209" y="8468"/>
                    </a:cubicBezTo>
                    <a:cubicBezTo>
                      <a:pt x="209" y="8594"/>
                      <a:pt x="188" y="8740"/>
                      <a:pt x="188" y="8865"/>
                    </a:cubicBezTo>
                    <a:cubicBezTo>
                      <a:pt x="0" y="12744"/>
                      <a:pt x="84" y="16665"/>
                      <a:pt x="459" y="20545"/>
                    </a:cubicBezTo>
                    <a:cubicBezTo>
                      <a:pt x="709" y="23590"/>
                      <a:pt x="1210" y="26635"/>
                      <a:pt x="1544" y="29681"/>
                    </a:cubicBezTo>
                    <a:cubicBezTo>
                      <a:pt x="1564" y="29931"/>
                      <a:pt x="1585" y="30160"/>
                      <a:pt x="1627" y="30452"/>
                    </a:cubicBezTo>
                    <a:cubicBezTo>
                      <a:pt x="1648" y="30744"/>
                      <a:pt x="1669" y="31015"/>
                      <a:pt x="1690" y="31307"/>
                    </a:cubicBezTo>
                    <a:cubicBezTo>
                      <a:pt x="1773" y="32350"/>
                      <a:pt x="1836" y="33414"/>
                      <a:pt x="1836" y="34457"/>
                    </a:cubicBezTo>
                    <a:cubicBezTo>
                      <a:pt x="1856" y="39275"/>
                      <a:pt x="855" y="44135"/>
                      <a:pt x="1752" y="48869"/>
                    </a:cubicBezTo>
                    <a:cubicBezTo>
                      <a:pt x="2211" y="51226"/>
                      <a:pt x="3108" y="53479"/>
                      <a:pt x="3671" y="55815"/>
                    </a:cubicBezTo>
                    <a:cubicBezTo>
                      <a:pt x="4005" y="57338"/>
                      <a:pt x="4234" y="58881"/>
                      <a:pt x="4339" y="60445"/>
                    </a:cubicBezTo>
                    <a:lnTo>
                      <a:pt x="4339" y="60487"/>
                    </a:lnTo>
                    <a:cubicBezTo>
                      <a:pt x="4359" y="60675"/>
                      <a:pt x="4380" y="60862"/>
                      <a:pt x="4380" y="61071"/>
                    </a:cubicBezTo>
                    <a:cubicBezTo>
                      <a:pt x="4401" y="61154"/>
                      <a:pt x="4401" y="61238"/>
                      <a:pt x="4401" y="61363"/>
                    </a:cubicBezTo>
                    <a:cubicBezTo>
                      <a:pt x="4422" y="61467"/>
                      <a:pt x="4422" y="61551"/>
                      <a:pt x="4422" y="61697"/>
                    </a:cubicBezTo>
                    <a:cubicBezTo>
                      <a:pt x="4443" y="61864"/>
                      <a:pt x="4464" y="62010"/>
                      <a:pt x="4464" y="62176"/>
                    </a:cubicBezTo>
                    <a:cubicBezTo>
                      <a:pt x="4526" y="63345"/>
                      <a:pt x="4589" y="64533"/>
                      <a:pt x="4672" y="65722"/>
                    </a:cubicBezTo>
                    <a:cubicBezTo>
                      <a:pt x="4735" y="66807"/>
                      <a:pt x="4818" y="67912"/>
                      <a:pt x="4964" y="68997"/>
                    </a:cubicBezTo>
                    <a:lnTo>
                      <a:pt x="5131" y="68997"/>
                    </a:lnTo>
                    <a:lnTo>
                      <a:pt x="5507" y="69018"/>
                    </a:lnTo>
                    <a:lnTo>
                      <a:pt x="8072" y="69018"/>
                    </a:lnTo>
                    <a:cubicBezTo>
                      <a:pt x="8176" y="68747"/>
                      <a:pt x="8260" y="68455"/>
                      <a:pt x="8364" y="68183"/>
                    </a:cubicBezTo>
                    <a:cubicBezTo>
                      <a:pt x="8385" y="68100"/>
                      <a:pt x="8385" y="68037"/>
                      <a:pt x="8427" y="67933"/>
                    </a:cubicBezTo>
                    <a:cubicBezTo>
                      <a:pt x="8447" y="67829"/>
                      <a:pt x="8468" y="67725"/>
                      <a:pt x="8510" y="67641"/>
                    </a:cubicBezTo>
                    <a:cubicBezTo>
                      <a:pt x="8531" y="67537"/>
                      <a:pt x="8573" y="67412"/>
                      <a:pt x="8593" y="67307"/>
                    </a:cubicBezTo>
                    <a:cubicBezTo>
                      <a:pt x="8677" y="66932"/>
                      <a:pt x="8739" y="66577"/>
                      <a:pt x="8802" y="66202"/>
                    </a:cubicBezTo>
                    <a:cubicBezTo>
                      <a:pt x="8802" y="66160"/>
                      <a:pt x="8802" y="66139"/>
                      <a:pt x="8802" y="66119"/>
                    </a:cubicBezTo>
                    <a:cubicBezTo>
                      <a:pt x="8823" y="66014"/>
                      <a:pt x="8823" y="65889"/>
                      <a:pt x="8844" y="65785"/>
                    </a:cubicBezTo>
                    <a:cubicBezTo>
                      <a:pt x="8844" y="65743"/>
                      <a:pt x="8844" y="65681"/>
                      <a:pt x="8865" y="65639"/>
                    </a:cubicBezTo>
                    <a:cubicBezTo>
                      <a:pt x="8885" y="65597"/>
                      <a:pt x="8885" y="65555"/>
                      <a:pt x="8885" y="65514"/>
                    </a:cubicBezTo>
                    <a:lnTo>
                      <a:pt x="8885" y="65389"/>
                    </a:lnTo>
                    <a:cubicBezTo>
                      <a:pt x="8906" y="65138"/>
                      <a:pt x="8948" y="64867"/>
                      <a:pt x="8948" y="64617"/>
                    </a:cubicBezTo>
                    <a:cubicBezTo>
                      <a:pt x="9011" y="63470"/>
                      <a:pt x="8969" y="62343"/>
                      <a:pt x="8844" y="61217"/>
                    </a:cubicBezTo>
                    <a:cubicBezTo>
                      <a:pt x="8802" y="60842"/>
                      <a:pt x="8760" y="60466"/>
                      <a:pt x="8698" y="60112"/>
                    </a:cubicBezTo>
                    <a:cubicBezTo>
                      <a:pt x="8656" y="59840"/>
                      <a:pt x="8614" y="59590"/>
                      <a:pt x="8552" y="59319"/>
                    </a:cubicBezTo>
                    <a:cubicBezTo>
                      <a:pt x="8531" y="59194"/>
                      <a:pt x="8510" y="59069"/>
                      <a:pt x="8489" y="58944"/>
                    </a:cubicBezTo>
                    <a:cubicBezTo>
                      <a:pt x="8406" y="58485"/>
                      <a:pt x="8301" y="58047"/>
                      <a:pt x="8197" y="57630"/>
                    </a:cubicBezTo>
                    <a:cubicBezTo>
                      <a:pt x="8114" y="57233"/>
                      <a:pt x="8009" y="56816"/>
                      <a:pt x="7905" y="56420"/>
                    </a:cubicBezTo>
                    <a:cubicBezTo>
                      <a:pt x="7905" y="56420"/>
                      <a:pt x="7905" y="56399"/>
                      <a:pt x="7905" y="56399"/>
                    </a:cubicBezTo>
                    <a:cubicBezTo>
                      <a:pt x="7843" y="56170"/>
                      <a:pt x="7759" y="55898"/>
                      <a:pt x="7697" y="55648"/>
                    </a:cubicBezTo>
                    <a:cubicBezTo>
                      <a:pt x="7634" y="55440"/>
                      <a:pt x="7592" y="55252"/>
                      <a:pt x="7530" y="55064"/>
                    </a:cubicBezTo>
                    <a:cubicBezTo>
                      <a:pt x="6883" y="52832"/>
                      <a:pt x="6153" y="50601"/>
                      <a:pt x="5611" y="48348"/>
                    </a:cubicBezTo>
                    <a:cubicBezTo>
                      <a:pt x="5444" y="47743"/>
                      <a:pt x="5319" y="47138"/>
                      <a:pt x="5194" y="46533"/>
                    </a:cubicBezTo>
                    <a:lnTo>
                      <a:pt x="5131" y="46221"/>
                    </a:lnTo>
                    <a:cubicBezTo>
                      <a:pt x="5110" y="46116"/>
                      <a:pt x="5089" y="46012"/>
                      <a:pt x="5069" y="45908"/>
                    </a:cubicBezTo>
                    <a:cubicBezTo>
                      <a:pt x="4714" y="44135"/>
                      <a:pt x="4464" y="42362"/>
                      <a:pt x="4276" y="40589"/>
                    </a:cubicBezTo>
                    <a:cubicBezTo>
                      <a:pt x="4005" y="37878"/>
                      <a:pt x="3859" y="35145"/>
                      <a:pt x="3775" y="32413"/>
                    </a:cubicBezTo>
                    <a:cubicBezTo>
                      <a:pt x="3775" y="32058"/>
                      <a:pt x="3755" y="31725"/>
                      <a:pt x="3755" y="31391"/>
                    </a:cubicBezTo>
                    <a:lnTo>
                      <a:pt x="3755" y="31224"/>
                    </a:lnTo>
                    <a:cubicBezTo>
                      <a:pt x="3755" y="31203"/>
                      <a:pt x="3755" y="31182"/>
                      <a:pt x="3755" y="31161"/>
                    </a:cubicBezTo>
                    <a:lnTo>
                      <a:pt x="3755" y="31141"/>
                    </a:lnTo>
                    <a:lnTo>
                      <a:pt x="3755" y="30890"/>
                    </a:lnTo>
                    <a:cubicBezTo>
                      <a:pt x="3734" y="30411"/>
                      <a:pt x="3713" y="29889"/>
                      <a:pt x="3713" y="29472"/>
                    </a:cubicBezTo>
                    <a:lnTo>
                      <a:pt x="3713" y="28158"/>
                    </a:lnTo>
                    <a:lnTo>
                      <a:pt x="3713" y="27803"/>
                    </a:lnTo>
                    <a:lnTo>
                      <a:pt x="3713" y="27678"/>
                    </a:lnTo>
                    <a:cubicBezTo>
                      <a:pt x="3713" y="27616"/>
                      <a:pt x="3713" y="27574"/>
                      <a:pt x="3713" y="27532"/>
                    </a:cubicBezTo>
                    <a:lnTo>
                      <a:pt x="3713" y="27178"/>
                    </a:lnTo>
                    <a:cubicBezTo>
                      <a:pt x="3734" y="26531"/>
                      <a:pt x="3734" y="25905"/>
                      <a:pt x="3755" y="25280"/>
                    </a:cubicBezTo>
                    <a:lnTo>
                      <a:pt x="3755" y="25092"/>
                    </a:lnTo>
                    <a:cubicBezTo>
                      <a:pt x="3775" y="24320"/>
                      <a:pt x="3817" y="23528"/>
                      <a:pt x="3838" y="22756"/>
                    </a:cubicBezTo>
                    <a:lnTo>
                      <a:pt x="3838" y="22526"/>
                    </a:lnTo>
                    <a:cubicBezTo>
                      <a:pt x="3880" y="21546"/>
                      <a:pt x="3921" y="20566"/>
                      <a:pt x="3921" y="19585"/>
                    </a:cubicBezTo>
                    <a:lnTo>
                      <a:pt x="3921" y="19398"/>
                    </a:lnTo>
                    <a:cubicBezTo>
                      <a:pt x="3942" y="18271"/>
                      <a:pt x="3942" y="17124"/>
                      <a:pt x="3901" y="15998"/>
                    </a:cubicBezTo>
                    <a:cubicBezTo>
                      <a:pt x="3796" y="13161"/>
                      <a:pt x="3191" y="10596"/>
                      <a:pt x="2586" y="7947"/>
                    </a:cubicBezTo>
                    <a:cubicBezTo>
                      <a:pt x="2524" y="7738"/>
                      <a:pt x="2482" y="7509"/>
                      <a:pt x="2420" y="7280"/>
                    </a:cubicBezTo>
                    <a:cubicBezTo>
                      <a:pt x="2378" y="7071"/>
                      <a:pt x="2315" y="6842"/>
                      <a:pt x="2274" y="6612"/>
                    </a:cubicBezTo>
                    <a:cubicBezTo>
                      <a:pt x="2086" y="5861"/>
                      <a:pt x="1940" y="5090"/>
                      <a:pt x="1773" y="4318"/>
                    </a:cubicBezTo>
                    <a:cubicBezTo>
                      <a:pt x="1502" y="2879"/>
                      <a:pt x="1418" y="1439"/>
                      <a:pt x="148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9" name="Google Shape;1299;p16"/>
              <p:cNvSpPr/>
              <p:nvPr/>
            </p:nvSpPr>
            <p:spPr>
              <a:xfrm>
                <a:off x="8414150" y="2180775"/>
                <a:ext cx="200250" cy="1955400"/>
              </a:xfrm>
              <a:custGeom>
                <a:avLst/>
                <a:gdLst/>
                <a:ahLst/>
                <a:cxnLst/>
                <a:rect l="l" t="t" r="r" b="b"/>
                <a:pathLst>
                  <a:path w="8010" h="78216" extrusionOk="0">
                    <a:moveTo>
                      <a:pt x="2420" y="0"/>
                    </a:moveTo>
                    <a:lnTo>
                      <a:pt x="2420" y="0"/>
                    </a:lnTo>
                    <a:cubicBezTo>
                      <a:pt x="563" y="1606"/>
                      <a:pt x="396" y="4380"/>
                      <a:pt x="375" y="6841"/>
                    </a:cubicBezTo>
                    <a:cubicBezTo>
                      <a:pt x="355" y="9824"/>
                      <a:pt x="375" y="12807"/>
                      <a:pt x="375" y="15789"/>
                    </a:cubicBezTo>
                    <a:lnTo>
                      <a:pt x="375" y="16478"/>
                    </a:lnTo>
                    <a:lnTo>
                      <a:pt x="375" y="17166"/>
                    </a:lnTo>
                    <a:cubicBezTo>
                      <a:pt x="375" y="21171"/>
                      <a:pt x="355" y="25175"/>
                      <a:pt x="250" y="29180"/>
                    </a:cubicBezTo>
                    <a:cubicBezTo>
                      <a:pt x="229" y="29680"/>
                      <a:pt x="209" y="30181"/>
                      <a:pt x="188" y="30682"/>
                    </a:cubicBezTo>
                    <a:cubicBezTo>
                      <a:pt x="188" y="30828"/>
                      <a:pt x="209" y="30953"/>
                      <a:pt x="188" y="31120"/>
                    </a:cubicBezTo>
                    <a:cubicBezTo>
                      <a:pt x="188" y="31266"/>
                      <a:pt x="188" y="31391"/>
                      <a:pt x="188" y="31516"/>
                    </a:cubicBezTo>
                    <a:cubicBezTo>
                      <a:pt x="83" y="34603"/>
                      <a:pt x="0" y="37669"/>
                      <a:pt x="21" y="40735"/>
                    </a:cubicBezTo>
                    <a:lnTo>
                      <a:pt x="21" y="41444"/>
                    </a:lnTo>
                    <a:cubicBezTo>
                      <a:pt x="42" y="41757"/>
                      <a:pt x="42" y="42049"/>
                      <a:pt x="42" y="42341"/>
                    </a:cubicBezTo>
                    <a:cubicBezTo>
                      <a:pt x="83" y="44677"/>
                      <a:pt x="209" y="46992"/>
                      <a:pt x="459" y="49307"/>
                    </a:cubicBezTo>
                    <a:cubicBezTo>
                      <a:pt x="521" y="49787"/>
                      <a:pt x="584" y="50308"/>
                      <a:pt x="626" y="50767"/>
                    </a:cubicBezTo>
                    <a:cubicBezTo>
                      <a:pt x="688" y="51226"/>
                      <a:pt x="751" y="51664"/>
                      <a:pt x="834" y="52123"/>
                    </a:cubicBezTo>
                    <a:cubicBezTo>
                      <a:pt x="939" y="52853"/>
                      <a:pt x="1064" y="53583"/>
                      <a:pt x="1189" y="54292"/>
                    </a:cubicBezTo>
                    <a:cubicBezTo>
                      <a:pt x="1481" y="55836"/>
                      <a:pt x="1836" y="57379"/>
                      <a:pt x="2148" y="58902"/>
                    </a:cubicBezTo>
                    <a:cubicBezTo>
                      <a:pt x="2190" y="59048"/>
                      <a:pt x="2211" y="59194"/>
                      <a:pt x="2232" y="59319"/>
                    </a:cubicBezTo>
                    <a:cubicBezTo>
                      <a:pt x="2253" y="59402"/>
                      <a:pt x="2274" y="59465"/>
                      <a:pt x="2274" y="59527"/>
                    </a:cubicBezTo>
                    <a:cubicBezTo>
                      <a:pt x="2336" y="59819"/>
                      <a:pt x="2399" y="60111"/>
                      <a:pt x="2440" y="60403"/>
                    </a:cubicBezTo>
                    <a:cubicBezTo>
                      <a:pt x="2545" y="60967"/>
                      <a:pt x="2649" y="61530"/>
                      <a:pt x="2732" y="62093"/>
                    </a:cubicBezTo>
                    <a:cubicBezTo>
                      <a:pt x="2774" y="62385"/>
                      <a:pt x="2816" y="62677"/>
                      <a:pt x="2837" y="62990"/>
                    </a:cubicBezTo>
                    <a:lnTo>
                      <a:pt x="2837" y="63011"/>
                    </a:lnTo>
                    <a:cubicBezTo>
                      <a:pt x="2878" y="63261"/>
                      <a:pt x="2899" y="63490"/>
                      <a:pt x="2920" y="63720"/>
                    </a:cubicBezTo>
                    <a:cubicBezTo>
                      <a:pt x="3045" y="65076"/>
                      <a:pt x="3087" y="66452"/>
                      <a:pt x="3150" y="67808"/>
                    </a:cubicBezTo>
                    <a:cubicBezTo>
                      <a:pt x="3170" y="68246"/>
                      <a:pt x="3170" y="68663"/>
                      <a:pt x="3191" y="69080"/>
                    </a:cubicBezTo>
                    <a:lnTo>
                      <a:pt x="3191" y="69226"/>
                    </a:lnTo>
                    <a:cubicBezTo>
                      <a:pt x="3212" y="69727"/>
                      <a:pt x="3233" y="70206"/>
                      <a:pt x="3275" y="70707"/>
                    </a:cubicBezTo>
                    <a:cubicBezTo>
                      <a:pt x="3337" y="72105"/>
                      <a:pt x="3504" y="73502"/>
                      <a:pt x="3754" y="74879"/>
                    </a:cubicBezTo>
                    <a:cubicBezTo>
                      <a:pt x="3859" y="75421"/>
                      <a:pt x="3984" y="75963"/>
                      <a:pt x="4151" y="76505"/>
                    </a:cubicBezTo>
                    <a:cubicBezTo>
                      <a:pt x="4318" y="77089"/>
                      <a:pt x="4526" y="77653"/>
                      <a:pt x="4776" y="78216"/>
                    </a:cubicBezTo>
                    <a:lnTo>
                      <a:pt x="7196" y="78216"/>
                    </a:lnTo>
                    <a:cubicBezTo>
                      <a:pt x="7196" y="78195"/>
                      <a:pt x="7196" y="78195"/>
                      <a:pt x="7196" y="78174"/>
                    </a:cubicBezTo>
                    <a:cubicBezTo>
                      <a:pt x="7238" y="78091"/>
                      <a:pt x="7259" y="77986"/>
                      <a:pt x="7279" y="77882"/>
                    </a:cubicBezTo>
                    <a:cubicBezTo>
                      <a:pt x="7279" y="77861"/>
                      <a:pt x="7300" y="77819"/>
                      <a:pt x="7300" y="77799"/>
                    </a:cubicBezTo>
                    <a:cubicBezTo>
                      <a:pt x="7300" y="77778"/>
                      <a:pt x="7321" y="77736"/>
                      <a:pt x="7321" y="77715"/>
                    </a:cubicBezTo>
                    <a:cubicBezTo>
                      <a:pt x="7321" y="77694"/>
                      <a:pt x="7321" y="77694"/>
                      <a:pt x="7321" y="77694"/>
                    </a:cubicBezTo>
                    <a:cubicBezTo>
                      <a:pt x="7342" y="77632"/>
                      <a:pt x="7342" y="77611"/>
                      <a:pt x="7363" y="77527"/>
                    </a:cubicBezTo>
                    <a:cubicBezTo>
                      <a:pt x="7384" y="77423"/>
                      <a:pt x="7405" y="77340"/>
                      <a:pt x="7425" y="77235"/>
                    </a:cubicBezTo>
                    <a:cubicBezTo>
                      <a:pt x="7446" y="77131"/>
                      <a:pt x="7467" y="77048"/>
                      <a:pt x="7488" y="76923"/>
                    </a:cubicBezTo>
                    <a:cubicBezTo>
                      <a:pt x="7509" y="76797"/>
                      <a:pt x="7551" y="76693"/>
                      <a:pt x="7571" y="76568"/>
                    </a:cubicBezTo>
                    <a:cubicBezTo>
                      <a:pt x="7634" y="76234"/>
                      <a:pt x="7676" y="75901"/>
                      <a:pt x="7717" y="75567"/>
                    </a:cubicBezTo>
                    <a:cubicBezTo>
                      <a:pt x="7759" y="75337"/>
                      <a:pt x="7801" y="75108"/>
                      <a:pt x="7822" y="74879"/>
                    </a:cubicBezTo>
                    <a:cubicBezTo>
                      <a:pt x="7884" y="74336"/>
                      <a:pt x="7926" y="73794"/>
                      <a:pt x="7968" y="73231"/>
                    </a:cubicBezTo>
                    <a:cubicBezTo>
                      <a:pt x="8009" y="72501"/>
                      <a:pt x="8009" y="71771"/>
                      <a:pt x="8009" y="71020"/>
                    </a:cubicBezTo>
                    <a:cubicBezTo>
                      <a:pt x="8009" y="70770"/>
                      <a:pt x="8009" y="70498"/>
                      <a:pt x="7989" y="70248"/>
                    </a:cubicBezTo>
                    <a:cubicBezTo>
                      <a:pt x="7989" y="70081"/>
                      <a:pt x="7968" y="69914"/>
                      <a:pt x="7968" y="69748"/>
                    </a:cubicBezTo>
                    <a:lnTo>
                      <a:pt x="7968" y="69560"/>
                    </a:lnTo>
                    <a:cubicBezTo>
                      <a:pt x="7968" y="69539"/>
                      <a:pt x="7968" y="69518"/>
                      <a:pt x="7968" y="69497"/>
                    </a:cubicBezTo>
                    <a:cubicBezTo>
                      <a:pt x="7926" y="68913"/>
                      <a:pt x="7905" y="68308"/>
                      <a:pt x="7843" y="67704"/>
                    </a:cubicBezTo>
                    <a:cubicBezTo>
                      <a:pt x="7822" y="67537"/>
                      <a:pt x="7801" y="67370"/>
                      <a:pt x="7801" y="67203"/>
                    </a:cubicBezTo>
                    <a:cubicBezTo>
                      <a:pt x="7780" y="67057"/>
                      <a:pt x="7780" y="66890"/>
                      <a:pt x="7759" y="66744"/>
                    </a:cubicBezTo>
                    <a:cubicBezTo>
                      <a:pt x="7613" y="65180"/>
                      <a:pt x="7405" y="63616"/>
                      <a:pt x="7196" y="62051"/>
                    </a:cubicBezTo>
                    <a:cubicBezTo>
                      <a:pt x="7175" y="61905"/>
                      <a:pt x="7154" y="61759"/>
                      <a:pt x="7133" y="61613"/>
                    </a:cubicBezTo>
                    <a:cubicBezTo>
                      <a:pt x="7113" y="61509"/>
                      <a:pt x="7092" y="61405"/>
                      <a:pt x="7092" y="61321"/>
                    </a:cubicBezTo>
                    <a:cubicBezTo>
                      <a:pt x="7050" y="61071"/>
                      <a:pt x="7029" y="60841"/>
                      <a:pt x="6987" y="60591"/>
                    </a:cubicBezTo>
                    <a:cubicBezTo>
                      <a:pt x="6841" y="59444"/>
                      <a:pt x="6695" y="58297"/>
                      <a:pt x="6570" y="57171"/>
                    </a:cubicBezTo>
                    <a:cubicBezTo>
                      <a:pt x="6362" y="55147"/>
                      <a:pt x="6216" y="53124"/>
                      <a:pt x="6111" y="51080"/>
                    </a:cubicBezTo>
                    <a:cubicBezTo>
                      <a:pt x="6090" y="50454"/>
                      <a:pt x="6070" y="49787"/>
                      <a:pt x="6049" y="49140"/>
                    </a:cubicBezTo>
                    <a:lnTo>
                      <a:pt x="6049" y="49015"/>
                    </a:lnTo>
                    <a:cubicBezTo>
                      <a:pt x="6007" y="47493"/>
                      <a:pt x="5986" y="45949"/>
                      <a:pt x="5986" y="44427"/>
                    </a:cubicBezTo>
                    <a:cubicBezTo>
                      <a:pt x="5965" y="42466"/>
                      <a:pt x="5986" y="40526"/>
                      <a:pt x="5986" y="38587"/>
                    </a:cubicBezTo>
                    <a:lnTo>
                      <a:pt x="5986" y="38441"/>
                    </a:lnTo>
                    <a:cubicBezTo>
                      <a:pt x="6007" y="36730"/>
                      <a:pt x="6007" y="35020"/>
                      <a:pt x="6007" y="33310"/>
                    </a:cubicBezTo>
                    <a:lnTo>
                      <a:pt x="6007" y="33226"/>
                    </a:lnTo>
                    <a:lnTo>
                      <a:pt x="6007" y="32705"/>
                    </a:lnTo>
                    <a:lnTo>
                      <a:pt x="6007" y="32058"/>
                    </a:lnTo>
                    <a:cubicBezTo>
                      <a:pt x="5986" y="31036"/>
                      <a:pt x="5986" y="29993"/>
                      <a:pt x="5944" y="28971"/>
                    </a:cubicBezTo>
                    <a:cubicBezTo>
                      <a:pt x="5944" y="28658"/>
                      <a:pt x="5924" y="28366"/>
                      <a:pt x="5924" y="28053"/>
                    </a:cubicBezTo>
                    <a:cubicBezTo>
                      <a:pt x="5924" y="27782"/>
                      <a:pt x="5903" y="27532"/>
                      <a:pt x="5903" y="27261"/>
                    </a:cubicBezTo>
                    <a:cubicBezTo>
                      <a:pt x="5882" y="26969"/>
                      <a:pt x="5882" y="26677"/>
                      <a:pt x="5861" y="26385"/>
                    </a:cubicBezTo>
                    <a:cubicBezTo>
                      <a:pt x="5861" y="26260"/>
                      <a:pt x="5861" y="26093"/>
                      <a:pt x="5840" y="26009"/>
                    </a:cubicBezTo>
                    <a:cubicBezTo>
                      <a:pt x="5819" y="25926"/>
                      <a:pt x="5819" y="25843"/>
                      <a:pt x="5819" y="25759"/>
                    </a:cubicBezTo>
                    <a:lnTo>
                      <a:pt x="5819" y="25592"/>
                    </a:lnTo>
                    <a:cubicBezTo>
                      <a:pt x="5673" y="22443"/>
                      <a:pt x="5340" y="19314"/>
                      <a:pt x="4818" y="16186"/>
                    </a:cubicBezTo>
                    <a:cubicBezTo>
                      <a:pt x="4756" y="15914"/>
                      <a:pt x="4714" y="15643"/>
                      <a:pt x="4651" y="15351"/>
                    </a:cubicBezTo>
                    <a:cubicBezTo>
                      <a:pt x="4610" y="15122"/>
                      <a:pt x="4568" y="14872"/>
                      <a:pt x="4505" y="14621"/>
                    </a:cubicBezTo>
                    <a:cubicBezTo>
                      <a:pt x="4338" y="13766"/>
                      <a:pt x="4151" y="12911"/>
                      <a:pt x="3942" y="12056"/>
                    </a:cubicBezTo>
                    <a:cubicBezTo>
                      <a:pt x="2941" y="8093"/>
                      <a:pt x="1481" y="3984"/>
                      <a:pt x="24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0" name="Google Shape;1300;p16"/>
              <p:cNvSpPr/>
              <p:nvPr/>
            </p:nvSpPr>
            <p:spPr>
              <a:xfrm>
                <a:off x="8411000" y="2170350"/>
                <a:ext cx="207050" cy="1966350"/>
              </a:xfrm>
              <a:custGeom>
                <a:avLst/>
                <a:gdLst/>
                <a:ahLst/>
                <a:cxnLst/>
                <a:rect l="l" t="t" r="r" b="b"/>
                <a:pathLst>
                  <a:path w="8282" h="78654" extrusionOk="0">
                    <a:moveTo>
                      <a:pt x="2796" y="0"/>
                    </a:moveTo>
                    <a:lnTo>
                      <a:pt x="2441" y="313"/>
                    </a:lnTo>
                    <a:cubicBezTo>
                      <a:pt x="1482" y="1126"/>
                      <a:pt x="960" y="2232"/>
                      <a:pt x="689" y="3462"/>
                    </a:cubicBezTo>
                    <a:cubicBezTo>
                      <a:pt x="439" y="4714"/>
                      <a:pt x="314" y="5986"/>
                      <a:pt x="335" y="7258"/>
                    </a:cubicBezTo>
                    <a:cubicBezTo>
                      <a:pt x="314" y="9949"/>
                      <a:pt x="314" y="12661"/>
                      <a:pt x="335" y="15309"/>
                    </a:cubicBezTo>
                    <a:lnTo>
                      <a:pt x="335" y="16227"/>
                    </a:lnTo>
                    <a:lnTo>
                      <a:pt x="335" y="16936"/>
                    </a:lnTo>
                    <a:cubicBezTo>
                      <a:pt x="335" y="21108"/>
                      <a:pt x="335" y="25384"/>
                      <a:pt x="209" y="29597"/>
                    </a:cubicBezTo>
                    <a:cubicBezTo>
                      <a:pt x="209" y="29910"/>
                      <a:pt x="189" y="30243"/>
                      <a:pt x="189" y="30556"/>
                    </a:cubicBezTo>
                    <a:lnTo>
                      <a:pt x="189" y="31036"/>
                    </a:lnTo>
                    <a:cubicBezTo>
                      <a:pt x="189" y="31203"/>
                      <a:pt x="189" y="31328"/>
                      <a:pt x="168" y="31474"/>
                    </a:cubicBezTo>
                    <a:lnTo>
                      <a:pt x="168" y="31641"/>
                    </a:lnTo>
                    <a:cubicBezTo>
                      <a:pt x="84" y="34665"/>
                      <a:pt x="1" y="37627"/>
                      <a:pt x="1" y="40547"/>
                    </a:cubicBezTo>
                    <a:lnTo>
                      <a:pt x="1" y="41152"/>
                    </a:lnTo>
                    <a:lnTo>
                      <a:pt x="1" y="41861"/>
                    </a:lnTo>
                    <a:cubicBezTo>
                      <a:pt x="1" y="41882"/>
                      <a:pt x="1" y="41903"/>
                      <a:pt x="1" y="41903"/>
                    </a:cubicBezTo>
                    <a:cubicBezTo>
                      <a:pt x="1" y="42779"/>
                      <a:pt x="22" y="43655"/>
                      <a:pt x="63" y="44510"/>
                    </a:cubicBezTo>
                    <a:cubicBezTo>
                      <a:pt x="147" y="46742"/>
                      <a:pt x="335" y="48973"/>
                      <a:pt x="606" y="51226"/>
                    </a:cubicBezTo>
                    <a:cubicBezTo>
                      <a:pt x="668" y="51664"/>
                      <a:pt x="731" y="52102"/>
                      <a:pt x="793" y="52561"/>
                    </a:cubicBezTo>
                    <a:cubicBezTo>
                      <a:pt x="867" y="52985"/>
                      <a:pt x="925" y="53410"/>
                      <a:pt x="1009" y="53834"/>
                    </a:cubicBezTo>
                    <a:lnTo>
                      <a:pt x="1009" y="53834"/>
                    </a:lnTo>
                    <a:cubicBezTo>
                      <a:pt x="1014" y="53890"/>
                      <a:pt x="1018" y="53945"/>
                      <a:pt x="1023" y="54000"/>
                    </a:cubicBezTo>
                    <a:cubicBezTo>
                      <a:pt x="1065" y="54271"/>
                      <a:pt x="1127" y="54501"/>
                      <a:pt x="1169" y="54751"/>
                    </a:cubicBezTo>
                    <a:cubicBezTo>
                      <a:pt x="1357" y="55690"/>
                      <a:pt x="1544" y="56649"/>
                      <a:pt x="1753" y="57567"/>
                    </a:cubicBezTo>
                    <a:cubicBezTo>
                      <a:pt x="1920" y="58359"/>
                      <a:pt x="2087" y="59152"/>
                      <a:pt x="2254" y="59965"/>
                    </a:cubicBezTo>
                    <a:cubicBezTo>
                      <a:pt x="2316" y="60257"/>
                      <a:pt x="2358" y="60570"/>
                      <a:pt x="2420" y="60862"/>
                    </a:cubicBezTo>
                    <a:cubicBezTo>
                      <a:pt x="2420" y="60883"/>
                      <a:pt x="2420" y="60904"/>
                      <a:pt x="2441" y="60925"/>
                    </a:cubicBezTo>
                    <a:cubicBezTo>
                      <a:pt x="2462" y="61092"/>
                      <a:pt x="2483" y="61258"/>
                      <a:pt x="2525" y="61425"/>
                    </a:cubicBezTo>
                    <a:cubicBezTo>
                      <a:pt x="2566" y="61634"/>
                      <a:pt x="2608" y="61863"/>
                      <a:pt x="2629" y="62072"/>
                    </a:cubicBezTo>
                    <a:cubicBezTo>
                      <a:pt x="2650" y="62239"/>
                      <a:pt x="2692" y="62385"/>
                      <a:pt x="2712" y="62552"/>
                    </a:cubicBezTo>
                    <a:cubicBezTo>
                      <a:pt x="2754" y="62844"/>
                      <a:pt x="2775" y="63136"/>
                      <a:pt x="2817" y="63428"/>
                    </a:cubicBezTo>
                    <a:lnTo>
                      <a:pt x="2817" y="63469"/>
                    </a:lnTo>
                    <a:cubicBezTo>
                      <a:pt x="2942" y="64471"/>
                      <a:pt x="3004" y="65513"/>
                      <a:pt x="3046" y="66535"/>
                    </a:cubicBezTo>
                    <a:cubicBezTo>
                      <a:pt x="3067" y="66994"/>
                      <a:pt x="3088" y="67432"/>
                      <a:pt x="3109" y="67870"/>
                    </a:cubicBezTo>
                    <a:cubicBezTo>
                      <a:pt x="3109" y="67995"/>
                      <a:pt x="3109" y="68100"/>
                      <a:pt x="3109" y="68225"/>
                    </a:cubicBezTo>
                    <a:lnTo>
                      <a:pt x="3109" y="68371"/>
                    </a:lnTo>
                    <a:cubicBezTo>
                      <a:pt x="3130" y="68809"/>
                      <a:pt x="3150" y="69226"/>
                      <a:pt x="3171" y="69664"/>
                    </a:cubicBezTo>
                    <a:cubicBezTo>
                      <a:pt x="3213" y="70915"/>
                      <a:pt x="3296" y="72188"/>
                      <a:pt x="3442" y="73439"/>
                    </a:cubicBezTo>
                    <a:cubicBezTo>
                      <a:pt x="3505" y="73856"/>
                      <a:pt x="3547" y="74274"/>
                      <a:pt x="3630" y="74691"/>
                    </a:cubicBezTo>
                    <a:cubicBezTo>
                      <a:pt x="3651" y="74878"/>
                      <a:pt x="3693" y="75087"/>
                      <a:pt x="3734" y="75275"/>
                    </a:cubicBezTo>
                    <a:cubicBezTo>
                      <a:pt x="3797" y="75650"/>
                      <a:pt x="3880" y="76026"/>
                      <a:pt x="3985" y="76401"/>
                    </a:cubicBezTo>
                    <a:cubicBezTo>
                      <a:pt x="3985" y="76422"/>
                      <a:pt x="3985" y="76422"/>
                      <a:pt x="3985" y="76422"/>
                    </a:cubicBezTo>
                    <a:cubicBezTo>
                      <a:pt x="4047" y="76630"/>
                      <a:pt x="4089" y="76818"/>
                      <a:pt x="4152" y="77027"/>
                    </a:cubicBezTo>
                    <a:cubicBezTo>
                      <a:pt x="4318" y="77569"/>
                      <a:pt x="4506" y="78111"/>
                      <a:pt x="4736" y="78633"/>
                    </a:cubicBezTo>
                    <a:lnTo>
                      <a:pt x="5048" y="78633"/>
                    </a:lnTo>
                    <a:cubicBezTo>
                      <a:pt x="4798" y="78028"/>
                      <a:pt x="4590" y="77423"/>
                      <a:pt x="4402" y="76797"/>
                    </a:cubicBezTo>
                    <a:cubicBezTo>
                      <a:pt x="4277" y="76297"/>
                      <a:pt x="4152" y="75796"/>
                      <a:pt x="4047" y="75275"/>
                    </a:cubicBezTo>
                    <a:cubicBezTo>
                      <a:pt x="3797" y="73898"/>
                      <a:pt x="3630" y="72501"/>
                      <a:pt x="3547" y="71103"/>
                    </a:cubicBezTo>
                    <a:cubicBezTo>
                      <a:pt x="3526" y="70623"/>
                      <a:pt x="3505" y="70123"/>
                      <a:pt x="3484" y="69643"/>
                    </a:cubicBezTo>
                    <a:cubicBezTo>
                      <a:pt x="3463" y="69205"/>
                      <a:pt x="3442" y="68788"/>
                      <a:pt x="3422" y="68350"/>
                    </a:cubicBezTo>
                    <a:cubicBezTo>
                      <a:pt x="3380" y="67182"/>
                      <a:pt x="3338" y="65993"/>
                      <a:pt x="3255" y="64804"/>
                    </a:cubicBezTo>
                    <a:cubicBezTo>
                      <a:pt x="3234" y="64575"/>
                      <a:pt x="3213" y="64345"/>
                      <a:pt x="3192" y="64116"/>
                    </a:cubicBezTo>
                    <a:cubicBezTo>
                      <a:pt x="3171" y="63887"/>
                      <a:pt x="3150" y="63657"/>
                      <a:pt x="3130" y="63407"/>
                    </a:cubicBezTo>
                    <a:cubicBezTo>
                      <a:pt x="3130" y="63386"/>
                      <a:pt x="3130" y="63365"/>
                      <a:pt x="3130" y="63344"/>
                    </a:cubicBezTo>
                    <a:cubicBezTo>
                      <a:pt x="2984" y="62197"/>
                      <a:pt x="2796" y="61050"/>
                      <a:pt x="2566" y="59924"/>
                    </a:cubicBezTo>
                    <a:cubicBezTo>
                      <a:pt x="2525" y="59715"/>
                      <a:pt x="2483" y="59506"/>
                      <a:pt x="2441" y="59319"/>
                    </a:cubicBezTo>
                    <a:cubicBezTo>
                      <a:pt x="2400" y="59110"/>
                      <a:pt x="2379" y="58964"/>
                      <a:pt x="2337" y="58797"/>
                    </a:cubicBezTo>
                    <a:cubicBezTo>
                      <a:pt x="2337" y="58776"/>
                      <a:pt x="2337" y="58756"/>
                      <a:pt x="2337" y="58735"/>
                    </a:cubicBezTo>
                    <a:cubicBezTo>
                      <a:pt x="2233" y="58318"/>
                      <a:pt x="2149" y="57900"/>
                      <a:pt x="2066" y="57483"/>
                    </a:cubicBezTo>
                    <a:cubicBezTo>
                      <a:pt x="1878" y="56566"/>
                      <a:pt x="1670" y="55627"/>
                      <a:pt x="1482" y="54688"/>
                    </a:cubicBezTo>
                    <a:cubicBezTo>
                      <a:pt x="1252" y="53499"/>
                      <a:pt x="1085" y="52331"/>
                      <a:pt x="919" y="51184"/>
                    </a:cubicBezTo>
                    <a:lnTo>
                      <a:pt x="919" y="51184"/>
                    </a:lnTo>
                    <a:cubicBezTo>
                      <a:pt x="919" y="51184"/>
                      <a:pt x="919" y="51184"/>
                      <a:pt x="919" y="51184"/>
                    </a:cubicBezTo>
                    <a:cubicBezTo>
                      <a:pt x="856" y="50684"/>
                      <a:pt x="793" y="50204"/>
                      <a:pt x="752" y="49703"/>
                    </a:cubicBezTo>
                    <a:cubicBezTo>
                      <a:pt x="689" y="49078"/>
                      <a:pt x="627" y="48452"/>
                      <a:pt x="585" y="47847"/>
                    </a:cubicBezTo>
                    <a:cubicBezTo>
                      <a:pt x="481" y="46596"/>
                      <a:pt x="418" y="45365"/>
                      <a:pt x="355" y="44114"/>
                    </a:cubicBezTo>
                    <a:cubicBezTo>
                      <a:pt x="355" y="43655"/>
                      <a:pt x="335" y="43175"/>
                      <a:pt x="335" y="42716"/>
                    </a:cubicBezTo>
                    <a:cubicBezTo>
                      <a:pt x="335" y="42424"/>
                      <a:pt x="314" y="42111"/>
                      <a:pt x="314" y="41819"/>
                    </a:cubicBezTo>
                    <a:cubicBezTo>
                      <a:pt x="272" y="38732"/>
                      <a:pt x="355" y="35604"/>
                      <a:pt x="460" y="32413"/>
                    </a:cubicBezTo>
                    <a:cubicBezTo>
                      <a:pt x="460" y="32267"/>
                      <a:pt x="460" y="32141"/>
                      <a:pt x="460" y="32016"/>
                    </a:cubicBezTo>
                    <a:cubicBezTo>
                      <a:pt x="481" y="31870"/>
                      <a:pt x="460" y="31766"/>
                      <a:pt x="460" y="31641"/>
                    </a:cubicBezTo>
                    <a:lnTo>
                      <a:pt x="460" y="31599"/>
                    </a:lnTo>
                    <a:cubicBezTo>
                      <a:pt x="481" y="30932"/>
                      <a:pt x="501" y="30264"/>
                      <a:pt x="522" y="29597"/>
                    </a:cubicBezTo>
                    <a:cubicBezTo>
                      <a:pt x="627" y="25822"/>
                      <a:pt x="647" y="22005"/>
                      <a:pt x="647" y="18229"/>
                    </a:cubicBezTo>
                    <a:lnTo>
                      <a:pt x="647" y="16895"/>
                    </a:lnTo>
                    <a:lnTo>
                      <a:pt x="647" y="15309"/>
                    </a:lnTo>
                    <a:lnTo>
                      <a:pt x="647" y="7258"/>
                    </a:lnTo>
                    <a:cubicBezTo>
                      <a:pt x="668" y="5006"/>
                      <a:pt x="814" y="2482"/>
                      <a:pt x="2295" y="876"/>
                    </a:cubicBezTo>
                    <a:lnTo>
                      <a:pt x="2295" y="876"/>
                    </a:lnTo>
                    <a:cubicBezTo>
                      <a:pt x="1670" y="4130"/>
                      <a:pt x="2546" y="7467"/>
                      <a:pt x="3422" y="10679"/>
                    </a:cubicBezTo>
                    <a:cubicBezTo>
                      <a:pt x="3588" y="11305"/>
                      <a:pt x="3755" y="11910"/>
                      <a:pt x="3901" y="12514"/>
                    </a:cubicBezTo>
                    <a:cubicBezTo>
                      <a:pt x="4152" y="13599"/>
                      <a:pt x="4423" y="14705"/>
                      <a:pt x="4610" y="15789"/>
                    </a:cubicBezTo>
                    <a:cubicBezTo>
                      <a:pt x="4673" y="16081"/>
                      <a:pt x="4715" y="16373"/>
                      <a:pt x="4777" y="16644"/>
                    </a:cubicBezTo>
                    <a:cubicBezTo>
                      <a:pt x="4840" y="16999"/>
                      <a:pt x="4882" y="17333"/>
                      <a:pt x="4944" y="17687"/>
                    </a:cubicBezTo>
                    <a:cubicBezTo>
                      <a:pt x="5320" y="20127"/>
                      <a:pt x="5570" y="22568"/>
                      <a:pt x="5737" y="25029"/>
                    </a:cubicBezTo>
                    <a:lnTo>
                      <a:pt x="5778" y="25801"/>
                    </a:lnTo>
                    <a:cubicBezTo>
                      <a:pt x="5778" y="25884"/>
                      <a:pt x="5778" y="25968"/>
                      <a:pt x="5778" y="26051"/>
                    </a:cubicBezTo>
                    <a:cubicBezTo>
                      <a:pt x="5778" y="26197"/>
                      <a:pt x="5799" y="26322"/>
                      <a:pt x="5799" y="26468"/>
                    </a:cubicBezTo>
                    <a:lnTo>
                      <a:pt x="5799" y="26614"/>
                    </a:lnTo>
                    <a:cubicBezTo>
                      <a:pt x="5820" y="26990"/>
                      <a:pt x="5841" y="27344"/>
                      <a:pt x="5862" y="27699"/>
                    </a:cubicBezTo>
                    <a:cubicBezTo>
                      <a:pt x="5862" y="27699"/>
                      <a:pt x="5862" y="27699"/>
                      <a:pt x="5862" y="27699"/>
                    </a:cubicBezTo>
                    <a:lnTo>
                      <a:pt x="5862" y="27699"/>
                    </a:lnTo>
                    <a:cubicBezTo>
                      <a:pt x="5862" y="27949"/>
                      <a:pt x="5883" y="28220"/>
                      <a:pt x="5883" y="28470"/>
                    </a:cubicBezTo>
                    <a:cubicBezTo>
                      <a:pt x="5945" y="30014"/>
                      <a:pt x="5966" y="31557"/>
                      <a:pt x="5966" y="33101"/>
                    </a:cubicBezTo>
                    <a:lnTo>
                      <a:pt x="5966" y="33601"/>
                    </a:lnTo>
                    <a:lnTo>
                      <a:pt x="5966" y="34039"/>
                    </a:lnTo>
                    <a:lnTo>
                      <a:pt x="5966" y="35771"/>
                    </a:lnTo>
                    <a:lnTo>
                      <a:pt x="5966" y="38837"/>
                    </a:lnTo>
                    <a:lnTo>
                      <a:pt x="5966" y="39024"/>
                    </a:lnTo>
                    <a:lnTo>
                      <a:pt x="5966" y="39275"/>
                    </a:lnTo>
                    <a:lnTo>
                      <a:pt x="5966" y="40943"/>
                    </a:lnTo>
                    <a:cubicBezTo>
                      <a:pt x="5945" y="43738"/>
                      <a:pt x="5945" y="46575"/>
                      <a:pt x="6029" y="49411"/>
                    </a:cubicBezTo>
                    <a:lnTo>
                      <a:pt x="6029" y="49599"/>
                    </a:lnTo>
                    <a:cubicBezTo>
                      <a:pt x="6070" y="50934"/>
                      <a:pt x="6133" y="52269"/>
                      <a:pt x="6216" y="53604"/>
                    </a:cubicBezTo>
                    <a:cubicBezTo>
                      <a:pt x="6300" y="54959"/>
                      <a:pt x="6404" y="56294"/>
                      <a:pt x="6550" y="57629"/>
                    </a:cubicBezTo>
                    <a:cubicBezTo>
                      <a:pt x="6696" y="59006"/>
                      <a:pt x="6884" y="60403"/>
                      <a:pt x="7072" y="61780"/>
                    </a:cubicBezTo>
                    <a:cubicBezTo>
                      <a:pt x="7072" y="61842"/>
                      <a:pt x="7072" y="61905"/>
                      <a:pt x="7093" y="61947"/>
                    </a:cubicBezTo>
                    <a:cubicBezTo>
                      <a:pt x="7113" y="62134"/>
                      <a:pt x="7134" y="62301"/>
                      <a:pt x="7155" y="62468"/>
                    </a:cubicBezTo>
                    <a:cubicBezTo>
                      <a:pt x="7197" y="62718"/>
                      <a:pt x="7218" y="62969"/>
                      <a:pt x="7259" y="63198"/>
                    </a:cubicBezTo>
                    <a:cubicBezTo>
                      <a:pt x="7447" y="64679"/>
                      <a:pt x="7635" y="66160"/>
                      <a:pt x="7781" y="67641"/>
                    </a:cubicBezTo>
                    <a:cubicBezTo>
                      <a:pt x="7781" y="67808"/>
                      <a:pt x="7802" y="67975"/>
                      <a:pt x="7823" y="68141"/>
                    </a:cubicBezTo>
                    <a:cubicBezTo>
                      <a:pt x="7843" y="68308"/>
                      <a:pt x="7843" y="68496"/>
                      <a:pt x="7864" y="68684"/>
                    </a:cubicBezTo>
                    <a:cubicBezTo>
                      <a:pt x="7885" y="69122"/>
                      <a:pt x="7927" y="69539"/>
                      <a:pt x="7948" y="69977"/>
                    </a:cubicBezTo>
                    <a:lnTo>
                      <a:pt x="7948" y="70248"/>
                    </a:lnTo>
                    <a:cubicBezTo>
                      <a:pt x="7948" y="70394"/>
                      <a:pt x="7948" y="70540"/>
                      <a:pt x="7948" y="70707"/>
                    </a:cubicBezTo>
                    <a:cubicBezTo>
                      <a:pt x="7948" y="70957"/>
                      <a:pt x="7969" y="71207"/>
                      <a:pt x="7969" y="71458"/>
                    </a:cubicBezTo>
                    <a:lnTo>
                      <a:pt x="7969" y="72334"/>
                    </a:lnTo>
                    <a:cubicBezTo>
                      <a:pt x="7948" y="73314"/>
                      <a:pt x="7885" y="74315"/>
                      <a:pt x="7781" y="75296"/>
                    </a:cubicBezTo>
                    <a:cubicBezTo>
                      <a:pt x="7739" y="75713"/>
                      <a:pt x="7677" y="76130"/>
                      <a:pt x="7593" y="76547"/>
                    </a:cubicBezTo>
                    <a:cubicBezTo>
                      <a:pt x="7572" y="76693"/>
                      <a:pt x="7551" y="76839"/>
                      <a:pt x="7531" y="76985"/>
                    </a:cubicBezTo>
                    <a:cubicBezTo>
                      <a:pt x="7489" y="77110"/>
                      <a:pt x="7489" y="77214"/>
                      <a:pt x="7447" y="77340"/>
                    </a:cubicBezTo>
                    <a:cubicBezTo>
                      <a:pt x="7426" y="77444"/>
                      <a:pt x="7405" y="77548"/>
                      <a:pt x="7385" y="77652"/>
                    </a:cubicBezTo>
                    <a:cubicBezTo>
                      <a:pt x="7364" y="77736"/>
                      <a:pt x="7343" y="77819"/>
                      <a:pt x="7343" y="77903"/>
                    </a:cubicBezTo>
                    <a:cubicBezTo>
                      <a:pt x="7322" y="77924"/>
                      <a:pt x="7322" y="77944"/>
                      <a:pt x="7322" y="77965"/>
                    </a:cubicBezTo>
                    <a:cubicBezTo>
                      <a:pt x="7322" y="78007"/>
                      <a:pt x="7301" y="78049"/>
                      <a:pt x="7280" y="78090"/>
                    </a:cubicBezTo>
                    <a:cubicBezTo>
                      <a:pt x="7280" y="78132"/>
                      <a:pt x="7259" y="78236"/>
                      <a:pt x="7239" y="78320"/>
                    </a:cubicBezTo>
                    <a:cubicBezTo>
                      <a:pt x="7218" y="78382"/>
                      <a:pt x="7197" y="78445"/>
                      <a:pt x="7176" y="78508"/>
                    </a:cubicBezTo>
                    <a:cubicBezTo>
                      <a:pt x="7155" y="78570"/>
                      <a:pt x="7155" y="78612"/>
                      <a:pt x="7134" y="78654"/>
                    </a:cubicBezTo>
                    <a:lnTo>
                      <a:pt x="7468" y="78654"/>
                    </a:lnTo>
                    <a:cubicBezTo>
                      <a:pt x="7468" y="78591"/>
                      <a:pt x="7489" y="78549"/>
                      <a:pt x="7510" y="78487"/>
                    </a:cubicBezTo>
                    <a:cubicBezTo>
                      <a:pt x="7510" y="78424"/>
                      <a:pt x="7551" y="78320"/>
                      <a:pt x="7572" y="78216"/>
                    </a:cubicBezTo>
                    <a:cubicBezTo>
                      <a:pt x="7572" y="78216"/>
                      <a:pt x="7572" y="78216"/>
                      <a:pt x="7572" y="78195"/>
                    </a:cubicBezTo>
                    <a:cubicBezTo>
                      <a:pt x="7593" y="78132"/>
                      <a:pt x="7614" y="78049"/>
                      <a:pt x="7614" y="77986"/>
                    </a:cubicBezTo>
                    <a:lnTo>
                      <a:pt x="7614" y="77944"/>
                    </a:lnTo>
                    <a:cubicBezTo>
                      <a:pt x="7635" y="77861"/>
                      <a:pt x="7656" y="77757"/>
                      <a:pt x="7677" y="77673"/>
                    </a:cubicBezTo>
                    <a:lnTo>
                      <a:pt x="7760" y="77340"/>
                    </a:lnTo>
                    <a:cubicBezTo>
                      <a:pt x="7781" y="77235"/>
                      <a:pt x="7802" y="77152"/>
                      <a:pt x="7802" y="77048"/>
                    </a:cubicBezTo>
                    <a:cubicBezTo>
                      <a:pt x="7802" y="77048"/>
                      <a:pt x="7802" y="77006"/>
                      <a:pt x="7823" y="76964"/>
                    </a:cubicBezTo>
                    <a:cubicBezTo>
                      <a:pt x="7885" y="76630"/>
                      <a:pt x="7948" y="76297"/>
                      <a:pt x="7989" y="75963"/>
                    </a:cubicBezTo>
                    <a:cubicBezTo>
                      <a:pt x="8031" y="75754"/>
                      <a:pt x="8052" y="75525"/>
                      <a:pt x="8073" y="75296"/>
                    </a:cubicBezTo>
                    <a:cubicBezTo>
                      <a:pt x="8135" y="74774"/>
                      <a:pt x="8177" y="74253"/>
                      <a:pt x="8219" y="73710"/>
                    </a:cubicBezTo>
                    <a:cubicBezTo>
                      <a:pt x="8219" y="73710"/>
                      <a:pt x="8219" y="73690"/>
                      <a:pt x="8219" y="73690"/>
                    </a:cubicBezTo>
                    <a:cubicBezTo>
                      <a:pt x="8219" y="73564"/>
                      <a:pt x="8219" y="73439"/>
                      <a:pt x="8219" y="73335"/>
                    </a:cubicBezTo>
                    <a:cubicBezTo>
                      <a:pt x="8240" y="73064"/>
                      <a:pt x="8240" y="72793"/>
                      <a:pt x="8261" y="72501"/>
                    </a:cubicBezTo>
                    <a:cubicBezTo>
                      <a:pt x="8281" y="71896"/>
                      <a:pt x="8281" y="71291"/>
                      <a:pt x="8261" y="70707"/>
                    </a:cubicBezTo>
                    <a:cubicBezTo>
                      <a:pt x="8261" y="70519"/>
                      <a:pt x="8261" y="70352"/>
                      <a:pt x="8240" y="70165"/>
                    </a:cubicBezTo>
                    <a:cubicBezTo>
                      <a:pt x="8240" y="70123"/>
                      <a:pt x="8240" y="70081"/>
                      <a:pt x="8240" y="70039"/>
                    </a:cubicBezTo>
                    <a:lnTo>
                      <a:pt x="8240" y="69914"/>
                    </a:lnTo>
                    <a:cubicBezTo>
                      <a:pt x="8240" y="69727"/>
                      <a:pt x="8219" y="69560"/>
                      <a:pt x="8219" y="69393"/>
                    </a:cubicBezTo>
                    <a:cubicBezTo>
                      <a:pt x="8177" y="68809"/>
                      <a:pt x="8135" y="68246"/>
                      <a:pt x="8094" y="67662"/>
                    </a:cubicBezTo>
                    <a:cubicBezTo>
                      <a:pt x="8073" y="67516"/>
                      <a:pt x="8052" y="67349"/>
                      <a:pt x="8031" y="67182"/>
                    </a:cubicBezTo>
                    <a:cubicBezTo>
                      <a:pt x="8031" y="67036"/>
                      <a:pt x="8010" y="66890"/>
                      <a:pt x="7989" y="66744"/>
                    </a:cubicBezTo>
                    <a:cubicBezTo>
                      <a:pt x="7843" y="65117"/>
                      <a:pt x="7614" y="63511"/>
                      <a:pt x="7405" y="61905"/>
                    </a:cubicBezTo>
                    <a:cubicBezTo>
                      <a:pt x="7405" y="61863"/>
                      <a:pt x="7385" y="61801"/>
                      <a:pt x="7385" y="61738"/>
                    </a:cubicBezTo>
                    <a:cubicBezTo>
                      <a:pt x="7343" y="61509"/>
                      <a:pt x="7322" y="61258"/>
                      <a:pt x="7280" y="61008"/>
                    </a:cubicBezTo>
                    <a:cubicBezTo>
                      <a:pt x="7239" y="60779"/>
                      <a:pt x="7218" y="60528"/>
                      <a:pt x="7176" y="60278"/>
                    </a:cubicBezTo>
                    <a:cubicBezTo>
                      <a:pt x="7072" y="59381"/>
                      <a:pt x="6946" y="58464"/>
                      <a:pt x="6863" y="57588"/>
                    </a:cubicBezTo>
                    <a:cubicBezTo>
                      <a:pt x="6196" y="51539"/>
                      <a:pt x="6237" y="45302"/>
                      <a:pt x="6279" y="39275"/>
                    </a:cubicBezTo>
                    <a:cubicBezTo>
                      <a:pt x="6300" y="37231"/>
                      <a:pt x="6300" y="35187"/>
                      <a:pt x="6300" y="33143"/>
                    </a:cubicBezTo>
                    <a:lnTo>
                      <a:pt x="6300" y="32538"/>
                    </a:lnTo>
                    <a:cubicBezTo>
                      <a:pt x="6300" y="32517"/>
                      <a:pt x="6300" y="32496"/>
                      <a:pt x="6300" y="32496"/>
                    </a:cubicBezTo>
                    <a:cubicBezTo>
                      <a:pt x="6300" y="31453"/>
                      <a:pt x="6258" y="30410"/>
                      <a:pt x="6237" y="29367"/>
                    </a:cubicBezTo>
                    <a:cubicBezTo>
                      <a:pt x="6237" y="29054"/>
                      <a:pt x="6216" y="28742"/>
                      <a:pt x="6216" y="28429"/>
                    </a:cubicBezTo>
                    <a:cubicBezTo>
                      <a:pt x="6196" y="27991"/>
                      <a:pt x="6175" y="27553"/>
                      <a:pt x="6154" y="27136"/>
                    </a:cubicBezTo>
                    <a:cubicBezTo>
                      <a:pt x="6154" y="27010"/>
                      <a:pt x="6154" y="26864"/>
                      <a:pt x="6133" y="26760"/>
                    </a:cubicBezTo>
                    <a:lnTo>
                      <a:pt x="6133" y="26593"/>
                    </a:lnTo>
                    <a:lnTo>
                      <a:pt x="6133" y="26406"/>
                    </a:lnTo>
                    <a:cubicBezTo>
                      <a:pt x="5987" y="22839"/>
                      <a:pt x="5591" y="19293"/>
                      <a:pt x="4944" y="15789"/>
                    </a:cubicBezTo>
                    <a:cubicBezTo>
                      <a:pt x="4902" y="15539"/>
                      <a:pt x="4861" y="15289"/>
                      <a:pt x="4798" y="15059"/>
                    </a:cubicBezTo>
                    <a:lnTo>
                      <a:pt x="4798" y="15038"/>
                    </a:lnTo>
                    <a:cubicBezTo>
                      <a:pt x="4756" y="14830"/>
                      <a:pt x="4715" y="14600"/>
                      <a:pt x="4673" y="14413"/>
                    </a:cubicBezTo>
                    <a:cubicBezTo>
                      <a:pt x="4527" y="13745"/>
                      <a:pt x="4381" y="13099"/>
                      <a:pt x="4214" y="12452"/>
                    </a:cubicBezTo>
                    <a:cubicBezTo>
                      <a:pt x="4068" y="11847"/>
                      <a:pt x="3901" y="11221"/>
                      <a:pt x="3734" y="10637"/>
                    </a:cubicBezTo>
                    <a:cubicBezTo>
                      <a:pt x="2838" y="7279"/>
                      <a:pt x="1920" y="3817"/>
                      <a:pt x="2712" y="480"/>
                    </a:cubicBezTo>
                    <a:lnTo>
                      <a:pt x="279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1" name="Google Shape;1301;p16"/>
              <p:cNvSpPr/>
              <p:nvPr/>
            </p:nvSpPr>
            <p:spPr>
              <a:xfrm>
                <a:off x="8494450" y="2310075"/>
                <a:ext cx="176275" cy="1825075"/>
              </a:xfrm>
              <a:custGeom>
                <a:avLst/>
                <a:gdLst/>
                <a:ahLst/>
                <a:cxnLst/>
                <a:rect l="l" t="t" r="r" b="b"/>
                <a:pathLst>
                  <a:path w="7051" h="73003" extrusionOk="0">
                    <a:moveTo>
                      <a:pt x="4318" y="1"/>
                    </a:moveTo>
                    <a:lnTo>
                      <a:pt x="4318" y="1"/>
                    </a:lnTo>
                    <a:cubicBezTo>
                      <a:pt x="2399" y="2295"/>
                      <a:pt x="1690" y="5361"/>
                      <a:pt x="1523" y="8323"/>
                    </a:cubicBezTo>
                    <a:cubicBezTo>
                      <a:pt x="1481" y="8698"/>
                      <a:pt x="1460" y="9074"/>
                      <a:pt x="1460" y="9470"/>
                    </a:cubicBezTo>
                    <a:lnTo>
                      <a:pt x="1460" y="9491"/>
                    </a:lnTo>
                    <a:cubicBezTo>
                      <a:pt x="1460" y="9720"/>
                      <a:pt x="1460" y="9971"/>
                      <a:pt x="1460" y="10221"/>
                    </a:cubicBezTo>
                    <a:lnTo>
                      <a:pt x="1460" y="11097"/>
                    </a:lnTo>
                    <a:cubicBezTo>
                      <a:pt x="1481" y="13141"/>
                      <a:pt x="1585" y="15206"/>
                      <a:pt x="1481" y="17250"/>
                    </a:cubicBezTo>
                    <a:cubicBezTo>
                      <a:pt x="1335" y="20107"/>
                      <a:pt x="772" y="22902"/>
                      <a:pt x="417" y="25739"/>
                    </a:cubicBezTo>
                    <a:cubicBezTo>
                      <a:pt x="0" y="28888"/>
                      <a:pt x="21" y="31954"/>
                      <a:pt x="167" y="35000"/>
                    </a:cubicBezTo>
                    <a:cubicBezTo>
                      <a:pt x="209" y="35813"/>
                      <a:pt x="250" y="36627"/>
                      <a:pt x="292" y="37419"/>
                    </a:cubicBezTo>
                    <a:cubicBezTo>
                      <a:pt x="313" y="37711"/>
                      <a:pt x="334" y="38003"/>
                      <a:pt x="355" y="38316"/>
                    </a:cubicBezTo>
                    <a:cubicBezTo>
                      <a:pt x="376" y="38837"/>
                      <a:pt x="417" y="39359"/>
                      <a:pt x="438" y="39880"/>
                    </a:cubicBezTo>
                    <a:cubicBezTo>
                      <a:pt x="459" y="40297"/>
                      <a:pt x="480" y="40715"/>
                      <a:pt x="501" y="41111"/>
                    </a:cubicBezTo>
                    <a:cubicBezTo>
                      <a:pt x="605" y="43009"/>
                      <a:pt x="668" y="44907"/>
                      <a:pt x="605" y="46826"/>
                    </a:cubicBezTo>
                    <a:lnTo>
                      <a:pt x="605" y="47222"/>
                    </a:lnTo>
                    <a:lnTo>
                      <a:pt x="605" y="47243"/>
                    </a:lnTo>
                    <a:lnTo>
                      <a:pt x="605" y="47827"/>
                    </a:lnTo>
                    <a:lnTo>
                      <a:pt x="626" y="48307"/>
                    </a:lnTo>
                    <a:cubicBezTo>
                      <a:pt x="730" y="50142"/>
                      <a:pt x="980" y="51957"/>
                      <a:pt x="1356" y="53751"/>
                    </a:cubicBezTo>
                    <a:cubicBezTo>
                      <a:pt x="1377" y="53813"/>
                      <a:pt x="1377" y="53876"/>
                      <a:pt x="1398" y="53959"/>
                    </a:cubicBezTo>
                    <a:cubicBezTo>
                      <a:pt x="1731" y="55649"/>
                      <a:pt x="2107" y="57338"/>
                      <a:pt x="2420" y="59048"/>
                    </a:cubicBezTo>
                    <a:lnTo>
                      <a:pt x="2420" y="59069"/>
                    </a:lnTo>
                    <a:cubicBezTo>
                      <a:pt x="2420" y="59111"/>
                      <a:pt x="2440" y="59174"/>
                      <a:pt x="2440" y="59215"/>
                    </a:cubicBezTo>
                    <a:cubicBezTo>
                      <a:pt x="2503" y="59632"/>
                      <a:pt x="2566" y="60029"/>
                      <a:pt x="2628" y="60425"/>
                    </a:cubicBezTo>
                    <a:cubicBezTo>
                      <a:pt x="2628" y="60446"/>
                      <a:pt x="2628" y="60446"/>
                      <a:pt x="2628" y="60446"/>
                    </a:cubicBezTo>
                    <a:cubicBezTo>
                      <a:pt x="2691" y="60863"/>
                      <a:pt x="2732" y="61280"/>
                      <a:pt x="2795" y="61697"/>
                    </a:cubicBezTo>
                    <a:cubicBezTo>
                      <a:pt x="2878" y="62511"/>
                      <a:pt x="2920" y="63345"/>
                      <a:pt x="2920" y="64158"/>
                    </a:cubicBezTo>
                    <a:lnTo>
                      <a:pt x="2920" y="65076"/>
                    </a:lnTo>
                    <a:lnTo>
                      <a:pt x="2920" y="65097"/>
                    </a:lnTo>
                    <a:lnTo>
                      <a:pt x="2920" y="65514"/>
                    </a:lnTo>
                    <a:lnTo>
                      <a:pt x="2920" y="65973"/>
                    </a:lnTo>
                    <a:cubicBezTo>
                      <a:pt x="2878" y="67204"/>
                      <a:pt x="2878" y="68413"/>
                      <a:pt x="2941" y="69623"/>
                    </a:cubicBezTo>
                    <a:cubicBezTo>
                      <a:pt x="2983" y="70186"/>
                      <a:pt x="3066" y="70749"/>
                      <a:pt x="3170" y="71292"/>
                    </a:cubicBezTo>
                    <a:cubicBezTo>
                      <a:pt x="3212" y="71417"/>
                      <a:pt x="3233" y="71521"/>
                      <a:pt x="3254" y="71625"/>
                    </a:cubicBezTo>
                    <a:cubicBezTo>
                      <a:pt x="3275" y="71730"/>
                      <a:pt x="3316" y="71834"/>
                      <a:pt x="3337" y="71917"/>
                    </a:cubicBezTo>
                    <a:cubicBezTo>
                      <a:pt x="3379" y="72063"/>
                      <a:pt x="3421" y="72209"/>
                      <a:pt x="3462" y="72355"/>
                    </a:cubicBezTo>
                    <a:cubicBezTo>
                      <a:pt x="3483" y="72418"/>
                      <a:pt x="3504" y="72501"/>
                      <a:pt x="3546" y="72564"/>
                    </a:cubicBezTo>
                    <a:cubicBezTo>
                      <a:pt x="3567" y="72627"/>
                      <a:pt x="3588" y="72668"/>
                      <a:pt x="3629" y="72731"/>
                    </a:cubicBezTo>
                    <a:cubicBezTo>
                      <a:pt x="3650" y="72773"/>
                      <a:pt x="3671" y="72814"/>
                      <a:pt x="3713" y="72856"/>
                    </a:cubicBezTo>
                    <a:cubicBezTo>
                      <a:pt x="3734" y="72898"/>
                      <a:pt x="3755" y="72919"/>
                      <a:pt x="3775" y="72939"/>
                    </a:cubicBezTo>
                    <a:cubicBezTo>
                      <a:pt x="3796" y="72960"/>
                      <a:pt x="3817" y="72981"/>
                      <a:pt x="3838" y="73002"/>
                    </a:cubicBezTo>
                    <a:lnTo>
                      <a:pt x="4881" y="73002"/>
                    </a:lnTo>
                    <a:lnTo>
                      <a:pt x="4943" y="72960"/>
                    </a:lnTo>
                    <a:cubicBezTo>
                      <a:pt x="5215" y="72731"/>
                      <a:pt x="5423" y="72460"/>
                      <a:pt x="5569" y="72147"/>
                    </a:cubicBezTo>
                    <a:cubicBezTo>
                      <a:pt x="5611" y="72063"/>
                      <a:pt x="5632" y="72001"/>
                      <a:pt x="5673" y="71917"/>
                    </a:cubicBezTo>
                    <a:cubicBezTo>
                      <a:pt x="5694" y="71834"/>
                      <a:pt x="5736" y="71751"/>
                      <a:pt x="5757" y="71667"/>
                    </a:cubicBezTo>
                    <a:cubicBezTo>
                      <a:pt x="5778" y="71605"/>
                      <a:pt x="5799" y="71542"/>
                      <a:pt x="5799" y="71500"/>
                    </a:cubicBezTo>
                    <a:cubicBezTo>
                      <a:pt x="5945" y="70916"/>
                      <a:pt x="6070" y="70311"/>
                      <a:pt x="6195" y="69707"/>
                    </a:cubicBezTo>
                    <a:cubicBezTo>
                      <a:pt x="6403" y="68559"/>
                      <a:pt x="6570" y="67371"/>
                      <a:pt x="6716" y="66202"/>
                    </a:cubicBezTo>
                    <a:cubicBezTo>
                      <a:pt x="6737" y="65973"/>
                      <a:pt x="6758" y="65744"/>
                      <a:pt x="6779" y="65535"/>
                    </a:cubicBezTo>
                    <a:cubicBezTo>
                      <a:pt x="6800" y="65347"/>
                      <a:pt x="6821" y="65160"/>
                      <a:pt x="6821" y="64972"/>
                    </a:cubicBezTo>
                    <a:lnTo>
                      <a:pt x="6821" y="64847"/>
                    </a:lnTo>
                    <a:cubicBezTo>
                      <a:pt x="6841" y="64638"/>
                      <a:pt x="6862" y="64430"/>
                      <a:pt x="6883" y="64242"/>
                    </a:cubicBezTo>
                    <a:cubicBezTo>
                      <a:pt x="6883" y="64096"/>
                      <a:pt x="6904" y="63950"/>
                      <a:pt x="6904" y="63804"/>
                    </a:cubicBezTo>
                    <a:cubicBezTo>
                      <a:pt x="6925" y="63616"/>
                      <a:pt x="6925" y="63408"/>
                      <a:pt x="6946" y="63241"/>
                    </a:cubicBezTo>
                    <a:cubicBezTo>
                      <a:pt x="6946" y="63074"/>
                      <a:pt x="6967" y="62928"/>
                      <a:pt x="6967" y="62761"/>
                    </a:cubicBezTo>
                    <a:lnTo>
                      <a:pt x="6967" y="62698"/>
                    </a:lnTo>
                    <a:lnTo>
                      <a:pt x="6967" y="62573"/>
                    </a:lnTo>
                    <a:lnTo>
                      <a:pt x="6967" y="62511"/>
                    </a:lnTo>
                    <a:cubicBezTo>
                      <a:pt x="6987" y="62156"/>
                      <a:pt x="7008" y="61822"/>
                      <a:pt x="7008" y="61489"/>
                    </a:cubicBezTo>
                    <a:lnTo>
                      <a:pt x="7008" y="61468"/>
                    </a:lnTo>
                    <a:cubicBezTo>
                      <a:pt x="7029" y="61072"/>
                      <a:pt x="7050" y="60675"/>
                      <a:pt x="7050" y="60300"/>
                    </a:cubicBezTo>
                    <a:lnTo>
                      <a:pt x="7050" y="59778"/>
                    </a:lnTo>
                    <a:lnTo>
                      <a:pt x="7050" y="59257"/>
                    </a:lnTo>
                    <a:cubicBezTo>
                      <a:pt x="7050" y="57964"/>
                      <a:pt x="7050" y="56671"/>
                      <a:pt x="7008" y="55357"/>
                    </a:cubicBezTo>
                    <a:lnTo>
                      <a:pt x="7008" y="54689"/>
                    </a:lnTo>
                    <a:cubicBezTo>
                      <a:pt x="7008" y="54501"/>
                      <a:pt x="7008" y="54293"/>
                      <a:pt x="7008" y="54084"/>
                    </a:cubicBezTo>
                    <a:lnTo>
                      <a:pt x="7008" y="54043"/>
                    </a:lnTo>
                    <a:lnTo>
                      <a:pt x="7008" y="53563"/>
                    </a:lnTo>
                    <a:lnTo>
                      <a:pt x="7008" y="53021"/>
                    </a:lnTo>
                    <a:cubicBezTo>
                      <a:pt x="7008" y="52770"/>
                      <a:pt x="6987" y="52520"/>
                      <a:pt x="6987" y="52270"/>
                    </a:cubicBezTo>
                    <a:cubicBezTo>
                      <a:pt x="6967" y="51331"/>
                      <a:pt x="6946" y="50393"/>
                      <a:pt x="6925" y="49454"/>
                    </a:cubicBezTo>
                    <a:lnTo>
                      <a:pt x="6925" y="49266"/>
                    </a:lnTo>
                    <a:cubicBezTo>
                      <a:pt x="6800" y="44386"/>
                      <a:pt x="6654" y="39484"/>
                      <a:pt x="6383" y="34603"/>
                    </a:cubicBezTo>
                    <a:cubicBezTo>
                      <a:pt x="6362" y="34520"/>
                      <a:pt x="6362" y="34457"/>
                      <a:pt x="6362" y="34395"/>
                    </a:cubicBezTo>
                    <a:cubicBezTo>
                      <a:pt x="6257" y="32476"/>
                      <a:pt x="6132" y="30578"/>
                      <a:pt x="5965" y="28659"/>
                    </a:cubicBezTo>
                    <a:cubicBezTo>
                      <a:pt x="5819" y="26740"/>
                      <a:pt x="5632" y="24821"/>
                      <a:pt x="5423" y="22902"/>
                    </a:cubicBezTo>
                    <a:cubicBezTo>
                      <a:pt x="5319" y="22026"/>
                      <a:pt x="5215" y="21171"/>
                      <a:pt x="5110" y="20295"/>
                    </a:cubicBezTo>
                    <a:cubicBezTo>
                      <a:pt x="5048" y="19920"/>
                      <a:pt x="5006" y="19523"/>
                      <a:pt x="4964" y="19127"/>
                    </a:cubicBezTo>
                    <a:cubicBezTo>
                      <a:pt x="4923" y="18731"/>
                      <a:pt x="4860" y="18355"/>
                      <a:pt x="4818" y="17959"/>
                    </a:cubicBezTo>
                    <a:cubicBezTo>
                      <a:pt x="4067" y="11973"/>
                      <a:pt x="3421" y="5945"/>
                      <a:pt x="43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2" name="Google Shape;1302;p16"/>
              <p:cNvSpPr/>
              <p:nvPr/>
            </p:nvSpPr>
            <p:spPr>
              <a:xfrm>
                <a:off x="8610200" y="2749650"/>
                <a:ext cx="310275" cy="1383925"/>
              </a:xfrm>
              <a:custGeom>
                <a:avLst/>
                <a:gdLst/>
                <a:ahLst/>
                <a:cxnLst/>
                <a:rect l="l" t="t" r="r" b="b"/>
                <a:pathLst>
                  <a:path w="12411" h="55357" extrusionOk="0">
                    <a:moveTo>
                      <a:pt x="11013" y="1"/>
                    </a:moveTo>
                    <a:lnTo>
                      <a:pt x="11013" y="1"/>
                    </a:lnTo>
                    <a:cubicBezTo>
                      <a:pt x="11076" y="1502"/>
                      <a:pt x="10930" y="3004"/>
                      <a:pt x="10596" y="4464"/>
                    </a:cubicBezTo>
                    <a:cubicBezTo>
                      <a:pt x="10575" y="4527"/>
                      <a:pt x="10575" y="4568"/>
                      <a:pt x="10555" y="4631"/>
                    </a:cubicBezTo>
                    <a:cubicBezTo>
                      <a:pt x="9762" y="8073"/>
                      <a:pt x="8135" y="11389"/>
                      <a:pt x="6925" y="14789"/>
                    </a:cubicBezTo>
                    <a:cubicBezTo>
                      <a:pt x="6842" y="14997"/>
                      <a:pt x="6779" y="15206"/>
                      <a:pt x="6696" y="15456"/>
                    </a:cubicBezTo>
                    <a:cubicBezTo>
                      <a:pt x="6612" y="15686"/>
                      <a:pt x="6529" y="15936"/>
                      <a:pt x="6466" y="16165"/>
                    </a:cubicBezTo>
                    <a:cubicBezTo>
                      <a:pt x="6154" y="17146"/>
                      <a:pt x="5903" y="18147"/>
                      <a:pt x="5695" y="19148"/>
                    </a:cubicBezTo>
                    <a:cubicBezTo>
                      <a:pt x="4923" y="23340"/>
                      <a:pt x="5465" y="27699"/>
                      <a:pt x="4965" y="31954"/>
                    </a:cubicBezTo>
                    <a:cubicBezTo>
                      <a:pt x="4819" y="33102"/>
                      <a:pt x="4610" y="34249"/>
                      <a:pt x="4339" y="35375"/>
                    </a:cubicBezTo>
                    <a:lnTo>
                      <a:pt x="4172" y="36105"/>
                    </a:lnTo>
                    <a:cubicBezTo>
                      <a:pt x="4109" y="36314"/>
                      <a:pt x="4047" y="36543"/>
                      <a:pt x="4005" y="36752"/>
                    </a:cubicBezTo>
                    <a:cubicBezTo>
                      <a:pt x="3817" y="37377"/>
                      <a:pt x="3651" y="38024"/>
                      <a:pt x="3463" y="38650"/>
                    </a:cubicBezTo>
                    <a:cubicBezTo>
                      <a:pt x="3171" y="39630"/>
                      <a:pt x="2837" y="40610"/>
                      <a:pt x="2524" y="41591"/>
                    </a:cubicBezTo>
                    <a:cubicBezTo>
                      <a:pt x="2483" y="41757"/>
                      <a:pt x="2420" y="41924"/>
                      <a:pt x="2378" y="42091"/>
                    </a:cubicBezTo>
                    <a:cubicBezTo>
                      <a:pt x="2316" y="42279"/>
                      <a:pt x="2253" y="42446"/>
                      <a:pt x="2211" y="42613"/>
                    </a:cubicBezTo>
                    <a:cubicBezTo>
                      <a:pt x="1607" y="44511"/>
                      <a:pt x="1023" y="46388"/>
                      <a:pt x="605" y="48286"/>
                    </a:cubicBezTo>
                    <a:cubicBezTo>
                      <a:pt x="605" y="48327"/>
                      <a:pt x="605" y="48369"/>
                      <a:pt x="605" y="48390"/>
                    </a:cubicBezTo>
                    <a:cubicBezTo>
                      <a:pt x="585" y="48432"/>
                      <a:pt x="564" y="48494"/>
                      <a:pt x="564" y="48536"/>
                    </a:cubicBezTo>
                    <a:cubicBezTo>
                      <a:pt x="522" y="48745"/>
                      <a:pt x="480" y="48974"/>
                      <a:pt x="439" y="49183"/>
                    </a:cubicBezTo>
                    <a:cubicBezTo>
                      <a:pt x="439" y="49204"/>
                      <a:pt x="439" y="49204"/>
                      <a:pt x="439" y="49204"/>
                    </a:cubicBezTo>
                    <a:cubicBezTo>
                      <a:pt x="355" y="49621"/>
                      <a:pt x="293" y="50017"/>
                      <a:pt x="230" y="50413"/>
                    </a:cubicBezTo>
                    <a:cubicBezTo>
                      <a:pt x="230" y="50434"/>
                      <a:pt x="230" y="50434"/>
                      <a:pt x="230" y="50455"/>
                    </a:cubicBezTo>
                    <a:cubicBezTo>
                      <a:pt x="147" y="50976"/>
                      <a:pt x="105" y="51519"/>
                      <a:pt x="63" y="52040"/>
                    </a:cubicBezTo>
                    <a:cubicBezTo>
                      <a:pt x="42" y="52061"/>
                      <a:pt x="42" y="52082"/>
                      <a:pt x="63" y="52103"/>
                    </a:cubicBezTo>
                    <a:cubicBezTo>
                      <a:pt x="42" y="52290"/>
                      <a:pt x="21" y="52499"/>
                      <a:pt x="21" y="52708"/>
                    </a:cubicBezTo>
                    <a:cubicBezTo>
                      <a:pt x="1" y="52833"/>
                      <a:pt x="1" y="52979"/>
                      <a:pt x="1" y="53104"/>
                    </a:cubicBezTo>
                    <a:lnTo>
                      <a:pt x="1" y="53187"/>
                    </a:lnTo>
                    <a:lnTo>
                      <a:pt x="1" y="53813"/>
                    </a:lnTo>
                    <a:cubicBezTo>
                      <a:pt x="1" y="54084"/>
                      <a:pt x="1" y="54355"/>
                      <a:pt x="21" y="54626"/>
                    </a:cubicBezTo>
                    <a:cubicBezTo>
                      <a:pt x="21" y="54731"/>
                      <a:pt x="42" y="54856"/>
                      <a:pt x="42" y="54981"/>
                    </a:cubicBezTo>
                    <a:cubicBezTo>
                      <a:pt x="63" y="55064"/>
                      <a:pt x="84" y="55148"/>
                      <a:pt x="84" y="55252"/>
                    </a:cubicBezTo>
                    <a:cubicBezTo>
                      <a:pt x="105" y="55294"/>
                      <a:pt x="105" y="55336"/>
                      <a:pt x="105" y="55356"/>
                    </a:cubicBezTo>
                    <a:lnTo>
                      <a:pt x="439" y="55356"/>
                    </a:lnTo>
                    <a:cubicBezTo>
                      <a:pt x="668" y="55356"/>
                      <a:pt x="877" y="55336"/>
                      <a:pt x="1106" y="55336"/>
                    </a:cubicBezTo>
                    <a:lnTo>
                      <a:pt x="1607" y="55336"/>
                    </a:lnTo>
                    <a:cubicBezTo>
                      <a:pt x="2065" y="55315"/>
                      <a:pt x="2524" y="55294"/>
                      <a:pt x="2962" y="55273"/>
                    </a:cubicBezTo>
                    <a:lnTo>
                      <a:pt x="3087" y="55273"/>
                    </a:lnTo>
                    <a:lnTo>
                      <a:pt x="3233" y="55252"/>
                    </a:lnTo>
                    <a:lnTo>
                      <a:pt x="3651" y="55252"/>
                    </a:lnTo>
                    <a:lnTo>
                      <a:pt x="3651" y="55231"/>
                    </a:lnTo>
                    <a:cubicBezTo>
                      <a:pt x="3651" y="55231"/>
                      <a:pt x="3651" y="55210"/>
                      <a:pt x="3651" y="55210"/>
                    </a:cubicBezTo>
                    <a:lnTo>
                      <a:pt x="3651" y="54960"/>
                    </a:lnTo>
                    <a:cubicBezTo>
                      <a:pt x="3630" y="54856"/>
                      <a:pt x="3630" y="54731"/>
                      <a:pt x="3630" y="54626"/>
                    </a:cubicBezTo>
                    <a:cubicBezTo>
                      <a:pt x="3630" y="54314"/>
                      <a:pt x="3609" y="54042"/>
                      <a:pt x="3630" y="53792"/>
                    </a:cubicBezTo>
                    <a:cubicBezTo>
                      <a:pt x="3671" y="53292"/>
                      <a:pt x="3713" y="52791"/>
                      <a:pt x="3797" y="52270"/>
                    </a:cubicBezTo>
                    <a:cubicBezTo>
                      <a:pt x="3817" y="52103"/>
                      <a:pt x="3838" y="51915"/>
                      <a:pt x="3859" y="51748"/>
                    </a:cubicBezTo>
                    <a:cubicBezTo>
                      <a:pt x="3880" y="51665"/>
                      <a:pt x="3901" y="51602"/>
                      <a:pt x="3901" y="51540"/>
                    </a:cubicBezTo>
                    <a:cubicBezTo>
                      <a:pt x="3922" y="51435"/>
                      <a:pt x="3922" y="51331"/>
                      <a:pt x="3963" y="51227"/>
                    </a:cubicBezTo>
                    <a:cubicBezTo>
                      <a:pt x="4005" y="50976"/>
                      <a:pt x="4047" y="50705"/>
                      <a:pt x="4109" y="50455"/>
                    </a:cubicBezTo>
                    <a:cubicBezTo>
                      <a:pt x="4151" y="50226"/>
                      <a:pt x="4214" y="49996"/>
                      <a:pt x="4255" y="49788"/>
                    </a:cubicBezTo>
                    <a:cubicBezTo>
                      <a:pt x="4652" y="48056"/>
                      <a:pt x="5173" y="46325"/>
                      <a:pt x="5716" y="44615"/>
                    </a:cubicBezTo>
                    <a:cubicBezTo>
                      <a:pt x="5841" y="44239"/>
                      <a:pt x="5966" y="43822"/>
                      <a:pt x="6070" y="43468"/>
                    </a:cubicBezTo>
                    <a:cubicBezTo>
                      <a:pt x="6174" y="43113"/>
                      <a:pt x="6300" y="42759"/>
                      <a:pt x="6404" y="42425"/>
                    </a:cubicBezTo>
                    <a:cubicBezTo>
                      <a:pt x="6404" y="42404"/>
                      <a:pt x="6404" y="42404"/>
                      <a:pt x="6404" y="42404"/>
                    </a:cubicBezTo>
                    <a:cubicBezTo>
                      <a:pt x="6654" y="41570"/>
                      <a:pt x="6904" y="40756"/>
                      <a:pt x="7113" y="39943"/>
                    </a:cubicBezTo>
                    <a:lnTo>
                      <a:pt x="7134" y="39859"/>
                    </a:lnTo>
                    <a:cubicBezTo>
                      <a:pt x="7155" y="39797"/>
                      <a:pt x="7176" y="39755"/>
                      <a:pt x="7176" y="39713"/>
                    </a:cubicBezTo>
                    <a:cubicBezTo>
                      <a:pt x="8177" y="35980"/>
                      <a:pt x="9178" y="32226"/>
                      <a:pt x="9595" y="28409"/>
                    </a:cubicBezTo>
                    <a:cubicBezTo>
                      <a:pt x="9741" y="27178"/>
                      <a:pt x="9824" y="25947"/>
                      <a:pt x="9887" y="24696"/>
                    </a:cubicBezTo>
                    <a:cubicBezTo>
                      <a:pt x="9908" y="24300"/>
                      <a:pt x="9950" y="23924"/>
                      <a:pt x="9970" y="23528"/>
                    </a:cubicBezTo>
                    <a:cubicBezTo>
                      <a:pt x="9991" y="23111"/>
                      <a:pt x="10012" y="22694"/>
                      <a:pt x="10054" y="22297"/>
                    </a:cubicBezTo>
                    <a:cubicBezTo>
                      <a:pt x="10137" y="20858"/>
                      <a:pt x="10304" y="19440"/>
                      <a:pt x="10575" y="18042"/>
                    </a:cubicBezTo>
                    <a:cubicBezTo>
                      <a:pt x="10951" y="15998"/>
                      <a:pt x="11577" y="14017"/>
                      <a:pt x="11952" y="11994"/>
                    </a:cubicBezTo>
                    <a:cubicBezTo>
                      <a:pt x="12369" y="9616"/>
                      <a:pt x="12411" y="7197"/>
                      <a:pt x="12098" y="4819"/>
                    </a:cubicBezTo>
                    <a:cubicBezTo>
                      <a:pt x="12098" y="4631"/>
                      <a:pt x="12056" y="4464"/>
                      <a:pt x="12035" y="4297"/>
                    </a:cubicBezTo>
                    <a:cubicBezTo>
                      <a:pt x="12015" y="4110"/>
                      <a:pt x="11994" y="3922"/>
                      <a:pt x="11952" y="3755"/>
                    </a:cubicBezTo>
                    <a:cubicBezTo>
                      <a:pt x="11743" y="2483"/>
                      <a:pt x="11431" y="1231"/>
                      <a:pt x="110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3" name="Google Shape;1303;p16"/>
              <p:cNvSpPr/>
              <p:nvPr/>
            </p:nvSpPr>
            <p:spPr>
              <a:xfrm>
                <a:off x="8606550" y="2725150"/>
                <a:ext cx="318100" cy="1410500"/>
              </a:xfrm>
              <a:custGeom>
                <a:avLst/>
                <a:gdLst/>
                <a:ahLst/>
                <a:cxnLst/>
                <a:rect l="l" t="t" r="r" b="b"/>
                <a:pathLst>
                  <a:path w="12724" h="56420" extrusionOk="0">
                    <a:moveTo>
                      <a:pt x="552" y="51600"/>
                    </a:moveTo>
                    <a:lnTo>
                      <a:pt x="552" y="51600"/>
                    </a:lnTo>
                    <a:cubicBezTo>
                      <a:pt x="543" y="51642"/>
                      <a:pt x="543" y="51674"/>
                      <a:pt x="543" y="51706"/>
                    </a:cubicBezTo>
                    <a:cubicBezTo>
                      <a:pt x="546" y="51671"/>
                      <a:pt x="549" y="51635"/>
                      <a:pt x="552" y="51600"/>
                    </a:cubicBezTo>
                    <a:close/>
                    <a:moveTo>
                      <a:pt x="10993" y="0"/>
                    </a:moveTo>
                    <a:lnTo>
                      <a:pt x="11034" y="1085"/>
                    </a:lnTo>
                    <a:cubicBezTo>
                      <a:pt x="11222" y="5006"/>
                      <a:pt x="9720" y="8761"/>
                      <a:pt x="8281" y="12390"/>
                    </a:cubicBezTo>
                    <a:cubicBezTo>
                      <a:pt x="7906" y="13307"/>
                      <a:pt x="7530" y="14246"/>
                      <a:pt x="7176" y="15185"/>
                    </a:cubicBezTo>
                    <a:cubicBezTo>
                      <a:pt x="7113" y="15393"/>
                      <a:pt x="7030" y="15623"/>
                      <a:pt x="6946" y="15831"/>
                    </a:cubicBezTo>
                    <a:cubicBezTo>
                      <a:pt x="6884" y="16061"/>
                      <a:pt x="6779" y="16290"/>
                      <a:pt x="6717" y="16520"/>
                    </a:cubicBezTo>
                    <a:cubicBezTo>
                      <a:pt x="6300" y="17708"/>
                      <a:pt x="5966" y="18939"/>
                      <a:pt x="5716" y="20190"/>
                    </a:cubicBezTo>
                    <a:cubicBezTo>
                      <a:pt x="5278" y="22526"/>
                      <a:pt x="5257" y="24988"/>
                      <a:pt x="5236" y="27345"/>
                    </a:cubicBezTo>
                    <a:cubicBezTo>
                      <a:pt x="5257" y="29222"/>
                      <a:pt x="5173" y="31120"/>
                      <a:pt x="4986" y="32997"/>
                    </a:cubicBezTo>
                    <a:cubicBezTo>
                      <a:pt x="4881" y="33894"/>
                      <a:pt x="4735" y="34770"/>
                      <a:pt x="4547" y="35646"/>
                    </a:cubicBezTo>
                    <a:cubicBezTo>
                      <a:pt x="4485" y="35896"/>
                      <a:pt x="4422" y="36167"/>
                      <a:pt x="4360" y="36418"/>
                    </a:cubicBezTo>
                    <a:cubicBezTo>
                      <a:pt x="4318" y="36668"/>
                      <a:pt x="4255" y="36897"/>
                      <a:pt x="4193" y="37127"/>
                    </a:cubicBezTo>
                    <a:cubicBezTo>
                      <a:pt x="4026" y="37752"/>
                      <a:pt x="3859" y="38357"/>
                      <a:pt x="3692" y="38983"/>
                    </a:cubicBezTo>
                    <a:cubicBezTo>
                      <a:pt x="3379" y="40047"/>
                      <a:pt x="3046" y="41090"/>
                      <a:pt x="2712" y="42133"/>
                    </a:cubicBezTo>
                    <a:cubicBezTo>
                      <a:pt x="2670" y="42279"/>
                      <a:pt x="2608" y="42445"/>
                      <a:pt x="2566" y="42591"/>
                    </a:cubicBezTo>
                    <a:cubicBezTo>
                      <a:pt x="2566" y="42591"/>
                      <a:pt x="2545" y="42612"/>
                      <a:pt x="2545" y="42633"/>
                    </a:cubicBezTo>
                    <a:lnTo>
                      <a:pt x="2378" y="43134"/>
                    </a:lnTo>
                    <a:cubicBezTo>
                      <a:pt x="1815" y="44948"/>
                      <a:pt x="1231" y="46805"/>
                      <a:pt x="772" y="48703"/>
                    </a:cubicBezTo>
                    <a:cubicBezTo>
                      <a:pt x="731" y="48911"/>
                      <a:pt x="689" y="49141"/>
                      <a:pt x="626" y="49349"/>
                    </a:cubicBezTo>
                    <a:lnTo>
                      <a:pt x="605" y="49433"/>
                    </a:lnTo>
                    <a:lnTo>
                      <a:pt x="605" y="49453"/>
                    </a:lnTo>
                    <a:cubicBezTo>
                      <a:pt x="605" y="49495"/>
                      <a:pt x="585" y="49537"/>
                      <a:pt x="585" y="49579"/>
                    </a:cubicBezTo>
                    <a:cubicBezTo>
                      <a:pt x="543" y="49808"/>
                      <a:pt x="501" y="50017"/>
                      <a:pt x="459" y="50246"/>
                    </a:cubicBezTo>
                    <a:cubicBezTo>
                      <a:pt x="459" y="50267"/>
                      <a:pt x="459" y="50267"/>
                      <a:pt x="459" y="50288"/>
                    </a:cubicBezTo>
                    <a:cubicBezTo>
                      <a:pt x="376" y="50663"/>
                      <a:pt x="313" y="51060"/>
                      <a:pt x="251" y="51435"/>
                    </a:cubicBezTo>
                    <a:cubicBezTo>
                      <a:pt x="188" y="51977"/>
                      <a:pt x="126" y="52520"/>
                      <a:pt x="84" y="53083"/>
                    </a:cubicBezTo>
                    <a:cubicBezTo>
                      <a:pt x="63" y="53312"/>
                      <a:pt x="42" y="53542"/>
                      <a:pt x="21" y="53771"/>
                    </a:cubicBezTo>
                    <a:cubicBezTo>
                      <a:pt x="21" y="53917"/>
                      <a:pt x="21" y="54084"/>
                      <a:pt x="21" y="54230"/>
                    </a:cubicBezTo>
                    <a:lnTo>
                      <a:pt x="21" y="54814"/>
                    </a:lnTo>
                    <a:lnTo>
                      <a:pt x="21" y="54835"/>
                    </a:lnTo>
                    <a:lnTo>
                      <a:pt x="21" y="55314"/>
                    </a:lnTo>
                    <a:cubicBezTo>
                      <a:pt x="1" y="55335"/>
                      <a:pt x="1" y="55356"/>
                      <a:pt x="21" y="55377"/>
                    </a:cubicBezTo>
                    <a:lnTo>
                      <a:pt x="21" y="55669"/>
                    </a:lnTo>
                    <a:cubicBezTo>
                      <a:pt x="21" y="55773"/>
                      <a:pt x="21" y="55940"/>
                      <a:pt x="42" y="56065"/>
                    </a:cubicBezTo>
                    <a:cubicBezTo>
                      <a:pt x="63" y="56190"/>
                      <a:pt x="63" y="56253"/>
                      <a:pt x="84" y="56336"/>
                    </a:cubicBezTo>
                    <a:lnTo>
                      <a:pt x="84" y="56399"/>
                    </a:lnTo>
                    <a:cubicBezTo>
                      <a:pt x="84" y="56399"/>
                      <a:pt x="84" y="56420"/>
                      <a:pt x="84" y="56420"/>
                    </a:cubicBezTo>
                    <a:lnTo>
                      <a:pt x="397" y="56420"/>
                    </a:lnTo>
                    <a:cubicBezTo>
                      <a:pt x="397" y="56399"/>
                      <a:pt x="397" y="56399"/>
                      <a:pt x="397" y="56378"/>
                    </a:cubicBezTo>
                    <a:cubicBezTo>
                      <a:pt x="376" y="56316"/>
                      <a:pt x="376" y="56253"/>
                      <a:pt x="355" y="56190"/>
                    </a:cubicBezTo>
                    <a:cubicBezTo>
                      <a:pt x="334" y="56024"/>
                      <a:pt x="313" y="55836"/>
                      <a:pt x="313" y="55669"/>
                    </a:cubicBezTo>
                    <a:cubicBezTo>
                      <a:pt x="293" y="55210"/>
                      <a:pt x="293" y="54751"/>
                      <a:pt x="293" y="54292"/>
                    </a:cubicBezTo>
                    <a:cubicBezTo>
                      <a:pt x="293" y="53917"/>
                      <a:pt x="334" y="53562"/>
                      <a:pt x="355" y="53187"/>
                    </a:cubicBezTo>
                    <a:lnTo>
                      <a:pt x="355" y="53104"/>
                    </a:lnTo>
                    <a:lnTo>
                      <a:pt x="355" y="53041"/>
                    </a:lnTo>
                    <a:lnTo>
                      <a:pt x="355" y="53020"/>
                    </a:lnTo>
                    <a:cubicBezTo>
                      <a:pt x="397" y="52582"/>
                      <a:pt x="439" y="52144"/>
                      <a:pt x="501" y="51727"/>
                    </a:cubicBezTo>
                    <a:cubicBezTo>
                      <a:pt x="501" y="51664"/>
                      <a:pt x="501" y="51623"/>
                      <a:pt x="522" y="51581"/>
                    </a:cubicBezTo>
                    <a:cubicBezTo>
                      <a:pt x="546" y="51415"/>
                      <a:pt x="569" y="51253"/>
                      <a:pt x="594" y="51092"/>
                    </a:cubicBezTo>
                    <a:lnTo>
                      <a:pt x="594" y="51092"/>
                    </a:lnTo>
                    <a:cubicBezTo>
                      <a:pt x="582" y="51264"/>
                      <a:pt x="567" y="51433"/>
                      <a:pt x="552" y="51600"/>
                    </a:cubicBezTo>
                    <a:lnTo>
                      <a:pt x="552" y="51600"/>
                    </a:lnTo>
                    <a:cubicBezTo>
                      <a:pt x="555" y="51588"/>
                      <a:pt x="559" y="51574"/>
                      <a:pt x="564" y="51560"/>
                    </a:cubicBezTo>
                    <a:cubicBezTo>
                      <a:pt x="626" y="51143"/>
                      <a:pt x="689" y="50726"/>
                      <a:pt x="772" y="50288"/>
                    </a:cubicBezTo>
                    <a:cubicBezTo>
                      <a:pt x="814" y="50058"/>
                      <a:pt x="877" y="49829"/>
                      <a:pt x="918" y="49599"/>
                    </a:cubicBezTo>
                    <a:lnTo>
                      <a:pt x="877" y="49599"/>
                    </a:lnTo>
                    <a:cubicBezTo>
                      <a:pt x="897" y="49537"/>
                      <a:pt x="897" y="49453"/>
                      <a:pt x="918" y="49370"/>
                    </a:cubicBezTo>
                    <a:cubicBezTo>
                      <a:pt x="1294" y="47639"/>
                      <a:pt x="1815" y="45929"/>
                      <a:pt x="2337" y="44239"/>
                    </a:cubicBezTo>
                    <a:cubicBezTo>
                      <a:pt x="2399" y="44072"/>
                      <a:pt x="2441" y="43885"/>
                      <a:pt x="2503" y="43718"/>
                    </a:cubicBezTo>
                    <a:cubicBezTo>
                      <a:pt x="2566" y="43551"/>
                      <a:pt x="2608" y="43384"/>
                      <a:pt x="2670" y="43196"/>
                    </a:cubicBezTo>
                    <a:cubicBezTo>
                      <a:pt x="2733" y="43029"/>
                      <a:pt x="2775" y="42883"/>
                      <a:pt x="2837" y="42717"/>
                    </a:cubicBezTo>
                    <a:cubicBezTo>
                      <a:pt x="3067" y="41966"/>
                      <a:pt x="3317" y="41194"/>
                      <a:pt x="3546" y="40443"/>
                    </a:cubicBezTo>
                    <a:cubicBezTo>
                      <a:pt x="3755" y="39796"/>
                      <a:pt x="3943" y="39129"/>
                      <a:pt x="4130" y="38482"/>
                    </a:cubicBezTo>
                    <a:cubicBezTo>
                      <a:pt x="4193" y="38274"/>
                      <a:pt x="4235" y="38065"/>
                      <a:pt x="4297" y="37857"/>
                    </a:cubicBezTo>
                    <a:cubicBezTo>
                      <a:pt x="4360" y="37627"/>
                      <a:pt x="4422" y="37419"/>
                      <a:pt x="4464" y="37189"/>
                    </a:cubicBezTo>
                    <a:cubicBezTo>
                      <a:pt x="4819" y="35834"/>
                      <a:pt x="5069" y="34457"/>
                      <a:pt x="5257" y="33059"/>
                    </a:cubicBezTo>
                    <a:cubicBezTo>
                      <a:pt x="5444" y="31161"/>
                      <a:pt x="5528" y="29263"/>
                      <a:pt x="5507" y="27365"/>
                    </a:cubicBezTo>
                    <a:cubicBezTo>
                      <a:pt x="5528" y="25009"/>
                      <a:pt x="5549" y="22589"/>
                      <a:pt x="5987" y="20274"/>
                    </a:cubicBezTo>
                    <a:cubicBezTo>
                      <a:pt x="6133" y="19544"/>
                      <a:pt x="6300" y="18814"/>
                      <a:pt x="6508" y="18084"/>
                    </a:cubicBezTo>
                    <a:cubicBezTo>
                      <a:pt x="6592" y="17834"/>
                      <a:pt x="6654" y="17562"/>
                      <a:pt x="6758" y="17312"/>
                    </a:cubicBezTo>
                    <a:cubicBezTo>
                      <a:pt x="6842" y="17041"/>
                      <a:pt x="6904" y="16832"/>
                      <a:pt x="6988" y="16603"/>
                    </a:cubicBezTo>
                    <a:cubicBezTo>
                      <a:pt x="7447" y="15226"/>
                      <a:pt x="7989" y="13871"/>
                      <a:pt x="8531" y="12536"/>
                    </a:cubicBezTo>
                    <a:cubicBezTo>
                      <a:pt x="9407" y="10325"/>
                      <a:pt x="10304" y="8093"/>
                      <a:pt x="10826" y="5778"/>
                    </a:cubicBezTo>
                    <a:cubicBezTo>
                      <a:pt x="10847" y="5715"/>
                      <a:pt x="10867" y="5674"/>
                      <a:pt x="10867" y="5611"/>
                    </a:cubicBezTo>
                    <a:cubicBezTo>
                      <a:pt x="11139" y="4464"/>
                      <a:pt x="11285" y="3296"/>
                      <a:pt x="11326" y="2128"/>
                    </a:cubicBezTo>
                    <a:cubicBezTo>
                      <a:pt x="11639" y="3192"/>
                      <a:pt x="11869" y="4276"/>
                      <a:pt x="12015" y="5361"/>
                    </a:cubicBezTo>
                    <a:cubicBezTo>
                      <a:pt x="12056" y="5548"/>
                      <a:pt x="12077" y="5736"/>
                      <a:pt x="12098" y="5903"/>
                    </a:cubicBezTo>
                    <a:cubicBezTo>
                      <a:pt x="12119" y="6091"/>
                      <a:pt x="12140" y="6258"/>
                      <a:pt x="12161" y="6424"/>
                    </a:cubicBezTo>
                    <a:cubicBezTo>
                      <a:pt x="12369" y="8615"/>
                      <a:pt x="12286" y="10825"/>
                      <a:pt x="11889" y="12974"/>
                    </a:cubicBezTo>
                    <a:cubicBezTo>
                      <a:pt x="11702" y="14017"/>
                      <a:pt x="11451" y="15059"/>
                      <a:pt x="11201" y="16082"/>
                    </a:cubicBezTo>
                    <a:cubicBezTo>
                      <a:pt x="10951" y="17041"/>
                      <a:pt x="10701" y="18021"/>
                      <a:pt x="10513" y="19022"/>
                    </a:cubicBezTo>
                    <a:cubicBezTo>
                      <a:pt x="10200" y="20837"/>
                      <a:pt x="10012" y="22652"/>
                      <a:pt x="9929" y="24487"/>
                    </a:cubicBezTo>
                    <a:cubicBezTo>
                      <a:pt x="9908" y="24779"/>
                      <a:pt x="9887" y="25050"/>
                      <a:pt x="9866" y="25342"/>
                    </a:cubicBezTo>
                    <a:cubicBezTo>
                      <a:pt x="9866" y="25467"/>
                      <a:pt x="9845" y="25593"/>
                      <a:pt x="9845" y="25697"/>
                    </a:cubicBezTo>
                    <a:cubicBezTo>
                      <a:pt x="9824" y="26093"/>
                      <a:pt x="9804" y="26489"/>
                      <a:pt x="9783" y="26865"/>
                    </a:cubicBezTo>
                    <a:cubicBezTo>
                      <a:pt x="9720" y="27720"/>
                      <a:pt x="9658" y="28554"/>
                      <a:pt x="9553" y="29389"/>
                    </a:cubicBezTo>
                    <a:cubicBezTo>
                      <a:pt x="9115" y="33226"/>
                      <a:pt x="8114" y="37043"/>
                      <a:pt x="7134" y="40714"/>
                    </a:cubicBezTo>
                    <a:cubicBezTo>
                      <a:pt x="7134" y="40756"/>
                      <a:pt x="7113" y="40777"/>
                      <a:pt x="7092" y="40818"/>
                    </a:cubicBezTo>
                    <a:lnTo>
                      <a:pt x="7071" y="40944"/>
                    </a:lnTo>
                    <a:cubicBezTo>
                      <a:pt x="6946" y="41382"/>
                      <a:pt x="6821" y="41841"/>
                      <a:pt x="6675" y="42299"/>
                    </a:cubicBezTo>
                    <a:cubicBezTo>
                      <a:pt x="6571" y="42654"/>
                      <a:pt x="6466" y="43009"/>
                      <a:pt x="6362" y="43384"/>
                    </a:cubicBezTo>
                    <a:cubicBezTo>
                      <a:pt x="6237" y="43739"/>
                      <a:pt x="6133" y="44093"/>
                      <a:pt x="6028" y="44469"/>
                    </a:cubicBezTo>
                    <a:cubicBezTo>
                      <a:pt x="5987" y="44615"/>
                      <a:pt x="5924" y="44761"/>
                      <a:pt x="5882" y="44907"/>
                    </a:cubicBezTo>
                    <a:cubicBezTo>
                      <a:pt x="5340" y="46638"/>
                      <a:pt x="4777" y="48411"/>
                      <a:pt x="4339" y="50184"/>
                    </a:cubicBezTo>
                    <a:cubicBezTo>
                      <a:pt x="4297" y="50371"/>
                      <a:pt x="4255" y="50559"/>
                      <a:pt x="4214" y="50747"/>
                    </a:cubicBezTo>
                    <a:lnTo>
                      <a:pt x="4214" y="50768"/>
                    </a:lnTo>
                    <a:cubicBezTo>
                      <a:pt x="4151" y="50997"/>
                      <a:pt x="4109" y="51206"/>
                      <a:pt x="4068" y="51435"/>
                    </a:cubicBezTo>
                    <a:cubicBezTo>
                      <a:pt x="3963" y="51915"/>
                      <a:pt x="3880" y="52394"/>
                      <a:pt x="3797" y="52874"/>
                    </a:cubicBezTo>
                    <a:cubicBezTo>
                      <a:pt x="3776" y="53020"/>
                      <a:pt x="3755" y="53166"/>
                      <a:pt x="3734" y="53291"/>
                    </a:cubicBezTo>
                    <a:cubicBezTo>
                      <a:pt x="3671" y="53813"/>
                      <a:pt x="3609" y="54313"/>
                      <a:pt x="3567" y="54814"/>
                    </a:cubicBezTo>
                    <a:cubicBezTo>
                      <a:pt x="3567" y="55064"/>
                      <a:pt x="3567" y="55335"/>
                      <a:pt x="3567" y="55627"/>
                    </a:cubicBezTo>
                    <a:lnTo>
                      <a:pt x="3567" y="55732"/>
                    </a:lnTo>
                    <a:lnTo>
                      <a:pt x="3567" y="55982"/>
                    </a:lnTo>
                    <a:lnTo>
                      <a:pt x="3567" y="56211"/>
                    </a:lnTo>
                    <a:lnTo>
                      <a:pt x="3567" y="56232"/>
                    </a:lnTo>
                    <a:cubicBezTo>
                      <a:pt x="3588" y="56253"/>
                      <a:pt x="3588" y="56274"/>
                      <a:pt x="3567" y="56316"/>
                    </a:cubicBezTo>
                    <a:lnTo>
                      <a:pt x="3880" y="56316"/>
                    </a:lnTo>
                    <a:lnTo>
                      <a:pt x="3880" y="56274"/>
                    </a:lnTo>
                    <a:lnTo>
                      <a:pt x="3880" y="56044"/>
                    </a:lnTo>
                    <a:cubicBezTo>
                      <a:pt x="3880" y="55961"/>
                      <a:pt x="3880" y="55836"/>
                      <a:pt x="3859" y="55732"/>
                    </a:cubicBezTo>
                    <a:lnTo>
                      <a:pt x="3859" y="55690"/>
                    </a:lnTo>
                    <a:cubicBezTo>
                      <a:pt x="3859" y="55669"/>
                      <a:pt x="3859" y="55669"/>
                      <a:pt x="3859" y="55648"/>
                    </a:cubicBezTo>
                    <a:cubicBezTo>
                      <a:pt x="3859" y="55440"/>
                      <a:pt x="3838" y="55252"/>
                      <a:pt x="3859" y="55064"/>
                    </a:cubicBezTo>
                    <a:cubicBezTo>
                      <a:pt x="3859" y="55064"/>
                      <a:pt x="3859" y="55043"/>
                      <a:pt x="3859" y="55043"/>
                    </a:cubicBezTo>
                    <a:lnTo>
                      <a:pt x="3859" y="54856"/>
                    </a:lnTo>
                    <a:cubicBezTo>
                      <a:pt x="3901" y="54397"/>
                      <a:pt x="3943" y="53917"/>
                      <a:pt x="4005" y="53437"/>
                    </a:cubicBezTo>
                    <a:cubicBezTo>
                      <a:pt x="4005" y="53396"/>
                      <a:pt x="4005" y="53375"/>
                      <a:pt x="4026" y="53333"/>
                    </a:cubicBezTo>
                    <a:cubicBezTo>
                      <a:pt x="4047" y="53166"/>
                      <a:pt x="4068" y="52999"/>
                      <a:pt x="4089" y="52832"/>
                    </a:cubicBezTo>
                    <a:cubicBezTo>
                      <a:pt x="4089" y="52749"/>
                      <a:pt x="4109" y="52666"/>
                      <a:pt x="4130" y="52582"/>
                    </a:cubicBezTo>
                    <a:cubicBezTo>
                      <a:pt x="4151" y="52499"/>
                      <a:pt x="4172" y="52374"/>
                      <a:pt x="4193" y="52290"/>
                    </a:cubicBezTo>
                    <a:cubicBezTo>
                      <a:pt x="4235" y="52019"/>
                      <a:pt x="4276" y="51769"/>
                      <a:pt x="4339" y="51498"/>
                    </a:cubicBezTo>
                    <a:cubicBezTo>
                      <a:pt x="4589" y="50267"/>
                      <a:pt x="4923" y="49015"/>
                      <a:pt x="5298" y="47785"/>
                    </a:cubicBezTo>
                    <a:cubicBezTo>
                      <a:pt x="5319" y="47722"/>
                      <a:pt x="5340" y="47639"/>
                      <a:pt x="5361" y="47576"/>
                    </a:cubicBezTo>
                    <a:cubicBezTo>
                      <a:pt x="5424" y="47347"/>
                      <a:pt x="5507" y="47097"/>
                      <a:pt x="5570" y="46867"/>
                    </a:cubicBezTo>
                    <a:cubicBezTo>
                      <a:pt x="5695" y="46471"/>
                      <a:pt x="5820" y="46054"/>
                      <a:pt x="5945" y="45657"/>
                    </a:cubicBezTo>
                    <a:cubicBezTo>
                      <a:pt x="6008" y="45449"/>
                      <a:pt x="6070" y="45240"/>
                      <a:pt x="6133" y="45032"/>
                    </a:cubicBezTo>
                    <a:cubicBezTo>
                      <a:pt x="6195" y="44865"/>
                      <a:pt x="6237" y="44719"/>
                      <a:pt x="6279" y="44573"/>
                    </a:cubicBezTo>
                    <a:cubicBezTo>
                      <a:pt x="6675" y="43342"/>
                      <a:pt x="7030" y="42174"/>
                      <a:pt x="7342" y="41006"/>
                    </a:cubicBezTo>
                    <a:cubicBezTo>
                      <a:pt x="7342" y="40985"/>
                      <a:pt x="7363" y="40964"/>
                      <a:pt x="7363" y="40944"/>
                    </a:cubicBezTo>
                    <a:lnTo>
                      <a:pt x="7363" y="40902"/>
                    </a:lnTo>
                    <a:cubicBezTo>
                      <a:pt x="7384" y="40860"/>
                      <a:pt x="7384" y="40818"/>
                      <a:pt x="7405" y="40777"/>
                    </a:cubicBezTo>
                    <a:cubicBezTo>
                      <a:pt x="8385" y="37106"/>
                      <a:pt x="9386" y="33310"/>
                      <a:pt x="9824" y="29451"/>
                    </a:cubicBezTo>
                    <a:cubicBezTo>
                      <a:pt x="9970" y="28116"/>
                      <a:pt x="10054" y="26719"/>
                      <a:pt x="10137" y="25384"/>
                    </a:cubicBezTo>
                    <a:cubicBezTo>
                      <a:pt x="10137" y="25134"/>
                      <a:pt x="10158" y="24842"/>
                      <a:pt x="10179" y="24591"/>
                    </a:cubicBezTo>
                    <a:cubicBezTo>
                      <a:pt x="10200" y="24195"/>
                      <a:pt x="10221" y="23778"/>
                      <a:pt x="10262" y="23382"/>
                    </a:cubicBezTo>
                    <a:cubicBezTo>
                      <a:pt x="10283" y="22985"/>
                      <a:pt x="10325" y="22485"/>
                      <a:pt x="10367" y="22047"/>
                    </a:cubicBezTo>
                    <a:cubicBezTo>
                      <a:pt x="10471" y="21066"/>
                      <a:pt x="10596" y="20086"/>
                      <a:pt x="10763" y="19127"/>
                    </a:cubicBezTo>
                    <a:cubicBezTo>
                      <a:pt x="10951" y="18146"/>
                      <a:pt x="11201" y="17145"/>
                      <a:pt x="11451" y="16186"/>
                    </a:cubicBezTo>
                    <a:cubicBezTo>
                      <a:pt x="11702" y="15185"/>
                      <a:pt x="11973" y="14121"/>
                      <a:pt x="12140" y="13078"/>
                    </a:cubicBezTo>
                    <a:cubicBezTo>
                      <a:pt x="12640" y="10533"/>
                      <a:pt x="12724" y="7926"/>
                      <a:pt x="12390" y="5340"/>
                    </a:cubicBezTo>
                    <a:lnTo>
                      <a:pt x="12369" y="5340"/>
                    </a:lnTo>
                    <a:cubicBezTo>
                      <a:pt x="12348" y="5173"/>
                      <a:pt x="12327" y="4985"/>
                      <a:pt x="12286" y="4818"/>
                    </a:cubicBezTo>
                    <a:cubicBezTo>
                      <a:pt x="12265" y="4652"/>
                      <a:pt x="12223" y="4464"/>
                      <a:pt x="12202" y="4276"/>
                    </a:cubicBezTo>
                    <a:cubicBezTo>
                      <a:pt x="11973" y="3171"/>
                      <a:pt x="11702" y="2086"/>
                      <a:pt x="11347" y="1022"/>
                    </a:cubicBezTo>
                    <a:lnTo>
                      <a:pt x="1099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4" name="Google Shape;1304;p16"/>
              <p:cNvSpPr/>
              <p:nvPr/>
            </p:nvSpPr>
            <p:spPr>
              <a:xfrm>
                <a:off x="8589875" y="2440450"/>
                <a:ext cx="360850" cy="1694175"/>
              </a:xfrm>
              <a:custGeom>
                <a:avLst/>
                <a:gdLst/>
                <a:ahLst/>
                <a:cxnLst/>
                <a:rect l="l" t="t" r="r" b="b"/>
                <a:pathLst>
                  <a:path w="14434" h="67767" extrusionOk="0">
                    <a:moveTo>
                      <a:pt x="14434" y="0"/>
                    </a:moveTo>
                    <a:lnTo>
                      <a:pt x="14434" y="0"/>
                    </a:lnTo>
                    <a:cubicBezTo>
                      <a:pt x="13808" y="1627"/>
                      <a:pt x="11430" y="2962"/>
                      <a:pt x="10387" y="4443"/>
                    </a:cubicBezTo>
                    <a:cubicBezTo>
                      <a:pt x="9782" y="5277"/>
                      <a:pt x="9282" y="6195"/>
                      <a:pt x="8885" y="7175"/>
                    </a:cubicBezTo>
                    <a:cubicBezTo>
                      <a:pt x="8844" y="7279"/>
                      <a:pt x="8823" y="7384"/>
                      <a:pt x="8760" y="7509"/>
                    </a:cubicBezTo>
                    <a:cubicBezTo>
                      <a:pt x="8719" y="7634"/>
                      <a:pt x="8677" y="7759"/>
                      <a:pt x="8635" y="7884"/>
                    </a:cubicBezTo>
                    <a:cubicBezTo>
                      <a:pt x="7530" y="11201"/>
                      <a:pt x="7884" y="14538"/>
                      <a:pt x="7321" y="18355"/>
                    </a:cubicBezTo>
                    <a:cubicBezTo>
                      <a:pt x="7029" y="20399"/>
                      <a:pt x="6278" y="22318"/>
                      <a:pt x="5757" y="24320"/>
                    </a:cubicBezTo>
                    <a:cubicBezTo>
                      <a:pt x="5715" y="24529"/>
                      <a:pt x="5653" y="24737"/>
                      <a:pt x="5611" y="24967"/>
                    </a:cubicBezTo>
                    <a:cubicBezTo>
                      <a:pt x="5548" y="25259"/>
                      <a:pt x="5506" y="25530"/>
                      <a:pt x="5444" y="25822"/>
                    </a:cubicBezTo>
                    <a:cubicBezTo>
                      <a:pt x="5444" y="25843"/>
                      <a:pt x="5444" y="25863"/>
                      <a:pt x="5444" y="25884"/>
                    </a:cubicBezTo>
                    <a:cubicBezTo>
                      <a:pt x="5444" y="25905"/>
                      <a:pt x="5444" y="25926"/>
                      <a:pt x="5444" y="25926"/>
                    </a:cubicBezTo>
                    <a:cubicBezTo>
                      <a:pt x="5381" y="26364"/>
                      <a:pt x="5340" y="26781"/>
                      <a:pt x="5319" y="27198"/>
                    </a:cubicBezTo>
                    <a:cubicBezTo>
                      <a:pt x="5256" y="28095"/>
                      <a:pt x="5235" y="29013"/>
                      <a:pt x="5256" y="29931"/>
                    </a:cubicBezTo>
                    <a:cubicBezTo>
                      <a:pt x="5277" y="30640"/>
                      <a:pt x="5319" y="31349"/>
                      <a:pt x="5319" y="32058"/>
                    </a:cubicBezTo>
                    <a:cubicBezTo>
                      <a:pt x="5340" y="32204"/>
                      <a:pt x="5340" y="32371"/>
                      <a:pt x="5340" y="32496"/>
                    </a:cubicBezTo>
                    <a:lnTo>
                      <a:pt x="5340" y="32913"/>
                    </a:lnTo>
                    <a:cubicBezTo>
                      <a:pt x="5360" y="34457"/>
                      <a:pt x="5298" y="36000"/>
                      <a:pt x="5173" y="37523"/>
                    </a:cubicBezTo>
                    <a:cubicBezTo>
                      <a:pt x="5027" y="39150"/>
                      <a:pt x="4818" y="40756"/>
                      <a:pt x="4568" y="42383"/>
                    </a:cubicBezTo>
                    <a:cubicBezTo>
                      <a:pt x="4213" y="44531"/>
                      <a:pt x="3796" y="46679"/>
                      <a:pt x="3316" y="48807"/>
                    </a:cubicBezTo>
                    <a:cubicBezTo>
                      <a:pt x="3275" y="49015"/>
                      <a:pt x="3233" y="49245"/>
                      <a:pt x="3191" y="49453"/>
                    </a:cubicBezTo>
                    <a:cubicBezTo>
                      <a:pt x="3129" y="49662"/>
                      <a:pt x="3087" y="49870"/>
                      <a:pt x="3045" y="50100"/>
                    </a:cubicBezTo>
                    <a:cubicBezTo>
                      <a:pt x="2816" y="51122"/>
                      <a:pt x="2586" y="52144"/>
                      <a:pt x="2357" y="53187"/>
                    </a:cubicBezTo>
                    <a:cubicBezTo>
                      <a:pt x="2336" y="53249"/>
                      <a:pt x="2315" y="53354"/>
                      <a:pt x="2294" y="53437"/>
                    </a:cubicBezTo>
                    <a:cubicBezTo>
                      <a:pt x="2044" y="54543"/>
                      <a:pt x="1815" y="55627"/>
                      <a:pt x="1564" y="56712"/>
                    </a:cubicBezTo>
                    <a:cubicBezTo>
                      <a:pt x="1564" y="56733"/>
                      <a:pt x="1564" y="56733"/>
                      <a:pt x="1564" y="56733"/>
                    </a:cubicBezTo>
                    <a:cubicBezTo>
                      <a:pt x="1564" y="56795"/>
                      <a:pt x="1544" y="56879"/>
                      <a:pt x="1523" y="56941"/>
                    </a:cubicBezTo>
                    <a:cubicBezTo>
                      <a:pt x="1481" y="57129"/>
                      <a:pt x="1439" y="57337"/>
                      <a:pt x="1398" y="57525"/>
                    </a:cubicBezTo>
                    <a:lnTo>
                      <a:pt x="1231" y="58339"/>
                    </a:lnTo>
                    <a:cubicBezTo>
                      <a:pt x="1231" y="58401"/>
                      <a:pt x="1210" y="58443"/>
                      <a:pt x="1210" y="58505"/>
                    </a:cubicBezTo>
                    <a:cubicBezTo>
                      <a:pt x="1168" y="58672"/>
                      <a:pt x="1147" y="58839"/>
                      <a:pt x="1106" y="59027"/>
                    </a:cubicBezTo>
                    <a:cubicBezTo>
                      <a:pt x="1106" y="59069"/>
                      <a:pt x="1085" y="59110"/>
                      <a:pt x="1085" y="59152"/>
                    </a:cubicBezTo>
                    <a:cubicBezTo>
                      <a:pt x="1064" y="59194"/>
                      <a:pt x="1064" y="59235"/>
                      <a:pt x="1064" y="59277"/>
                    </a:cubicBezTo>
                    <a:cubicBezTo>
                      <a:pt x="1022" y="59465"/>
                      <a:pt x="980" y="59632"/>
                      <a:pt x="960" y="59799"/>
                    </a:cubicBezTo>
                    <a:cubicBezTo>
                      <a:pt x="897" y="60049"/>
                      <a:pt x="855" y="60299"/>
                      <a:pt x="814" y="60570"/>
                    </a:cubicBezTo>
                    <a:cubicBezTo>
                      <a:pt x="605" y="61759"/>
                      <a:pt x="396" y="62948"/>
                      <a:pt x="250" y="64137"/>
                    </a:cubicBezTo>
                    <a:cubicBezTo>
                      <a:pt x="230" y="64220"/>
                      <a:pt x="230" y="64262"/>
                      <a:pt x="209" y="64387"/>
                    </a:cubicBezTo>
                    <a:cubicBezTo>
                      <a:pt x="188" y="64533"/>
                      <a:pt x="167" y="64700"/>
                      <a:pt x="167" y="64784"/>
                    </a:cubicBezTo>
                    <a:cubicBezTo>
                      <a:pt x="146" y="64888"/>
                      <a:pt x="125" y="64971"/>
                      <a:pt x="125" y="65076"/>
                    </a:cubicBezTo>
                    <a:cubicBezTo>
                      <a:pt x="104" y="65159"/>
                      <a:pt x="84" y="65263"/>
                      <a:pt x="84" y="65368"/>
                    </a:cubicBezTo>
                    <a:cubicBezTo>
                      <a:pt x="84" y="65368"/>
                      <a:pt x="84" y="65368"/>
                      <a:pt x="84" y="65388"/>
                    </a:cubicBezTo>
                    <a:cubicBezTo>
                      <a:pt x="63" y="65576"/>
                      <a:pt x="63" y="65743"/>
                      <a:pt x="42" y="65931"/>
                    </a:cubicBezTo>
                    <a:cubicBezTo>
                      <a:pt x="21" y="66139"/>
                      <a:pt x="21" y="66348"/>
                      <a:pt x="21" y="66536"/>
                    </a:cubicBezTo>
                    <a:cubicBezTo>
                      <a:pt x="0" y="66807"/>
                      <a:pt x="21" y="67078"/>
                      <a:pt x="63" y="67349"/>
                    </a:cubicBezTo>
                    <a:cubicBezTo>
                      <a:pt x="63" y="67370"/>
                      <a:pt x="63" y="67412"/>
                      <a:pt x="84" y="67432"/>
                    </a:cubicBezTo>
                    <a:cubicBezTo>
                      <a:pt x="84" y="67495"/>
                      <a:pt x="104" y="67558"/>
                      <a:pt x="125" y="67620"/>
                    </a:cubicBezTo>
                    <a:cubicBezTo>
                      <a:pt x="125" y="67641"/>
                      <a:pt x="125" y="67662"/>
                      <a:pt x="125" y="67704"/>
                    </a:cubicBezTo>
                    <a:cubicBezTo>
                      <a:pt x="146" y="67724"/>
                      <a:pt x="146" y="67745"/>
                      <a:pt x="146" y="67766"/>
                    </a:cubicBezTo>
                    <a:lnTo>
                      <a:pt x="1272" y="67766"/>
                    </a:lnTo>
                    <a:cubicBezTo>
                      <a:pt x="1481" y="67766"/>
                      <a:pt x="1710" y="67745"/>
                      <a:pt x="1919" y="67745"/>
                    </a:cubicBezTo>
                    <a:lnTo>
                      <a:pt x="2440" y="67745"/>
                    </a:lnTo>
                    <a:cubicBezTo>
                      <a:pt x="2899" y="67724"/>
                      <a:pt x="3337" y="67704"/>
                      <a:pt x="3775" y="67662"/>
                    </a:cubicBezTo>
                    <a:lnTo>
                      <a:pt x="4464" y="67662"/>
                    </a:lnTo>
                    <a:cubicBezTo>
                      <a:pt x="4464" y="67641"/>
                      <a:pt x="4464" y="67620"/>
                      <a:pt x="4464" y="67599"/>
                    </a:cubicBezTo>
                    <a:cubicBezTo>
                      <a:pt x="4484" y="67516"/>
                      <a:pt x="4526" y="67412"/>
                      <a:pt x="4547" y="67307"/>
                    </a:cubicBezTo>
                    <a:cubicBezTo>
                      <a:pt x="4568" y="67224"/>
                      <a:pt x="4589" y="67120"/>
                      <a:pt x="4610" y="67036"/>
                    </a:cubicBezTo>
                    <a:cubicBezTo>
                      <a:pt x="4756" y="66452"/>
                      <a:pt x="4881" y="65868"/>
                      <a:pt x="5027" y="65263"/>
                    </a:cubicBezTo>
                    <a:cubicBezTo>
                      <a:pt x="5068" y="65096"/>
                      <a:pt x="5110" y="64909"/>
                      <a:pt x="5131" y="64721"/>
                    </a:cubicBezTo>
                    <a:cubicBezTo>
                      <a:pt x="5173" y="64575"/>
                      <a:pt x="5194" y="64450"/>
                      <a:pt x="5235" y="64325"/>
                    </a:cubicBezTo>
                    <a:cubicBezTo>
                      <a:pt x="5256" y="64241"/>
                      <a:pt x="5277" y="64179"/>
                      <a:pt x="5277" y="64095"/>
                    </a:cubicBezTo>
                    <a:cubicBezTo>
                      <a:pt x="5653" y="62448"/>
                      <a:pt x="5986" y="60800"/>
                      <a:pt x="6299" y="59131"/>
                    </a:cubicBezTo>
                    <a:cubicBezTo>
                      <a:pt x="6299" y="59069"/>
                      <a:pt x="6320" y="59006"/>
                      <a:pt x="6341" y="58923"/>
                    </a:cubicBezTo>
                    <a:cubicBezTo>
                      <a:pt x="6466" y="58297"/>
                      <a:pt x="6570" y="57629"/>
                      <a:pt x="6695" y="56983"/>
                    </a:cubicBezTo>
                    <a:cubicBezTo>
                      <a:pt x="6758" y="56607"/>
                      <a:pt x="6821" y="56211"/>
                      <a:pt x="6883" y="55836"/>
                    </a:cubicBezTo>
                    <a:cubicBezTo>
                      <a:pt x="6946" y="55481"/>
                      <a:pt x="7008" y="55106"/>
                      <a:pt x="7071" y="54730"/>
                    </a:cubicBezTo>
                    <a:cubicBezTo>
                      <a:pt x="7530" y="51977"/>
                      <a:pt x="7905" y="49203"/>
                      <a:pt x="8218" y="46429"/>
                    </a:cubicBezTo>
                    <a:cubicBezTo>
                      <a:pt x="8260" y="46200"/>
                      <a:pt x="8260" y="45991"/>
                      <a:pt x="8301" y="45762"/>
                    </a:cubicBezTo>
                    <a:cubicBezTo>
                      <a:pt x="8322" y="45532"/>
                      <a:pt x="8343" y="45303"/>
                      <a:pt x="8385" y="45073"/>
                    </a:cubicBezTo>
                    <a:cubicBezTo>
                      <a:pt x="8656" y="42466"/>
                      <a:pt x="8865" y="39859"/>
                      <a:pt x="9031" y="37231"/>
                    </a:cubicBezTo>
                    <a:cubicBezTo>
                      <a:pt x="9323" y="32621"/>
                      <a:pt x="10345" y="28241"/>
                      <a:pt x="11326" y="23715"/>
                    </a:cubicBezTo>
                    <a:cubicBezTo>
                      <a:pt x="11785" y="21588"/>
                      <a:pt x="12431" y="19439"/>
                      <a:pt x="12807" y="17270"/>
                    </a:cubicBezTo>
                    <a:cubicBezTo>
                      <a:pt x="12848" y="17082"/>
                      <a:pt x="12869" y="16916"/>
                      <a:pt x="12890" y="16749"/>
                    </a:cubicBezTo>
                    <a:cubicBezTo>
                      <a:pt x="12911" y="16561"/>
                      <a:pt x="12953" y="16394"/>
                      <a:pt x="12974" y="16206"/>
                    </a:cubicBezTo>
                    <a:cubicBezTo>
                      <a:pt x="13140" y="14892"/>
                      <a:pt x="13140" y="13558"/>
                      <a:pt x="12974" y="12264"/>
                    </a:cubicBezTo>
                    <a:cubicBezTo>
                      <a:pt x="12348" y="8051"/>
                      <a:pt x="12911" y="4067"/>
                      <a:pt x="144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5" name="Google Shape;1305;p16"/>
              <p:cNvSpPr/>
              <p:nvPr/>
            </p:nvSpPr>
            <p:spPr>
              <a:xfrm>
                <a:off x="8588825" y="2417500"/>
                <a:ext cx="225800" cy="1718150"/>
              </a:xfrm>
              <a:custGeom>
                <a:avLst/>
                <a:gdLst/>
                <a:ahLst/>
                <a:cxnLst/>
                <a:rect l="l" t="t" r="r" b="b"/>
                <a:pathLst>
                  <a:path w="9032" h="68726" extrusionOk="0">
                    <a:moveTo>
                      <a:pt x="7572" y="0"/>
                    </a:moveTo>
                    <a:lnTo>
                      <a:pt x="7572" y="0"/>
                    </a:lnTo>
                    <a:cubicBezTo>
                      <a:pt x="7634" y="1460"/>
                      <a:pt x="7530" y="2900"/>
                      <a:pt x="7259" y="4318"/>
                    </a:cubicBezTo>
                    <a:cubicBezTo>
                      <a:pt x="6591" y="7759"/>
                      <a:pt x="5611" y="10909"/>
                      <a:pt x="5256" y="14350"/>
                    </a:cubicBezTo>
                    <a:cubicBezTo>
                      <a:pt x="5236" y="14601"/>
                      <a:pt x="5215" y="14830"/>
                      <a:pt x="5194" y="15080"/>
                    </a:cubicBezTo>
                    <a:cubicBezTo>
                      <a:pt x="5173" y="15393"/>
                      <a:pt x="5131" y="15685"/>
                      <a:pt x="5131" y="15998"/>
                    </a:cubicBezTo>
                    <a:lnTo>
                      <a:pt x="5131" y="16019"/>
                    </a:lnTo>
                    <a:cubicBezTo>
                      <a:pt x="5006" y="19648"/>
                      <a:pt x="5277" y="23277"/>
                      <a:pt x="5340" y="26907"/>
                    </a:cubicBezTo>
                    <a:cubicBezTo>
                      <a:pt x="5361" y="27324"/>
                      <a:pt x="5361" y="27720"/>
                      <a:pt x="5361" y="28158"/>
                    </a:cubicBezTo>
                    <a:cubicBezTo>
                      <a:pt x="5361" y="28617"/>
                      <a:pt x="5340" y="29013"/>
                      <a:pt x="5340" y="29493"/>
                    </a:cubicBezTo>
                    <a:cubicBezTo>
                      <a:pt x="5340" y="29952"/>
                      <a:pt x="5319" y="30432"/>
                      <a:pt x="5319" y="30890"/>
                    </a:cubicBezTo>
                    <a:cubicBezTo>
                      <a:pt x="5298" y="31766"/>
                      <a:pt x="5256" y="32622"/>
                      <a:pt x="5236" y="33498"/>
                    </a:cubicBezTo>
                    <a:cubicBezTo>
                      <a:pt x="5131" y="36376"/>
                      <a:pt x="4944" y="39275"/>
                      <a:pt x="4589" y="42133"/>
                    </a:cubicBezTo>
                    <a:cubicBezTo>
                      <a:pt x="4318" y="44239"/>
                      <a:pt x="3942" y="46325"/>
                      <a:pt x="3442" y="48369"/>
                    </a:cubicBezTo>
                    <a:cubicBezTo>
                      <a:pt x="3421" y="48494"/>
                      <a:pt x="3379" y="48619"/>
                      <a:pt x="3358" y="48744"/>
                    </a:cubicBezTo>
                    <a:cubicBezTo>
                      <a:pt x="3317" y="48911"/>
                      <a:pt x="3254" y="49099"/>
                      <a:pt x="3212" y="49266"/>
                    </a:cubicBezTo>
                    <a:cubicBezTo>
                      <a:pt x="3171" y="49454"/>
                      <a:pt x="3129" y="49620"/>
                      <a:pt x="3066" y="49787"/>
                    </a:cubicBezTo>
                    <a:cubicBezTo>
                      <a:pt x="2670" y="51226"/>
                      <a:pt x="2232" y="52666"/>
                      <a:pt x="1815" y="54084"/>
                    </a:cubicBezTo>
                    <a:cubicBezTo>
                      <a:pt x="1773" y="54167"/>
                      <a:pt x="1752" y="54272"/>
                      <a:pt x="1732" y="54355"/>
                    </a:cubicBezTo>
                    <a:cubicBezTo>
                      <a:pt x="1648" y="54626"/>
                      <a:pt x="1565" y="54918"/>
                      <a:pt x="1481" y="55210"/>
                    </a:cubicBezTo>
                    <a:cubicBezTo>
                      <a:pt x="1440" y="55315"/>
                      <a:pt x="1419" y="55440"/>
                      <a:pt x="1377" y="55586"/>
                    </a:cubicBezTo>
                    <a:cubicBezTo>
                      <a:pt x="1335" y="55711"/>
                      <a:pt x="1314" y="55857"/>
                      <a:pt x="1273" y="56003"/>
                    </a:cubicBezTo>
                    <a:cubicBezTo>
                      <a:pt x="1231" y="56149"/>
                      <a:pt x="1189" y="56274"/>
                      <a:pt x="1148" y="56420"/>
                    </a:cubicBezTo>
                    <a:cubicBezTo>
                      <a:pt x="1064" y="56712"/>
                      <a:pt x="1002" y="57025"/>
                      <a:pt x="918" y="57317"/>
                    </a:cubicBezTo>
                    <a:cubicBezTo>
                      <a:pt x="876" y="57463"/>
                      <a:pt x="856" y="57609"/>
                      <a:pt x="814" y="57776"/>
                    </a:cubicBezTo>
                    <a:cubicBezTo>
                      <a:pt x="772" y="57943"/>
                      <a:pt x="730" y="58089"/>
                      <a:pt x="710" y="58255"/>
                    </a:cubicBezTo>
                    <a:cubicBezTo>
                      <a:pt x="647" y="58485"/>
                      <a:pt x="605" y="58714"/>
                      <a:pt x="564" y="58944"/>
                    </a:cubicBezTo>
                    <a:cubicBezTo>
                      <a:pt x="146" y="60967"/>
                      <a:pt x="0" y="63053"/>
                      <a:pt x="167" y="65118"/>
                    </a:cubicBezTo>
                    <a:cubicBezTo>
                      <a:pt x="167" y="65201"/>
                      <a:pt x="188" y="65284"/>
                      <a:pt x="188" y="65368"/>
                    </a:cubicBezTo>
                    <a:cubicBezTo>
                      <a:pt x="188" y="65514"/>
                      <a:pt x="209" y="65639"/>
                      <a:pt x="230" y="65764"/>
                    </a:cubicBezTo>
                    <a:cubicBezTo>
                      <a:pt x="251" y="65973"/>
                      <a:pt x="272" y="66160"/>
                      <a:pt x="313" y="66348"/>
                    </a:cubicBezTo>
                    <a:cubicBezTo>
                      <a:pt x="355" y="66598"/>
                      <a:pt x="397" y="66828"/>
                      <a:pt x="438" y="67057"/>
                    </a:cubicBezTo>
                    <a:cubicBezTo>
                      <a:pt x="459" y="67162"/>
                      <a:pt x="480" y="67266"/>
                      <a:pt x="522" y="67370"/>
                    </a:cubicBezTo>
                    <a:cubicBezTo>
                      <a:pt x="522" y="67391"/>
                      <a:pt x="522" y="67412"/>
                      <a:pt x="522" y="67433"/>
                    </a:cubicBezTo>
                    <a:lnTo>
                      <a:pt x="584" y="67620"/>
                    </a:lnTo>
                    <a:cubicBezTo>
                      <a:pt x="584" y="67662"/>
                      <a:pt x="605" y="67704"/>
                      <a:pt x="605" y="67746"/>
                    </a:cubicBezTo>
                    <a:cubicBezTo>
                      <a:pt x="626" y="67787"/>
                      <a:pt x="626" y="67850"/>
                      <a:pt x="647" y="67892"/>
                    </a:cubicBezTo>
                    <a:cubicBezTo>
                      <a:pt x="689" y="68038"/>
                      <a:pt x="730" y="68204"/>
                      <a:pt x="793" y="68350"/>
                    </a:cubicBezTo>
                    <a:cubicBezTo>
                      <a:pt x="814" y="68455"/>
                      <a:pt x="856" y="68559"/>
                      <a:pt x="897" y="68663"/>
                    </a:cubicBezTo>
                    <a:cubicBezTo>
                      <a:pt x="897" y="68663"/>
                      <a:pt x="897" y="68684"/>
                      <a:pt x="897" y="68705"/>
                    </a:cubicBezTo>
                    <a:cubicBezTo>
                      <a:pt x="897" y="68705"/>
                      <a:pt x="897" y="68705"/>
                      <a:pt x="897" y="68726"/>
                    </a:cubicBezTo>
                    <a:lnTo>
                      <a:pt x="1314" y="68726"/>
                    </a:lnTo>
                    <a:cubicBezTo>
                      <a:pt x="1544" y="68705"/>
                      <a:pt x="1752" y="68705"/>
                      <a:pt x="1961" y="68705"/>
                    </a:cubicBezTo>
                    <a:lnTo>
                      <a:pt x="2482" y="68705"/>
                    </a:lnTo>
                    <a:cubicBezTo>
                      <a:pt x="2941" y="68684"/>
                      <a:pt x="3379" y="68642"/>
                      <a:pt x="3817" y="68622"/>
                    </a:cubicBezTo>
                    <a:lnTo>
                      <a:pt x="3963" y="68622"/>
                    </a:lnTo>
                    <a:lnTo>
                      <a:pt x="4109" y="68601"/>
                    </a:lnTo>
                    <a:cubicBezTo>
                      <a:pt x="4130" y="68580"/>
                      <a:pt x="4130" y="68538"/>
                      <a:pt x="4130" y="68496"/>
                    </a:cubicBezTo>
                    <a:cubicBezTo>
                      <a:pt x="4255" y="67537"/>
                      <a:pt x="4318" y="66557"/>
                      <a:pt x="4380" y="65576"/>
                    </a:cubicBezTo>
                    <a:cubicBezTo>
                      <a:pt x="4506" y="63762"/>
                      <a:pt x="4568" y="61947"/>
                      <a:pt x="4735" y="60153"/>
                    </a:cubicBezTo>
                    <a:cubicBezTo>
                      <a:pt x="4756" y="59799"/>
                      <a:pt x="4798" y="59444"/>
                      <a:pt x="4839" y="59090"/>
                    </a:cubicBezTo>
                    <a:cubicBezTo>
                      <a:pt x="4881" y="58714"/>
                      <a:pt x="4944" y="58318"/>
                      <a:pt x="4985" y="57922"/>
                    </a:cubicBezTo>
                    <a:cubicBezTo>
                      <a:pt x="5090" y="57213"/>
                      <a:pt x="5236" y="56503"/>
                      <a:pt x="5382" y="55794"/>
                    </a:cubicBezTo>
                    <a:cubicBezTo>
                      <a:pt x="5674" y="54564"/>
                      <a:pt x="6070" y="53333"/>
                      <a:pt x="6425" y="52102"/>
                    </a:cubicBezTo>
                    <a:cubicBezTo>
                      <a:pt x="6591" y="51602"/>
                      <a:pt x="6737" y="51101"/>
                      <a:pt x="6883" y="50580"/>
                    </a:cubicBezTo>
                    <a:cubicBezTo>
                      <a:pt x="6988" y="50204"/>
                      <a:pt x="7071" y="49808"/>
                      <a:pt x="7155" y="49433"/>
                    </a:cubicBezTo>
                    <a:cubicBezTo>
                      <a:pt x="7217" y="49245"/>
                      <a:pt x="7238" y="49057"/>
                      <a:pt x="7280" y="48849"/>
                    </a:cubicBezTo>
                    <a:cubicBezTo>
                      <a:pt x="8177" y="44114"/>
                      <a:pt x="7175" y="39254"/>
                      <a:pt x="7196" y="34436"/>
                    </a:cubicBezTo>
                    <a:cubicBezTo>
                      <a:pt x="7217" y="32809"/>
                      <a:pt x="7321" y="31203"/>
                      <a:pt x="7509" y="29576"/>
                    </a:cubicBezTo>
                    <a:cubicBezTo>
                      <a:pt x="7530" y="29326"/>
                      <a:pt x="7551" y="29055"/>
                      <a:pt x="7593" y="28826"/>
                    </a:cubicBezTo>
                    <a:cubicBezTo>
                      <a:pt x="7613" y="28596"/>
                      <a:pt x="7634" y="28367"/>
                      <a:pt x="7676" y="28137"/>
                    </a:cubicBezTo>
                    <a:cubicBezTo>
                      <a:pt x="7989" y="25613"/>
                      <a:pt x="8364" y="23069"/>
                      <a:pt x="8594" y="20524"/>
                    </a:cubicBezTo>
                    <a:cubicBezTo>
                      <a:pt x="8948" y="16645"/>
                      <a:pt x="9032" y="12765"/>
                      <a:pt x="8844" y="8865"/>
                    </a:cubicBezTo>
                    <a:cubicBezTo>
                      <a:pt x="8844" y="8740"/>
                      <a:pt x="8844" y="8594"/>
                      <a:pt x="8823" y="8469"/>
                    </a:cubicBezTo>
                    <a:cubicBezTo>
                      <a:pt x="8823" y="8343"/>
                      <a:pt x="8802" y="8218"/>
                      <a:pt x="8802" y="8114"/>
                    </a:cubicBezTo>
                    <a:cubicBezTo>
                      <a:pt x="8615" y="5382"/>
                      <a:pt x="8197" y="2670"/>
                      <a:pt x="75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6" name="Google Shape;1306;p16"/>
              <p:cNvSpPr/>
              <p:nvPr/>
            </p:nvSpPr>
            <p:spPr>
              <a:xfrm>
                <a:off x="8472025" y="2809625"/>
                <a:ext cx="154375" cy="1325525"/>
              </a:xfrm>
              <a:custGeom>
                <a:avLst/>
                <a:gdLst/>
                <a:ahLst/>
                <a:cxnLst/>
                <a:rect l="l" t="t" r="r" b="b"/>
                <a:pathLst>
                  <a:path w="6175" h="53021" extrusionOk="0">
                    <a:moveTo>
                      <a:pt x="3212" y="0"/>
                    </a:moveTo>
                    <a:cubicBezTo>
                      <a:pt x="3191" y="251"/>
                      <a:pt x="3191" y="501"/>
                      <a:pt x="3191" y="751"/>
                    </a:cubicBezTo>
                    <a:cubicBezTo>
                      <a:pt x="3233" y="1210"/>
                      <a:pt x="3317" y="1669"/>
                      <a:pt x="3421" y="2128"/>
                    </a:cubicBezTo>
                    <a:cubicBezTo>
                      <a:pt x="3483" y="2378"/>
                      <a:pt x="3546" y="2649"/>
                      <a:pt x="3609" y="2899"/>
                    </a:cubicBezTo>
                    <a:cubicBezTo>
                      <a:pt x="3671" y="3191"/>
                      <a:pt x="3755" y="3504"/>
                      <a:pt x="3796" y="3796"/>
                    </a:cubicBezTo>
                    <a:cubicBezTo>
                      <a:pt x="3796" y="3817"/>
                      <a:pt x="3796" y="3817"/>
                      <a:pt x="3796" y="3838"/>
                    </a:cubicBezTo>
                    <a:cubicBezTo>
                      <a:pt x="3963" y="4860"/>
                      <a:pt x="3984" y="5903"/>
                      <a:pt x="3838" y="6925"/>
                    </a:cubicBezTo>
                    <a:lnTo>
                      <a:pt x="3838" y="6946"/>
                    </a:lnTo>
                    <a:cubicBezTo>
                      <a:pt x="3796" y="7154"/>
                      <a:pt x="3734" y="7363"/>
                      <a:pt x="3692" y="7572"/>
                    </a:cubicBezTo>
                    <a:cubicBezTo>
                      <a:pt x="3650" y="7718"/>
                      <a:pt x="3588" y="7884"/>
                      <a:pt x="3546" y="8051"/>
                    </a:cubicBezTo>
                    <a:cubicBezTo>
                      <a:pt x="3254" y="8886"/>
                      <a:pt x="2879" y="9678"/>
                      <a:pt x="2566" y="10512"/>
                    </a:cubicBezTo>
                    <a:cubicBezTo>
                      <a:pt x="2003" y="12077"/>
                      <a:pt x="1669" y="13725"/>
                      <a:pt x="1606" y="15414"/>
                    </a:cubicBezTo>
                    <a:cubicBezTo>
                      <a:pt x="1544" y="16123"/>
                      <a:pt x="1419" y="16770"/>
                      <a:pt x="1314" y="17437"/>
                    </a:cubicBezTo>
                    <a:cubicBezTo>
                      <a:pt x="1273" y="17729"/>
                      <a:pt x="1231" y="18021"/>
                      <a:pt x="1210" y="18313"/>
                    </a:cubicBezTo>
                    <a:cubicBezTo>
                      <a:pt x="1189" y="18668"/>
                      <a:pt x="1210" y="19022"/>
                      <a:pt x="1231" y="19377"/>
                    </a:cubicBezTo>
                    <a:cubicBezTo>
                      <a:pt x="1252" y="19565"/>
                      <a:pt x="1273" y="19731"/>
                      <a:pt x="1314" y="19898"/>
                    </a:cubicBezTo>
                    <a:cubicBezTo>
                      <a:pt x="1377" y="20315"/>
                      <a:pt x="1439" y="20712"/>
                      <a:pt x="1523" y="21129"/>
                    </a:cubicBezTo>
                    <a:cubicBezTo>
                      <a:pt x="1752" y="22234"/>
                      <a:pt x="2003" y="23319"/>
                      <a:pt x="2023" y="24445"/>
                    </a:cubicBezTo>
                    <a:cubicBezTo>
                      <a:pt x="2003" y="25405"/>
                      <a:pt x="1877" y="26343"/>
                      <a:pt x="1627" y="27282"/>
                    </a:cubicBezTo>
                    <a:cubicBezTo>
                      <a:pt x="1585" y="27470"/>
                      <a:pt x="1523" y="27678"/>
                      <a:pt x="1481" y="27845"/>
                    </a:cubicBezTo>
                    <a:cubicBezTo>
                      <a:pt x="1439" y="27991"/>
                      <a:pt x="1398" y="28158"/>
                      <a:pt x="1356" y="28304"/>
                    </a:cubicBezTo>
                    <a:cubicBezTo>
                      <a:pt x="1189" y="28867"/>
                      <a:pt x="1001" y="29430"/>
                      <a:pt x="835" y="29973"/>
                    </a:cubicBezTo>
                    <a:cubicBezTo>
                      <a:pt x="793" y="30077"/>
                      <a:pt x="772" y="30202"/>
                      <a:pt x="730" y="30285"/>
                    </a:cubicBezTo>
                    <a:cubicBezTo>
                      <a:pt x="709" y="30369"/>
                      <a:pt x="689" y="30452"/>
                      <a:pt x="647" y="30536"/>
                    </a:cubicBezTo>
                    <a:cubicBezTo>
                      <a:pt x="647" y="30557"/>
                      <a:pt x="647" y="30577"/>
                      <a:pt x="647" y="30598"/>
                    </a:cubicBezTo>
                    <a:cubicBezTo>
                      <a:pt x="626" y="30619"/>
                      <a:pt x="626" y="30640"/>
                      <a:pt x="626" y="30640"/>
                    </a:cubicBezTo>
                    <a:cubicBezTo>
                      <a:pt x="626" y="30682"/>
                      <a:pt x="605" y="30703"/>
                      <a:pt x="605" y="30744"/>
                    </a:cubicBezTo>
                    <a:cubicBezTo>
                      <a:pt x="313" y="31704"/>
                      <a:pt x="125" y="32705"/>
                      <a:pt x="42" y="33685"/>
                    </a:cubicBezTo>
                    <a:cubicBezTo>
                      <a:pt x="21" y="33894"/>
                      <a:pt x="21" y="34102"/>
                      <a:pt x="21" y="34311"/>
                    </a:cubicBezTo>
                    <a:lnTo>
                      <a:pt x="21" y="34561"/>
                    </a:lnTo>
                    <a:lnTo>
                      <a:pt x="21" y="34978"/>
                    </a:lnTo>
                    <a:cubicBezTo>
                      <a:pt x="21" y="35062"/>
                      <a:pt x="0" y="35145"/>
                      <a:pt x="21" y="35229"/>
                    </a:cubicBezTo>
                    <a:cubicBezTo>
                      <a:pt x="42" y="35312"/>
                      <a:pt x="42" y="35395"/>
                      <a:pt x="42" y="35500"/>
                    </a:cubicBezTo>
                    <a:cubicBezTo>
                      <a:pt x="42" y="35708"/>
                      <a:pt x="42" y="35917"/>
                      <a:pt x="63" y="36125"/>
                    </a:cubicBezTo>
                    <a:cubicBezTo>
                      <a:pt x="63" y="36334"/>
                      <a:pt x="84" y="36563"/>
                      <a:pt x="105" y="36772"/>
                    </a:cubicBezTo>
                    <a:cubicBezTo>
                      <a:pt x="209" y="38712"/>
                      <a:pt x="459" y="40672"/>
                      <a:pt x="730" y="42612"/>
                    </a:cubicBezTo>
                    <a:cubicBezTo>
                      <a:pt x="793" y="43071"/>
                      <a:pt x="855" y="43551"/>
                      <a:pt x="939" y="44030"/>
                    </a:cubicBezTo>
                    <a:cubicBezTo>
                      <a:pt x="1001" y="44531"/>
                      <a:pt x="1085" y="45011"/>
                      <a:pt x="1168" y="45490"/>
                    </a:cubicBezTo>
                    <a:cubicBezTo>
                      <a:pt x="1210" y="45782"/>
                      <a:pt x="1252" y="46095"/>
                      <a:pt x="1293" y="46387"/>
                    </a:cubicBezTo>
                    <a:cubicBezTo>
                      <a:pt x="1377" y="46909"/>
                      <a:pt x="1523" y="48244"/>
                      <a:pt x="1731" y="49662"/>
                    </a:cubicBezTo>
                    <a:cubicBezTo>
                      <a:pt x="1815" y="50163"/>
                      <a:pt x="1898" y="50684"/>
                      <a:pt x="2003" y="51164"/>
                    </a:cubicBezTo>
                    <a:cubicBezTo>
                      <a:pt x="2128" y="51810"/>
                      <a:pt x="2295" y="52415"/>
                      <a:pt x="2503" y="53020"/>
                    </a:cubicBezTo>
                    <a:lnTo>
                      <a:pt x="4798" y="53020"/>
                    </a:lnTo>
                    <a:lnTo>
                      <a:pt x="4839" y="52937"/>
                    </a:lnTo>
                    <a:cubicBezTo>
                      <a:pt x="4860" y="52916"/>
                      <a:pt x="4860" y="52895"/>
                      <a:pt x="4860" y="52874"/>
                    </a:cubicBezTo>
                    <a:cubicBezTo>
                      <a:pt x="4902" y="52791"/>
                      <a:pt x="4944" y="52728"/>
                      <a:pt x="4985" y="52645"/>
                    </a:cubicBezTo>
                    <a:cubicBezTo>
                      <a:pt x="4985" y="52624"/>
                      <a:pt x="5006" y="52603"/>
                      <a:pt x="5006" y="52582"/>
                    </a:cubicBezTo>
                    <a:lnTo>
                      <a:pt x="5027" y="52519"/>
                    </a:lnTo>
                    <a:cubicBezTo>
                      <a:pt x="5048" y="52499"/>
                      <a:pt x="5048" y="52478"/>
                      <a:pt x="5069" y="52436"/>
                    </a:cubicBezTo>
                    <a:cubicBezTo>
                      <a:pt x="5069" y="52415"/>
                      <a:pt x="5069" y="52415"/>
                      <a:pt x="5090" y="52394"/>
                    </a:cubicBezTo>
                    <a:lnTo>
                      <a:pt x="5173" y="52186"/>
                    </a:lnTo>
                    <a:cubicBezTo>
                      <a:pt x="5173" y="52186"/>
                      <a:pt x="5173" y="52186"/>
                      <a:pt x="5173" y="52165"/>
                    </a:cubicBezTo>
                    <a:cubicBezTo>
                      <a:pt x="5194" y="52102"/>
                      <a:pt x="5215" y="52019"/>
                      <a:pt x="5256" y="51935"/>
                    </a:cubicBezTo>
                    <a:cubicBezTo>
                      <a:pt x="5277" y="51852"/>
                      <a:pt x="5319" y="51748"/>
                      <a:pt x="5340" y="51664"/>
                    </a:cubicBezTo>
                    <a:cubicBezTo>
                      <a:pt x="5361" y="51602"/>
                      <a:pt x="5402" y="51518"/>
                      <a:pt x="5423" y="51456"/>
                    </a:cubicBezTo>
                    <a:cubicBezTo>
                      <a:pt x="5465" y="51247"/>
                      <a:pt x="5528" y="51059"/>
                      <a:pt x="5569" y="50851"/>
                    </a:cubicBezTo>
                    <a:cubicBezTo>
                      <a:pt x="5653" y="50517"/>
                      <a:pt x="5736" y="50163"/>
                      <a:pt x="5778" y="49787"/>
                    </a:cubicBezTo>
                    <a:cubicBezTo>
                      <a:pt x="5799" y="49766"/>
                      <a:pt x="5799" y="49745"/>
                      <a:pt x="5799" y="49704"/>
                    </a:cubicBezTo>
                    <a:cubicBezTo>
                      <a:pt x="5882" y="49203"/>
                      <a:pt x="5924" y="48682"/>
                      <a:pt x="5966" y="48160"/>
                    </a:cubicBezTo>
                    <a:cubicBezTo>
                      <a:pt x="5986" y="47722"/>
                      <a:pt x="6007" y="47284"/>
                      <a:pt x="6028" y="46867"/>
                    </a:cubicBezTo>
                    <a:lnTo>
                      <a:pt x="6028" y="46325"/>
                    </a:lnTo>
                    <a:lnTo>
                      <a:pt x="6028" y="46200"/>
                    </a:lnTo>
                    <a:lnTo>
                      <a:pt x="6028" y="45970"/>
                    </a:lnTo>
                    <a:cubicBezTo>
                      <a:pt x="6028" y="45490"/>
                      <a:pt x="6049" y="45032"/>
                      <a:pt x="6070" y="44552"/>
                    </a:cubicBezTo>
                    <a:lnTo>
                      <a:pt x="6070" y="44322"/>
                    </a:lnTo>
                    <a:cubicBezTo>
                      <a:pt x="6070" y="44135"/>
                      <a:pt x="6091" y="43947"/>
                      <a:pt x="6091" y="43759"/>
                    </a:cubicBezTo>
                    <a:cubicBezTo>
                      <a:pt x="6112" y="43446"/>
                      <a:pt x="6132" y="43134"/>
                      <a:pt x="6132" y="42821"/>
                    </a:cubicBezTo>
                    <a:cubicBezTo>
                      <a:pt x="6153" y="42633"/>
                      <a:pt x="6153" y="42424"/>
                      <a:pt x="6153" y="42237"/>
                    </a:cubicBezTo>
                    <a:lnTo>
                      <a:pt x="6153" y="41986"/>
                    </a:lnTo>
                    <a:cubicBezTo>
                      <a:pt x="6174" y="41423"/>
                      <a:pt x="6153" y="40860"/>
                      <a:pt x="6112" y="40297"/>
                    </a:cubicBezTo>
                    <a:cubicBezTo>
                      <a:pt x="6091" y="40151"/>
                      <a:pt x="6070" y="40005"/>
                      <a:pt x="6070" y="39880"/>
                    </a:cubicBezTo>
                    <a:cubicBezTo>
                      <a:pt x="6049" y="39755"/>
                      <a:pt x="6028" y="39609"/>
                      <a:pt x="6028" y="39484"/>
                    </a:cubicBezTo>
                    <a:cubicBezTo>
                      <a:pt x="5986" y="39275"/>
                      <a:pt x="5966" y="39066"/>
                      <a:pt x="5924" y="38858"/>
                    </a:cubicBezTo>
                    <a:cubicBezTo>
                      <a:pt x="5861" y="38587"/>
                      <a:pt x="5799" y="38295"/>
                      <a:pt x="5736" y="38003"/>
                    </a:cubicBezTo>
                    <a:cubicBezTo>
                      <a:pt x="5528" y="37106"/>
                      <a:pt x="5361" y="36209"/>
                      <a:pt x="5236" y="35312"/>
                    </a:cubicBezTo>
                    <a:cubicBezTo>
                      <a:pt x="5173" y="34311"/>
                      <a:pt x="5152" y="33310"/>
                      <a:pt x="5215" y="32329"/>
                    </a:cubicBezTo>
                    <a:lnTo>
                      <a:pt x="5215" y="32142"/>
                    </a:lnTo>
                    <a:cubicBezTo>
                      <a:pt x="5256" y="31120"/>
                      <a:pt x="5256" y="30098"/>
                      <a:pt x="5256" y="29055"/>
                    </a:cubicBezTo>
                    <a:cubicBezTo>
                      <a:pt x="5236" y="28366"/>
                      <a:pt x="5215" y="27678"/>
                      <a:pt x="5194" y="26990"/>
                    </a:cubicBezTo>
                    <a:cubicBezTo>
                      <a:pt x="5131" y="25759"/>
                      <a:pt x="5048" y="24508"/>
                      <a:pt x="4923" y="23256"/>
                    </a:cubicBezTo>
                    <a:cubicBezTo>
                      <a:pt x="4902" y="22902"/>
                      <a:pt x="4860" y="22547"/>
                      <a:pt x="4818" y="22193"/>
                    </a:cubicBezTo>
                    <a:cubicBezTo>
                      <a:pt x="4652" y="20649"/>
                      <a:pt x="4443" y="19106"/>
                      <a:pt x="4505" y="17541"/>
                    </a:cubicBezTo>
                    <a:cubicBezTo>
                      <a:pt x="4652" y="14475"/>
                      <a:pt x="5465" y="11576"/>
                      <a:pt x="5402" y="8510"/>
                    </a:cubicBezTo>
                    <a:lnTo>
                      <a:pt x="5402" y="8218"/>
                    </a:lnTo>
                    <a:cubicBezTo>
                      <a:pt x="5298" y="6862"/>
                      <a:pt x="5090" y="5528"/>
                      <a:pt x="4735" y="4234"/>
                    </a:cubicBezTo>
                    <a:cubicBezTo>
                      <a:pt x="4714" y="4151"/>
                      <a:pt x="4693" y="4088"/>
                      <a:pt x="4672" y="4005"/>
                    </a:cubicBezTo>
                    <a:cubicBezTo>
                      <a:pt x="4631" y="3838"/>
                      <a:pt x="4589" y="3671"/>
                      <a:pt x="4547" y="3525"/>
                    </a:cubicBezTo>
                    <a:cubicBezTo>
                      <a:pt x="4505" y="3358"/>
                      <a:pt x="4464" y="3212"/>
                      <a:pt x="4401" y="3045"/>
                    </a:cubicBezTo>
                    <a:cubicBezTo>
                      <a:pt x="4380" y="2962"/>
                      <a:pt x="4359" y="2899"/>
                      <a:pt x="4339" y="2816"/>
                    </a:cubicBezTo>
                    <a:cubicBezTo>
                      <a:pt x="4297" y="2670"/>
                      <a:pt x="4255" y="2545"/>
                      <a:pt x="4213" y="2399"/>
                    </a:cubicBezTo>
                    <a:cubicBezTo>
                      <a:pt x="4151" y="2232"/>
                      <a:pt x="4088" y="2044"/>
                      <a:pt x="4026" y="1877"/>
                    </a:cubicBezTo>
                    <a:cubicBezTo>
                      <a:pt x="4005" y="1815"/>
                      <a:pt x="3984" y="1752"/>
                      <a:pt x="3942" y="1690"/>
                    </a:cubicBezTo>
                    <a:cubicBezTo>
                      <a:pt x="3880" y="1523"/>
                      <a:pt x="3775" y="1356"/>
                      <a:pt x="3692" y="1168"/>
                    </a:cubicBezTo>
                    <a:cubicBezTo>
                      <a:pt x="3629" y="1064"/>
                      <a:pt x="3567" y="981"/>
                      <a:pt x="3525" y="876"/>
                    </a:cubicBezTo>
                    <a:cubicBezTo>
                      <a:pt x="3463" y="751"/>
                      <a:pt x="3400" y="605"/>
                      <a:pt x="3358" y="480"/>
                    </a:cubicBezTo>
                    <a:cubicBezTo>
                      <a:pt x="3296" y="334"/>
                      <a:pt x="3254" y="167"/>
                      <a:pt x="32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7" name="Google Shape;1307;p16"/>
              <p:cNvSpPr/>
              <p:nvPr/>
            </p:nvSpPr>
            <p:spPr>
              <a:xfrm>
                <a:off x="8466800" y="2781450"/>
                <a:ext cx="163750" cy="1351609"/>
              </a:xfrm>
              <a:custGeom>
                <a:avLst/>
                <a:gdLst/>
                <a:ahLst/>
                <a:cxnLst/>
                <a:rect l="l" t="t" r="r" b="b"/>
                <a:pathLst>
                  <a:path w="6550" h="54189" extrusionOk="0">
                    <a:moveTo>
                      <a:pt x="3400" y="1"/>
                    </a:moveTo>
                    <a:lnTo>
                      <a:pt x="3275" y="1106"/>
                    </a:lnTo>
                    <a:cubicBezTo>
                      <a:pt x="3213" y="1649"/>
                      <a:pt x="3234" y="2212"/>
                      <a:pt x="3359" y="2733"/>
                    </a:cubicBezTo>
                    <a:cubicBezTo>
                      <a:pt x="3421" y="3067"/>
                      <a:pt x="3505" y="3380"/>
                      <a:pt x="3588" y="3693"/>
                    </a:cubicBezTo>
                    <a:cubicBezTo>
                      <a:pt x="3609" y="3797"/>
                      <a:pt x="3630" y="3922"/>
                      <a:pt x="3651" y="4026"/>
                    </a:cubicBezTo>
                    <a:cubicBezTo>
                      <a:pt x="3734" y="4339"/>
                      <a:pt x="3797" y="4631"/>
                      <a:pt x="3838" y="4923"/>
                    </a:cubicBezTo>
                    <a:lnTo>
                      <a:pt x="3838" y="4986"/>
                    </a:lnTo>
                    <a:cubicBezTo>
                      <a:pt x="4026" y="5987"/>
                      <a:pt x="4026" y="7009"/>
                      <a:pt x="3880" y="8031"/>
                    </a:cubicBezTo>
                    <a:cubicBezTo>
                      <a:pt x="3838" y="8240"/>
                      <a:pt x="3797" y="8448"/>
                      <a:pt x="3734" y="8657"/>
                    </a:cubicBezTo>
                    <a:cubicBezTo>
                      <a:pt x="3546" y="9283"/>
                      <a:pt x="3296" y="9929"/>
                      <a:pt x="3025" y="10534"/>
                    </a:cubicBezTo>
                    <a:cubicBezTo>
                      <a:pt x="2900" y="10868"/>
                      <a:pt x="2754" y="11222"/>
                      <a:pt x="2608" y="11577"/>
                    </a:cubicBezTo>
                    <a:cubicBezTo>
                      <a:pt x="2086" y="12974"/>
                      <a:pt x="1794" y="14497"/>
                      <a:pt x="1648" y="16541"/>
                    </a:cubicBezTo>
                    <a:cubicBezTo>
                      <a:pt x="1607" y="17000"/>
                      <a:pt x="1544" y="17438"/>
                      <a:pt x="1482" y="17876"/>
                    </a:cubicBezTo>
                    <a:cubicBezTo>
                      <a:pt x="1482" y="17918"/>
                      <a:pt x="1482" y="17959"/>
                      <a:pt x="1461" y="17980"/>
                    </a:cubicBezTo>
                    <a:cubicBezTo>
                      <a:pt x="1440" y="18189"/>
                      <a:pt x="1398" y="18376"/>
                      <a:pt x="1377" y="18564"/>
                    </a:cubicBezTo>
                    <a:cubicBezTo>
                      <a:pt x="1315" y="18877"/>
                      <a:pt x="1273" y="19190"/>
                      <a:pt x="1273" y="19503"/>
                    </a:cubicBezTo>
                    <a:cubicBezTo>
                      <a:pt x="1252" y="19857"/>
                      <a:pt x="1252" y="20191"/>
                      <a:pt x="1294" y="20525"/>
                    </a:cubicBezTo>
                    <a:cubicBezTo>
                      <a:pt x="1315" y="20712"/>
                      <a:pt x="1336" y="20879"/>
                      <a:pt x="1356" y="21046"/>
                    </a:cubicBezTo>
                    <a:cubicBezTo>
                      <a:pt x="1419" y="21442"/>
                      <a:pt x="1482" y="21860"/>
                      <a:pt x="1565" y="22235"/>
                    </a:cubicBezTo>
                    <a:cubicBezTo>
                      <a:pt x="1586" y="22360"/>
                      <a:pt x="1628" y="22485"/>
                      <a:pt x="1648" y="22611"/>
                    </a:cubicBezTo>
                    <a:cubicBezTo>
                      <a:pt x="1690" y="22819"/>
                      <a:pt x="1732" y="23007"/>
                      <a:pt x="1774" y="23215"/>
                    </a:cubicBezTo>
                    <a:cubicBezTo>
                      <a:pt x="1940" y="23987"/>
                      <a:pt x="2024" y="24759"/>
                      <a:pt x="2066" y="25531"/>
                    </a:cubicBezTo>
                    <a:cubicBezTo>
                      <a:pt x="2066" y="26240"/>
                      <a:pt x="1982" y="26928"/>
                      <a:pt x="1836" y="27616"/>
                    </a:cubicBezTo>
                    <a:cubicBezTo>
                      <a:pt x="1794" y="27867"/>
                      <a:pt x="1732" y="28096"/>
                      <a:pt x="1669" y="28346"/>
                    </a:cubicBezTo>
                    <a:cubicBezTo>
                      <a:pt x="1628" y="28534"/>
                      <a:pt x="1586" y="28722"/>
                      <a:pt x="1523" y="28909"/>
                    </a:cubicBezTo>
                    <a:cubicBezTo>
                      <a:pt x="1377" y="29473"/>
                      <a:pt x="1210" y="30015"/>
                      <a:pt x="1023" y="30536"/>
                    </a:cubicBezTo>
                    <a:cubicBezTo>
                      <a:pt x="1002" y="30620"/>
                      <a:pt x="981" y="30682"/>
                      <a:pt x="960" y="30766"/>
                    </a:cubicBezTo>
                    <a:cubicBezTo>
                      <a:pt x="960" y="30828"/>
                      <a:pt x="898" y="30954"/>
                      <a:pt x="877" y="31058"/>
                    </a:cubicBezTo>
                    <a:lnTo>
                      <a:pt x="793" y="31329"/>
                    </a:lnTo>
                    <a:lnTo>
                      <a:pt x="772" y="31371"/>
                    </a:lnTo>
                    <a:lnTo>
                      <a:pt x="752" y="31433"/>
                    </a:lnTo>
                    <a:cubicBezTo>
                      <a:pt x="752" y="31454"/>
                      <a:pt x="731" y="31496"/>
                      <a:pt x="731" y="31517"/>
                    </a:cubicBezTo>
                    <a:cubicBezTo>
                      <a:pt x="439" y="32455"/>
                      <a:pt x="209" y="33394"/>
                      <a:pt x="84" y="34353"/>
                    </a:cubicBezTo>
                    <a:cubicBezTo>
                      <a:pt x="84" y="34374"/>
                      <a:pt x="84" y="34395"/>
                      <a:pt x="84" y="34416"/>
                    </a:cubicBezTo>
                    <a:cubicBezTo>
                      <a:pt x="63" y="34562"/>
                      <a:pt x="42" y="34708"/>
                      <a:pt x="42" y="34854"/>
                    </a:cubicBezTo>
                    <a:cubicBezTo>
                      <a:pt x="22" y="35062"/>
                      <a:pt x="1" y="35292"/>
                      <a:pt x="1" y="35500"/>
                    </a:cubicBezTo>
                    <a:lnTo>
                      <a:pt x="1" y="35709"/>
                    </a:lnTo>
                    <a:lnTo>
                      <a:pt x="1" y="36043"/>
                    </a:lnTo>
                    <a:cubicBezTo>
                      <a:pt x="1" y="36251"/>
                      <a:pt x="1" y="36460"/>
                      <a:pt x="22" y="36668"/>
                    </a:cubicBezTo>
                    <a:cubicBezTo>
                      <a:pt x="42" y="36877"/>
                      <a:pt x="42" y="37086"/>
                      <a:pt x="42" y="37294"/>
                    </a:cubicBezTo>
                    <a:cubicBezTo>
                      <a:pt x="188" y="39985"/>
                      <a:pt x="543" y="42675"/>
                      <a:pt x="918" y="45199"/>
                    </a:cubicBezTo>
                    <a:cubicBezTo>
                      <a:pt x="981" y="45700"/>
                      <a:pt x="1064" y="46179"/>
                      <a:pt x="1148" y="46659"/>
                    </a:cubicBezTo>
                    <a:cubicBezTo>
                      <a:pt x="1190" y="46972"/>
                      <a:pt x="1231" y="47264"/>
                      <a:pt x="1294" y="47577"/>
                    </a:cubicBezTo>
                    <a:cubicBezTo>
                      <a:pt x="1315" y="47765"/>
                      <a:pt x="1356" y="48098"/>
                      <a:pt x="1398" y="48474"/>
                    </a:cubicBezTo>
                    <a:cubicBezTo>
                      <a:pt x="1502" y="49287"/>
                      <a:pt x="1607" y="50080"/>
                      <a:pt x="1732" y="50831"/>
                    </a:cubicBezTo>
                    <a:cubicBezTo>
                      <a:pt x="1815" y="51394"/>
                      <a:pt x="1920" y="51957"/>
                      <a:pt x="2024" y="52458"/>
                    </a:cubicBezTo>
                    <a:cubicBezTo>
                      <a:pt x="2149" y="53042"/>
                      <a:pt x="2295" y="53626"/>
                      <a:pt x="2483" y="54189"/>
                    </a:cubicBezTo>
                    <a:lnTo>
                      <a:pt x="2816" y="54189"/>
                    </a:lnTo>
                    <a:cubicBezTo>
                      <a:pt x="2462" y="53083"/>
                      <a:pt x="2191" y="51957"/>
                      <a:pt x="2045" y="50810"/>
                    </a:cubicBezTo>
                    <a:cubicBezTo>
                      <a:pt x="1878" y="49892"/>
                      <a:pt x="1774" y="49016"/>
                      <a:pt x="1711" y="48432"/>
                    </a:cubicBezTo>
                    <a:cubicBezTo>
                      <a:pt x="1648" y="48036"/>
                      <a:pt x="1628" y="47723"/>
                      <a:pt x="1586" y="47514"/>
                    </a:cubicBezTo>
                    <a:cubicBezTo>
                      <a:pt x="1461" y="46763"/>
                      <a:pt x="1356" y="45992"/>
                      <a:pt x="1231" y="45178"/>
                    </a:cubicBezTo>
                    <a:cubicBezTo>
                      <a:pt x="1148" y="44719"/>
                      <a:pt x="1085" y="44240"/>
                      <a:pt x="1023" y="43781"/>
                    </a:cubicBezTo>
                    <a:cubicBezTo>
                      <a:pt x="939" y="43218"/>
                      <a:pt x="856" y="42655"/>
                      <a:pt x="793" y="42091"/>
                    </a:cubicBezTo>
                    <a:cubicBezTo>
                      <a:pt x="647" y="40923"/>
                      <a:pt x="522" y="39755"/>
                      <a:pt x="439" y="38587"/>
                    </a:cubicBezTo>
                    <a:cubicBezTo>
                      <a:pt x="418" y="38358"/>
                      <a:pt x="397" y="38128"/>
                      <a:pt x="376" y="37920"/>
                    </a:cubicBezTo>
                    <a:lnTo>
                      <a:pt x="397" y="37628"/>
                    </a:lnTo>
                    <a:cubicBezTo>
                      <a:pt x="397" y="37503"/>
                      <a:pt x="376" y="37398"/>
                      <a:pt x="376" y="37273"/>
                    </a:cubicBezTo>
                    <a:cubicBezTo>
                      <a:pt x="355" y="36960"/>
                      <a:pt x="355" y="36668"/>
                      <a:pt x="334" y="36376"/>
                    </a:cubicBezTo>
                    <a:cubicBezTo>
                      <a:pt x="334" y="36168"/>
                      <a:pt x="334" y="35959"/>
                      <a:pt x="334" y="35730"/>
                    </a:cubicBezTo>
                    <a:lnTo>
                      <a:pt x="334" y="35500"/>
                    </a:lnTo>
                    <a:cubicBezTo>
                      <a:pt x="355" y="34374"/>
                      <a:pt x="543" y="33269"/>
                      <a:pt x="877" y="32205"/>
                    </a:cubicBezTo>
                    <a:cubicBezTo>
                      <a:pt x="877" y="32163"/>
                      <a:pt x="898" y="32142"/>
                      <a:pt x="918" y="32101"/>
                    </a:cubicBezTo>
                    <a:cubicBezTo>
                      <a:pt x="918" y="32080"/>
                      <a:pt x="918" y="32059"/>
                      <a:pt x="918" y="32038"/>
                    </a:cubicBezTo>
                    <a:cubicBezTo>
                      <a:pt x="918" y="32017"/>
                      <a:pt x="939" y="32017"/>
                      <a:pt x="939" y="31996"/>
                    </a:cubicBezTo>
                    <a:cubicBezTo>
                      <a:pt x="960" y="31913"/>
                      <a:pt x="1002" y="31809"/>
                      <a:pt x="1023" y="31725"/>
                    </a:cubicBezTo>
                    <a:cubicBezTo>
                      <a:pt x="1044" y="31663"/>
                      <a:pt x="1085" y="31538"/>
                      <a:pt x="1106" y="31433"/>
                    </a:cubicBezTo>
                    <a:cubicBezTo>
                      <a:pt x="1190" y="31162"/>
                      <a:pt x="1273" y="30933"/>
                      <a:pt x="1356" y="30682"/>
                    </a:cubicBezTo>
                    <a:cubicBezTo>
                      <a:pt x="1419" y="30432"/>
                      <a:pt x="1502" y="30161"/>
                      <a:pt x="1586" y="29890"/>
                    </a:cubicBezTo>
                    <a:cubicBezTo>
                      <a:pt x="1648" y="29765"/>
                      <a:pt x="1690" y="29619"/>
                      <a:pt x="1711" y="29473"/>
                    </a:cubicBezTo>
                    <a:cubicBezTo>
                      <a:pt x="1774" y="29327"/>
                      <a:pt x="1815" y="29160"/>
                      <a:pt x="1857" y="29014"/>
                    </a:cubicBezTo>
                    <a:cubicBezTo>
                      <a:pt x="2191" y="27887"/>
                      <a:pt x="2378" y="26740"/>
                      <a:pt x="2378" y="25572"/>
                    </a:cubicBezTo>
                    <a:cubicBezTo>
                      <a:pt x="2337" y="24571"/>
                      <a:pt x="2191" y="23570"/>
                      <a:pt x="1961" y="22590"/>
                    </a:cubicBezTo>
                    <a:cubicBezTo>
                      <a:pt x="1857" y="22068"/>
                      <a:pt x="1753" y="21547"/>
                      <a:pt x="1669" y="21025"/>
                    </a:cubicBezTo>
                    <a:cubicBezTo>
                      <a:pt x="1648" y="20858"/>
                      <a:pt x="1628" y="20671"/>
                      <a:pt x="1607" y="20504"/>
                    </a:cubicBezTo>
                    <a:cubicBezTo>
                      <a:pt x="1565" y="20170"/>
                      <a:pt x="1565" y="19836"/>
                      <a:pt x="1586" y="19503"/>
                    </a:cubicBezTo>
                    <a:cubicBezTo>
                      <a:pt x="1628" y="19002"/>
                      <a:pt x="1690" y="18522"/>
                      <a:pt x="1774" y="18043"/>
                    </a:cubicBezTo>
                    <a:cubicBezTo>
                      <a:pt x="1857" y="17542"/>
                      <a:pt x="1920" y="17062"/>
                      <a:pt x="1961" y="16562"/>
                    </a:cubicBezTo>
                    <a:cubicBezTo>
                      <a:pt x="2107" y="14560"/>
                      <a:pt x="2399" y="13079"/>
                      <a:pt x="2921" y="11702"/>
                    </a:cubicBezTo>
                    <a:cubicBezTo>
                      <a:pt x="3046" y="11347"/>
                      <a:pt x="3171" y="11014"/>
                      <a:pt x="3317" y="10680"/>
                    </a:cubicBezTo>
                    <a:cubicBezTo>
                      <a:pt x="3484" y="10346"/>
                      <a:pt x="3609" y="9992"/>
                      <a:pt x="3755" y="9637"/>
                    </a:cubicBezTo>
                    <a:cubicBezTo>
                      <a:pt x="3797" y="9491"/>
                      <a:pt x="3859" y="9345"/>
                      <a:pt x="3901" y="9220"/>
                    </a:cubicBezTo>
                    <a:cubicBezTo>
                      <a:pt x="3901" y="9199"/>
                      <a:pt x="3922" y="9178"/>
                      <a:pt x="3922" y="9157"/>
                    </a:cubicBezTo>
                    <a:cubicBezTo>
                      <a:pt x="3964" y="9011"/>
                      <a:pt x="4005" y="8865"/>
                      <a:pt x="4047" y="8719"/>
                    </a:cubicBezTo>
                    <a:cubicBezTo>
                      <a:pt x="4110" y="8532"/>
                      <a:pt x="4151" y="8323"/>
                      <a:pt x="4193" y="8115"/>
                    </a:cubicBezTo>
                    <a:cubicBezTo>
                      <a:pt x="4231" y="7889"/>
                      <a:pt x="4260" y="7660"/>
                      <a:pt x="4278" y="7430"/>
                    </a:cubicBezTo>
                    <a:lnTo>
                      <a:pt x="4278" y="7430"/>
                    </a:lnTo>
                    <a:cubicBezTo>
                      <a:pt x="4305" y="7142"/>
                      <a:pt x="4318" y="6853"/>
                      <a:pt x="4318" y="6571"/>
                    </a:cubicBezTo>
                    <a:cubicBezTo>
                      <a:pt x="4297" y="6029"/>
                      <a:pt x="4235" y="5487"/>
                      <a:pt x="4151" y="4944"/>
                    </a:cubicBezTo>
                    <a:cubicBezTo>
                      <a:pt x="4110" y="4631"/>
                      <a:pt x="4047" y="4298"/>
                      <a:pt x="3964" y="3985"/>
                    </a:cubicBezTo>
                    <a:cubicBezTo>
                      <a:pt x="3943" y="3860"/>
                      <a:pt x="3901" y="3755"/>
                      <a:pt x="3880" y="3630"/>
                    </a:cubicBezTo>
                    <a:cubicBezTo>
                      <a:pt x="3859" y="3505"/>
                      <a:pt x="3818" y="3359"/>
                      <a:pt x="3797" y="3255"/>
                    </a:cubicBezTo>
                    <a:cubicBezTo>
                      <a:pt x="3692" y="2900"/>
                      <a:pt x="3630" y="2546"/>
                      <a:pt x="3588" y="2191"/>
                    </a:cubicBezTo>
                    <a:lnTo>
                      <a:pt x="3588" y="2191"/>
                    </a:lnTo>
                    <a:cubicBezTo>
                      <a:pt x="3589" y="2205"/>
                      <a:pt x="3590" y="2219"/>
                      <a:pt x="3591" y="2232"/>
                    </a:cubicBezTo>
                    <a:lnTo>
                      <a:pt x="3591" y="2232"/>
                    </a:lnTo>
                    <a:cubicBezTo>
                      <a:pt x="3590" y="2226"/>
                      <a:pt x="3589" y="2219"/>
                      <a:pt x="3588" y="2212"/>
                    </a:cubicBezTo>
                    <a:lnTo>
                      <a:pt x="3571" y="2055"/>
                    </a:lnTo>
                    <a:lnTo>
                      <a:pt x="3571" y="2055"/>
                    </a:lnTo>
                    <a:cubicBezTo>
                      <a:pt x="3612" y="2176"/>
                      <a:pt x="3673" y="2277"/>
                      <a:pt x="3734" y="2379"/>
                    </a:cubicBezTo>
                    <a:cubicBezTo>
                      <a:pt x="3797" y="2483"/>
                      <a:pt x="3838" y="2587"/>
                      <a:pt x="3901" y="2692"/>
                    </a:cubicBezTo>
                    <a:cubicBezTo>
                      <a:pt x="3943" y="2796"/>
                      <a:pt x="4005" y="2942"/>
                      <a:pt x="4068" y="3067"/>
                    </a:cubicBezTo>
                    <a:cubicBezTo>
                      <a:pt x="4276" y="3672"/>
                      <a:pt x="4485" y="4298"/>
                      <a:pt x="4652" y="4965"/>
                    </a:cubicBezTo>
                    <a:cubicBezTo>
                      <a:pt x="4673" y="5028"/>
                      <a:pt x="4694" y="5111"/>
                      <a:pt x="4714" y="5174"/>
                    </a:cubicBezTo>
                    <a:cubicBezTo>
                      <a:pt x="5111" y="6634"/>
                      <a:pt x="5361" y="8135"/>
                      <a:pt x="5445" y="9658"/>
                    </a:cubicBezTo>
                    <a:cubicBezTo>
                      <a:pt x="5486" y="11368"/>
                      <a:pt x="5236" y="13079"/>
                      <a:pt x="4986" y="14726"/>
                    </a:cubicBezTo>
                    <a:cubicBezTo>
                      <a:pt x="4777" y="16020"/>
                      <a:pt x="4652" y="17334"/>
                      <a:pt x="4568" y="18668"/>
                    </a:cubicBezTo>
                    <a:cubicBezTo>
                      <a:pt x="4548" y="19982"/>
                      <a:pt x="4631" y="21317"/>
                      <a:pt x="4819" y="22652"/>
                    </a:cubicBezTo>
                    <a:cubicBezTo>
                      <a:pt x="4840" y="22882"/>
                      <a:pt x="4861" y="23111"/>
                      <a:pt x="4881" y="23341"/>
                    </a:cubicBezTo>
                    <a:cubicBezTo>
                      <a:pt x="4923" y="23695"/>
                      <a:pt x="4965" y="24050"/>
                      <a:pt x="5007" y="24404"/>
                    </a:cubicBezTo>
                    <a:cubicBezTo>
                      <a:pt x="5173" y="26323"/>
                      <a:pt x="5278" y="28263"/>
                      <a:pt x="5299" y="30203"/>
                    </a:cubicBezTo>
                    <a:cubicBezTo>
                      <a:pt x="5319" y="31225"/>
                      <a:pt x="5299" y="32268"/>
                      <a:pt x="5278" y="33290"/>
                    </a:cubicBezTo>
                    <a:lnTo>
                      <a:pt x="5278" y="33498"/>
                    </a:lnTo>
                    <a:lnTo>
                      <a:pt x="5278" y="33519"/>
                    </a:lnTo>
                    <a:lnTo>
                      <a:pt x="5278" y="33665"/>
                    </a:lnTo>
                    <a:cubicBezTo>
                      <a:pt x="5257" y="34416"/>
                      <a:pt x="5215" y="35188"/>
                      <a:pt x="5278" y="35959"/>
                    </a:cubicBezTo>
                    <a:cubicBezTo>
                      <a:pt x="5278" y="36126"/>
                      <a:pt x="5299" y="36293"/>
                      <a:pt x="5319" y="36460"/>
                    </a:cubicBezTo>
                    <a:cubicBezTo>
                      <a:pt x="5403" y="37252"/>
                      <a:pt x="5549" y="38066"/>
                      <a:pt x="5737" y="38838"/>
                    </a:cubicBezTo>
                    <a:cubicBezTo>
                      <a:pt x="5820" y="39234"/>
                      <a:pt x="5903" y="39630"/>
                      <a:pt x="6008" y="40027"/>
                    </a:cubicBezTo>
                    <a:cubicBezTo>
                      <a:pt x="6070" y="40360"/>
                      <a:pt x="6112" y="40673"/>
                      <a:pt x="6154" y="41007"/>
                    </a:cubicBezTo>
                    <a:cubicBezTo>
                      <a:pt x="6154" y="41132"/>
                      <a:pt x="6175" y="41278"/>
                      <a:pt x="6195" y="41424"/>
                    </a:cubicBezTo>
                    <a:cubicBezTo>
                      <a:pt x="6195" y="41570"/>
                      <a:pt x="6216" y="41737"/>
                      <a:pt x="6216" y="41904"/>
                    </a:cubicBezTo>
                    <a:cubicBezTo>
                      <a:pt x="6237" y="42300"/>
                      <a:pt x="6237" y="42717"/>
                      <a:pt x="6237" y="43113"/>
                    </a:cubicBezTo>
                    <a:lnTo>
                      <a:pt x="6237" y="43364"/>
                    </a:lnTo>
                    <a:cubicBezTo>
                      <a:pt x="6237" y="43572"/>
                      <a:pt x="6237" y="43760"/>
                      <a:pt x="6216" y="43969"/>
                    </a:cubicBezTo>
                    <a:cubicBezTo>
                      <a:pt x="6216" y="44156"/>
                      <a:pt x="6216" y="44323"/>
                      <a:pt x="6195" y="44490"/>
                    </a:cubicBezTo>
                    <a:cubicBezTo>
                      <a:pt x="6195" y="44657"/>
                      <a:pt x="6195" y="44782"/>
                      <a:pt x="6175" y="44907"/>
                    </a:cubicBezTo>
                    <a:lnTo>
                      <a:pt x="6175" y="45095"/>
                    </a:lnTo>
                    <a:cubicBezTo>
                      <a:pt x="6175" y="45199"/>
                      <a:pt x="6175" y="45324"/>
                      <a:pt x="6175" y="45449"/>
                    </a:cubicBezTo>
                    <a:cubicBezTo>
                      <a:pt x="6154" y="45554"/>
                      <a:pt x="6175" y="45616"/>
                      <a:pt x="6175" y="45700"/>
                    </a:cubicBezTo>
                    <a:lnTo>
                      <a:pt x="6175" y="45929"/>
                    </a:lnTo>
                    <a:cubicBezTo>
                      <a:pt x="6154" y="46346"/>
                      <a:pt x="6133" y="46763"/>
                      <a:pt x="6133" y="47201"/>
                    </a:cubicBezTo>
                    <a:lnTo>
                      <a:pt x="6133" y="47994"/>
                    </a:lnTo>
                    <a:cubicBezTo>
                      <a:pt x="6133" y="48265"/>
                      <a:pt x="6112" y="48578"/>
                      <a:pt x="6091" y="48870"/>
                    </a:cubicBezTo>
                    <a:cubicBezTo>
                      <a:pt x="6091" y="48995"/>
                      <a:pt x="6091" y="49100"/>
                      <a:pt x="6070" y="49225"/>
                    </a:cubicBezTo>
                    <a:cubicBezTo>
                      <a:pt x="6070" y="49225"/>
                      <a:pt x="6070" y="49246"/>
                      <a:pt x="6070" y="49266"/>
                    </a:cubicBezTo>
                    <a:cubicBezTo>
                      <a:pt x="6049" y="49788"/>
                      <a:pt x="5987" y="50309"/>
                      <a:pt x="5903" y="50852"/>
                    </a:cubicBezTo>
                    <a:cubicBezTo>
                      <a:pt x="5903" y="50872"/>
                      <a:pt x="5903" y="50893"/>
                      <a:pt x="5903" y="50914"/>
                    </a:cubicBezTo>
                    <a:cubicBezTo>
                      <a:pt x="5841" y="51269"/>
                      <a:pt x="5778" y="51623"/>
                      <a:pt x="5695" y="51978"/>
                    </a:cubicBezTo>
                    <a:cubicBezTo>
                      <a:pt x="5653" y="52166"/>
                      <a:pt x="5591" y="52332"/>
                      <a:pt x="5549" y="52520"/>
                    </a:cubicBezTo>
                    <a:cubicBezTo>
                      <a:pt x="5507" y="52624"/>
                      <a:pt x="5486" y="52708"/>
                      <a:pt x="5445" y="52812"/>
                    </a:cubicBezTo>
                    <a:cubicBezTo>
                      <a:pt x="5424" y="52916"/>
                      <a:pt x="5403" y="52979"/>
                      <a:pt x="5361" y="53062"/>
                    </a:cubicBezTo>
                    <a:cubicBezTo>
                      <a:pt x="5340" y="53146"/>
                      <a:pt x="5299" y="53229"/>
                      <a:pt x="5278" y="53313"/>
                    </a:cubicBezTo>
                    <a:cubicBezTo>
                      <a:pt x="5257" y="53375"/>
                      <a:pt x="5236" y="53438"/>
                      <a:pt x="5194" y="53500"/>
                    </a:cubicBezTo>
                    <a:cubicBezTo>
                      <a:pt x="5194" y="53500"/>
                      <a:pt x="5194" y="53521"/>
                      <a:pt x="5173" y="53521"/>
                    </a:cubicBezTo>
                    <a:cubicBezTo>
                      <a:pt x="5173" y="53563"/>
                      <a:pt x="5153" y="53584"/>
                      <a:pt x="5132" y="53626"/>
                    </a:cubicBezTo>
                    <a:cubicBezTo>
                      <a:pt x="5111" y="53688"/>
                      <a:pt x="5090" y="53730"/>
                      <a:pt x="5069" y="53772"/>
                    </a:cubicBezTo>
                    <a:cubicBezTo>
                      <a:pt x="5048" y="53834"/>
                      <a:pt x="5007" y="53918"/>
                      <a:pt x="4986" y="53980"/>
                    </a:cubicBezTo>
                    <a:cubicBezTo>
                      <a:pt x="4986" y="53980"/>
                      <a:pt x="4965" y="54001"/>
                      <a:pt x="4965" y="54022"/>
                    </a:cubicBezTo>
                    <a:lnTo>
                      <a:pt x="4965" y="54043"/>
                    </a:lnTo>
                    <a:cubicBezTo>
                      <a:pt x="4944" y="54064"/>
                      <a:pt x="4944" y="54084"/>
                      <a:pt x="4923" y="54126"/>
                    </a:cubicBezTo>
                    <a:cubicBezTo>
                      <a:pt x="4902" y="54147"/>
                      <a:pt x="4902" y="54168"/>
                      <a:pt x="4881" y="54189"/>
                    </a:cubicBezTo>
                    <a:lnTo>
                      <a:pt x="5236" y="54189"/>
                    </a:lnTo>
                    <a:cubicBezTo>
                      <a:pt x="5257" y="54147"/>
                      <a:pt x="5278" y="54105"/>
                      <a:pt x="5278" y="54064"/>
                    </a:cubicBezTo>
                    <a:cubicBezTo>
                      <a:pt x="5299" y="54022"/>
                      <a:pt x="5319" y="54001"/>
                      <a:pt x="5340" y="53959"/>
                    </a:cubicBezTo>
                    <a:cubicBezTo>
                      <a:pt x="5361" y="53938"/>
                      <a:pt x="5403" y="53834"/>
                      <a:pt x="5424" y="53772"/>
                    </a:cubicBezTo>
                    <a:cubicBezTo>
                      <a:pt x="5424" y="53751"/>
                      <a:pt x="5424" y="53751"/>
                      <a:pt x="5424" y="53751"/>
                    </a:cubicBezTo>
                    <a:cubicBezTo>
                      <a:pt x="5445" y="53688"/>
                      <a:pt x="5465" y="53646"/>
                      <a:pt x="5486" y="53584"/>
                    </a:cubicBezTo>
                    <a:cubicBezTo>
                      <a:pt x="5486" y="53584"/>
                      <a:pt x="5507" y="53563"/>
                      <a:pt x="5507" y="53563"/>
                    </a:cubicBezTo>
                    <a:cubicBezTo>
                      <a:pt x="5528" y="53480"/>
                      <a:pt x="5549" y="53417"/>
                      <a:pt x="5591" y="53354"/>
                    </a:cubicBezTo>
                    <a:cubicBezTo>
                      <a:pt x="5611" y="53292"/>
                      <a:pt x="5653" y="53188"/>
                      <a:pt x="5674" y="53104"/>
                    </a:cubicBezTo>
                    <a:cubicBezTo>
                      <a:pt x="5674" y="53083"/>
                      <a:pt x="5674" y="53083"/>
                      <a:pt x="5674" y="53083"/>
                    </a:cubicBezTo>
                    <a:cubicBezTo>
                      <a:pt x="5737" y="52937"/>
                      <a:pt x="5778" y="52770"/>
                      <a:pt x="5820" y="52624"/>
                    </a:cubicBezTo>
                    <a:cubicBezTo>
                      <a:pt x="5883" y="52437"/>
                      <a:pt x="5924" y="52228"/>
                      <a:pt x="5987" y="52020"/>
                    </a:cubicBezTo>
                    <a:cubicBezTo>
                      <a:pt x="6070" y="51644"/>
                      <a:pt x="6154" y="51248"/>
                      <a:pt x="6216" y="50852"/>
                    </a:cubicBezTo>
                    <a:cubicBezTo>
                      <a:pt x="6341" y="49913"/>
                      <a:pt x="6404" y="48974"/>
                      <a:pt x="6425" y="48036"/>
                    </a:cubicBezTo>
                    <a:cubicBezTo>
                      <a:pt x="6425" y="47806"/>
                      <a:pt x="6425" y="47577"/>
                      <a:pt x="6446" y="47347"/>
                    </a:cubicBezTo>
                    <a:lnTo>
                      <a:pt x="6446" y="47097"/>
                    </a:lnTo>
                    <a:lnTo>
                      <a:pt x="6446" y="46451"/>
                    </a:lnTo>
                    <a:cubicBezTo>
                      <a:pt x="6446" y="46221"/>
                      <a:pt x="6467" y="45929"/>
                      <a:pt x="6467" y="45679"/>
                    </a:cubicBezTo>
                    <a:lnTo>
                      <a:pt x="6467" y="45491"/>
                    </a:lnTo>
                    <a:cubicBezTo>
                      <a:pt x="6467" y="45366"/>
                      <a:pt x="6467" y="45220"/>
                      <a:pt x="6487" y="45095"/>
                    </a:cubicBezTo>
                    <a:cubicBezTo>
                      <a:pt x="6508" y="44719"/>
                      <a:pt x="6529" y="44365"/>
                      <a:pt x="6529" y="43989"/>
                    </a:cubicBezTo>
                    <a:cubicBezTo>
                      <a:pt x="6529" y="43781"/>
                      <a:pt x="6550" y="43572"/>
                      <a:pt x="6550" y="43364"/>
                    </a:cubicBezTo>
                    <a:lnTo>
                      <a:pt x="6550" y="43155"/>
                    </a:lnTo>
                    <a:cubicBezTo>
                      <a:pt x="6550" y="43155"/>
                      <a:pt x="6508" y="43134"/>
                      <a:pt x="6508" y="43134"/>
                    </a:cubicBezTo>
                    <a:lnTo>
                      <a:pt x="6508" y="42446"/>
                    </a:lnTo>
                    <a:cubicBezTo>
                      <a:pt x="6508" y="41987"/>
                      <a:pt x="6487" y="41507"/>
                      <a:pt x="6425" y="41028"/>
                    </a:cubicBezTo>
                    <a:cubicBezTo>
                      <a:pt x="6404" y="40903"/>
                      <a:pt x="6404" y="40777"/>
                      <a:pt x="6383" y="40631"/>
                    </a:cubicBezTo>
                    <a:cubicBezTo>
                      <a:pt x="6362" y="40506"/>
                      <a:pt x="6341" y="40402"/>
                      <a:pt x="6321" y="40277"/>
                    </a:cubicBezTo>
                    <a:cubicBezTo>
                      <a:pt x="6300" y="40152"/>
                      <a:pt x="6279" y="40068"/>
                      <a:pt x="6279" y="39985"/>
                    </a:cubicBezTo>
                    <a:cubicBezTo>
                      <a:pt x="6195" y="39568"/>
                      <a:pt x="6112" y="39171"/>
                      <a:pt x="6008" y="38775"/>
                    </a:cubicBezTo>
                    <a:cubicBezTo>
                      <a:pt x="5966" y="38608"/>
                      <a:pt x="5945" y="38441"/>
                      <a:pt x="5903" y="38274"/>
                    </a:cubicBezTo>
                    <a:cubicBezTo>
                      <a:pt x="5757" y="37670"/>
                      <a:pt x="5653" y="37044"/>
                      <a:pt x="5591" y="36439"/>
                    </a:cubicBezTo>
                    <a:cubicBezTo>
                      <a:pt x="5507" y="35521"/>
                      <a:pt x="5507" y="34604"/>
                      <a:pt x="5549" y="33686"/>
                    </a:cubicBezTo>
                    <a:lnTo>
                      <a:pt x="5570" y="33290"/>
                    </a:lnTo>
                    <a:cubicBezTo>
                      <a:pt x="5591" y="32685"/>
                      <a:pt x="5611" y="32059"/>
                      <a:pt x="5611" y="31454"/>
                    </a:cubicBezTo>
                    <a:lnTo>
                      <a:pt x="5611" y="31100"/>
                    </a:lnTo>
                    <a:lnTo>
                      <a:pt x="5611" y="30161"/>
                    </a:lnTo>
                    <a:cubicBezTo>
                      <a:pt x="5611" y="29493"/>
                      <a:pt x="5570" y="28805"/>
                      <a:pt x="5549" y="28138"/>
                    </a:cubicBezTo>
                    <a:cubicBezTo>
                      <a:pt x="5528" y="27700"/>
                      <a:pt x="5507" y="27283"/>
                      <a:pt x="5486" y="26865"/>
                    </a:cubicBezTo>
                    <a:lnTo>
                      <a:pt x="5486" y="26845"/>
                    </a:lnTo>
                    <a:cubicBezTo>
                      <a:pt x="5486" y="26740"/>
                      <a:pt x="5465" y="26636"/>
                      <a:pt x="5465" y="26532"/>
                    </a:cubicBezTo>
                    <a:cubicBezTo>
                      <a:pt x="5424" y="25823"/>
                      <a:pt x="5361" y="25093"/>
                      <a:pt x="5299" y="24383"/>
                    </a:cubicBezTo>
                    <a:cubicBezTo>
                      <a:pt x="5257" y="24029"/>
                      <a:pt x="5215" y="23674"/>
                      <a:pt x="5194" y="23299"/>
                    </a:cubicBezTo>
                    <a:cubicBezTo>
                      <a:pt x="5153" y="23069"/>
                      <a:pt x="5132" y="22840"/>
                      <a:pt x="5111" y="22611"/>
                    </a:cubicBezTo>
                    <a:cubicBezTo>
                      <a:pt x="4923" y="21317"/>
                      <a:pt x="4840" y="20003"/>
                      <a:pt x="4861" y="18668"/>
                    </a:cubicBezTo>
                    <a:cubicBezTo>
                      <a:pt x="4944" y="17354"/>
                      <a:pt x="5090" y="16061"/>
                      <a:pt x="5299" y="14747"/>
                    </a:cubicBezTo>
                    <a:cubicBezTo>
                      <a:pt x="5486" y="13537"/>
                      <a:pt x="5674" y="12307"/>
                      <a:pt x="5737" y="11055"/>
                    </a:cubicBezTo>
                    <a:cubicBezTo>
                      <a:pt x="5757" y="10576"/>
                      <a:pt x="5778" y="10117"/>
                      <a:pt x="5757" y="9637"/>
                    </a:cubicBezTo>
                    <a:cubicBezTo>
                      <a:pt x="5674" y="8094"/>
                      <a:pt x="5445" y="6571"/>
                      <a:pt x="5027" y="5090"/>
                    </a:cubicBezTo>
                    <a:cubicBezTo>
                      <a:pt x="4965" y="4861"/>
                      <a:pt x="4902" y="4610"/>
                      <a:pt x="4840" y="4381"/>
                    </a:cubicBezTo>
                    <a:cubicBezTo>
                      <a:pt x="4694" y="3880"/>
                      <a:pt x="4527" y="3422"/>
                      <a:pt x="4381" y="2963"/>
                    </a:cubicBezTo>
                    <a:cubicBezTo>
                      <a:pt x="4276" y="2692"/>
                      <a:pt x="4151" y="2441"/>
                      <a:pt x="4005" y="2212"/>
                    </a:cubicBezTo>
                    <a:cubicBezTo>
                      <a:pt x="3964" y="2128"/>
                      <a:pt x="3922" y="2045"/>
                      <a:pt x="3880" y="1941"/>
                    </a:cubicBezTo>
                    <a:cubicBezTo>
                      <a:pt x="3818" y="1816"/>
                      <a:pt x="3755" y="1711"/>
                      <a:pt x="3713" y="1586"/>
                    </a:cubicBezTo>
                    <a:cubicBezTo>
                      <a:pt x="3651" y="1419"/>
                      <a:pt x="3588" y="1252"/>
                      <a:pt x="3567" y="1106"/>
                    </a:cubicBezTo>
                    <a:lnTo>
                      <a:pt x="3505" y="585"/>
                    </a:lnTo>
                    <a:lnTo>
                      <a:pt x="3400" y="1"/>
                    </a:ln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8" name="Google Shape;1308;p16"/>
              <p:cNvSpPr/>
              <p:nvPr/>
            </p:nvSpPr>
            <p:spPr>
              <a:xfrm>
                <a:off x="8630525" y="2992125"/>
                <a:ext cx="364525" cy="1141450"/>
              </a:xfrm>
              <a:custGeom>
                <a:avLst/>
                <a:gdLst/>
                <a:ahLst/>
                <a:cxnLst/>
                <a:rect l="l" t="t" r="r" b="b"/>
                <a:pathLst>
                  <a:path w="14581" h="45658" extrusionOk="0">
                    <a:moveTo>
                      <a:pt x="14580" y="0"/>
                    </a:moveTo>
                    <a:cubicBezTo>
                      <a:pt x="11452" y="3442"/>
                      <a:pt x="10326" y="7968"/>
                      <a:pt x="9387" y="12577"/>
                    </a:cubicBezTo>
                    <a:cubicBezTo>
                      <a:pt x="9303" y="12974"/>
                      <a:pt x="9220" y="13370"/>
                      <a:pt x="9157" y="13766"/>
                    </a:cubicBezTo>
                    <a:cubicBezTo>
                      <a:pt x="9074" y="14163"/>
                      <a:pt x="8991" y="14559"/>
                      <a:pt x="8928" y="14955"/>
                    </a:cubicBezTo>
                    <a:cubicBezTo>
                      <a:pt x="8594" y="16666"/>
                      <a:pt x="8240" y="18397"/>
                      <a:pt x="7802" y="20044"/>
                    </a:cubicBezTo>
                    <a:cubicBezTo>
                      <a:pt x="7531" y="21046"/>
                      <a:pt x="7218" y="22026"/>
                      <a:pt x="6884" y="23006"/>
                    </a:cubicBezTo>
                    <a:cubicBezTo>
                      <a:pt x="6821" y="23215"/>
                      <a:pt x="6738" y="23444"/>
                      <a:pt x="6655" y="23653"/>
                    </a:cubicBezTo>
                    <a:cubicBezTo>
                      <a:pt x="6592" y="23861"/>
                      <a:pt x="6509" y="24070"/>
                      <a:pt x="6446" y="24279"/>
                    </a:cubicBezTo>
                    <a:cubicBezTo>
                      <a:pt x="6175" y="25009"/>
                      <a:pt x="5904" y="25718"/>
                      <a:pt x="5633" y="26448"/>
                    </a:cubicBezTo>
                    <a:cubicBezTo>
                      <a:pt x="5487" y="26802"/>
                      <a:pt x="5341" y="27178"/>
                      <a:pt x="5195" y="27553"/>
                    </a:cubicBezTo>
                    <a:cubicBezTo>
                      <a:pt x="5007" y="28033"/>
                      <a:pt x="4798" y="28533"/>
                      <a:pt x="4611" y="29034"/>
                    </a:cubicBezTo>
                    <a:cubicBezTo>
                      <a:pt x="4193" y="30077"/>
                      <a:pt x="3776" y="31120"/>
                      <a:pt x="3380" y="32184"/>
                    </a:cubicBezTo>
                    <a:lnTo>
                      <a:pt x="3213" y="32642"/>
                    </a:lnTo>
                    <a:cubicBezTo>
                      <a:pt x="3150" y="32788"/>
                      <a:pt x="3109" y="32934"/>
                      <a:pt x="3046" y="33080"/>
                    </a:cubicBezTo>
                    <a:cubicBezTo>
                      <a:pt x="2671" y="34123"/>
                      <a:pt x="2316" y="35166"/>
                      <a:pt x="1982" y="36230"/>
                    </a:cubicBezTo>
                    <a:cubicBezTo>
                      <a:pt x="1941" y="36376"/>
                      <a:pt x="1899" y="36522"/>
                      <a:pt x="1836" y="36668"/>
                    </a:cubicBezTo>
                    <a:cubicBezTo>
                      <a:pt x="1753" y="36981"/>
                      <a:pt x="1607" y="37335"/>
                      <a:pt x="1482" y="37690"/>
                    </a:cubicBezTo>
                    <a:cubicBezTo>
                      <a:pt x="1419" y="37878"/>
                      <a:pt x="1357" y="38044"/>
                      <a:pt x="1273" y="38253"/>
                    </a:cubicBezTo>
                    <a:cubicBezTo>
                      <a:pt x="1211" y="38441"/>
                      <a:pt x="1127" y="38649"/>
                      <a:pt x="1065" y="38858"/>
                    </a:cubicBezTo>
                    <a:cubicBezTo>
                      <a:pt x="627" y="40005"/>
                      <a:pt x="314" y="41194"/>
                      <a:pt x="105" y="42383"/>
                    </a:cubicBezTo>
                    <a:cubicBezTo>
                      <a:pt x="1" y="43050"/>
                      <a:pt x="1" y="43697"/>
                      <a:pt x="105" y="44343"/>
                    </a:cubicBezTo>
                    <a:cubicBezTo>
                      <a:pt x="126" y="44448"/>
                      <a:pt x="147" y="44552"/>
                      <a:pt x="168" y="44615"/>
                    </a:cubicBezTo>
                    <a:cubicBezTo>
                      <a:pt x="189" y="44698"/>
                      <a:pt x="210" y="44781"/>
                      <a:pt x="230" y="44844"/>
                    </a:cubicBezTo>
                    <a:cubicBezTo>
                      <a:pt x="272" y="45011"/>
                      <a:pt x="335" y="45157"/>
                      <a:pt x="418" y="45303"/>
                    </a:cubicBezTo>
                    <a:cubicBezTo>
                      <a:pt x="439" y="45386"/>
                      <a:pt x="481" y="45449"/>
                      <a:pt x="502" y="45491"/>
                    </a:cubicBezTo>
                    <a:cubicBezTo>
                      <a:pt x="543" y="45553"/>
                      <a:pt x="585" y="45616"/>
                      <a:pt x="627" y="45657"/>
                    </a:cubicBezTo>
                    <a:lnTo>
                      <a:pt x="794" y="45657"/>
                    </a:lnTo>
                    <a:cubicBezTo>
                      <a:pt x="1252" y="45637"/>
                      <a:pt x="1711" y="45616"/>
                      <a:pt x="2149" y="45595"/>
                    </a:cubicBezTo>
                    <a:lnTo>
                      <a:pt x="2274" y="45595"/>
                    </a:lnTo>
                    <a:lnTo>
                      <a:pt x="2441" y="45574"/>
                    </a:lnTo>
                    <a:lnTo>
                      <a:pt x="2984" y="45574"/>
                    </a:lnTo>
                    <a:cubicBezTo>
                      <a:pt x="4298" y="45491"/>
                      <a:pt x="5591" y="45324"/>
                      <a:pt x="6884" y="45094"/>
                    </a:cubicBezTo>
                    <a:cubicBezTo>
                      <a:pt x="6947" y="45094"/>
                      <a:pt x="7009" y="45073"/>
                      <a:pt x="7072" y="45053"/>
                    </a:cubicBezTo>
                    <a:cubicBezTo>
                      <a:pt x="7259" y="44469"/>
                      <a:pt x="7426" y="43843"/>
                      <a:pt x="7531" y="43217"/>
                    </a:cubicBezTo>
                    <a:cubicBezTo>
                      <a:pt x="7635" y="42779"/>
                      <a:pt x="7697" y="42341"/>
                      <a:pt x="7802" y="41924"/>
                    </a:cubicBezTo>
                    <a:cubicBezTo>
                      <a:pt x="10117" y="31454"/>
                      <a:pt x="11765" y="20858"/>
                      <a:pt x="12745" y="10179"/>
                    </a:cubicBezTo>
                    <a:cubicBezTo>
                      <a:pt x="13058" y="6737"/>
                      <a:pt x="13329" y="3212"/>
                      <a:pt x="14580" y="0"/>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9" name="Google Shape;1309;p16"/>
              <p:cNvSpPr/>
              <p:nvPr/>
            </p:nvSpPr>
            <p:spPr>
              <a:xfrm>
                <a:off x="8580475" y="2411250"/>
                <a:ext cx="151250" cy="1721800"/>
              </a:xfrm>
              <a:custGeom>
                <a:avLst/>
                <a:gdLst/>
                <a:ahLst/>
                <a:cxnLst/>
                <a:rect l="l" t="t" r="r" b="b"/>
                <a:pathLst>
                  <a:path w="6050" h="68872" extrusionOk="0">
                    <a:moveTo>
                      <a:pt x="4318" y="0"/>
                    </a:moveTo>
                    <a:cubicBezTo>
                      <a:pt x="1753" y="2920"/>
                      <a:pt x="1586" y="7154"/>
                      <a:pt x="1544" y="11034"/>
                    </a:cubicBezTo>
                    <a:cubicBezTo>
                      <a:pt x="1544" y="11972"/>
                      <a:pt x="1523" y="12911"/>
                      <a:pt x="1523" y="13870"/>
                    </a:cubicBezTo>
                    <a:lnTo>
                      <a:pt x="1523" y="13891"/>
                    </a:lnTo>
                    <a:lnTo>
                      <a:pt x="1523" y="15059"/>
                    </a:lnTo>
                    <a:lnTo>
                      <a:pt x="1523" y="15998"/>
                    </a:lnTo>
                    <a:lnTo>
                      <a:pt x="1523" y="16186"/>
                    </a:lnTo>
                    <a:cubicBezTo>
                      <a:pt x="1482" y="25113"/>
                      <a:pt x="1440" y="34019"/>
                      <a:pt x="1044" y="42925"/>
                    </a:cubicBezTo>
                    <a:cubicBezTo>
                      <a:pt x="1023" y="43133"/>
                      <a:pt x="1023" y="43363"/>
                      <a:pt x="1002" y="43571"/>
                    </a:cubicBezTo>
                    <a:cubicBezTo>
                      <a:pt x="981" y="44030"/>
                      <a:pt x="960" y="44510"/>
                      <a:pt x="939" y="44969"/>
                    </a:cubicBezTo>
                    <a:cubicBezTo>
                      <a:pt x="877" y="46074"/>
                      <a:pt x="814" y="47180"/>
                      <a:pt x="752" y="48264"/>
                    </a:cubicBezTo>
                    <a:lnTo>
                      <a:pt x="752" y="48285"/>
                    </a:lnTo>
                    <a:cubicBezTo>
                      <a:pt x="689" y="49307"/>
                      <a:pt x="626" y="50329"/>
                      <a:pt x="543" y="51351"/>
                    </a:cubicBezTo>
                    <a:lnTo>
                      <a:pt x="480" y="52060"/>
                    </a:lnTo>
                    <a:cubicBezTo>
                      <a:pt x="480" y="52165"/>
                      <a:pt x="460" y="52248"/>
                      <a:pt x="460" y="52352"/>
                    </a:cubicBezTo>
                    <a:cubicBezTo>
                      <a:pt x="460" y="52498"/>
                      <a:pt x="439" y="52644"/>
                      <a:pt x="439" y="52790"/>
                    </a:cubicBezTo>
                    <a:cubicBezTo>
                      <a:pt x="293" y="54480"/>
                      <a:pt x="105" y="56816"/>
                      <a:pt x="42" y="59256"/>
                    </a:cubicBezTo>
                    <a:cubicBezTo>
                      <a:pt x="21" y="59507"/>
                      <a:pt x="21" y="59778"/>
                      <a:pt x="21" y="60028"/>
                    </a:cubicBezTo>
                    <a:lnTo>
                      <a:pt x="21" y="61113"/>
                    </a:lnTo>
                    <a:lnTo>
                      <a:pt x="21" y="61133"/>
                    </a:lnTo>
                    <a:cubicBezTo>
                      <a:pt x="1" y="62301"/>
                      <a:pt x="42" y="63470"/>
                      <a:pt x="126" y="64554"/>
                    </a:cubicBezTo>
                    <a:lnTo>
                      <a:pt x="126" y="64658"/>
                    </a:lnTo>
                    <a:lnTo>
                      <a:pt x="126" y="64679"/>
                    </a:lnTo>
                    <a:cubicBezTo>
                      <a:pt x="147" y="64930"/>
                      <a:pt x="167" y="65180"/>
                      <a:pt x="209" y="65430"/>
                    </a:cubicBezTo>
                    <a:cubicBezTo>
                      <a:pt x="209" y="65472"/>
                      <a:pt x="209" y="65514"/>
                      <a:pt x="209" y="65555"/>
                    </a:cubicBezTo>
                    <a:cubicBezTo>
                      <a:pt x="230" y="65722"/>
                      <a:pt x="251" y="65868"/>
                      <a:pt x="272" y="66014"/>
                    </a:cubicBezTo>
                    <a:cubicBezTo>
                      <a:pt x="293" y="66202"/>
                      <a:pt x="334" y="66369"/>
                      <a:pt x="355" y="66536"/>
                    </a:cubicBezTo>
                    <a:cubicBezTo>
                      <a:pt x="376" y="66598"/>
                      <a:pt x="397" y="66661"/>
                      <a:pt x="397" y="66723"/>
                    </a:cubicBezTo>
                    <a:cubicBezTo>
                      <a:pt x="418" y="66848"/>
                      <a:pt x="439" y="66974"/>
                      <a:pt x="460" y="67099"/>
                    </a:cubicBezTo>
                    <a:cubicBezTo>
                      <a:pt x="501" y="67286"/>
                      <a:pt x="543" y="67474"/>
                      <a:pt x="585" y="67662"/>
                    </a:cubicBezTo>
                    <a:cubicBezTo>
                      <a:pt x="606" y="67745"/>
                      <a:pt x="626" y="67829"/>
                      <a:pt x="668" y="67912"/>
                    </a:cubicBezTo>
                    <a:cubicBezTo>
                      <a:pt x="668" y="67954"/>
                      <a:pt x="689" y="67975"/>
                      <a:pt x="689" y="68016"/>
                    </a:cubicBezTo>
                    <a:cubicBezTo>
                      <a:pt x="710" y="68079"/>
                      <a:pt x="731" y="68142"/>
                      <a:pt x="752" y="68204"/>
                    </a:cubicBezTo>
                    <a:cubicBezTo>
                      <a:pt x="752" y="68225"/>
                      <a:pt x="752" y="68225"/>
                      <a:pt x="772" y="68246"/>
                    </a:cubicBezTo>
                    <a:cubicBezTo>
                      <a:pt x="793" y="68308"/>
                      <a:pt x="814" y="68392"/>
                      <a:pt x="835" y="68454"/>
                    </a:cubicBezTo>
                    <a:cubicBezTo>
                      <a:pt x="856" y="68517"/>
                      <a:pt x="898" y="68580"/>
                      <a:pt x="918" y="68642"/>
                    </a:cubicBezTo>
                    <a:cubicBezTo>
                      <a:pt x="939" y="68726"/>
                      <a:pt x="1002" y="68809"/>
                      <a:pt x="1064" y="68872"/>
                    </a:cubicBezTo>
                    <a:lnTo>
                      <a:pt x="1690" y="68872"/>
                    </a:lnTo>
                    <a:cubicBezTo>
                      <a:pt x="1920" y="68872"/>
                      <a:pt x="2128" y="68851"/>
                      <a:pt x="2358" y="68851"/>
                    </a:cubicBezTo>
                    <a:lnTo>
                      <a:pt x="2858" y="68851"/>
                    </a:lnTo>
                    <a:cubicBezTo>
                      <a:pt x="3317" y="68830"/>
                      <a:pt x="3776" y="68809"/>
                      <a:pt x="4214" y="68788"/>
                    </a:cubicBezTo>
                    <a:lnTo>
                      <a:pt x="4339" y="68788"/>
                    </a:lnTo>
                    <a:lnTo>
                      <a:pt x="4485" y="68767"/>
                    </a:lnTo>
                    <a:lnTo>
                      <a:pt x="4652" y="68767"/>
                    </a:lnTo>
                    <a:cubicBezTo>
                      <a:pt x="4673" y="68746"/>
                      <a:pt x="4694" y="68726"/>
                      <a:pt x="4735" y="68705"/>
                    </a:cubicBezTo>
                    <a:cubicBezTo>
                      <a:pt x="4777" y="68621"/>
                      <a:pt x="4840" y="68559"/>
                      <a:pt x="4881" y="68475"/>
                    </a:cubicBezTo>
                    <a:cubicBezTo>
                      <a:pt x="4923" y="68350"/>
                      <a:pt x="4986" y="68225"/>
                      <a:pt x="5006" y="68100"/>
                    </a:cubicBezTo>
                    <a:cubicBezTo>
                      <a:pt x="5152" y="67516"/>
                      <a:pt x="5236" y="66932"/>
                      <a:pt x="5278" y="66348"/>
                    </a:cubicBezTo>
                    <a:cubicBezTo>
                      <a:pt x="5278" y="66160"/>
                      <a:pt x="5298" y="65952"/>
                      <a:pt x="5319" y="65806"/>
                    </a:cubicBezTo>
                    <a:cubicBezTo>
                      <a:pt x="5319" y="65639"/>
                      <a:pt x="5319" y="65472"/>
                      <a:pt x="5319" y="65305"/>
                    </a:cubicBezTo>
                    <a:lnTo>
                      <a:pt x="5319" y="65055"/>
                    </a:lnTo>
                    <a:lnTo>
                      <a:pt x="5319" y="64742"/>
                    </a:lnTo>
                    <a:lnTo>
                      <a:pt x="5319" y="63949"/>
                    </a:lnTo>
                    <a:lnTo>
                      <a:pt x="5319" y="63240"/>
                    </a:lnTo>
                    <a:cubicBezTo>
                      <a:pt x="5298" y="62239"/>
                      <a:pt x="5257" y="61238"/>
                      <a:pt x="5236" y="60403"/>
                    </a:cubicBezTo>
                    <a:lnTo>
                      <a:pt x="5236" y="60383"/>
                    </a:lnTo>
                    <a:cubicBezTo>
                      <a:pt x="5215" y="60070"/>
                      <a:pt x="5194" y="59799"/>
                      <a:pt x="5194" y="59527"/>
                    </a:cubicBezTo>
                    <a:lnTo>
                      <a:pt x="5194" y="59298"/>
                    </a:lnTo>
                    <a:lnTo>
                      <a:pt x="5194" y="59194"/>
                    </a:lnTo>
                    <a:lnTo>
                      <a:pt x="5194" y="59110"/>
                    </a:lnTo>
                    <a:lnTo>
                      <a:pt x="5194" y="58505"/>
                    </a:lnTo>
                    <a:lnTo>
                      <a:pt x="5194" y="58130"/>
                    </a:lnTo>
                    <a:cubicBezTo>
                      <a:pt x="5215" y="57546"/>
                      <a:pt x="5236" y="56962"/>
                      <a:pt x="5257" y="56378"/>
                    </a:cubicBezTo>
                    <a:cubicBezTo>
                      <a:pt x="5257" y="56211"/>
                      <a:pt x="5257" y="56065"/>
                      <a:pt x="5257" y="55898"/>
                    </a:cubicBezTo>
                    <a:lnTo>
                      <a:pt x="5257" y="55419"/>
                    </a:lnTo>
                    <a:cubicBezTo>
                      <a:pt x="5298" y="53750"/>
                      <a:pt x="5361" y="52060"/>
                      <a:pt x="5403" y="50371"/>
                    </a:cubicBezTo>
                    <a:cubicBezTo>
                      <a:pt x="5403" y="50142"/>
                      <a:pt x="5424" y="49954"/>
                      <a:pt x="5424" y="49704"/>
                    </a:cubicBezTo>
                    <a:cubicBezTo>
                      <a:pt x="5424" y="49453"/>
                      <a:pt x="5444" y="49224"/>
                      <a:pt x="5444" y="48974"/>
                    </a:cubicBezTo>
                    <a:cubicBezTo>
                      <a:pt x="5549" y="45553"/>
                      <a:pt x="5632" y="42111"/>
                      <a:pt x="5736" y="38691"/>
                    </a:cubicBezTo>
                    <a:cubicBezTo>
                      <a:pt x="5736" y="38691"/>
                      <a:pt x="5736" y="38670"/>
                      <a:pt x="5736" y="38670"/>
                    </a:cubicBezTo>
                    <a:cubicBezTo>
                      <a:pt x="5778" y="36876"/>
                      <a:pt x="5820" y="35082"/>
                      <a:pt x="5882" y="33289"/>
                    </a:cubicBezTo>
                    <a:lnTo>
                      <a:pt x="5882" y="33268"/>
                    </a:lnTo>
                    <a:lnTo>
                      <a:pt x="5882" y="33184"/>
                    </a:lnTo>
                    <a:cubicBezTo>
                      <a:pt x="5945" y="31120"/>
                      <a:pt x="6008" y="29076"/>
                      <a:pt x="6029" y="27031"/>
                    </a:cubicBezTo>
                    <a:cubicBezTo>
                      <a:pt x="6008" y="27011"/>
                      <a:pt x="6008" y="27011"/>
                      <a:pt x="6029" y="27011"/>
                    </a:cubicBezTo>
                    <a:lnTo>
                      <a:pt x="6029" y="26155"/>
                    </a:lnTo>
                    <a:lnTo>
                      <a:pt x="6029" y="25509"/>
                    </a:lnTo>
                    <a:cubicBezTo>
                      <a:pt x="6049" y="22422"/>
                      <a:pt x="5924" y="19335"/>
                      <a:pt x="5653" y="16248"/>
                    </a:cubicBezTo>
                    <a:cubicBezTo>
                      <a:pt x="5653" y="16165"/>
                      <a:pt x="5632" y="16081"/>
                      <a:pt x="5632" y="15998"/>
                    </a:cubicBezTo>
                    <a:cubicBezTo>
                      <a:pt x="5611" y="15768"/>
                      <a:pt x="5570" y="15539"/>
                      <a:pt x="5549" y="15310"/>
                    </a:cubicBezTo>
                    <a:cubicBezTo>
                      <a:pt x="5528" y="15080"/>
                      <a:pt x="5507" y="14830"/>
                      <a:pt x="5465" y="14600"/>
                    </a:cubicBezTo>
                    <a:cubicBezTo>
                      <a:pt x="4881" y="9720"/>
                      <a:pt x="3922" y="4860"/>
                      <a:pt x="431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0" name="Google Shape;1310;p16"/>
              <p:cNvSpPr/>
              <p:nvPr/>
            </p:nvSpPr>
            <p:spPr>
              <a:xfrm>
                <a:off x="8118475" y="3489575"/>
                <a:ext cx="340525" cy="645050"/>
              </a:xfrm>
              <a:custGeom>
                <a:avLst/>
                <a:gdLst/>
                <a:ahLst/>
                <a:cxnLst/>
                <a:rect l="l" t="t" r="r" b="b"/>
                <a:pathLst>
                  <a:path w="13621" h="25802" extrusionOk="0">
                    <a:moveTo>
                      <a:pt x="793" y="0"/>
                    </a:moveTo>
                    <a:lnTo>
                      <a:pt x="793" y="0"/>
                    </a:lnTo>
                    <a:cubicBezTo>
                      <a:pt x="1" y="3525"/>
                      <a:pt x="898" y="7259"/>
                      <a:pt x="2316" y="10617"/>
                    </a:cubicBezTo>
                    <a:cubicBezTo>
                      <a:pt x="3734" y="13954"/>
                      <a:pt x="5695" y="17041"/>
                      <a:pt x="7176" y="20378"/>
                    </a:cubicBezTo>
                    <a:cubicBezTo>
                      <a:pt x="7510" y="21150"/>
                      <a:pt x="7843" y="22151"/>
                      <a:pt x="8219" y="23173"/>
                    </a:cubicBezTo>
                    <a:cubicBezTo>
                      <a:pt x="8490" y="23924"/>
                      <a:pt x="8761" y="24696"/>
                      <a:pt x="9095" y="25405"/>
                    </a:cubicBezTo>
                    <a:lnTo>
                      <a:pt x="9282" y="25426"/>
                    </a:lnTo>
                    <a:cubicBezTo>
                      <a:pt x="9512" y="25467"/>
                      <a:pt x="9762" y="25509"/>
                      <a:pt x="10012" y="25530"/>
                    </a:cubicBezTo>
                    <a:cubicBezTo>
                      <a:pt x="10179" y="25551"/>
                      <a:pt x="10346" y="25572"/>
                      <a:pt x="10513" y="25593"/>
                    </a:cubicBezTo>
                    <a:cubicBezTo>
                      <a:pt x="11014" y="25634"/>
                      <a:pt x="11556" y="25676"/>
                      <a:pt x="12119" y="25718"/>
                    </a:cubicBezTo>
                    <a:lnTo>
                      <a:pt x="12286" y="25718"/>
                    </a:lnTo>
                    <a:lnTo>
                      <a:pt x="12453" y="25739"/>
                    </a:lnTo>
                    <a:lnTo>
                      <a:pt x="12870" y="25759"/>
                    </a:lnTo>
                    <a:cubicBezTo>
                      <a:pt x="12912" y="25770"/>
                      <a:pt x="12959" y="25770"/>
                      <a:pt x="13003" y="25770"/>
                    </a:cubicBezTo>
                    <a:cubicBezTo>
                      <a:pt x="13047" y="25770"/>
                      <a:pt x="13089" y="25770"/>
                      <a:pt x="13120" y="25780"/>
                    </a:cubicBezTo>
                    <a:cubicBezTo>
                      <a:pt x="13183" y="25801"/>
                      <a:pt x="13225" y="25801"/>
                      <a:pt x="13287" y="25801"/>
                    </a:cubicBezTo>
                    <a:lnTo>
                      <a:pt x="13621" y="25801"/>
                    </a:lnTo>
                    <a:cubicBezTo>
                      <a:pt x="13579" y="25572"/>
                      <a:pt x="13537" y="25363"/>
                      <a:pt x="13475" y="25175"/>
                    </a:cubicBezTo>
                    <a:cubicBezTo>
                      <a:pt x="13225" y="24341"/>
                      <a:pt x="12953" y="23507"/>
                      <a:pt x="12682" y="22693"/>
                    </a:cubicBezTo>
                    <a:cubicBezTo>
                      <a:pt x="12661" y="22652"/>
                      <a:pt x="12661" y="22610"/>
                      <a:pt x="12640" y="22568"/>
                    </a:cubicBezTo>
                    <a:cubicBezTo>
                      <a:pt x="12494" y="22172"/>
                      <a:pt x="12369" y="21797"/>
                      <a:pt x="12244" y="21421"/>
                    </a:cubicBezTo>
                    <a:cubicBezTo>
                      <a:pt x="12119" y="21108"/>
                      <a:pt x="11994" y="20795"/>
                      <a:pt x="11869" y="20483"/>
                    </a:cubicBezTo>
                    <a:cubicBezTo>
                      <a:pt x="11410" y="19314"/>
                      <a:pt x="10847" y="18167"/>
                      <a:pt x="10179" y="17083"/>
                    </a:cubicBezTo>
                    <a:cubicBezTo>
                      <a:pt x="10138" y="17020"/>
                      <a:pt x="10096" y="16978"/>
                      <a:pt x="10033" y="16853"/>
                    </a:cubicBezTo>
                    <a:cubicBezTo>
                      <a:pt x="9950" y="16749"/>
                      <a:pt x="9846" y="16603"/>
                      <a:pt x="9783" y="16499"/>
                    </a:cubicBezTo>
                    <a:cubicBezTo>
                      <a:pt x="9720" y="16394"/>
                      <a:pt x="9637" y="16290"/>
                      <a:pt x="9554" y="16165"/>
                    </a:cubicBezTo>
                    <a:cubicBezTo>
                      <a:pt x="7614" y="13433"/>
                      <a:pt x="5007" y="11138"/>
                      <a:pt x="3380" y="8197"/>
                    </a:cubicBezTo>
                    <a:cubicBezTo>
                      <a:pt x="1982" y="5674"/>
                      <a:pt x="1377" y="2816"/>
                      <a:pt x="79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1" name="Google Shape;1311;p16"/>
              <p:cNvSpPr/>
              <p:nvPr/>
            </p:nvSpPr>
            <p:spPr>
              <a:xfrm>
                <a:off x="8621675" y="3499975"/>
                <a:ext cx="30775" cy="7350"/>
              </a:xfrm>
              <a:custGeom>
                <a:avLst/>
                <a:gdLst/>
                <a:ahLst/>
                <a:cxnLst/>
                <a:rect l="l" t="t" r="r" b="b"/>
                <a:pathLst>
                  <a:path w="1231" h="294" extrusionOk="0">
                    <a:moveTo>
                      <a:pt x="109" y="0"/>
                    </a:moveTo>
                    <a:cubicBezTo>
                      <a:pt x="1" y="0"/>
                      <a:pt x="6" y="189"/>
                      <a:pt x="126" y="189"/>
                    </a:cubicBezTo>
                    <a:lnTo>
                      <a:pt x="146" y="189"/>
                    </a:lnTo>
                    <a:cubicBezTo>
                      <a:pt x="480" y="252"/>
                      <a:pt x="814" y="294"/>
                      <a:pt x="1148" y="294"/>
                    </a:cubicBezTo>
                    <a:cubicBezTo>
                      <a:pt x="1210" y="273"/>
                      <a:pt x="1231" y="189"/>
                      <a:pt x="1168" y="168"/>
                    </a:cubicBezTo>
                    <a:cubicBezTo>
                      <a:pt x="835" y="85"/>
                      <a:pt x="480" y="22"/>
                      <a:pt x="126" y="2"/>
                    </a:cubicBezTo>
                    <a:cubicBezTo>
                      <a:pt x="120" y="1"/>
                      <a:pt x="114" y="0"/>
                      <a:pt x="1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2" name="Google Shape;1312;p16"/>
              <p:cNvSpPr/>
              <p:nvPr/>
            </p:nvSpPr>
            <p:spPr>
              <a:xfrm>
                <a:off x="8635225" y="3437100"/>
                <a:ext cx="21925" cy="4525"/>
              </a:xfrm>
              <a:custGeom>
                <a:avLst/>
                <a:gdLst/>
                <a:ahLst/>
                <a:cxnLst/>
                <a:rect l="l" t="t" r="r" b="b"/>
                <a:pathLst>
                  <a:path w="877" h="181" extrusionOk="0">
                    <a:moveTo>
                      <a:pt x="408" y="0"/>
                    </a:moveTo>
                    <a:cubicBezTo>
                      <a:pt x="309" y="0"/>
                      <a:pt x="209" y="5"/>
                      <a:pt x="105" y="14"/>
                    </a:cubicBezTo>
                    <a:cubicBezTo>
                      <a:pt x="1" y="14"/>
                      <a:pt x="1" y="181"/>
                      <a:pt x="105" y="181"/>
                    </a:cubicBezTo>
                    <a:cubicBezTo>
                      <a:pt x="355" y="181"/>
                      <a:pt x="585" y="181"/>
                      <a:pt x="835" y="139"/>
                    </a:cubicBezTo>
                    <a:cubicBezTo>
                      <a:pt x="877" y="118"/>
                      <a:pt x="877" y="55"/>
                      <a:pt x="835" y="35"/>
                    </a:cubicBezTo>
                    <a:cubicBezTo>
                      <a:pt x="688" y="10"/>
                      <a:pt x="549" y="0"/>
                      <a:pt x="4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3" name="Google Shape;1313;p16"/>
              <p:cNvSpPr/>
              <p:nvPr/>
            </p:nvSpPr>
            <p:spPr>
              <a:xfrm>
                <a:off x="8670700" y="3375375"/>
                <a:ext cx="15125" cy="4725"/>
              </a:xfrm>
              <a:custGeom>
                <a:avLst/>
                <a:gdLst/>
                <a:ahLst/>
                <a:cxnLst/>
                <a:rect l="l" t="t" r="r" b="b"/>
                <a:pathLst>
                  <a:path w="605" h="189" extrusionOk="0">
                    <a:moveTo>
                      <a:pt x="104" y="1"/>
                    </a:moveTo>
                    <a:cubicBezTo>
                      <a:pt x="0" y="22"/>
                      <a:pt x="0" y="168"/>
                      <a:pt x="104" y="188"/>
                    </a:cubicBezTo>
                    <a:cubicBezTo>
                      <a:pt x="250" y="188"/>
                      <a:pt x="375" y="168"/>
                      <a:pt x="521" y="168"/>
                    </a:cubicBezTo>
                    <a:cubicBezTo>
                      <a:pt x="605" y="168"/>
                      <a:pt x="605" y="42"/>
                      <a:pt x="521" y="42"/>
                    </a:cubicBezTo>
                    <a:cubicBezTo>
                      <a:pt x="375" y="22"/>
                      <a:pt x="250" y="1"/>
                      <a:pt x="10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4" name="Google Shape;1314;p16"/>
              <p:cNvSpPr/>
              <p:nvPr/>
            </p:nvSpPr>
            <p:spPr>
              <a:xfrm>
                <a:off x="8685800" y="3441400"/>
                <a:ext cx="17775" cy="5450"/>
              </a:xfrm>
              <a:custGeom>
                <a:avLst/>
                <a:gdLst/>
                <a:ahLst/>
                <a:cxnLst/>
                <a:rect l="l" t="t" r="r" b="b"/>
                <a:pathLst>
                  <a:path w="711" h="218" extrusionOk="0">
                    <a:moveTo>
                      <a:pt x="264" y="0"/>
                    </a:moveTo>
                    <a:cubicBezTo>
                      <a:pt x="217" y="0"/>
                      <a:pt x="171" y="3"/>
                      <a:pt x="126" y="9"/>
                    </a:cubicBezTo>
                    <a:cubicBezTo>
                      <a:pt x="1" y="29"/>
                      <a:pt x="1" y="196"/>
                      <a:pt x="126" y="217"/>
                    </a:cubicBezTo>
                    <a:cubicBezTo>
                      <a:pt x="293" y="217"/>
                      <a:pt x="481" y="217"/>
                      <a:pt x="647" y="175"/>
                    </a:cubicBezTo>
                    <a:cubicBezTo>
                      <a:pt x="710" y="155"/>
                      <a:pt x="710" y="71"/>
                      <a:pt x="647" y="50"/>
                    </a:cubicBezTo>
                    <a:cubicBezTo>
                      <a:pt x="525" y="20"/>
                      <a:pt x="392" y="0"/>
                      <a:pt x="2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5" name="Google Shape;1315;p16"/>
              <p:cNvSpPr/>
              <p:nvPr/>
            </p:nvSpPr>
            <p:spPr>
              <a:xfrm>
                <a:off x="8664950" y="3540325"/>
                <a:ext cx="18800" cy="6625"/>
              </a:xfrm>
              <a:custGeom>
                <a:avLst/>
                <a:gdLst/>
                <a:ahLst/>
                <a:cxnLst/>
                <a:rect l="l" t="t" r="r" b="b"/>
                <a:pathLst>
                  <a:path w="752" h="265" extrusionOk="0">
                    <a:moveTo>
                      <a:pt x="355" y="1"/>
                    </a:moveTo>
                    <a:cubicBezTo>
                      <a:pt x="285" y="1"/>
                      <a:pt x="216" y="6"/>
                      <a:pt x="147" y="14"/>
                    </a:cubicBezTo>
                    <a:cubicBezTo>
                      <a:pt x="1" y="35"/>
                      <a:pt x="1" y="244"/>
                      <a:pt x="147" y="265"/>
                    </a:cubicBezTo>
                    <a:cubicBezTo>
                      <a:pt x="313" y="265"/>
                      <a:pt x="480" y="265"/>
                      <a:pt x="668" y="223"/>
                    </a:cubicBezTo>
                    <a:cubicBezTo>
                      <a:pt x="751" y="202"/>
                      <a:pt x="751" y="77"/>
                      <a:pt x="668" y="35"/>
                    </a:cubicBezTo>
                    <a:cubicBezTo>
                      <a:pt x="558" y="11"/>
                      <a:pt x="455" y="1"/>
                      <a:pt x="3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6" name="Google Shape;1316;p16"/>
              <p:cNvSpPr/>
              <p:nvPr/>
            </p:nvSpPr>
            <p:spPr>
              <a:xfrm>
                <a:off x="8652425" y="3622550"/>
                <a:ext cx="13075" cy="5225"/>
              </a:xfrm>
              <a:custGeom>
                <a:avLst/>
                <a:gdLst/>
                <a:ahLst/>
                <a:cxnLst/>
                <a:rect l="l" t="t" r="r" b="b"/>
                <a:pathLst>
                  <a:path w="523" h="209" extrusionOk="0">
                    <a:moveTo>
                      <a:pt x="126" y="0"/>
                    </a:moveTo>
                    <a:cubicBezTo>
                      <a:pt x="1" y="0"/>
                      <a:pt x="1" y="209"/>
                      <a:pt x="126" y="209"/>
                    </a:cubicBezTo>
                    <a:cubicBezTo>
                      <a:pt x="230" y="209"/>
                      <a:pt x="356" y="188"/>
                      <a:pt x="460" y="167"/>
                    </a:cubicBezTo>
                    <a:cubicBezTo>
                      <a:pt x="522" y="167"/>
                      <a:pt x="522" y="63"/>
                      <a:pt x="460" y="42"/>
                    </a:cubicBezTo>
                    <a:cubicBezTo>
                      <a:pt x="356" y="21"/>
                      <a:pt x="230"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7" name="Google Shape;1317;p16"/>
              <p:cNvSpPr/>
              <p:nvPr/>
            </p:nvSpPr>
            <p:spPr>
              <a:xfrm>
                <a:off x="8613850" y="3696575"/>
                <a:ext cx="18800" cy="7325"/>
              </a:xfrm>
              <a:custGeom>
                <a:avLst/>
                <a:gdLst/>
                <a:ahLst/>
                <a:cxnLst/>
                <a:rect l="l" t="t" r="r" b="b"/>
                <a:pathLst>
                  <a:path w="752" h="293" extrusionOk="0">
                    <a:moveTo>
                      <a:pt x="147" y="1"/>
                    </a:moveTo>
                    <a:cubicBezTo>
                      <a:pt x="1" y="1"/>
                      <a:pt x="1" y="209"/>
                      <a:pt x="147" y="230"/>
                    </a:cubicBezTo>
                    <a:cubicBezTo>
                      <a:pt x="251" y="230"/>
                      <a:pt x="355" y="251"/>
                      <a:pt x="459" y="251"/>
                    </a:cubicBezTo>
                    <a:lnTo>
                      <a:pt x="493" y="251"/>
                    </a:lnTo>
                    <a:cubicBezTo>
                      <a:pt x="501" y="275"/>
                      <a:pt x="519" y="293"/>
                      <a:pt x="543" y="293"/>
                    </a:cubicBezTo>
                    <a:cubicBezTo>
                      <a:pt x="626" y="272"/>
                      <a:pt x="710" y="293"/>
                      <a:pt x="731" y="209"/>
                    </a:cubicBezTo>
                    <a:cubicBezTo>
                      <a:pt x="751" y="147"/>
                      <a:pt x="689" y="126"/>
                      <a:pt x="647" y="105"/>
                    </a:cubicBezTo>
                    <a:cubicBezTo>
                      <a:pt x="480" y="43"/>
                      <a:pt x="313" y="22"/>
                      <a:pt x="1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8" name="Google Shape;1318;p16"/>
              <p:cNvSpPr/>
              <p:nvPr/>
            </p:nvSpPr>
            <p:spPr>
              <a:xfrm>
                <a:off x="8628450" y="3769075"/>
                <a:ext cx="34450" cy="8900"/>
              </a:xfrm>
              <a:custGeom>
                <a:avLst/>
                <a:gdLst/>
                <a:ahLst/>
                <a:cxnLst/>
                <a:rect l="l" t="t" r="r" b="b"/>
                <a:pathLst>
                  <a:path w="1378" h="356" extrusionOk="0">
                    <a:moveTo>
                      <a:pt x="167" y="0"/>
                    </a:moveTo>
                    <a:cubicBezTo>
                      <a:pt x="1" y="0"/>
                      <a:pt x="1" y="271"/>
                      <a:pt x="167" y="292"/>
                    </a:cubicBezTo>
                    <a:cubicBezTo>
                      <a:pt x="410" y="332"/>
                      <a:pt x="661" y="355"/>
                      <a:pt x="910" y="355"/>
                    </a:cubicBezTo>
                    <a:cubicBezTo>
                      <a:pt x="1046" y="355"/>
                      <a:pt x="1182" y="349"/>
                      <a:pt x="1315" y="334"/>
                    </a:cubicBezTo>
                    <a:cubicBezTo>
                      <a:pt x="1356" y="313"/>
                      <a:pt x="1377" y="250"/>
                      <a:pt x="1335" y="209"/>
                    </a:cubicBezTo>
                    <a:cubicBezTo>
                      <a:pt x="960" y="84"/>
                      <a:pt x="564" y="21"/>
                      <a:pt x="1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9" name="Google Shape;1319;p16"/>
              <p:cNvSpPr/>
              <p:nvPr/>
            </p:nvSpPr>
            <p:spPr>
              <a:xfrm>
                <a:off x="8618025" y="3859275"/>
                <a:ext cx="15150" cy="6800"/>
              </a:xfrm>
              <a:custGeom>
                <a:avLst/>
                <a:gdLst/>
                <a:ahLst/>
                <a:cxnLst/>
                <a:rect l="l" t="t" r="r" b="b"/>
                <a:pathLst>
                  <a:path w="606" h="272" extrusionOk="0">
                    <a:moveTo>
                      <a:pt x="188" y="0"/>
                    </a:moveTo>
                    <a:cubicBezTo>
                      <a:pt x="0" y="0"/>
                      <a:pt x="0" y="272"/>
                      <a:pt x="188" y="272"/>
                    </a:cubicBezTo>
                    <a:cubicBezTo>
                      <a:pt x="292" y="272"/>
                      <a:pt x="397" y="251"/>
                      <a:pt x="522" y="230"/>
                    </a:cubicBezTo>
                    <a:cubicBezTo>
                      <a:pt x="605" y="209"/>
                      <a:pt x="605" y="63"/>
                      <a:pt x="522" y="42"/>
                    </a:cubicBezTo>
                    <a:cubicBezTo>
                      <a:pt x="397" y="0"/>
                      <a:pt x="292" y="0"/>
                      <a:pt x="1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0" name="Google Shape;1320;p16"/>
              <p:cNvSpPr/>
              <p:nvPr/>
            </p:nvSpPr>
            <p:spPr>
              <a:xfrm>
                <a:off x="8602650" y="3917650"/>
                <a:ext cx="27900" cy="9050"/>
              </a:xfrm>
              <a:custGeom>
                <a:avLst/>
                <a:gdLst/>
                <a:ahLst/>
                <a:cxnLst/>
                <a:rect l="l" t="t" r="r" b="b"/>
                <a:pathLst>
                  <a:path w="1116" h="362" extrusionOk="0">
                    <a:moveTo>
                      <a:pt x="669" y="0"/>
                    </a:moveTo>
                    <a:cubicBezTo>
                      <a:pt x="478" y="0"/>
                      <a:pt x="289" y="48"/>
                      <a:pt x="115" y="147"/>
                    </a:cubicBezTo>
                    <a:cubicBezTo>
                      <a:pt x="1" y="185"/>
                      <a:pt x="60" y="362"/>
                      <a:pt x="181" y="362"/>
                    </a:cubicBezTo>
                    <a:cubicBezTo>
                      <a:pt x="193" y="362"/>
                      <a:pt x="206" y="360"/>
                      <a:pt x="219" y="356"/>
                    </a:cubicBezTo>
                    <a:cubicBezTo>
                      <a:pt x="344" y="314"/>
                      <a:pt x="490" y="273"/>
                      <a:pt x="636" y="252"/>
                    </a:cubicBezTo>
                    <a:cubicBezTo>
                      <a:pt x="761" y="252"/>
                      <a:pt x="907" y="252"/>
                      <a:pt x="1012" y="231"/>
                    </a:cubicBezTo>
                    <a:cubicBezTo>
                      <a:pt x="1095" y="210"/>
                      <a:pt x="1116" y="106"/>
                      <a:pt x="1053" y="64"/>
                    </a:cubicBezTo>
                    <a:cubicBezTo>
                      <a:pt x="927" y="22"/>
                      <a:pt x="798" y="0"/>
                      <a:pt x="66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1" name="Google Shape;1321;p16"/>
              <p:cNvSpPr/>
              <p:nvPr/>
            </p:nvSpPr>
            <p:spPr>
              <a:xfrm>
                <a:off x="8618550" y="3958875"/>
                <a:ext cx="21400" cy="6475"/>
              </a:xfrm>
              <a:custGeom>
                <a:avLst/>
                <a:gdLst/>
                <a:ahLst/>
                <a:cxnLst/>
                <a:rect l="l" t="t" r="r" b="b"/>
                <a:pathLst>
                  <a:path w="856" h="259" extrusionOk="0">
                    <a:moveTo>
                      <a:pt x="167" y="0"/>
                    </a:moveTo>
                    <a:cubicBezTo>
                      <a:pt x="0" y="0"/>
                      <a:pt x="0" y="250"/>
                      <a:pt x="167" y="250"/>
                    </a:cubicBezTo>
                    <a:cubicBezTo>
                      <a:pt x="223" y="256"/>
                      <a:pt x="279" y="259"/>
                      <a:pt x="335" y="259"/>
                    </a:cubicBezTo>
                    <a:cubicBezTo>
                      <a:pt x="487" y="259"/>
                      <a:pt x="640" y="239"/>
                      <a:pt x="793" y="209"/>
                    </a:cubicBezTo>
                    <a:cubicBezTo>
                      <a:pt x="855" y="188"/>
                      <a:pt x="855" y="84"/>
                      <a:pt x="793" y="42"/>
                    </a:cubicBezTo>
                    <a:cubicBezTo>
                      <a:pt x="584" y="21"/>
                      <a:pt x="376" y="0"/>
                      <a:pt x="1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2" name="Google Shape;1322;p16"/>
              <p:cNvSpPr/>
              <p:nvPr/>
            </p:nvSpPr>
            <p:spPr>
              <a:xfrm>
                <a:off x="8680900" y="3299100"/>
                <a:ext cx="17450" cy="5900"/>
              </a:xfrm>
              <a:custGeom>
                <a:avLst/>
                <a:gdLst/>
                <a:ahLst/>
                <a:cxnLst/>
                <a:rect l="l" t="t" r="r" b="b"/>
                <a:pathLst>
                  <a:path w="698" h="236" extrusionOk="0">
                    <a:moveTo>
                      <a:pt x="100" y="0"/>
                    </a:moveTo>
                    <a:cubicBezTo>
                      <a:pt x="6" y="0"/>
                      <a:pt x="1" y="155"/>
                      <a:pt x="113" y="173"/>
                    </a:cubicBezTo>
                    <a:cubicBezTo>
                      <a:pt x="280" y="194"/>
                      <a:pt x="447" y="215"/>
                      <a:pt x="614" y="236"/>
                    </a:cubicBezTo>
                    <a:cubicBezTo>
                      <a:pt x="677" y="236"/>
                      <a:pt x="697" y="152"/>
                      <a:pt x="635" y="132"/>
                    </a:cubicBezTo>
                    <a:cubicBezTo>
                      <a:pt x="468" y="90"/>
                      <a:pt x="301" y="48"/>
                      <a:pt x="134" y="6"/>
                    </a:cubicBezTo>
                    <a:cubicBezTo>
                      <a:pt x="122" y="2"/>
                      <a:pt x="110" y="0"/>
                      <a:pt x="1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3" name="Google Shape;1323;p16"/>
              <p:cNvSpPr/>
              <p:nvPr/>
            </p:nvSpPr>
            <p:spPr>
              <a:xfrm>
                <a:off x="8676550" y="3237050"/>
                <a:ext cx="20750" cy="8725"/>
              </a:xfrm>
              <a:custGeom>
                <a:avLst/>
                <a:gdLst/>
                <a:ahLst/>
                <a:cxnLst/>
                <a:rect l="l" t="t" r="r" b="b"/>
                <a:pathLst>
                  <a:path w="830" h="349" extrusionOk="0">
                    <a:moveTo>
                      <a:pt x="178" y="1"/>
                    </a:moveTo>
                    <a:cubicBezTo>
                      <a:pt x="78" y="1"/>
                      <a:pt x="1" y="167"/>
                      <a:pt x="121" y="236"/>
                    </a:cubicBezTo>
                    <a:cubicBezTo>
                      <a:pt x="233" y="311"/>
                      <a:pt x="361" y="348"/>
                      <a:pt x="490" y="348"/>
                    </a:cubicBezTo>
                    <a:cubicBezTo>
                      <a:pt x="576" y="348"/>
                      <a:pt x="663" y="332"/>
                      <a:pt x="746" y="298"/>
                    </a:cubicBezTo>
                    <a:cubicBezTo>
                      <a:pt x="830" y="257"/>
                      <a:pt x="767" y="132"/>
                      <a:pt x="705" y="132"/>
                    </a:cubicBezTo>
                    <a:cubicBezTo>
                      <a:pt x="538" y="132"/>
                      <a:pt x="371" y="90"/>
                      <a:pt x="246" y="27"/>
                    </a:cubicBezTo>
                    <a:cubicBezTo>
                      <a:pt x="223" y="9"/>
                      <a:pt x="200" y="1"/>
                      <a:pt x="1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4" name="Google Shape;1324;p16"/>
              <p:cNvSpPr/>
              <p:nvPr/>
            </p:nvSpPr>
            <p:spPr>
              <a:xfrm>
                <a:off x="8672250" y="3160325"/>
                <a:ext cx="21925" cy="6200"/>
              </a:xfrm>
              <a:custGeom>
                <a:avLst/>
                <a:gdLst/>
                <a:ahLst/>
                <a:cxnLst/>
                <a:rect l="l" t="t" r="r" b="b"/>
                <a:pathLst>
                  <a:path w="877" h="248" extrusionOk="0">
                    <a:moveTo>
                      <a:pt x="334" y="1"/>
                    </a:moveTo>
                    <a:cubicBezTo>
                      <a:pt x="271" y="1"/>
                      <a:pt x="208" y="3"/>
                      <a:pt x="147" y="9"/>
                    </a:cubicBezTo>
                    <a:cubicBezTo>
                      <a:pt x="1" y="9"/>
                      <a:pt x="1" y="239"/>
                      <a:pt x="147" y="239"/>
                    </a:cubicBezTo>
                    <a:cubicBezTo>
                      <a:pt x="208" y="245"/>
                      <a:pt x="271" y="247"/>
                      <a:pt x="334" y="247"/>
                    </a:cubicBezTo>
                    <a:cubicBezTo>
                      <a:pt x="488" y="247"/>
                      <a:pt x="646" y="233"/>
                      <a:pt x="793" y="218"/>
                    </a:cubicBezTo>
                    <a:cubicBezTo>
                      <a:pt x="877" y="176"/>
                      <a:pt x="877" y="72"/>
                      <a:pt x="793" y="30"/>
                    </a:cubicBezTo>
                    <a:cubicBezTo>
                      <a:pt x="646" y="15"/>
                      <a:pt x="488" y="1"/>
                      <a:pt x="3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5" name="Google Shape;1325;p16"/>
              <p:cNvSpPr/>
              <p:nvPr/>
            </p:nvSpPr>
            <p:spPr>
              <a:xfrm>
                <a:off x="8631725" y="3167950"/>
                <a:ext cx="26775" cy="7425"/>
              </a:xfrm>
              <a:custGeom>
                <a:avLst/>
                <a:gdLst/>
                <a:ahLst/>
                <a:cxnLst/>
                <a:rect l="l" t="t" r="r" b="b"/>
                <a:pathLst>
                  <a:path w="1071" h="297" extrusionOk="0">
                    <a:moveTo>
                      <a:pt x="406" y="1"/>
                    </a:moveTo>
                    <a:cubicBezTo>
                      <a:pt x="311" y="1"/>
                      <a:pt x="215" y="13"/>
                      <a:pt x="120" y="38"/>
                    </a:cubicBezTo>
                    <a:cubicBezTo>
                      <a:pt x="1" y="58"/>
                      <a:pt x="33" y="248"/>
                      <a:pt x="162" y="248"/>
                    </a:cubicBezTo>
                    <a:cubicBezTo>
                      <a:pt x="169" y="248"/>
                      <a:pt x="175" y="248"/>
                      <a:pt x="182" y="247"/>
                    </a:cubicBezTo>
                    <a:cubicBezTo>
                      <a:pt x="271" y="232"/>
                      <a:pt x="362" y="225"/>
                      <a:pt x="454" y="225"/>
                    </a:cubicBezTo>
                    <a:cubicBezTo>
                      <a:pt x="622" y="225"/>
                      <a:pt x="793" y="248"/>
                      <a:pt x="954" y="288"/>
                    </a:cubicBezTo>
                    <a:cubicBezTo>
                      <a:pt x="966" y="294"/>
                      <a:pt x="977" y="297"/>
                      <a:pt x="986" y="297"/>
                    </a:cubicBezTo>
                    <a:cubicBezTo>
                      <a:pt x="1047" y="297"/>
                      <a:pt x="1071" y="199"/>
                      <a:pt x="1017" y="163"/>
                    </a:cubicBezTo>
                    <a:cubicBezTo>
                      <a:pt x="828" y="62"/>
                      <a:pt x="620" y="1"/>
                      <a:pt x="4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6" name="Google Shape;1326;p16"/>
              <p:cNvSpPr/>
              <p:nvPr/>
            </p:nvSpPr>
            <p:spPr>
              <a:xfrm>
                <a:off x="8664425" y="3068550"/>
                <a:ext cx="25450" cy="9750"/>
              </a:xfrm>
              <a:custGeom>
                <a:avLst/>
                <a:gdLst/>
                <a:ahLst/>
                <a:cxnLst/>
                <a:rect l="l" t="t" r="r" b="b"/>
                <a:pathLst>
                  <a:path w="1018" h="390" extrusionOk="0">
                    <a:moveTo>
                      <a:pt x="282" y="0"/>
                    </a:moveTo>
                    <a:cubicBezTo>
                      <a:pt x="237" y="0"/>
                      <a:pt x="192" y="3"/>
                      <a:pt x="147" y="9"/>
                    </a:cubicBezTo>
                    <a:cubicBezTo>
                      <a:pt x="22" y="30"/>
                      <a:pt x="1" y="239"/>
                      <a:pt x="147" y="239"/>
                    </a:cubicBezTo>
                    <a:lnTo>
                      <a:pt x="168" y="239"/>
                    </a:lnTo>
                    <a:cubicBezTo>
                      <a:pt x="212" y="236"/>
                      <a:pt x="255" y="234"/>
                      <a:pt x="298" y="234"/>
                    </a:cubicBezTo>
                    <a:cubicBezTo>
                      <a:pt x="520" y="234"/>
                      <a:pt x="730" y="280"/>
                      <a:pt x="939" y="385"/>
                    </a:cubicBezTo>
                    <a:cubicBezTo>
                      <a:pt x="945" y="388"/>
                      <a:pt x="951" y="389"/>
                      <a:pt x="956" y="389"/>
                    </a:cubicBezTo>
                    <a:cubicBezTo>
                      <a:pt x="991" y="389"/>
                      <a:pt x="1017" y="337"/>
                      <a:pt x="981" y="301"/>
                    </a:cubicBezTo>
                    <a:cubicBezTo>
                      <a:pt x="803" y="105"/>
                      <a:pt x="548" y="0"/>
                      <a:pt x="28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7" name="Google Shape;1327;p16"/>
              <p:cNvSpPr/>
              <p:nvPr/>
            </p:nvSpPr>
            <p:spPr>
              <a:xfrm>
                <a:off x="8655175" y="2952500"/>
                <a:ext cx="18150" cy="6825"/>
              </a:xfrm>
              <a:custGeom>
                <a:avLst/>
                <a:gdLst/>
                <a:ahLst/>
                <a:cxnLst/>
                <a:rect l="l" t="t" r="r" b="b"/>
                <a:pathLst>
                  <a:path w="726" h="273" extrusionOk="0">
                    <a:moveTo>
                      <a:pt x="642" y="0"/>
                    </a:moveTo>
                    <a:cubicBezTo>
                      <a:pt x="454" y="21"/>
                      <a:pt x="266" y="42"/>
                      <a:pt x="100" y="84"/>
                    </a:cubicBezTo>
                    <a:cubicBezTo>
                      <a:pt x="1" y="103"/>
                      <a:pt x="33" y="273"/>
                      <a:pt x="125" y="273"/>
                    </a:cubicBezTo>
                    <a:cubicBezTo>
                      <a:pt x="131" y="273"/>
                      <a:pt x="136" y="272"/>
                      <a:pt x="141" y="271"/>
                    </a:cubicBezTo>
                    <a:cubicBezTo>
                      <a:pt x="308" y="230"/>
                      <a:pt x="496" y="188"/>
                      <a:pt x="663" y="146"/>
                    </a:cubicBezTo>
                    <a:cubicBezTo>
                      <a:pt x="725" y="125"/>
                      <a:pt x="725" y="0"/>
                      <a:pt x="6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8" name="Google Shape;1328;p16"/>
              <p:cNvSpPr/>
              <p:nvPr/>
            </p:nvSpPr>
            <p:spPr>
              <a:xfrm>
                <a:off x="8845900" y="3581350"/>
                <a:ext cx="25575" cy="9925"/>
              </a:xfrm>
              <a:custGeom>
                <a:avLst/>
                <a:gdLst/>
                <a:ahLst/>
                <a:cxnLst/>
                <a:rect l="l" t="t" r="r" b="b"/>
                <a:pathLst>
                  <a:path w="1023" h="397" extrusionOk="0">
                    <a:moveTo>
                      <a:pt x="146" y="0"/>
                    </a:moveTo>
                    <a:cubicBezTo>
                      <a:pt x="0" y="21"/>
                      <a:pt x="0" y="230"/>
                      <a:pt x="146" y="251"/>
                    </a:cubicBezTo>
                    <a:cubicBezTo>
                      <a:pt x="438" y="251"/>
                      <a:pt x="688" y="376"/>
                      <a:pt x="960" y="397"/>
                    </a:cubicBezTo>
                    <a:cubicBezTo>
                      <a:pt x="1001" y="376"/>
                      <a:pt x="1022" y="334"/>
                      <a:pt x="1022" y="313"/>
                    </a:cubicBezTo>
                    <a:cubicBezTo>
                      <a:pt x="814" y="42"/>
                      <a:pt x="438" y="0"/>
                      <a:pt x="1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9" name="Google Shape;1329;p16"/>
              <p:cNvSpPr/>
              <p:nvPr/>
            </p:nvSpPr>
            <p:spPr>
              <a:xfrm>
                <a:off x="8823475" y="3658000"/>
                <a:ext cx="13575" cy="6275"/>
              </a:xfrm>
              <a:custGeom>
                <a:avLst/>
                <a:gdLst/>
                <a:ahLst/>
                <a:cxnLst/>
                <a:rect l="l" t="t" r="r" b="b"/>
                <a:pathLst>
                  <a:path w="543" h="251" extrusionOk="0">
                    <a:moveTo>
                      <a:pt x="125" y="0"/>
                    </a:moveTo>
                    <a:cubicBezTo>
                      <a:pt x="0" y="42"/>
                      <a:pt x="0" y="230"/>
                      <a:pt x="125" y="251"/>
                    </a:cubicBezTo>
                    <a:lnTo>
                      <a:pt x="313" y="251"/>
                    </a:lnTo>
                    <a:cubicBezTo>
                      <a:pt x="355" y="251"/>
                      <a:pt x="397" y="230"/>
                      <a:pt x="459" y="209"/>
                    </a:cubicBezTo>
                    <a:cubicBezTo>
                      <a:pt x="543" y="188"/>
                      <a:pt x="543" y="63"/>
                      <a:pt x="459" y="42"/>
                    </a:cubicBezTo>
                    <a:cubicBezTo>
                      <a:pt x="397" y="42"/>
                      <a:pt x="355" y="0"/>
                      <a:pt x="3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0" name="Google Shape;1330;p16"/>
              <p:cNvSpPr/>
              <p:nvPr/>
            </p:nvSpPr>
            <p:spPr>
              <a:xfrm>
                <a:off x="8777050" y="3741775"/>
                <a:ext cx="28200" cy="8025"/>
              </a:xfrm>
              <a:custGeom>
                <a:avLst/>
                <a:gdLst/>
                <a:ahLst/>
                <a:cxnLst/>
                <a:rect l="l" t="t" r="r" b="b"/>
                <a:pathLst>
                  <a:path w="1128" h="321" extrusionOk="0">
                    <a:moveTo>
                      <a:pt x="407" y="0"/>
                    </a:moveTo>
                    <a:cubicBezTo>
                      <a:pt x="314" y="0"/>
                      <a:pt x="220" y="10"/>
                      <a:pt x="126" y="28"/>
                    </a:cubicBezTo>
                    <a:cubicBezTo>
                      <a:pt x="1" y="49"/>
                      <a:pt x="22" y="237"/>
                      <a:pt x="147" y="237"/>
                    </a:cubicBezTo>
                    <a:cubicBezTo>
                      <a:pt x="293" y="237"/>
                      <a:pt x="446" y="249"/>
                      <a:pt x="598" y="267"/>
                    </a:cubicBezTo>
                    <a:lnTo>
                      <a:pt x="598" y="267"/>
                    </a:lnTo>
                    <a:cubicBezTo>
                      <a:pt x="608" y="282"/>
                      <a:pt x="625" y="294"/>
                      <a:pt x="648" y="299"/>
                    </a:cubicBezTo>
                    <a:lnTo>
                      <a:pt x="968" y="318"/>
                    </a:lnTo>
                    <a:lnTo>
                      <a:pt x="968" y="318"/>
                    </a:lnTo>
                    <a:cubicBezTo>
                      <a:pt x="973" y="319"/>
                      <a:pt x="977" y="320"/>
                      <a:pt x="981" y="320"/>
                    </a:cubicBezTo>
                    <a:lnTo>
                      <a:pt x="981" y="319"/>
                    </a:lnTo>
                    <a:lnTo>
                      <a:pt x="981" y="319"/>
                    </a:lnTo>
                    <a:lnTo>
                      <a:pt x="1002" y="320"/>
                    </a:lnTo>
                    <a:cubicBezTo>
                      <a:pt x="1086" y="320"/>
                      <a:pt x="1127" y="195"/>
                      <a:pt x="1044" y="153"/>
                    </a:cubicBezTo>
                    <a:cubicBezTo>
                      <a:pt x="839" y="51"/>
                      <a:pt x="625" y="0"/>
                      <a:pt x="4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1" name="Google Shape;1331;p16"/>
              <p:cNvSpPr/>
              <p:nvPr/>
            </p:nvSpPr>
            <p:spPr>
              <a:xfrm>
                <a:off x="8802250" y="3807225"/>
                <a:ext cx="30000" cy="10950"/>
              </a:xfrm>
              <a:custGeom>
                <a:avLst/>
                <a:gdLst/>
                <a:ahLst/>
                <a:cxnLst/>
                <a:rect l="l" t="t" r="r" b="b"/>
                <a:pathLst>
                  <a:path w="1200" h="438" extrusionOk="0">
                    <a:moveTo>
                      <a:pt x="490" y="0"/>
                    </a:moveTo>
                    <a:cubicBezTo>
                      <a:pt x="367" y="0"/>
                      <a:pt x="241" y="26"/>
                      <a:pt x="119" y="80"/>
                    </a:cubicBezTo>
                    <a:cubicBezTo>
                      <a:pt x="0" y="120"/>
                      <a:pt x="32" y="311"/>
                      <a:pt x="162" y="311"/>
                    </a:cubicBezTo>
                    <a:cubicBezTo>
                      <a:pt x="168" y="311"/>
                      <a:pt x="175" y="311"/>
                      <a:pt x="182" y="310"/>
                    </a:cubicBezTo>
                    <a:lnTo>
                      <a:pt x="203" y="310"/>
                    </a:lnTo>
                    <a:cubicBezTo>
                      <a:pt x="290" y="291"/>
                      <a:pt x="380" y="281"/>
                      <a:pt x="469" y="281"/>
                    </a:cubicBezTo>
                    <a:cubicBezTo>
                      <a:pt x="679" y="281"/>
                      <a:pt x="889" y="332"/>
                      <a:pt x="1079" y="435"/>
                    </a:cubicBezTo>
                    <a:cubicBezTo>
                      <a:pt x="1085" y="437"/>
                      <a:pt x="1092" y="438"/>
                      <a:pt x="1099" y="438"/>
                    </a:cubicBezTo>
                    <a:cubicBezTo>
                      <a:pt x="1153" y="438"/>
                      <a:pt x="1199" y="365"/>
                      <a:pt x="1162" y="310"/>
                    </a:cubicBezTo>
                    <a:cubicBezTo>
                      <a:pt x="993" y="112"/>
                      <a:pt x="747" y="0"/>
                      <a:pt x="4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2" name="Google Shape;1332;p16"/>
              <p:cNvSpPr/>
              <p:nvPr/>
            </p:nvSpPr>
            <p:spPr>
              <a:xfrm>
                <a:off x="8870575" y="3502575"/>
                <a:ext cx="30100" cy="12050"/>
              </a:xfrm>
              <a:custGeom>
                <a:avLst/>
                <a:gdLst/>
                <a:ahLst/>
                <a:cxnLst/>
                <a:rect l="l" t="t" r="r" b="b"/>
                <a:pathLst>
                  <a:path w="1204" h="482" extrusionOk="0">
                    <a:moveTo>
                      <a:pt x="203" y="0"/>
                    </a:moveTo>
                    <a:cubicBezTo>
                      <a:pt x="87" y="0"/>
                      <a:pt x="0" y="171"/>
                      <a:pt x="119" y="210"/>
                    </a:cubicBezTo>
                    <a:cubicBezTo>
                      <a:pt x="432" y="356"/>
                      <a:pt x="765" y="440"/>
                      <a:pt x="1120" y="482"/>
                    </a:cubicBezTo>
                    <a:cubicBezTo>
                      <a:pt x="1182" y="461"/>
                      <a:pt x="1203" y="377"/>
                      <a:pt x="1141" y="336"/>
                    </a:cubicBezTo>
                    <a:cubicBezTo>
                      <a:pt x="849" y="169"/>
                      <a:pt x="536" y="44"/>
                      <a:pt x="223" y="2"/>
                    </a:cubicBezTo>
                    <a:cubicBezTo>
                      <a:pt x="216" y="1"/>
                      <a:pt x="210" y="0"/>
                      <a:pt x="2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3" name="Google Shape;1333;p16"/>
              <p:cNvSpPr/>
              <p:nvPr/>
            </p:nvSpPr>
            <p:spPr>
              <a:xfrm>
                <a:off x="8863575" y="3688950"/>
                <a:ext cx="16625" cy="9300"/>
              </a:xfrm>
              <a:custGeom>
                <a:avLst/>
                <a:gdLst/>
                <a:ahLst/>
                <a:cxnLst/>
                <a:rect l="l" t="t" r="r" b="b"/>
                <a:pathLst>
                  <a:path w="665" h="372" extrusionOk="0">
                    <a:moveTo>
                      <a:pt x="156" y="0"/>
                    </a:moveTo>
                    <a:cubicBezTo>
                      <a:pt x="59" y="0"/>
                      <a:pt x="1" y="128"/>
                      <a:pt x="107" y="181"/>
                    </a:cubicBezTo>
                    <a:cubicBezTo>
                      <a:pt x="253" y="264"/>
                      <a:pt x="399" y="327"/>
                      <a:pt x="545" y="368"/>
                    </a:cubicBezTo>
                    <a:cubicBezTo>
                      <a:pt x="552" y="370"/>
                      <a:pt x="559" y="371"/>
                      <a:pt x="566" y="371"/>
                    </a:cubicBezTo>
                    <a:cubicBezTo>
                      <a:pt x="635" y="371"/>
                      <a:pt x="664" y="281"/>
                      <a:pt x="607" y="243"/>
                    </a:cubicBezTo>
                    <a:cubicBezTo>
                      <a:pt x="482" y="160"/>
                      <a:pt x="357" y="76"/>
                      <a:pt x="211" y="14"/>
                    </a:cubicBezTo>
                    <a:cubicBezTo>
                      <a:pt x="192" y="4"/>
                      <a:pt x="173" y="0"/>
                      <a:pt x="1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4" name="Google Shape;1334;p16"/>
              <p:cNvSpPr/>
              <p:nvPr/>
            </p:nvSpPr>
            <p:spPr>
              <a:xfrm>
                <a:off x="8739000" y="3913500"/>
                <a:ext cx="15675" cy="5775"/>
              </a:xfrm>
              <a:custGeom>
                <a:avLst/>
                <a:gdLst/>
                <a:ahLst/>
                <a:cxnLst/>
                <a:rect l="l" t="t" r="r" b="b"/>
                <a:pathLst>
                  <a:path w="627" h="231" extrusionOk="0">
                    <a:moveTo>
                      <a:pt x="146" y="1"/>
                    </a:moveTo>
                    <a:cubicBezTo>
                      <a:pt x="0" y="21"/>
                      <a:pt x="0" y="209"/>
                      <a:pt x="146" y="230"/>
                    </a:cubicBezTo>
                    <a:cubicBezTo>
                      <a:pt x="272" y="230"/>
                      <a:pt x="418" y="209"/>
                      <a:pt x="543" y="188"/>
                    </a:cubicBezTo>
                    <a:cubicBezTo>
                      <a:pt x="626" y="167"/>
                      <a:pt x="626" y="42"/>
                      <a:pt x="543" y="21"/>
                    </a:cubicBezTo>
                    <a:cubicBezTo>
                      <a:pt x="418" y="1"/>
                      <a:pt x="272" y="1"/>
                      <a:pt x="1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5" name="Google Shape;1335;p16"/>
              <p:cNvSpPr/>
              <p:nvPr/>
            </p:nvSpPr>
            <p:spPr>
              <a:xfrm>
                <a:off x="8787125" y="4000025"/>
                <a:ext cx="25950" cy="7025"/>
              </a:xfrm>
              <a:custGeom>
                <a:avLst/>
                <a:gdLst/>
                <a:ahLst/>
                <a:cxnLst/>
                <a:rect l="l" t="t" r="r" b="b"/>
                <a:pathLst>
                  <a:path w="1038" h="281" extrusionOk="0">
                    <a:moveTo>
                      <a:pt x="165" y="0"/>
                    </a:moveTo>
                    <a:cubicBezTo>
                      <a:pt x="51" y="0"/>
                      <a:pt x="0" y="191"/>
                      <a:pt x="119" y="211"/>
                    </a:cubicBezTo>
                    <a:cubicBezTo>
                      <a:pt x="338" y="257"/>
                      <a:pt x="546" y="281"/>
                      <a:pt x="759" y="281"/>
                    </a:cubicBezTo>
                    <a:cubicBezTo>
                      <a:pt x="830" y="281"/>
                      <a:pt x="902" y="278"/>
                      <a:pt x="975" y="273"/>
                    </a:cubicBezTo>
                    <a:cubicBezTo>
                      <a:pt x="1016" y="273"/>
                      <a:pt x="1037" y="211"/>
                      <a:pt x="995" y="190"/>
                    </a:cubicBezTo>
                    <a:cubicBezTo>
                      <a:pt x="724" y="85"/>
                      <a:pt x="453" y="23"/>
                      <a:pt x="182" y="2"/>
                    </a:cubicBezTo>
                    <a:cubicBezTo>
                      <a:pt x="176" y="1"/>
                      <a:pt x="170" y="0"/>
                      <a:pt x="1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6" name="Google Shape;1336;p16"/>
              <p:cNvSpPr/>
              <p:nvPr/>
            </p:nvSpPr>
            <p:spPr>
              <a:xfrm>
                <a:off x="8704725" y="4038100"/>
                <a:ext cx="27400" cy="14725"/>
              </a:xfrm>
              <a:custGeom>
                <a:avLst/>
                <a:gdLst/>
                <a:ahLst/>
                <a:cxnLst/>
                <a:rect l="l" t="t" r="r" b="b"/>
                <a:pathLst>
                  <a:path w="1096" h="589" extrusionOk="0">
                    <a:moveTo>
                      <a:pt x="205" y="0"/>
                    </a:moveTo>
                    <a:cubicBezTo>
                      <a:pt x="53" y="0"/>
                      <a:pt x="1" y="232"/>
                      <a:pt x="141" y="252"/>
                    </a:cubicBezTo>
                    <a:cubicBezTo>
                      <a:pt x="433" y="314"/>
                      <a:pt x="725" y="419"/>
                      <a:pt x="975" y="586"/>
                    </a:cubicBezTo>
                    <a:cubicBezTo>
                      <a:pt x="982" y="588"/>
                      <a:pt x="989" y="589"/>
                      <a:pt x="995" y="589"/>
                    </a:cubicBezTo>
                    <a:cubicBezTo>
                      <a:pt x="1050" y="589"/>
                      <a:pt x="1096" y="518"/>
                      <a:pt x="1059" y="481"/>
                    </a:cubicBezTo>
                    <a:cubicBezTo>
                      <a:pt x="829" y="231"/>
                      <a:pt x="537" y="64"/>
                      <a:pt x="224" y="2"/>
                    </a:cubicBezTo>
                    <a:cubicBezTo>
                      <a:pt x="218" y="1"/>
                      <a:pt x="211" y="0"/>
                      <a:pt x="2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7" name="Google Shape;1337;p16"/>
              <p:cNvSpPr/>
              <p:nvPr/>
            </p:nvSpPr>
            <p:spPr>
              <a:xfrm>
                <a:off x="8342000" y="4037900"/>
                <a:ext cx="17925" cy="8950"/>
              </a:xfrm>
              <a:custGeom>
                <a:avLst/>
                <a:gdLst/>
                <a:ahLst/>
                <a:cxnLst/>
                <a:rect l="l" t="t" r="r" b="b"/>
                <a:pathLst>
                  <a:path w="717" h="358" extrusionOk="0">
                    <a:moveTo>
                      <a:pt x="479" y="1"/>
                    </a:moveTo>
                    <a:cubicBezTo>
                      <a:pt x="347" y="1"/>
                      <a:pt x="207" y="74"/>
                      <a:pt x="112" y="156"/>
                    </a:cubicBezTo>
                    <a:cubicBezTo>
                      <a:pt x="1" y="251"/>
                      <a:pt x="83" y="358"/>
                      <a:pt x="184" y="358"/>
                    </a:cubicBezTo>
                    <a:cubicBezTo>
                      <a:pt x="215" y="358"/>
                      <a:pt x="249" y="347"/>
                      <a:pt x="279" y="322"/>
                    </a:cubicBezTo>
                    <a:cubicBezTo>
                      <a:pt x="404" y="218"/>
                      <a:pt x="508" y="281"/>
                      <a:pt x="633" y="239"/>
                    </a:cubicBezTo>
                    <a:cubicBezTo>
                      <a:pt x="696" y="218"/>
                      <a:pt x="717" y="114"/>
                      <a:pt x="675" y="72"/>
                    </a:cubicBezTo>
                    <a:cubicBezTo>
                      <a:pt x="617" y="21"/>
                      <a:pt x="549" y="1"/>
                      <a:pt x="4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8" name="Google Shape;1338;p16"/>
              <p:cNvSpPr/>
              <p:nvPr/>
            </p:nvSpPr>
            <p:spPr>
              <a:xfrm>
                <a:off x="8330075" y="3980675"/>
                <a:ext cx="16700" cy="17800"/>
              </a:xfrm>
              <a:custGeom>
                <a:avLst/>
                <a:gdLst/>
                <a:ahLst/>
                <a:cxnLst/>
                <a:rect l="l" t="t" r="r" b="b"/>
                <a:pathLst>
                  <a:path w="668" h="712" extrusionOk="0">
                    <a:moveTo>
                      <a:pt x="573" y="1"/>
                    </a:moveTo>
                    <a:cubicBezTo>
                      <a:pt x="565" y="1"/>
                      <a:pt x="556" y="2"/>
                      <a:pt x="547" y="4"/>
                    </a:cubicBezTo>
                    <a:cubicBezTo>
                      <a:pt x="276" y="67"/>
                      <a:pt x="68" y="275"/>
                      <a:pt x="26" y="547"/>
                    </a:cubicBezTo>
                    <a:cubicBezTo>
                      <a:pt x="0" y="649"/>
                      <a:pt x="84" y="712"/>
                      <a:pt x="163" y="712"/>
                    </a:cubicBezTo>
                    <a:cubicBezTo>
                      <a:pt x="212" y="712"/>
                      <a:pt x="260" y="687"/>
                      <a:pt x="276" y="630"/>
                    </a:cubicBezTo>
                    <a:cubicBezTo>
                      <a:pt x="360" y="442"/>
                      <a:pt x="464" y="255"/>
                      <a:pt x="631" y="129"/>
                    </a:cubicBezTo>
                    <a:cubicBezTo>
                      <a:pt x="668" y="73"/>
                      <a:pt x="639" y="1"/>
                      <a:pt x="5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9" name="Google Shape;1339;p16"/>
              <p:cNvSpPr/>
              <p:nvPr/>
            </p:nvSpPr>
            <p:spPr>
              <a:xfrm>
                <a:off x="8295400" y="3922900"/>
                <a:ext cx="22825" cy="8925"/>
              </a:xfrm>
              <a:custGeom>
                <a:avLst/>
                <a:gdLst/>
                <a:ahLst/>
                <a:cxnLst/>
                <a:rect l="l" t="t" r="r" b="b"/>
                <a:pathLst>
                  <a:path w="913" h="357" extrusionOk="0">
                    <a:moveTo>
                      <a:pt x="829" y="0"/>
                    </a:moveTo>
                    <a:cubicBezTo>
                      <a:pt x="579" y="21"/>
                      <a:pt x="349" y="83"/>
                      <a:pt x="99" y="167"/>
                    </a:cubicBezTo>
                    <a:cubicBezTo>
                      <a:pt x="1" y="206"/>
                      <a:pt x="32" y="356"/>
                      <a:pt x="123" y="356"/>
                    </a:cubicBezTo>
                    <a:cubicBezTo>
                      <a:pt x="129" y="356"/>
                      <a:pt x="134" y="356"/>
                      <a:pt x="140" y="355"/>
                    </a:cubicBezTo>
                    <a:cubicBezTo>
                      <a:pt x="391" y="292"/>
                      <a:pt x="641" y="209"/>
                      <a:pt x="871" y="83"/>
                    </a:cubicBezTo>
                    <a:cubicBezTo>
                      <a:pt x="912" y="63"/>
                      <a:pt x="891" y="0"/>
                      <a:pt x="8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0" name="Google Shape;1340;p16"/>
              <p:cNvSpPr/>
              <p:nvPr/>
            </p:nvSpPr>
            <p:spPr>
              <a:xfrm>
                <a:off x="8371325" y="3975500"/>
                <a:ext cx="18325" cy="10300"/>
              </a:xfrm>
              <a:custGeom>
                <a:avLst/>
                <a:gdLst/>
                <a:ahLst/>
                <a:cxnLst/>
                <a:rect l="l" t="t" r="r" b="b"/>
                <a:pathLst>
                  <a:path w="733" h="412" extrusionOk="0">
                    <a:moveTo>
                      <a:pt x="508" y="0"/>
                    </a:moveTo>
                    <a:cubicBezTo>
                      <a:pt x="343" y="0"/>
                      <a:pt x="175" y="70"/>
                      <a:pt x="65" y="211"/>
                    </a:cubicBezTo>
                    <a:cubicBezTo>
                      <a:pt x="0" y="292"/>
                      <a:pt x="87" y="411"/>
                      <a:pt x="168" y="411"/>
                    </a:cubicBezTo>
                    <a:cubicBezTo>
                      <a:pt x="191" y="411"/>
                      <a:pt x="214" y="401"/>
                      <a:pt x="232" y="378"/>
                    </a:cubicBezTo>
                    <a:cubicBezTo>
                      <a:pt x="336" y="232"/>
                      <a:pt x="503" y="149"/>
                      <a:pt x="670" y="128"/>
                    </a:cubicBezTo>
                    <a:cubicBezTo>
                      <a:pt x="733" y="128"/>
                      <a:pt x="712" y="44"/>
                      <a:pt x="670" y="24"/>
                    </a:cubicBezTo>
                    <a:cubicBezTo>
                      <a:pt x="618" y="8"/>
                      <a:pt x="563" y="0"/>
                      <a:pt x="5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1" name="Google Shape;1341;p16"/>
              <p:cNvSpPr/>
              <p:nvPr/>
            </p:nvSpPr>
            <p:spPr>
              <a:xfrm>
                <a:off x="8394200" y="4059950"/>
                <a:ext cx="20900" cy="14000"/>
              </a:xfrm>
              <a:custGeom>
                <a:avLst/>
                <a:gdLst/>
                <a:ahLst/>
                <a:cxnLst/>
                <a:rect l="l" t="t" r="r" b="b"/>
                <a:pathLst>
                  <a:path w="836" h="560" extrusionOk="0">
                    <a:moveTo>
                      <a:pt x="755" y="0"/>
                    </a:moveTo>
                    <a:cubicBezTo>
                      <a:pt x="749" y="0"/>
                      <a:pt x="742" y="1"/>
                      <a:pt x="735" y="4"/>
                    </a:cubicBezTo>
                    <a:cubicBezTo>
                      <a:pt x="506" y="108"/>
                      <a:pt x="297" y="233"/>
                      <a:pt x="89" y="379"/>
                    </a:cubicBezTo>
                    <a:cubicBezTo>
                      <a:pt x="1" y="432"/>
                      <a:pt x="62" y="560"/>
                      <a:pt x="146" y="560"/>
                    </a:cubicBezTo>
                    <a:cubicBezTo>
                      <a:pt x="161" y="560"/>
                      <a:pt x="177" y="555"/>
                      <a:pt x="193" y="546"/>
                    </a:cubicBezTo>
                    <a:cubicBezTo>
                      <a:pt x="402" y="421"/>
                      <a:pt x="610" y="275"/>
                      <a:pt x="798" y="108"/>
                    </a:cubicBezTo>
                    <a:cubicBezTo>
                      <a:pt x="835" y="71"/>
                      <a:pt x="806" y="0"/>
                      <a:pt x="7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2" name="Google Shape;1342;p16"/>
              <p:cNvSpPr/>
              <p:nvPr/>
            </p:nvSpPr>
            <p:spPr>
              <a:xfrm>
                <a:off x="8368775" y="4123650"/>
                <a:ext cx="17750" cy="4700"/>
              </a:xfrm>
              <a:custGeom>
                <a:avLst/>
                <a:gdLst/>
                <a:ahLst/>
                <a:cxnLst/>
                <a:rect l="l" t="t" r="r" b="b"/>
                <a:pathLst>
                  <a:path w="710" h="188" extrusionOk="0">
                    <a:moveTo>
                      <a:pt x="647" y="0"/>
                    </a:moveTo>
                    <a:cubicBezTo>
                      <a:pt x="418" y="21"/>
                      <a:pt x="209" y="63"/>
                      <a:pt x="0" y="146"/>
                    </a:cubicBezTo>
                    <a:cubicBezTo>
                      <a:pt x="167" y="167"/>
                      <a:pt x="313" y="167"/>
                      <a:pt x="501" y="188"/>
                    </a:cubicBezTo>
                    <a:cubicBezTo>
                      <a:pt x="543" y="167"/>
                      <a:pt x="605" y="125"/>
                      <a:pt x="668" y="104"/>
                    </a:cubicBezTo>
                    <a:cubicBezTo>
                      <a:pt x="710" y="63"/>
                      <a:pt x="689" y="0"/>
                      <a:pt x="6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3" name="Google Shape;1343;p16"/>
              <p:cNvSpPr/>
              <p:nvPr/>
            </p:nvSpPr>
            <p:spPr>
              <a:xfrm>
                <a:off x="8260700" y="3875575"/>
                <a:ext cx="22050" cy="10150"/>
              </a:xfrm>
              <a:custGeom>
                <a:avLst/>
                <a:gdLst/>
                <a:ahLst/>
                <a:cxnLst/>
                <a:rect l="l" t="t" r="r" b="b"/>
                <a:pathLst>
                  <a:path w="882" h="406" extrusionOk="0">
                    <a:moveTo>
                      <a:pt x="584" y="0"/>
                    </a:moveTo>
                    <a:cubicBezTo>
                      <a:pt x="397" y="0"/>
                      <a:pt x="222" y="71"/>
                      <a:pt x="89" y="204"/>
                    </a:cubicBezTo>
                    <a:cubicBezTo>
                      <a:pt x="1" y="274"/>
                      <a:pt x="92" y="405"/>
                      <a:pt x="186" y="405"/>
                    </a:cubicBezTo>
                    <a:cubicBezTo>
                      <a:pt x="203" y="405"/>
                      <a:pt x="219" y="401"/>
                      <a:pt x="235" y="391"/>
                    </a:cubicBezTo>
                    <a:cubicBezTo>
                      <a:pt x="402" y="287"/>
                      <a:pt x="611" y="204"/>
                      <a:pt x="819" y="162"/>
                    </a:cubicBezTo>
                    <a:cubicBezTo>
                      <a:pt x="882" y="141"/>
                      <a:pt x="882" y="58"/>
                      <a:pt x="819" y="37"/>
                    </a:cubicBezTo>
                    <a:cubicBezTo>
                      <a:pt x="740" y="12"/>
                      <a:pt x="661" y="0"/>
                      <a:pt x="5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4" name="Google Shape;1344;p16"/>
              <p:cNvSpPr/>
              <p:nvPr/>
            </p:nvSpPr>
            <p:spPr>
              <a:xfrm>
                <a:off x="8217025" y="3812350"/>
                <a:ext cx="4200" cy="3675"/>
              </a:xfrm>
              <a:custGeom>
                <a:avLst/>
                <a:gdLst/>
                <a:ahLst/>
                <a:cxnLst/>
                <a:rect l="l" t="t" r="r" b="b"/>
                <a:pathLst>
                  <a:path w="168" h="147" extrusionOk="0">
                    <a:moveTo>
                      <a:pt x="84" y="0"/>
                    </a:moveTo>
                    <a:cubicBezTo>
                      <a:pt x="1" y="0"/>
                      <a:pt x="1" y="125"/>
                      <a:pt x="84" y="146"/>
                    </a:cubicBezTo>
                    <a:cubicBezTo>
                      <a:pt x="168" y="125"/>
                      <a:pt x="168" y="0"/>
                      <a:pt x="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5" name="Google Shape;1345;p16"/>
              <p:cNvSpPr/>
              <p:nvPr/>
            </p:nvSpPr>
            <p:spPr>
              <a:xfrm>
                <a:off x="8294275" y="3845200"/>
                <a:ext cx="16125" cy="9950"/>
              </a:xfrm>
              <a:custGeom>
                <a:avLst/>
                <a:gdLst/>
                <a:ahLst/>
                <a:cxnLst/>
                <a:rect l="l" t="t" r="r" b="b"/>
                <a:pathLst>
                  <a:path w="645" h="398" extrusionOk="0">
                    <a:moveTo>
                      <a:pt x="444" y="1"/>
                    </a:moveTo>
                    <a:cubicBezTo>
                      <a:pt x="286" y="1"/>
                      <a:pt x="142" y="84"/>
                      <a:pt x="60" y="230"/>
                    </a:cubicBezTo>
                    <a:cubicBezTo>
                      <a:pt x="1" y="319"/>
                      <a:pt x="90" y="398"/>
                      <a:pt x="168" y="398"/>
                    </a:cubicBezTo>
                    <a:cubicBezTo>
                      <a:pt x="200" y="398"/>
                      <a:pt x="230" y="385"/>
                      <a:pt x="248" y="355"/>
                    </a:cubicBezTo>
                    <a:lnTo>
                      <a:pt x="269" y="355"/>
                    </a:lnTo>
                    <a:cubicBezTo>
                      <a:pt x="332" y="230"/>
                      <a:pt x="457" y="146"/>
                      <a:pt x="582" y="146"/>
                    </a:cubicBezTo>
                    <a:cubicBezTo>
                      <a:pt x="644" y="146"/>
                      <a:pt x="644" y="42"/>
                      <a:pt x="582" y="21"/>
                    </a:cubicBezTo>
                    <a:cubicBezTo>
                      <a:pt x="536" y="7"/>
                      <a:pt x="489" y="1"/>
                      <a:pt x="4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6" name="Google Shape;1346;p16"/>
              <p:cNvSpPr/>
              <p:nvPr/>
            </p:nvSpPr>
            <p:spPr>
              <a:xfrm>
                <a:off x="8254225" y="3809225"/>
                <a:ext cx="8200" cy="5275"/>
              </a:xfrm>
              <a:custGeom>
                <a:avLst/>
                <a:gdLst/>
                <a:ahLst/>
                <a:cxnLst/>
                <a:rect l="l" t="t" r="r" b="b"/>
                <a:pathLst>
                  <a:path w="328" h="211" extrusionOk="0">
                    <a:moveTo>
                      <a:pt x="140" y="0"/>
                    </a:moveTo>
                    <a:cubicBezTo>
                      <a:pt x="1" y="20"/>
                      <a:pt x="13" y="210"/>
                      <a:pt x="141" y="210"/>
                    </a:cubicBezTo>
                    <a:cubicBezTo>
                      <a:pt x="147" y="210"/>
                      <a:pt x="154" y="210"/>
                      <a:pt x="161" y="209"/>
                    </a:cubicBezTo>
                    <a:lnTo>
                      <a:pt x="161" y="188"/>
                    </a:lnTo>
                    <a:cubicBezTo>
                      <a:pt x="202" y="188"/>
                      <a:pt x="244" y="167"/>
                      <a:pt x="265" y="146"/>
                    </a:cubicBezTo>
                    <a:cubicBezTo>
                      <a:pt x="327" y="104"/>
                      <a:pt x="327" y="21"/>
                      <a:pt x="2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7" name="Google Shape;1347;p16"/>
              <p:cNvSpPr/>
              <p:nvPr/>
            </p:nvSpPr>
            <p:spPr>
              <a:xfrm>
                <a:off x="8169975" y="3426400"/>
                <a:ext cx="20500" cy="9925"/>
              </a:xfrm>
              <a:custGeom>
                <a:avLst/>
                <a:gdLst/>
                <a:ahLst/>
                <a:cxnLst/>
                <a:rect l="l" t="t" r="r" b="b"/>
                <a:pathLst>
                  <a:path w="820" h="397" extrusionOk="0">
                    <a:moveTo>
                      <a:pt x="552" y="1"/>
                    </a:moveTo>
                    <a:cubicBezTo>
                      <a:pt x="367" y="1"/>
                      <a:pt x="186" y="85"/>
                      <a:pt x="68" y="233"/>
                    </a:cubicBezTo>
                    <a:cubicBezTo>
                      <a:pt x="1" y="301"/>
                      <a:pt x="70" y="396"/>
                      <a:pt x="155" y="396"/>
                    </a:cubicBezTo>
                    <a:cubicBezTo>
                      <a:pt x="174" y="396"/>
                      <a:pt x="195" y="391"/>
                      <a:pt x="214" y="379"/>
                    </a:cubicBezTo>
                    <a:cubicBezTo>
                      <a:pt x="360" y="254"/>
                      <a:pt x="569" y="171"/>
                      <a:pt x="757" y="171"/>
                    </a:cubicBezTo>
                    <a:cubicBezTo>
                      <a:pt x="819" y="150"/>
                      <a:pt x="819" y="66"/>
                      <a:pt x="777" y="45"/>
                    </a:cubicBezTo>
                    <a:cubicBezTo>
                      <a:pt x="704" y="15"/>
                      <a:pt x="628" y="1"/>
                      <a:pt x="5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8" name="Google Shape;1348;p16"/>
              <p:cNvSpPr/>
              <p:nvPr/>
            </p:nvSpPr>
            <p:spPr>
              <a:xfrm>
                <a:off x="8213525" y="3463375"/>
                <a:ext cx="7600" cy="5975"/>
              </a:xfrm>
              <a:custGeom>
                <a:avLst/>
                <a:gdLst/>
                <a:ahLst/>
                <a:cxnLst/>
                <a:rect l="l" t="t" r="r" b="b"/>
                <a:pathLst>
                  <a:path w="304" h="239" extrusionOk="0">
                    <a:moveTo>
                      <a:pt x="228" y="0"/>
                    </a:moveTo>
                    <a:cubicBezTo>
                      <a:pt x="219" y="0"/>
                      <a:pt x="211" y="2"/>
                      <a:pt x="203" y="6"/>
                    </a:cubicBezTo>
                    <a:lnTo>
                      <a:pt x="78" y="68"/>
                    </a:lnTo>
                    <a:cubicBezTo>
                      <a:pt x="1" y="130"/>
                      <a:pt x="62" y="238"/>
                      <a:pt x="132" y="238"/>
                    </a:cubicBezTo>
                    <a:cubicBezTo>
                      <a:pt x="156" y="238"/>
                      <a:pt x="182" y="225"/>
                      <a:pt x="203" y="193"/>
                    </a:cubicBezTo>
                    <a:lnTo>
                      <a:pt x="287" y="68"/>
                    </a:lnTo>
                    <a:cubicBezTo>
                      <a:pt x="304" y="34"/>
                      <a:pt x="265" y="0"/>
                      <a:pt x="2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9" name="Google Shape;1349;p16"/>
              <p:cNvSpPr/>
              <p:nvPr/>
            </p:nvSpPr>
            <p:spPr>
              <a:xfrm>
                <a:off x="8124500" y="3356000"/>
                <a:ext cx="17825" cy="8625"/>
              </a:xfrm>
              <a:custGeom>
                <a:avLst/>
                <a:gdLst/>
                <a:ahLst/>
                <a:cxnLst/>
                <a:rect l="l" t="t" r="r" b="b"/>
                <a:pathLst>
                  <a:path w="713" h="345" extrusionOk="0">
                    <a:moveTo>
                      <a:pt x="634" y="1"/>
                    </a:moveTo>
                    <a:cubicBezTo>
                      <a:pt x="628" y="1"/>
                      <a:pt x="622" y="2"/>
                      <a:pt x="615" y="4"/>
                    </a:cubicBezTo>
                    <a:cubicBezTo>
                      <a:pt x="448" y="46"/>
                      <a:pt x="281" y="108"/>
                      <a:pt x="93" y="192"/>
                    </a:cubicBezTo>
                    <a:cubicBezTo>
                      <a:pt x="1" y="210"/>
                      <a:pt x="40" y="344"/>
                      <a:pt x="109" y="344"/>
                    </a:cubicBezTo>
                    <a:cubicBezTo>
                      <a:pt x="117" y="344"/>
                      <a:pt x="126" y="342"/>
                      <a:pt x="135" y="338"/>
                    </a:cubicBezTo>
                    <a:cubicBezTo>
                      <a:pt x="323" y="275"/>
                      <a:pt x="490" y="192"/>
                      <a:pt x="657" y="108"/>
                    </a:cubicBezTo>
                    <a:cubicBezTo>
                      <a:pt x="712" y="71"/>
                      <a:pt x="685" y="1"/>
                      <a:pt x="6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0" name="Google Shape;1350;p16"/>
              <p:cNvSpPr/>
              <p:nvPr/>
            </p:nvSpPr>
            <p:spPr>
              <a:xfrm>
                <a:off x="8188150" y="3496275"/>
                <a:ext cx="11000" cy="6550"/>
              </a:xfrm>
              <a:custGeom>
                <a:avLst/>
                <a:gdLst/>
                <a:ahLst/>
                <a:cxnLst/>
                <a:rect l="l" t="t" r="r" b="b"/>
                <a:pathLst>
                  <a:path w="440" h="262" extrusionOk="0">
                    <a:moveTo>
                      <a:pt x="341" y="0"/>
                    </a:moveTo>
                    <a:cubicBezTo>
                      <a:pt x="335" y="0"/>
                      <a:pt x="328" y="1"/>
                      <a:pt x="322" y="4"/>
                    </a:cubicBezTo>
                    <a:cubicBezTo>
                      <a:pt x="238" y="24"/>
                      <a:pt x="155" y="45"/>
                      <a:pt x="92" y="87"/>
                    </a:cubicBezTo>
                    <a:cubicBezTo>
                      <a:pt x="1" y="142"/>
                      <a:pt x="54" y="261"/>
                      <a:pt x="139" y="261"/>
                    </a:cubicBezTo>
                    <a:cubicBezTo>
                      <a:pt x="150" y="261"/>
                      <a:pt x="163" y="259"/>
                      <a:pt x="176" y="254"/>
                    </a:cubicBezTo>
                    <a:cubicBezTo>
                      <a:pt x="238" y="212"/>
                      <a:pt x="322" y="170"/>
                      <a:pt x="384" y="129"/>
                    </a:cubicBezTo>
                    <a:cubicBezTo>
                      <a:pt x="440" y="73"/>
                      <a:pt x="396" y="0"/>
                      <a:pt x="3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1" name="Google Shape;1351;p16"/>
              <p:cNvSpPr/>
              <p:nvPr/>
            </p:nvSpPr>
            <p:spPr>
              <a:xfrm>
                <a:off x="8247675" y="3567800"/>
                <a:ext cx="16825" cy="10475"/>
              </a:xfrm>
              <a:custGeom>
                <a:avLst/>
                <a:gdLst/>
                <a:ahLst/>
                <a:cxnLst/>
                <a:rect l="l" t="t" r="r" b="b"/>
                <a:pathLst>
                  <a:path w="673" h="419" extrusionOk="0">
                    <a:moveTo>
                      <a:pt x="589" y="0"/>
                    </a:moveTo>
                    <a:cubicBezTo>
                      <a:pt x="381" y="42"/>
                      <a:pt x="193" y="146"/>
                      <a:pt x="47" y="313"/>
                    </a:cubicBezTo>
                    <a:cubicBezTo>
                      <a:pt x="0" y="360"/>
                      <a:pt x="59" y="419"/>
                      <a:pt x="109" y="419"/>
                    </a:cubicBezTo>
                    <a:cubicBezTo>
                      <a:pt x="125" y="419"/>
                      <a:pt x="141" y="412"/>
                      <a:pt x="151" y="396"/>
                    </a:cubicBezTo>
                    <a:cubicBezTo>
                      <a:pt x="277" y="250"/>
                      <a:pt x="423" y="146"/>
                      <a:pt x="610" y="84"/>
                    </a:cubicBezTo>
                    <a:cubicBezTo>
                      <a:pt x="673" y="84"/>
                      <a:pt x="652" y="0"/>
                      <a:pt x="58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2" name="Google Shape;1352;p16"/>
              <p:cNvSpPr/>
              <p:nvPr/>
            </p:nvSpPr>
            <p:spPr>
              <a:xfrm>
                <a:off x="8292450" y="3593350"/>
                <a:ext cx="15350" cy="8550"/>
              </a:xfrm>
              <a:custGeom>
                <a:avLst/>
                <a:gdLst/>
                <a:ahLst/>
                <a:cxnLst/>
                <a:rect l="l" t="t" r="r" b="b"/>
                <a:pathLst>
                  <a:path w="614" h="342" extrusionOk="0">
                    <a:moveTo>
                      <a:pt x="530" y="0"/>
                    </a:moveTo>
                    <a:cubicBezTo>
                      <a:pt x="384" y="42"/>
                      <a:pt x="217" y="104"/>
                      <a:pt x="92" y="167"/>
                    </a:cubicBezTo>
                    <a:cubicBezTo>
                      <a:pt x="0" y="222"/>
                      <a:pt x="69" y="341"/>
                      <a:pt x="144" y="341"/>
                    </a:cubicBezTo>
                    <a:cubicBezTo>
                      <a:pt x="154" y="341"/>
                      <a:pt x="165" y="339"/>
                      <a:pt x="175" y="334"/>
                    </a:cubicBezTo>
                    <a:cubicBezTo>
                      <a:pt x="321" y="250"/>
                      <a:pt x="446" y="188"/>
                      <a:pt x="571" y="84"/>
                    </a:cubicBezTo>
                    <a:cubicBezTo>
                      <a:pt x="613" y="42"/>
                      <a:pt x="571" y="0"/>
                      <a:pt x="5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3" name="Google Shape;1353;p16"/>
              <p:cNvSpPr/>
              <p:nvPr/>
            </p:nvSpPr>
            <p:spPr>
              <a:xfrm>
                <a:off x="8290300" y="3664775"/>
                <a:ext cx="14350" cy="8025"/>
              </a:xfrm>
              <a:custGeom>
                <a:avLst/>
                <a:gdLst/>
                <a:ahLst/>
                <a:cxnLst/>
                <a:rect l="l" t="t" r="r" b="b"/>
                <a:pathLst>
                  <a:path w="574" h="321" extrusionOk="0">
                    <a:moveTo>
                      <a:pt x="511" y="1"/>
                    </a:moveTo>
                    <a:cubicBezTo>
                      <a:pt x="365" y="42"/>
                      <a:pt x="219" y="105"/>
                      <a:pt x="73" y="167"/>
                    </a:cubicBezTo>
                    <a:cubicBezTo>
                      <a:pt x="0" y="204"/>
                      <a:pt x="55" y="321"/>
                      <a:pt x="126" y="321"/>
                    </a:cubicBezTo>
                    <a:cubicBezTo>
                      <a:pt x="136" y="321"/>
                      <a:pt x="147" y="319"/>
                      <a:pt x="157" y="313"/>
                    </a:cubicBezTo>
                    <a:cubicBezTo>
                      <a:pt x="303" y="251"/>
                      <a:pt x="428" y="167"/>
                      <a:pt x="553" y="63"/>
                    </a:cubicBezTo>
                    <a:cubicBezTo>
                      <a:pt x="574" y="21"/>
                      <a:pt x="553" y="1"/>
                      <a:pt x="5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4" name="Google Shape;1354;p16"/>
              <p:cNvSpPr/>
              <p:nvPr/>
            </p:nvSpPr>
            <p:spPr>
              <a:xfrm>
                <a:off x="8318100" y="3707775"/>
                <a:ext cx="10450" cy="9275"/>
              </a:xfrm>
              <a:custGeom>
                <a:avLst/>
                <a:gdLst/>
                <a:ahLst/>
                <a:cxnLst/>
                <a:rect l="l" t="t" r="r" b="b"/>
                <a:pathLst>
                  <a:path w="418" h="371" extrusionOk="0">
                    <a:moveTo>
                      <a:pt x="332" y="0"/>
                    </a:moveTo>
                    <a:cubicBezTo>
                      <a:pt x="320" y="0"/>
                      <a:pt x="308" y="4"/>
                      <a:pt x="296" y="12"/>
                    </a:cubicBezTo>
                    <a:cubicBezTo>
                      <a:pt x="213" y="74"/>
                      <a:pt x="129" y="137"/>
                      <a:pt x="67" y="199"/>
                    </a:cubicBezTo>
                    <a:cubicBezTo>
                      <a:pt x="1" y="265"/>
                      <a:pt x="65" y="370"/>
                      <a:pt x="136" y="370"/>
                    </a:cubicBezTo>
                    <a:cubicBezTo>
                      <a:pt x="155" y="370"/>
                      <a:pt x="174" y="363"/>
                      <a:pt x="192" y="345"/>
                    </a:cubicBezTo>
                    <a:cubicBezTo>
                      <a:pt x="275" y="262"/>
                      <a:pt x="338" y="199"/>
                      <a:pt x="401" y="95"/>
                    </a:cubicBezTo>
                    <a:cubicBezTo>
                      <a:pt x="417" y="61"/>
                      <a:pt x="380" y="0"/>
                      <a:pt x="3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5" name="Google Shape;1355;p16"/>
              <p:cNvSpPr/>
              <p:nvPr/>
            </p:nvSpPr>
            <p:spPr>
              <a:xfrm>
                <a:off x="8445425" y="2818475"/>
                <a:ext cx="10975" cy="5775"/>
              </a:xfrm>
              <a:custGeom>
                <a:avLst/>
                <a:gdLst/>
                <a:ahLst/>
                <a:cxnLst/>
                <a:rect l="l" t="t" r="r" b="b"/>
                <a:pathLst>
                  <a:path w="439" h="231" extrusionOk="0">
                    <a:moveTo>
                      <a:pt x="147" y="1"/>
                    </a:moveTo>
                    <a:cubicBezTo>
                      <a:pt x="1" y="22"/>
                      <a:pt x="1" y="230"/>
                      <a:pt x="147" y="230"/>
                    </a:cubicBezTo>
                    <a:cubicBezTo>
                      <a:pt x="209" y="230"/>
                      <a:pt x="293" y="230"/>
                      <a:pt x="376" y="209"/>
                    </a:cubicBezTo>
                    <a:cubicBezTo>
                      <a:pt x="439" y="168"/>
                      <a:pt x="439" y="63"/>
                      <a:pt x="376" y="43"/>
                    </a:cubicBezTo>
                    <a:cubicBezTo>
                      <a:pt x="293" y="22"/>
                      <a:pt x="209" y="1"/>
                      <a:pt x="1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6" name="Google Shape;1356;p16"/>
              <p:cNvSpPr/>
              <p:nvPr/>
            </p:nvSpPr>
            <p:spPr>
              <a:xfrm>
                <a:off x="8477825" y="2756425"/>
                <a:ext cx="20800" cy="5250"/>
              </a:xfrm>
              <a:custGeom>
                <a:avLst/>
                <a:gdLst/>
                <a:ahLst/>
                <a:cxnLst/>
                <a:rect l="l" t="t" r="r" b="b"/>
                <a:pathLst>
                  <a:path w="832" h="210" extrusionOk="0">
                    <a:moveTo>
                      <a:pt x="790" y="1"/>
                    </a:moveTo>
                    <a:cubicBezTo>
                      <a:pt x="540" y="22"/>
                      <a:pt x="311" y="43"/>
                      <a:pt x="60" y="84"/>
                    </a:cubicBezTo>
                    <a:cubicBezTo>
                      <a:pt x="1" y="84"/>
                      <a:pt x="17" y="198"/>
                      <a:pt x="91" y="209"/>
                    </a:cubicBezTo>
                    <a:lnTo>
                      <a:pt x="91" y="209"/>
                    </a:lnTo>
                    <a:cubicBezTo>
                      <a:pt x="337" y="187"/>
                      <a:pt x="564" y="146"/>
                      <a:pt x="790" y="84"/>
                    </a:cubicBezTo>
                    <a:cubicBezTo>
                      <a:pt x="832" y="63"/>
                      <a:pt x="832" y="1"/>
                      <a:pt x="790" y="1"/>
                    </a:cubicBezTo>
                    <a:close/>
                    <a:moveTo>
                      <a:pt x="91" y="209"/>
                    </a:moveTo>
                    <a:cubicBezTo>
                      <a:pt x="87" y="209"/>
                      <a:pt x="84" y="209"/>
                      <a:pt x="81" y="209"/>
                    </a:cubicBezTo>
                    <a:lnTo>
                      <a:pt x="102" y="209"/>
                    </a:lnTo>
                    <a:cubicBezTo>
                      <a:pt x="98" y="209"/>
                      <a:pt x="94" y="209"/>
                      <a:pt x="91" y="20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7" name="Google Shape;1357;p16"/>
              <p:cNvSpPr/>
              <p:nvPr/>
            </p:nvSpPr>
            <p:spPr>
              <a:xfrm>
                <a:off x="8478550" y="2812700"/>
                <a:ext cx="13700" cy="6475"/>
              </a:xfrm>
              <a:custGeom>
                <a:avLst/>
                <a:gdLst/>
                <a:ahLst/>
                <a:cxnLst/>
                <a:rect l="l" t="t" r="r" b="b"/>
                <a:pathLst>
                  <a:path w="548" h="259" extrusionOk="0">
                    <a:moveTo>
                      <a:pt x="466" y="0"/>
                    </a:moveTo>
                    <a:cubicBezTo>
                      <a:pt x="461" y="0"/>
                      <a:pt x="455" y="1"/>
                      <a:pt x="448" y="2"/>
                    </a:cubicBezTo>
                    <a:cubicBezTo>
                      <a:pt x="344" y="2"/>
                      <a:pt x="219" y="23"/>
                      <a:pt x="115" y="65"/>
                    </a:cubicBezTo>
                    <a:cubicBezTo>
                      <a:pt x="1" y="84"/>
                      <a:pt x="42" y="258"/>
                      <a:pt x="145" y="258"/>
                    </a:cubicBezTo>
                    <a:cubicBezTo>
                      <a:pt x="155" y="258"/>
                      <a:pt x="166" y="256"/>
                      <a:pt x="177" y="253"/>
                    </a:cubicBezTo>
                    <a:cubicBezTo>
                      <a:pt x="282" y="211"/>
                      <a:pt x="386" y="169"/>
                      <a:pt x="490" y="128"/>
                    </a:cubicBezTo>
                    <a:cubicBezTo>
                      <a:pt x="548" y="108"/>
                      <a:pt x="535" y="0"/>
                      <a:pt x="4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8" name="Google Shape;1358;p16"/>
              <p:cNvSpPr/>
              <p:nvPr/>
            </p:nvSpPr>
            <p:spPr>
              <a:xfrm>
                <a:off x="8453775" y="2895650"/>
                <a:ext cx="14625" cy="4725"/>
              </a:xfrm>
              <a:custGeom>
                <a:avLst/>
                <a:gdLst/>
                <a:ahLst/>
                <a:cxnLst/>
                <a:rect l="l" t="t" r="r" b="b"/>
                <a:pathLst>
                  <a:path w="585" h="189" extrusionOk="0">
                    <a:moveTo>
                      <a:pt x="105" y="1"/>
                    </a:moveTo>
                    <a:cubicBezTo>
                      <a:pt x="0" y="1"/>
                      <a:pt x="0" y="168"/>
                      <a:pt x="105" y="188"/>
                    </a:cubicBezTo>
                    <a:cubicBezTo>
                      <a:pt x="251" y="188"/>
                      <a:pt x="376" y="168"/>
                      <a:pt x="522" y="147"/>
                    </a:cubicBezTo>
                    <a:cubicBezTo>
                      <a:pt x="584" y="147"/>
                      <a:pt x="584" y="42"/>
                      <a:pt x="522" y="22"/>
                    </a:cubicBezTo>
                    <a:cubicBezTo>
                      <a:pt x="376" y="1"/>
                      <a:pt x="251" y="1"/>
                      <a:pt x="1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9" name="Google Shape;1359;p16"/>
              <p:cNvSpPr/>
              <p:nvPr/>
            </p:nvSpPr>
            <p:spPr>
              <a:xfrm>
                <a:off x="8436900" y="2973750"/>
                <a:ext cx="31500" cy="7975"/>
              </a:xfrm>
              <a:custGeom>
                <a:avLst/>
                <a:gdLst/>
                <a:ahLst/>
                <a:cxnLst/>
                <a:rect l="l" t="t" r="r" b="b"/>
                <a:pathLst>
                  <a:path w="1260" h="319" extrusionOk="0">
                    <a:moveTo>
                      <a:pt x="667" y="0"/>
                    </a:moveTo>
                    <a:cubicBezTo>
                      <a:pt x="482" y="0"/>
                      <a:pt x="300" y="37"/>
                      <a:pt x="133" y="110"/>
                    </a:cubicBezTo>
                    <a:cubicBezTo>
                      <a:pt x="0" y="129"/>
                      <a:pt x="40" y="303"/>
                      <a:pt x="158" y="303"/>
                    </a:cubicBezTo>
                    <a:cubicBezTo>
                      <a:pt x="170" y="303"/>
                      <a:pt x="182" y="301"/>
                      <a:pt x="195" y="297"/>
                    </a:cubicBezTo>
                    <a:lnTo>
                      <a:pt x="195" y="318"/>
                    </a:lnTo>
                    <a:cubicBezTo>
                      <a:pt x="529" y="235"/>
                      <a:pt x="863" y="256"/>
                      <a:pt x="1218" y="193"/>
                    </a:cubicBezTo>
                    <a:cubicBezTo>
                      <a:pt x="1259" y="172"/>
                      <a:pt x="1259" y="110"/>
                      <a:pt x="1218" y="110"/>
                    </a:cubicBezTo>
                    <a:cubicBezTo>
                      <a:pt x="1040" y="37"/>
                      <a:pt x="853" y="0"/>
                      <a:pt x="6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0" name="Google Shape;1360;p16"/>
              <p:cNvSpPr/>
              <p:nvPr/>
            </p:nvSpPr>
            <p:spPr>
              <a:xfrm>
                <a:off x="8451225" y="3036450"/>
                <a:ext cx="28125" cy="6325"/>
              </a:xfrm>
              <a:custGeom>
                <a:avLst/>
                <a:gdLst/>
                <a:ahLst/>
                <a:cxnLst/>
                <a:rect l="l" t="t" r="r" b="b"/>
                <a:pathLst>
                  <a:path w="1125" h="253" extrusionOk="0">
                    <a:moveTo>
                      <a:pt x="1041" y="0"/>
                    </a:moveTo>
                    <a:cubicBezTo>
                      <a:pt x="728" y="0"/>
                      <a:pt x="436" y="21"/>
                      <a:pt x="123" y="84"/>
                    </a:cubicBezTo>
                    <a:cubicBezTo>
                      <a:pt x="24" y="84"/>
                      <a:pt x="0" y="252"/>
                      <a:pt x="105" y="252"/>
                    </a:cubicBezTo>
                    <a:cubicBezTo>
                      <a:pt x="110" y="252"/>
                      <a:pt x="116" y="252"/>
                      <a:pt x="123" y="251"/>
                    </a:cubicBezTo>
                    <a:cubicBezTo>
                      <a:pt x="436" y="251"/>
                      <a:pt x="749" y="188"/>
                      <a:pt x="1041" y="125"/>
                    </a:cubicBezTo>
                    <a:cubicBezTo>
                      <a:pt x="1124" y="105"/>
                      <a:pt x="1124" y="0"/>
                      <a:pt x="10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1" name="Google Shape;1361;p16"/>
              <p:cNvSpPr/>
              <p:nvPr/>
            </p:nvSpPr>
            <p:spPr>
              <a:xfrm>
                <a:off x="8441500" y="3098975"/>
                <a:ext cx="18025" cy="7300"/>
              </a:xfrm>
              <a:custGeom>
                <a:avLst/>
                <a:gdLst/>
                <a:ahLst/>
                <a:cxnLst/>
                <a:rect l="l" t="t" r="r" b="b"/>
                <a:pathLst>
                  <a:path w="721" h="292" extrusionOk="0">
                    <a:moveTo>
                      <a:pt x="572" y="1"/>
                    </a:moveTo>
                    <a:cubicBezTo>
                      <a:pt x="457" y="1"/>
                      <a:pt x="322" y="107"/>
                      <a:pt x="223" y="107"/>
                    </a:cubicBezTo>
                    <a:cubicBezTo>
                      <a:pt x="199" y="107"/>
                      <a:pt x="177" y="101"/>
                      <a:pt x="158" y="86"/>
                    </a:cubicBezTo>
                    <a:cubicBezTo>
                      <a:pt x="144" y="79"/>
                      <a:pt x="131" y="76"/>
                      <a:pt x="118" y="76"/>
                    </a:cubicBezTo>
                    <a:cubicBezTo>
                      <a:pt x="51" y="76"/>
                      <a:pt x="1" y="158"/>
                      <a:pt x="53" y="211"/>
                    </a:cubicBezTo>
                    <a:cubicBezTo>
                      <a:pt x="99" y="241"/>
                      <a:pt x="156" y="261"/>
                      <a:pt x="216" y="261"/>
                    </a:cubicBezTo>
                    <a:cubicBezTo>
                      <a:pt x="238" y="261"/>
                      <a:pt x="260" y="258"/>
                      <a:pt x="283" y="252"/>
                    </a:cubicBezTo>
                    <a:cubicBezTo>
                      <a:pt x="320" y="252"/>
                      <a:pt x="417" y="201"/>
                      <a:pt x="493" y="176"/>
                    </a:cubicBezTo>
                    <a:lnTo>
                      <a:pt x="493" y="176"/>
                    </a:lnTo>
                    <a:cubicBezTo>
                      <a:pt x="492" y="180"/>
                      <a:pt x="491" y="185"/>
                      <a:pt x="491" y="190"/>
                    </a:cubicBezTo>
                    <a:cubicBezTo>
                      <a:pt x="500" y="262"/>
                      <a:pt x="544" y="291"/>
                      <a:pt x="591" y="291"/>
                    </a:cubicBezTo>
                    <a:cubicBezTo>
                      <a:pt x="653" y="291"/>
                      <a:pt x="721" y="240"/>
                      <a:pt x="721" y="169"/>
                    </a:cubicBezTo>
                    <a:cubicBezTo>
                      <a:pt x="721" y="86"/>
                      <a:pt x="679" y="23"/>
                      <a:pt x="596" y="2"/>
                    </a:cubicBezTo>
                    <a:cubicBezTo>
                      <a:pt x="588" y="1"/>
                      <a:pt x="580" y="1"/>
                      <a:pt x="5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2" name="Google Shape;1362;p16"/>
              <p:cNvSpPr/>
              <p:nvPr/>
            </p:nvSpPr>
            <p:spPr>
              <a:xfrm>
                <a:off x="8430225" y="3155975"/>
                <a:ext cx="19400" cy="7075"/>
              </a:xfrm>
              <a:custGeom>
                <a:avLst/>
                <a:gdLst/>
                <a:ahLst/>
                <a:cxnLst/>
                <a:rect l="l" t="t" r="r" b="b"/>
                <a:pathLst>
                  <a:path w="776" h="283" extrusionOk="0">
                    <a:moveTo>
                      <a:pt x="531" y="1"/>
                    </a:moveTo>
                    <a:cubicBezTo>
                      <a:pt x="377" y="1"/>
                      <a:pt x="226" y="43"/>
                      <a:pt x="87" y="121"/>
                    </a:cubicBezTo>
                    <a:cubicBezTo>
                      <a:pt x="1" y="173"/>
                      <a:pt x="58" y="282"/>
                      <a:pt x="139" y="282"/>
                    </a:cubicBezTo>
                    <a:cubicBezTo>
                      <a:pt x="156" y="282"/>
                      <a:pt x="174" y="277"/>
                      <a:pt x="191" y="267"/>
                    </a:cubicBezTo>
                    <a:cubicBezTo>
                      <a:pt x="251" y="241"/>
                      <a:pt x="315" y="219"/>
                      <a:pt x="381" y="202"/>
                    </a:cubicBezTo>
                    <a:lnTo>
                      <a:pt x="381" y="202"/>
                    </a:lnTo>
                    <a:cubicBezTo>
                      <a:pt x="382" y="236"/>
                      <a:pt x="412" y="270"/>
                      <a:pt x="446" y="270"/>
                    </a:cubicBezTo>
                    <a:cubicBezTo>
                      <a:pt x="451" y="270"/>
                      <a:pt x="457" y="269"/>
                      <a:pt x="462" y="267"/>
                    </a:cubicBezTo>
                    <a:cubicBezTo>
                      <a:pt x="525" y="225"/>
                      <a:pt x="629" y="183"/>
                      <a:pt x="692" y="163"/>
                    </a:cubicBezTo>
                    <a:cubicBezTo>
                      <a:pt x="775" y="142"/>
                      <a:pt x="775" y="17"/>
                      <a:pt x="692" y="17"/>
                    </a:cubicBezTo>
                    <a:cubicBezTo>
                      <a:pt x="638" y="6"/>
                      <a:pt x="584" y="1"/>
                      <a:pt x="53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3" name="Google Shape;1363;p16"/>
              <p:cNvSpPr/>
              <p:nvPr/>
            </p:nvSpPr>
            <p:spPr>
              <a:xfrm>
                <a:off x="8476700" y="3145600"/>
                <a:ext cx="17775" cy="4875"/>
              </a:xfrm>
              <a:custGeom>
                <a:avLst/>
                <a:gdLst/>
                <a:ahLst/>
                <a:cxnLst/>
                <a:rect l="l" t="t" r="r" b="b"/>
                <a:pathLst>
                  <a:path w="711" h="195" extrusionOk="0">
                    <a:moveTo>
                      <a:pt x="335" y="1"/>
                    </a:moveTo>
                    <a:cubicBezTo>
                      <a:pt x="264" y="1"/>
                      <a:pt x="195" y="6"/>
                      <a:pt x="126" y="14"/>
                    </a:cubicBezTo>
                    <a:cubicBezTo>
                      <a:pt x="1" y="14"/>
                      <a:pt x="1" y="181"/>
                      <a:pt x="126" y="181"/>
                    </a:cubicBezTo>
                    <a:cubicBezTo>
                      <a:pt x="195" y="190"/>
                      <a:pt x="264" y="195"/>
                      <a:pt x="335" y="195"/>
                    </a:cubicBezTo>
                    <a:cubicBezTo>
                      <a:pt x="435" y="195"/>
                      <a:pt x="538" y="185"/>
                      <a:pt x="648" y="160"/>
                    </a:cubicBezTo>
                    <a:cubicBezTo>
                      <a:pt x="710" y="140"/>
                      <a:pt x="710" y="56"/>
                      <a:pt x="648" y="35"/>
                    </a:cubicBezTo>
                    <a:cubicBezTo>
                      <a:pt x="538" y="11"/>
                      <a:pt x="435" y="1"/>
                      <a:pt x="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4" name="Google Shape;1364;p16"/>
              <p:cNvSpPr/>
              <p:nvPr/>
            </p:nvSpPr>
            <p:spPr>
              <a:xfrm>
                <a:off x="8449075" y="3189525"/>
                <a:ext cx="10975" cy="6500"/>
              </a:xfrm>
              <a:custGeom>
                <a:avLst/>
                <a:gdLst/>
                <a:ahLst/>
                <a:cxnLst/>
                <a:rect l="l" t="t" r="r" b="b"/>
                <a:pathLst>
                  <a:path w="439" h="260" extrusionOk="0">
                    <a:moveTo>
                      <a:pt x="306" y="0"/>
                    </a:moveTo>
                    <a:cubicBezTo>
                      <a:pt x="281" y="0"/>
                      <a:pt x="258" y="10"/>
                      <a:pt x="243" y="28"/>
                    </a:cubicBezTo>
                    <a:lnTo>
                      <a:pt x="243" y="28"/>
                    </a:lnTo>
                    <a:cubicBezTo>
                      <a:pt x="230" y="23"/>
                      <a:pt x="218" y="18"/>
                      <a:pt x="209" y="9"/>
                    </a:cubicBezTo>
                    <a:lnTo>
                      <a:pt x="105" y="9"/>
                    </a:lnTo>
                    <a:cubicBezTo>
                      <a:pt x="21" y="9"/>
                      <a:pt x="1" y="93"/>
                      <a:pt x="42" y="135"/>
                    </a:cubicBezTo>
                    <a:cubicBezTo>
                      <a:pt x="105" y="197"/>
                      <a:pt x="188" y="239"/>
                      <a:pt x="293" y="260"/>
                    </a:cubicBezTo>
                    <a:cubicBezTo>
                      <a:pt x="376" y="239"/>
                      <a:pt x="439" y="114"/>
                      <a:pt x="376" y="30"/>
                    </a:cubicBezTo>
                    <a:cubicBezTo>
                      <a:pt x="355" y="9"/>
                      <a:pt x="330" y="0"/>
                      <a:pt x="3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5" name="Google Shape;1365;p16"/>
              <p:cNvSpPr/>
              <p:nvPr/>
            </p:nvSpPr>
            <p:spPr>
              <a:xfrm>
                <a:off x="8426100" y="3245375"/>
                <a:ext cx="24500" cy="10275"/>
              </a:xfrm>
              <a:custGeom>
                <a:avLst/>
                <a:gdLst/>
                <a:ahLst/>
                <a:cxnLst/>
                <a:rect l="l" t="t" r="r" b="b"/>
                <a:pathLst>
                  <a:path w="980" h="411" extrusionOk="0">
                    <a:moveTo>
                      <a:pt x="602" y="1"/>
                    </a:moveTo>
                    <a:cubicBezTo>
                      <a:pt x="400" y="1"/>
                      <a:pt x="190" y="106"/>
                      <a:pt x="64" y="257"/>
                    </a:cubicBezTo>
                    <a:cubicBezTo>
                      <a:pt x="0" y="321"/>
                      <a:pt x="59" y="410"/>
                      <a:pt x="128" y="410"/>
                    </a:cubicBezTo>
                    <a:cubicBezTo>
                      <a:pt x="148" y="410"/>
                      <a:pt x="170" y="402"/>
                      <a:pt x="189" y="383"/>
                    </a:cubicBezTo>
                    <a:cubicBezTo>
                      <a:pt x="316" y="256"/>
                      <a:pt x="481" y="186"/>
                      <a:pt x="651" y="186"/>
                    </a:cubicBezTo>
                    <a:cubicBezTo>
                      <a:pt x="733" y="186"/>
                      <a:pt x="817" y="203"/>
                      <a:pt x="899" y="237"/>
                    </a:cubicBezTo>
                    <a:cubicBezTo>
                      <a:pt x="907" y="239"/>
                      <a:pt x="915" y="241"/>
                      <a:pt x="922" y="241"/>
                    </a:cubicBezTo>
                    <a:cubicBezTo>
                      <a:pt x="966" y="241"/>
                      <a:pt x="979" y="189"/>
                      <a:pt x="961" y="153"/>
                    </a:cubicBezTo>
                    <a:cubicBezTo>
                      <a:pt x="862" y="46"/>
                      <a:pt x="734" y="1"/>
                      <a:pt x="6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6" name="Google Shape;1366;p16"/>
              <p:cNvSpPr/>
              <p:nvPr/>
            </p:nvSpPr>
            <p:spPr>
              <a:xfrm>
                <a:off x="8460850" y="2706900"/>
                <a:ext cx="15875" cy="6950"/>
              </a:xfrm>
              <a:custGeom>
                <a:avLst/>
                <a:gdLst/>
                <a:ahLst/>
                <a:cxnLst/>
                <a:rect l="l" t="t" r="r" b="b"/>
                <a:pathLst>
                  <a:path w="635" h="278" extrusionOk="0">
                    <a:moveTo>
                      <a:pt x="552" y="0"/>
                    </a:moveTo>
                    <a:cubicBezTo>
                      <a:pt x="385" y="21"/>
                      <a:pt x="260" y="63"/>
                      <a:pt x="114" y="105"/>
                    </a:cubicBezTo>
                    <a:cubicBezTo>
                      <a:pt x="1" y="123"/>
                      <a:pt x="40" y="278"/>
                      <a:pt x="126" y="278"/>
                    </a:cubicBezTo>
                    <a:cubicBezTo>
                      <a:pt x="135" y="278"/>
                      <a:pt x="145" y="276"/>
                      <a:pt x="155" y="272"/>
                    </a:cubicBezTo>
                    <a:cubicBezTo>
                      <a:pt x="301" y="251"/>
                      <a:pt x="447" y="209"/>
                      <a:pt x="572" y="146"/>
                    </a:cubicBezTo>
                    <a:cubicBezTo>
                      <a:pt x="635" y="105"/>
                      <a:pt x="614" y="21"/>
                      <a:pt x="5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7" name="Google Shape;1367;p16"/>
              <p:cNvSpPr/>
              <p:nvPr/>
            </p:nvSpPr>
            <p:spPr>
              <a:xfrm>
                <a:off x="8483900" y="2630775"/>
                <a:ext cx="20450" cy="6625"/>
              </a:xfrm>
              <a:custGeom>
                <a:avLst/>
                <a:gdLst/>
                <a:ahLst/>
                <a:cxnLst/>
                <a:rect l="l" t="t" r="r" b="b"/>
                <a:pathLst>
                  <a:path w="818" h="265" extrusionOk="0">
                    <a:moveTo>
                      <a:pt x="539" y="1"/>
                    </a:moveTo>
                    <a:cubicBezTo>
                      <a:pt x="383" y="1"/>
                      <a:pt x="231" y="33"/>
                      <a:pt x="88" y="104"/>
                    </a:cubicBezTo>
                    <a:cubicBezTo>
                      <a:pt x="0" y="140"/>
                      <a:pt x="46" y="264"/>
                      <a:pt x="125" y="264"/>
                    </a:cubicBezTo>
                    <a:cubicBezTo>
                      <a:pt x="140" y="264"/>
                      <a:pt x="156" y="260"/>
                      <a:pt x="172" y="250"/>
                    </a:cubicBezTo>
                    <a:cubicBezTo>
                      <a:pt x="360" y="167"/>
                      <a:pt x="547" y="125"/>
                      <a:pt x="756" y="125"/>
                    </a:cubicBezTo>
                    <a:cubicBezTo>
                      <a:pt x="761" y="127"/>
                      <a:pt x="767" y="128"/>
                      <a:pt x="771" y="128"/>
                    </a:cubicBezTo>
                    <a:cubicBezTo>
                      <a:pt x="818" y="128"/>
                      <a:pt x="813" y="40"/>
                      <a:pt x="756" y="21"/>
                    </a:cubicBezTo>
                    <a:cubicBezTo>
                      <a:pt x="683" y="8"/>
                      <a:pt x="611" y="1"/>
                      <a:pt x="5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8" name="Google Shape;1368;p16"/>
              <p:cNvSpPr/>
              <p:nvPr/>
            </p:nvSpPr>
            <p:spPr>
              <a:xfrm>
                <a:off x="8468900" y="2574375"/>
                <a:ext cx="25450" cy="7500"/>
              </a:xfrm>
              <a:custGeom>
                <a:avLst/>
                <a:gdLst/>
                <a:ahLst/>
                <a:cxnLst/>
                <a:rect l="l" t="t" r="r" b="b"/>
                <a:pathLst>
                  <a:path w="1018" h="300" extrusionOk="0">
                    <a:moveTo>
                      <a:pt x="943" y="0"/>
                    </a:moveTo>
                    <a:cubicBezTo>
                      <a:pt x="935" y="0"/>
                      <a:pt x="927" y="1"/>
                      <a:pt x="918" y="4"/>
                    </a:cubicBezTo>
                    <a:cubicBezTo>
                      <a:pt x="918" y="4"/>
                      <a:pt x="918" y="4"/>
                      <a:pt x="918" y="4"/>
                    </a:cubicBezTo>
                    <a:lnTo>
                      <a:pt x="918" y="4"/>
                    </a:lnTo>
                    <a:lnTo>
                      <a:pt x="626" y="45"/>
                    </a:lnTo>
                    <a:cubicBezTo>
                      <a:pt x="608" y="45"/>
                      <a:pt x="597" y="52"/>
                      <a:pt x="591" y="62"/>
                    </a:cubicBezTo>
                    <a:lnTo>
                      <a:pt x="591" y="62"/>
                    </a:lnTo>
                    <a:cubicBezTo>
                      <a:pt x="438" y="80"/>
                      <a:pt x="282" y="87"/>
                      <a:pt x="125" y="87"/>
                    </a:cubicBezTo>
                    <a:cubicBezTo>
                      <a:pt x="0" y="87"/>
                      <a:pt x="0" y="275"/>
                      <a:pt x="125" y="296"/>
                    </a:cubicBezTo>
                    <a:cubicBezTo>
                      <a:pt x="162" y="298"/>
                      <a:pt x="198" y="299"/>
                      <a:pt x="235" y="299"/>
                    </a:cubicBezTo>
                    <a:cubicBezTo>
                      <a:pt x="490" y="299"/>
                      <a:pt x="743" y="236"/>
                      <a:pt x="980" y="108"/>
                    </a:cubicBezTo>
                    <a:cubicBezTo>
                      <a:pt x="1018" y="71"/>
                      <a:pt x="1005" y="0"/>
                      <a:pt x="9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9" name="Google Shape;1369;p16"/>
              <p:cNvSpPr/>
              <p:nvPr/>
            </p:nvSpPr>
            <p:spPr>
              <a:xfrm>
                <a:off x="8423525" y="2592700"/>
                <a:ext cx="17225" cy="6275"/>
              </a:xfrm>
              <a:custGeom>
                <a:avLst/>
                <a:gdLst/>
                <a:ahLst/>
                <a:cxnLst/>
                <a:rect l="l" t="t" r="r" b="b"/>
                <a:pathLst>
                  <a:path w="689" h="251" extrusionOk="0">
                    <a:moveTo>
                      <a:pt x="605" y="1"/>
                    </a:moveTo>
                    <a:cubicBezTo>
                      <a:pt x="438" y="21"/>
                      <a:pt x="251" y="63"/>
                      <a:pt x="84" y="105"/>
                    </a:cubicBezTo>
                    <a:cubicBezTo>
                      <a:pt x="0" y="126"/>
                      <a:pt x="42" y="251"/>
                      <a:pt x="126" y="251"/>
                    </a:cubicBezTo>
                    <a:cubicBezTo>
                      <a:pt x="292" y="209"/>
                      <a:pt x="459" y="167"/>
                      <a:pt x="626" y="126"/>
                    </a:cubicBezTo>
                    <a:cubicBezTo>
                      <a:pt x="689" y="105"/>
                      <a:pt x="689" y="1"/>
                      <a:pt x="6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0" name="Google Shape;1370;p16"/>
              <p:cNvSpPr/>
              <p:nvPr/>
            </p:nvSpPr>
            <p:spPr>
              <a:xfrm>
                <a:off x="8448725" y="2659825"/>
                <a:ext cx="19675" cy="5425"/>
              </a:xfrm>
              <a:custGeom>
                <a:avLst/>
                <a:gdLst/>
                <a:ahLst/>
                <a:cxnLst/>
                <a:rect l="l" t="t" r="r" b="b"/>
                <a:pathLst>
                  <a:path w="787" h="217" extrusionOk="0">
                    <a:moveTo>
                      <a:pt x="609" y="1"/>
                    </a:moveTo>
                    <a:cubicBezTo>
                      <a:pt x="439" y="1"/>
                      <a:pt x="268" y="35"/>
                      <a:pt x="98" y="69"/>
                    </a:cubicBezTo>
                    <a:cubicBezTo>
                      <a:pt x="1" y="88"/>
                      <a:pt x="30" y="217"/>
                      <a:pt x="120" y="217"/>
                    </a:cubicBezTo>
                    <a:cubicBezTo>
                      <a:pt x="126" y="217"/>
                      <a:pt x="133" y="216"/>
                      <a:pt x="140" y="215"/>
                    </a:cubicBezTo>
                    <a:cubicBezTo>
                      <a:pt x="348" y="194"/>
                      <a:pt x="557" y="152"/>
                      <a:pt x="745" y="69"/>
                    </a:cubicBezTo>
                    <a:cubicBezTo>
                      <a:pt x="786" y="48"/>
                      <a:pt x="765" y="6"/>
                      <a:pt x="724" y="6"/>
                    </a:cubicBezTo>
                    <a:cubicBezTo>
                      <a:pt x="685" y="2"/>
                      <a:pt x="647" y="1"/>
                      <a:pt x="6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1" name="Google Shape;1371;p16"/>
              <p:cNvSpPr/>
              <p:nvPr/>
            </p:nvSpPr>
            <p:spPr>
              <a:xfrm>
                <a:off x="8455500" y="2500025"/>
                <a:ext cx="18100" cy="6150"/>
              </a:xfrm>
              <a:custGeom>
                <a:avLst/>
                <a:gdLst/>
                <a:ahLst/>
                <a:cxnLst/>
                <a:rect l="l" t="t" r="r" b="b"/>
                <a:pathLst>
                  <a:path w="724" h="246" extrusionOk="0">
                    <a:moveTo>
                      <a:pt x="270" y="0"/>
                    </a:moveTo>
                    <a:cubicBezTo>
                      <a:pt x="220" y="0"/>
                      <a:pt x="170" y="6"/>
                      <a:pt x="119" y="16"/>
                    </a:cubicBezTo>
                    <a:cubicBezTo>
                      <a:pt x="0" y="36"/>
                      <a:pt x="50" y="205"/>
                      <a:pt x="162" y="205"/>
                    </a:cubicBezTo>
                    <a:cubicBezTo>
                      <a:pt x="169" y="205"/>
                      <a:pt x="175" y="205"/>
                      <a:pt x="182" y="204"/>
                    </a:cubicBezTo>
                    <a:cubicBezTo>
                      <a:pt x="233" y="189"/>
                      <a:pt x="288" y="182"/>
                      <a:pt x="343" y="182"/>
                    </a:cubicBezTo>
                    <a:cubicBezTo>
                      <a:pt x="443" y="182"/>
                      <a:pt x="546" y="205"/>
                      <a:pt x="640" y="245"/>
                    </a:cubicBezTo>
                    <a:cubicBezTo>
                      <a:pt x="682" y="245"/>
                      <a:pt x="724" y="204"/>
                      <a:pt x="682" y="162"/>
                    </a:cubicBezTo>
                    <a:cubicBezTo>
                      <a:pt x="572" y="51"/>
                      <a:pt x="425" y="0"/>
                      <a:pt x="2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2" name="Google Shape;1372;p16"/>
              <p:cNvSpPr/>
              <p:nvPr/>
            </p:nvSpPr>
            <p:spPr>
              <a:xfrm>
                <a:off x="8879775" y="2706175"/>
                <a:ext cx="16200" cy="6475"/>
              </a:xfrm>
              <a:custGeom>
                <a:avLst/>
                <a:gdLst/>
                <a:ahLst/>
                <a:cxnLst/>
                <a:rect l="l" t="t" r="r" b="b"/>
                <a:pathLst>
                  <a:path w="648" h="259" extrusionOk="0">
                    <a:moveTo>
                      <a:pt x="243" y="0"/>
                    </a:moveTo>
                    <a:cubicBezTo>
                      <a:pt x="204" y="0"/>
                      <a:pt x="165" y="3"/>
                      <a:pt x="126" y="9"/>
                    </a:cubicBezTo>
                    <a:cubicBezTo>
                      <a:pt x="1" y="29"/>
                      <a:pt x="1" y="238"/>
                      <a:pt x="126" y="259"/>
                    </a:cubicBezTo>
                    <a:lnTo>
                      <a:pt x="126" y="238"/>
                    </a:lnTo>
                    <a:cubicBezTo>
                      <a:pt x="169" y="244"/>
                      <a:pt x="212" y="247"/>
                      <a:pt x="254" y="247"/>
                    </a:cubicBezTo>
                    <a:cubicBezTo>
                      <a:pt x="358" y="247"/>
                      <a:pt x="461" y="232"/>
                      <a:pt x="564" y="217"/>
                    </a:cubicBezTo>
                    <a:cubicBezTo>
                      <a:pt x="648" y="175"/>
                      <a:pt x="648" y="71"/>
                      <a:pt x="564" y="50"/>
                    </a:cubicBezTo>
                    <a:cubicBezTo>
                      <a:pt x="457" y="20"/>
                      <a:pt x="350" y="0"/>
                      <a:pt x="2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3" name="Google Shape;1373;p16"/>
              <p:cNvSpPr/>
              <p:nvPr/>
            </p:nvSpPr>
            <p:spPr>
              <a:xfrm>
                <a:off x="8859450" y="2770300"/>
                <a:ext cx="17750" cy="5450"/>
              </a:xfrm>
              <a:custGeom>
                <a:avLst/>
                <a:gdLst/>
                <a:ahLst/>
                <a:cxnLst/>
                <a:rect l="l" t="t" r="r" b="b"/>
                <a:pathLst>
                  <a:path w="710" h="218" extrusionOk="0">
                    <a:moveTo>
                      <a:pt x="260" y="1"/>
                    </a:moveTo>
                    <a:cubicBezTo>
                      <a:pt x="215" y="1"/>
                      <a:pt x="170" y="3"/>
                      <a:pt x="126" y="9"/>
                    </a:cubicBezTo>
                    <a:cubicBezTo>
                      <a:pt x="0" y="30"/>
                      <a:pt x="0" y="197"/>
                      <a:pt x="126" y="218"/>
                    </a:cubicBezTo>
                    <a:cubicBezTo>
                      <a:pt x="292" y="218"/>
                      <a:pt x="459" y="197"/>
                      <a:pt x="647" y="176"/>
                    </a:cubicBezTo>
                    <a:cubicBezTo>
                      <a:pt x="710" y="155"/>
                      <a:pt x="710" y="72"/>
                      <a:pt x="647" y="51"/>
                    </a:cubicBezTo>
                    <a:cubicBezTo>
                      <a:pt x="510" y="20"/>
                      <a:pt x="383" y="1"/>
                      <a:pt x="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4" name="Google Shape;1374;p16"/>
              <p:cNvSpPr/>
              <p:nvPr/>
            </p:nvSpPr>
            <p:spPr>
              <a:xfrm>
                <a:off x="8833000" y="2854875"/>
                <a:ext cx="16575" cy="7475"/>
              </a:xfrm>
              <a:custGeom>
                <a:avLst/>
                <a:gdLst/>
                <a:ahLst/>
                <a:cxnLst/>
                <a:rect l="l" t="t" r="r" b="b"/>
                <a:pathLst>
                  <a:path w="663" h="299" extrusionOk="0">
                    <a:moveTo>
                      <a:pt x="174" y="1"/>
                    </a:moveTo>
                    <a:cubicBezTo>
                      <a:pt x="84" y="1"/>
                      <a:pt x="0" y="106"/>
                      <a:pt x="99" y="172"/>
                    </a:cubicBezTo>
                    <a:cubicBezTo>
                      <a:pt x="180" y="253"/>
                      <a:pt x="295" y="299"/>
                      <a:pt x="418" y="299"/>
                    </a:cubicBezTo>
                    <a:cubicBezTo>
                      <a:pt x="485" y="299"/>
                      <a:pt x="554" y="285"/>
                      <a:pt x="620" y="255"/>
                    </a:cubicBezTo>
                    <a:cubicBezTo>
                      <a:pt x="662" y="213"/>
                      <a:pt x="641" y="130"/>
                      <a:pt x="579" y="109"/>
                    </a:cubicBezTo>
                    <a:cubicBezTo>
                      <a:pt x="557" y="113"/>
                      <a:pt x="534" y="115"/>
                      <a:pt x="512" y="115"/>
                    </a:cubicBezTo>
                    <a:cubicBezTo>
                      <a:pt x="411" y="115"/>
                      <a:pt x="314" y="77"/>
                      <a:pt x="245" y="26"/>
                    </a:cubicBezTo>
                    <a:cubicBezTo>
                      <a:pt x="223" y="8"/>
                      <a:pt x="199" y="1"/>
                      <a:pt x="17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5" name="Google Shape;1375;p16"/>
              <p:cNvSpPr/>
              <p:nvPr/>
            </p:nvSpPr>
            <p:spPr>
              <a:xfrm>
                <a:off x="8811500" y="2979675"/>
                <a:ext cx="12525" cy="7250"/>
              </a:xfrm>
              <a:custGeom>
                <a:avLst/>
                <a:gdLst/>
                <a:ahLst/>
                <a:cxnLst/>
                <a:rect l="l" t="t" r="r" b="b"/>
                <a:pathLst>
                  <a:path w="501" h="290" extrusionOk="0">
                    <a:moveTo>
                      <a:pt x="193" y="1"/>
                    </a:moveTo>
                    <a:cubicBezTo>
                      <a:pt x="87" y="1"/>
                      <a:pt x="1" y="171"/>
                      <a:pt x="125" y="206"/>
                    </a:cubicBezTo>
                    <a:lnTo>
                      <a:pt x="125" y="227"/>
                    </a:lnTo>
                    <a:cubicBezTo>
                      <a:pt x="208" y="269"/>
                      <a:pt x="292" y="290"/>
                      <a:pt x="396" y="290"/>
                    </a:cubicBezTo>
                    <a:cubicBezTo>
                      <a:pt x="458" y="290"/>
                      <a:pt x="500" y="206"/>
                      <a:pt x="458" y="165"/>
                    </a:cubicBezTo>
                    <a:cubicBezTo>
                      <a:pt x="396" y="102"/>
                      <a:pt x="333" y="60"/>
                      <a:pt x="250" y="19"/>
                    </a:cubicBezTo>
                    <a:cubicBezTo>
                      <a:pt x="231" y="6"/>
                      <a:pt x="211" y="1"/>
                      <a:pt x="1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6" name="Google Shape;1376;p16"/>
              <p:cNvSpPr/>
              <p:nvPr/>
            </p:nvSpPr>
            <p:spPr>
              <a:xfrm>
                <a:off x="8830675" y="2764625"/>
                <a:ext cx="11025" cy="6025"/>
              </a:xfrm>
              <a:custGeom>
                <a:avLst/>
                <a:gdLst/>
                <a:ahLst/>
                <a:cxnLst/>
                <a:rect l="l" t="t" r="r" b="b"/>
                <a:pathLst>
                  <a:path w="441" h="241" extrusionOk="0">
                    <a:moveTo>
                      <a:pt x="233" y="1"/>
                    </a:moveTo>
                    <a:cubicBezTo>
                      <a:pt x="174" y="1"/>
                      <a:pt x="114" y="22"/>
                      <a:pt x="67" y="69"/>
                    </a:cubicBezTo>
                    <a:cubicBezTo>
                      <a:pt x="1" y="135"/>
                      <a:pt x="78" y="240"/>
                      <a:pt x="155" y="240"/>
                    </a:cubicBezTo>
                    <a:cubicBezTo>
                      <a:pt x="175" y="240"/>
                      <a:pt x="195" y="233"/>
                      <a:pt x="213" y="215"/>
                    </a:cubicBezTo>
                    <a:cubicBezTo>
                      <a:pt x="234" y="205"/>
                      <a:pt x="255" y="199"/>
                      <a:pt x="273" y="199"/>
                    </a:cubicBezTo>
                    <a:cubicBezTo>
                      <a:pt x="291" y="199"/>
                      <a:pt x="307" y="205"/>
                      <a:pt x="317" y="215"/>
                    </a:cubicBezTo>
                    <a:cubicBezTo>
                      <a:pt x="326" y="217"/>
                      <a:pt x="335" y="218"/>
                      <a:pt x="342" y="218"/>
                    </a:cubicBezTo>
                    <a:cubicBezTo>
                      <a:pt x="409" y="218"/>
                      <a:pt x="440" y="146"/>
                      <a:pt x="421" y="90"/>
                    </a:cubicBezTo>
                    <a:cubicBezTo>
                      <a:pt x="376" y="33"/>
                      <a:pt x="305" y="1"/>
                      <a:pt x="2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7" name="Google Shape;1377;p16"/>
              <p:cNvSpPr/>
              <p:nvPr/>
            </p:nvSpPr>
            <p:spPr>
              <a:xfrm>
                <a:off x="8871750" y="2863175"/>
                <a:ext cx="13275" cy="6425"/>
              </a:xfrm>
              <a:custGeom>
                <a:avLst/>
                <a:gdLst/>
                <a:ahLst/>
                <a:cxnLst/>
                <a:rect l="l" t="t" r="r" b="b"/>
                <a:pathLst>
                  <a:path w="531" h="257" extrusionOk="0">
                    <a:moveTo>
                      <a:pt x="125" y="1"/>
                    </a:moveTo>
                    <a:cubicBezTo>
                      <a:pt x="40" y="1"/>
                      <a:pt x="1" y="157"/>
                      <a:pt x="113" y="194"/>
                    </a:cubicBezTo>
                    <a:cubicBezTo>
                      <a:pt x="197" y="236"/>
                      <a:pt x="322" y="257"/>
                      <a:pt x="426" y="257"/>
                    </a:cubicBezTo>
                    <a:cubicBezTo>
                      <a:pt x="489" y="257"/>
                      <a:pt x="531" y="194"/>
                      <a:pt x="468" y="153"/>
                    </a:cubicBezTo>
                    <a:cubicBezTo>
                      <a:pt x="385" y="90"/>
                      <a:pt x="259" y="48"/>
                      <a:pt x="155" y="7"/>
                    </a:cubicBezTo>
                    <a:cubicBezTo>
                      <a:pt x="145" y="2"/>
                      <a:pt x="135" y="1"/>
                      <a:pt x="1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8" name="Google Shape;1378;p16"/>
              <p:cNvSpPr/>
              <p:nvPr/>
            </p:nvSpPr>
            <p:spPr>
              <a:xfrm>
                <a:off x="8833900" y="2671175"/>
                <a:ext cx="18200" cy="8725"/>
              </a:xfrm>
              <a:custGeom>
                <a:avLst/>
                <a:gdLst/>
                <a:ahLst/>
                <a:cxnLst/>
                <a:rect l="l" t="t" r="r" b="b"/>
                <a:pathLst>
                  <a:path w="728" h="349" extrusionOk="0">
                    <a:moveTo>
                      <a:pt x="233" y="1"/>
                    </a:moveTo>
                    <a:cubicBezTo>
                      <a:pt x="197" y="1"/>
                      <a:pt x="161" y="4"/>
                      <a:pt x="126" y="11"/>
                    </a:cubicBezTo>
                    <a:cubicBezTo>
                      <a:pt x="0" y="11"/>
                      <a:pt x="0" y="199"/>
                      <a:pt x="126" y="199"/>
                    </a:cubicBezTo>
                    <a:cubicBezTo>
                      <a:pt x="147" y="196"/>
                      <a:pt x="169" y="195"/>
                      <a:pt x="190" y="195"/>
                    </a:cubicBezTo>
                    <a:cubicBezTo>
                      <a:pt x="335" y="195"/>
                      <a:pt x="478" y="254"/>
                      <a:pt x="605" y="345"/>
                    </a:cubicBezTo>
                    <a:cubicBezTo>
                      <a:pt x="614" y="348"/>
                      <a:pt x="622" y="349"/>
                      <a:pt x="630" y="349"/>
                    </a:cubicBezTo>
                    <a:cubicBezTo>
                      <a:pt x="683" y="349"/>
                      <a:pt x="728" y="295"/>
                      <a:pt x="710" y="240"/>
                    </a:cubicBezTo>
                    <a:cubicBezTo>
                      <a:pt x="588" y="85"/>
                      <a:pt x="409" y="1"/>
                      <a:pt x="2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9" name="Google Shape;1379;p16"/>
              <p:cNvSpPr/>
              <p:nvPr/>
            </p:nvSpPr>
            <p:spPr>
              <a:xfrm>
                <a:off x="8166550" y="2896150"/>
                <a:ext cx="6175" cy="3750"/>
              </a:xfrm>
              <a:custGeom>
                <a:avLst/>
                <a:gdLst/>
                <a:ahLst/>
                <a:cxnLst/>
                <a:rect l="l" t="t" r="r" b="b"/>
                <a:pathLst>
                  <a:path w="247" h="150" extrusionOk="0">
                    <a:moveTo>
                      <a:pt x="68" y="0"/>
                    </a:moveTo>
                    <a:cubicBezTo>
                      <a:pt x="1" y="0"/>
                      <a:pt x="1" y="149"/>
                      <a:pt x="68" y="149"/>
                    </a:cubicBezTo>
                    <a:cubicBezTo>
                      <a:pt x="72" y="149"/>
                      <a:pt x="76" y="149"/>
                      <a:pt x="80" y="148"/>
                    </a:cubicBezTo>
                    <a:lnTo>
                      <a:pt x="184" y="127"/>
                    </a:lnTo>
                    <a:cubicBezTo>
                      <a:pt x="247" y="106"/>
                      <a:pt x="247" y="43"/>
                      <a:pt x="184" y="22"/>
                    </a:cubicBezTo>
                    <a:lnTo>
                      <a:pt x="80" y="2"/>
                    </a:lnTo>
                    <a:cubicBezTo>
                      <a:pt x="76" y="1"/>
                      <a:pt x="72" y="0"/>
                      <a:pt x="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0" name="Google Shape;1380;p16"/>
              <p:cNvSpPr/>
              <p:nvPr/>
            </p:nvSpPr>
            <p:spPr>
              <a:xfrm>
                <a:off x="8162950" y="2912225"/>
                <a:ext cx="24650" cy="10650"/>
              </a:xfrm>
              <a:custGeom>
                <a:avLst/>
                <a:gdLst/>
                <a:ahLst/>
                <a:cxnLst/>
                <a:rect l="l" t="t" r="r" b="b"/>
                <a:pathLst>
                  <a:path w="986" h="426" extrusionOk="0">
                    <a:moveTo>
                      <a:pt x="842" y="0"/>
                    </a:moveTo>
                    <a:cubicBezTo>
                      <a:pt x="832" y="0"/>
                      <a:pt x="820" y="2"/>
                      <a:pt x="808" y="5"/>
                    </a:cubicBezTo>
                    <a:cubicBezTo>
                      <a:pt x="704" y="26"/>
                      <a:pt x="600" y="47"/>
                      <a:pt x="495" y="68"/>
                    </a:cubicBezTo>
                    <a:cubicBezTo>
                      <a:pt x="477" y="72"/>
                      <a:pt x="463" y="83"/>
                      <a:pt x="455" y="97"/>
                    </a:cubicBezTo>
                    <a:lnTo>
                      <a:pt x="455" y="97"/>
                    </a:lnTo>
                    <a:cubicBezTo>
                      <a:pt x="320" y="145"/>
                      <a:pt x="189" y="210"/>
                      <a:pt x="57" y="297"/>
                    </a:cubicBezTo>
                    <a:cubicBezTo>
                      <a:pt x="0" y="335"/>
                      <a:pt x="30" y="425"/>
                      <a:pt x="98" y="425"/>
                    </a:cubicBezTo>
                    <a:cubicBezTo>
                      <a:pt x="105" y="425"/>
                      <a:pt x="112" y="424"/>
                      <a:pt x="120" y="422"/>
                    </a:cubicBezTo>
                    <a:cubicBezTo>
                      <a:pt x="343" y="329"/>
                      <a:pt x="567" y="269"/>
                      <a:pt x="790" y="228"/>
                    </a:cubicBezTo>
                    <a:lnTo>
                      <a:pt x="790" y="228"/>
                    </a:lnTo>
                    <a:cubicBezTo>
                      <a:pt x="803" y="230"/>
                      <a:pt x="816" y="232"/>
                      <a:pt x="829" y="235"/>
                    </a:cubicBezTo>
                    <a:lnTo>
                      <a:pt x="829" y="221"/>
                    </a:lnTo>
                    <a:lnTo>
                      <a:pt x="829" y="221"/>
                    </a:lnTo>
                    <a:cubicBezTo>
                      <a:pt x="843" y="218"/>
                      <a:pt x="857" y="216"/>
                      <a:pt x="871" y="214"/>
                    </a:cubicBezTo>
                    <a:cubicBezTo>
                      <a:pt x="985" y="195"/>
                      <a:pt x="960" y="0"/>
                      <a:pt x="8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1" name="Google Shape;1381;p16"/>
              <p:cNvSpPr/>
              <p:nvPr/>
            </p:nvSpPr>
            <p:spPr>
              <a:xfrm>
                <a:off x="8172650" y="2946775"/>
                <a:ext cx="16250" cy="9950"/>
              </a:xfrm>
              <a:custGeom>
                <a:avLst/>
                <a:gdLst/>
                <a:ahLst/>
                <a:cxnLst/>
                <a:rect l="l" t="t" r="r" b="b"/>
                <a:pathLst>
                  <a:path w="650" h="398" extrusionOk="0">
                    <a:moveTo>
                      <a:pt x="449" y="0"/>
                    </a:moveTo>
                    <a:cubicBezTo>
                      <a:pt x="284" y="0"/>
                      <a:pt x="126" y="87"/>
                      <a:pt x="45" y="250"/>
                    </a:cubicBezTo>
                    <a:cubicBezTo>
                      <a:pt x="0" y="324"/>
                      <a:pt x="71" y="398"/>
                      <a:pt x="145" y="398"/>
                    </a:cubicBezTo>
                    <a:cubicBezTo>
                      <a:pt x="176" y="398"/>
                      <a:pt x="208" y="385"/>
                      <a:pt x="232" y="354"/>
                    </a:cubicBezTo>
                    <a:cubicBezTo>
                      <a:pt x="316" y="208"/>
                      <a:pt x="420" y="208"/>
                      <a:pt x="566" y="167"/>
                    </a:cubicBezTo>
                    <a:cubicBezTo>
                      <a:pt x="629" y="146"/>
                      <a:pt x="650" y="42"/>
                      <a:pt x="587" y="21"/>
                    </a:cubicBezTo>
                    <a:cubicBezTo>
                      <a:pt x="542" y="7"/>
                      <a:pt x="495" y="0"/>
                      <a:pt x="4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2" name="Google Shape;1382;p16"/>
              <p:cNvSpPr/>
              <p:nvPr/>
            </p:nvSpPr>
            <p:spPr>
              <a:xfrm>
                <a:off x="8220700" y="2941700"/>
                <a:ext cx="20875" cy="9875"/>
              </a:xfrm>
              <a:custGeom>
                <a:avLst/>
                <a:gdLst/>
                <a:ahLst/>
                <a:cxnLst/>
                <a:rect l="l" t="t" r="r" b="b"/>
                <a:pathLst>
                  <a:path w="835" h="395" extrusionOk="0">
                    <a:moveTo>
                      <a:pt x="572" y="0"/>
                    </a:moveTo>
                    <a:cubicBezTo>
                      <a:pt x="386" y="0"/>
                      <a:pt x="202" y="75"/>
                      <a:pt x="83" y="224"/>
                    </a:cubicBezTo>
                    <a:cubicBezTo>
                      <a:pt x="1" y="290"/>
                      <a:pt x="75" y="395"/>
                      <a:pt x="161" y="395"/>
                    </a:cubicBezTo>
                    <a:cubicBezTo>
                      <a:pt x="184" y="395"/>
                      <a:pt x="207" y="387"/>
                      <a:pt x="229" y="370"/>
                    </a:cubicBezTo>
                    <a:cubicBezTo>
                      <a:pt x="396" y="265"/>
                      <a:pt x="584" y="182"/>
                      <a:pt x="772" y="161"/>
                    </a:cubicBezTo>
                    <a:cubicBezTo>
                      <a:pt x="834" y="140"/>
                      <a:pt x="834" y="57"/>
                      <a:pt x="792" y="36"/>
                    </a:cubicBezTo>
                    <a:cubicBezTo>
                      <a:pt x="721" y="12"/>
                      <a:pt x="646" y="0"/>
                      <a:pt x="5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3" name="Google Shape;1383;p16"/>
              <p:cNvSpPr/>
              <p:nvPr/>
            </p:nvSpPr>
            <p:spPr>
              <a:xfrm>
                <a:off x="8200725" y="2912350"/>
                <a:ext cx="13200" cy="6550"/>
              </a:xfrm>
              <a:custGeom>
                <a:avLst/>
                <a:gdLst/>
                <a:ahLst/>
                <a:cxnLst/>
                <a:rect l="l" t="t" r="r" b="b"/>
                <a:pathLst>
                  <a:path w="528" h="262" extrusionOk="0">
                    <a:moveTo>
                      <a:pt x="423" y="0"/>
                    </a:moveTo>
                    <a:lnTo>
                      <a:pt x="111" y="63"/>
                    </a:lnTo>
                    <a:cubicBezTo>
                      <a:pt x="0" y="81"/>
                      <a:pt x="36" y="261"/>
                      <a:pt x="145" y="261"/>
                    </a:cubicBezTo>
                    <a:cubicBezTo>
                      <a:pt x="160" y="261"/>
                      <a:pt x="177" y="258"/>
                      <a:pt x="194" y="251"/>
                    </a:cubicBezTo>
                    <a:lnTo>
                      <a:pt x="465" y="105"/>
                    </a:lnTo>
                    <a:cubicBezTo>
                      <a:pt x="528" y="84"/>
                      <a:pt x="486" y="0"/>
                      <a:pt x="4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4" name="Google Shape;1384;p16"/>
              <p:cNvSpPr/>
              <p:nvPr/>
            </p:nvSpPr>
            <p:spPr>
              <a:xfrm>
                <a:off x="8188100" y="2996075"/>
                <a:ext cx="18750" cy="9250"/>
              </a:xfrm>
              <a:custGeom>
                <a:avLst/>
                <a:gdLst/>
                <a:ahLst/>
                <a:cxnLst/>
                <a:rect l="l" t="t" r="r" b="b"/>
                <a:pathLst>
                  <a:path w="750" h="370" extrusionOk="0">
                    <a:moveTo>
                      <a:pt x="649" y="1"/>
                    </a:moveTo>
                    <a:cubicBezTo>
                      <a:pt x="638" y="1"/>
                      <a:pt x="627" y="3"/>
                      <a:pt x="616" y="9"/>
                    </a:cubicBezTo>
                    <a:cubicBezTo>
                      <a:pt x="449" y="51"/>
                      <a:pt x="261" y="114"/>
                      <a:pt x="94" y="176"/>
                    </a:cubicBezTo>
                    <a:cubicBezTo>
                      <a:pt x="0" y="214"/>
                      <a:pt x="25" y="370"/>
                      <a:pt x="122" y="370"/>
                    </a:cubicBezTo>
                    <a:cubicBezTo>
                      <a:pt x="133" y="370"/>
                      <a:pt x="144" y="368"/>
                      <a:pt x="157" y="364"/>
                    </a:cubicBezTo>
                    <a:cubicBezTo>
                      <a:pt x="324" y="301"/>
                      <a:pt x="511" y="218"/>
                      <a:pt x="678" y="134"/>
                    </a:cubicBezTo>
                    <a:cubicBezTo>
                      <a:pt x="750" y="99"/>
                      <a:pt x="714" y="1"/>
                      <a:pt x="64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5" name="Google Shape;1385;p16"/>
              <p:cNvSpPr/>
              <p:nvPr/>
            </p:nvSpPr>
            <p:spPr>
              <a:xfrm>
                <a:off x="8190725" y="3062525"/>
                <a:ext cx="19550" cy="10650"/>
              </a:xfrm>
              <a:custGeom>
                <a:avLst/>
                <a:gdLst/>
                <a:ahLst/>
                <a:cxnLst/>
                <a:rect l="l" t="t" r="r" b="b"/>
                <a:pathLst>
                  <a:path w="782" h="426" extrusionOk="0">
                    <a:moveTo>
                      <a:pt x="719" y="0"/>
                    </a:moveTo>
                    <a:cubicBezTo>
                      <a:pt x="490" y="84"/>
                      <a:pt x="281" y="167"/>
                      <a:pt x="73" y="292"/>
                    </a:cubicBezTo>
                    <a:cubicBezTo>
                      <a:pt x="1" y="328"/>
                      <a:pt x="52" y="426"/>
                      <a:pt x="121" y="426"/>
                    </a:cubicBezTo>
                    <a:cubicBezTo>
                      <a:pt x="133" y="426"/>
                      <a:pt x="144" y="423"/>
                      <a:pt x="156" y="417"/>
                    </a:cubicBezTo>
                    <a:cubicBezTo>
                      <a:pt x="365" y="334"/>
                      <a:pt x="573" y="209"/>
                      <a:pt x="761" y="84"/>
                    </a:cubicBezTo>
                    <a:cubicBezTo>
                      <a:pt x="782" y="63"/>
                      <a:pt x="761" y="0"/>
                      <a:pt x="7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6" name="Google Shape;1386;p16"/>
              <p:cNvSpPr/>
              <p:nvPr/>
            </p:nvSpPr>
            <p:spPr>
              <a:xfrm>
                <a:off x="8219900" y="3031675"/>
                <a:ext cx="25175" cy="11225"/>
              </a:xfrm>
              <a:custGeom>
                <a:avLst/>
                <a:gdLst/>
                <a:ahLst/>
                <a:cxnLst/>
                <a:rect l="l" t="t" r="r" b="b"/>
                <a:pathLst>
                  <a:path w="1007" h="449" extrusionOk="0">
                    <a:moveTo>
                      <a:pt x="908" y="1"/>
                    </a:moveTo>
                    <a:cubicBezTo>
                      <a:pt x="902" y="1"/>
                      <a:pt x="894" y="2"/>
                      <a:pt x="887" y="4"/>
                    </a:cubicBezTo>
                    <a:cubicBezTo>
                      <a:pt x="595" y="66"/>
                      <a:pt x="324" y="170"/>
                      <a:pt x="74" y="296"/>
                    </a:cubicBezTo>
                    <a:cubicBezTo>
                      <a:pt x="0" y="332"/>
                      <a:pt x="7" y="449"/>
                      <a:pt x="81" y="449"/>
                    </a:cubicBezTo>
                    <a:cubicBezTo>
                      <a:pt x="91" y="449"/>
                      <a:pt x="102" y="447"/>
                      <a:pt x="115" y="442"/>
                    </a:cubicBezTo>
                    <a:cubicBezTo>
                      <a:pt x="386" y="379"/>
                      <a:pt x="678" y="275"/>
                      <a:pt x="950" y="129"/>
                    </a:cubicBezTo>
                    <a:cubicBezTo>
                      <a:pt x="1007" y="91"/>
                      <a:pt x="977" y="1"/>
                      <a:pt x="9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7" name="Google Shape;1387;p16"/>
              <p:cNvSpPr/>
              <p:nvPr/>
            </p:nvSpPr>
            <p:spPr>
              <a:xfrm>
                <a:off x="8234225" y="3110750"/>
                <a:ext cx="17250" cy="8800"/>
              </a:xfrm>
              <a:custGeom>
                <a:avLst/>
                <a:gdLst/>
                <a:ahLst/>
                <a:cxnLst/>
                <a:rect l="l" t="t" r="r" b="b"/>
                <a:pathLst>
                  <a:path w="690" h="352" extrusionOk="0">
                    <a:moveTo>
                      <a:pt x="532" y="0"/>
                    </a:moveTo>
                    <a:cubicBezTo>
                      <a:pt x="349" y="0"/>
                      <a:pt x="185" y="81"/>
                      <a:pt x="64" y="219"/>
                    </a:cubicBezTo>
                    <a:cubicBezTo>
                      <a:pt x="0" y="267"/>
                      <a:pt x="58" y="352"/>
                      <a:pt x="126" y="352"/>
                    </a:cubicBezTo>
                    <a:cubicBezTo>
                      <a:pt x="147" y="352"/>
                      <a:pt x="169" y="343"/>
                      <a:pt x="189" y="324"/>
                    </a:cubicBezTo>
                    <a:cubicBezTo>
                      <a:pt x="314" y="219"/>
                      <a:pt x="481" y="157"/>
                      <a:pt x="648" y="115"/>
                    </a:cubicBezTo>
                    <a:cubicBezTo>
                      <a:pt x="689" y="94"/>
                      <a:pt x="689" y="32"/>
                      <a:pt x="648" y="11"/>
                    </a:cubicBezTo>
                    <a:cubicBezTo>
                      <a:pt x="608" y="4"/>
                      <a:pt x="570" y="0"/>
                      <a:pt x="5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8" name="Google Shape;1388;p16"/>
              <p:cNvSpPr/>
              <p:nvPr/>
            </p:nvSpPr>
            <p:spPr>
              <a:xfrm>
                <a:off x="8236200" y="3164475"/>
                <a:ext cx="17550" cy="11575"/>
              </a:xfrm>
              <a:custGeom>
                <a:avLst/>
                <a:gdLst/>
                <a:ahLst/>
                <a:cxnLst/>
                <a:rect l="l" t="t" r="r" b="b"/>
                <a:pathLst>
                  <a:path w="702" h="463" extrusionOk="0">
                    <a:moveTo>
                      <a:pt x="587" y="1"/>
                    </a:moveTo>
                    <a:cubicBezTo>
                      <a:pt x="574" y="1"/>
                      <a:pt x="561" y="4"/>
                      <a:pt x="548" y="10"/>
                    </a:cubicBezTo>
                    <a:cubicBezTo>
                      <a:pt x="402" y="94"/>
                      <a:pt x="235" y="177"/>
                      <a:pt x="89" y="281"/>
                    </a:cubicBezTo>
                    <a:cubicBezTo>
                      <a:pt x="1" y="334"/>
                      <a:pt x="62" y="462"/>
                      <a:pt x="146" y="462"/>
                    </a:cubicBezTo>
                    <a:cubicBezTo>
                      <a:pt x="161" y="462"/>
                      <a:pt x="177" y="458"/>
                      <a:pt x="193" y="448"/>
                    </a:cubicBezTo>
                    <a:cubicBezTo>
                      <a:pt x="327" y="353"/>
                      <a:pt x="479" y="257"/>
                      <a:pt x="616" y="145"/>
                    </a:cubicBezTo>
                    <a:lnTo>
                      <a:pt x="616" y="145"/>
                    </a:lnTo>
                    <a:lnTo>
                      <a:pt x="631" y="135"/>
                    </a:lnTo>
                    <a:cubicBezTo>
                      <a:pt x="701" y="83"/>
                      <a:pt x="654" y="1"/>
                      <a:pt x="5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9" name="Google Shape;1389;p16"/>
              <p:cNvSpPr/>
              <p:nvPr/>
            </p:nvSpPr>
            <p:spPr>
              <a:xfrm>
                <a:off x="8165700" y="2842800"/>
                <a:ext cx="24775" cy="6075"/>
              </a:xfrm>
              <a:custGeom>
                <a:avLst/>
                <a:gdLst/>
                <a:ahLst/>
                <a:cxnLst/>
                <a:rect l="l" t="t" r="r" b="b"/>
                <a:pathLst>
                  <a:path w="991" h="243" extrusionOk="0">
                    <a:moveTo>
                      <a:pt x="703" y="0"/>
                    </a:moveTo>
                    <a:cubicBezTo>
                      <a:pt x="500" y="0"/>
                      <a:pt x="297" y="24"/>
                      <a:pt x="93" y="71"/>
                    </a:cubicBezTo>
                    <a:cubicBezTo>
                      <a:pt x="89" y="70"/>
                      <a:pt x="84" y="69"/>
                      <a:pt x="80" y="69"/>
                    </a:cubicBezTo>
                    <a:cubicBezTo>
                      <a:pt x="0" y="69"/>
                      <a:pt x="29" y="243"/>
                      <a:pt x="110" y="243"/>
                    </a:cubicBezTo>
                    <a:cubicBezTo>
                      <a:pt x="118" y="243"/>
                      <a:pt x="126" y="241"/>
                      <a:pt x="135" y="238"/>
                    </a:cubicBezTo>
                    <a:cubicBezTo>
                      <a:pt x="406" y="217"/>
                      <a:pt x="677" y="175"/>
                      <a:pt x="928" y="92"/>
                    </a:cubicBezTo>
                    <a:cubicBezTo>
                      <a:pt x="990" y="71"/>
                      <a:pt x="969" y="8"/>
                      <a:pt x="907" y="8"/>
                    </a:cubicBezTo>
                    <a:cubicBezTo>
                      <a:pt x="839" y="3"/>
                      <a:pt x="771" y="0"/>
                      <a:pt x="70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0" name="Google Shape;1390;p16"/>
              <p:cNvSpPr/>
              <p:nvPr/>
            </p:nvSpPr>
            <p:spPr>
              <a:xfrm>
                <a:off x="8176350" y="2873750"/>
                <a:ext cx="8900" cy="3150"/>
              </a:xfrm>
              <a:custGeom>
                <a:avLst/>
                <a:gdLst/>
                <a:ahLst/>
                <a:cxnLst/>
                <a:rect l="l" t="t" r="r" b="b"/>
                <a:pathLst>
                  <a:path w="356" h="126" extrusionOk="0">
                    <a:moveTo>
                      <a:pt x="84" y="1"/>
                    </a:moveTo>
                    <a:cubicBezTo>
                      <a:pt x="1" y="1"/>
                      <a:pt x="1" y="126"/>
                      <a:pt x="84" y="126"/>
                    </a:cubicBezTo>
                    <a:lnTo>
                      <a:pt x="293" y="105"/>
                    </a:lnTo>
                    <a:cubicBezTo>
                      <a:pt x="356" y="105"/>
                      <a:pt x="356" y="1"/>
                      <a:pt x="2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1" name="Google Shape;1391;p16"/>
              <p:cNvSpPr/>
              <p:nvPr/>
            </p:nvSpPr>
            <p:spPr>
              <a:xfrm>
                <a:off x="8545375" y="3206875"/>
                <a:ext cx="14800" cy="9350"/>
              </a:xfrm>
              <a:custGeom>
                <a:avLst/>
                <a:gdLst/>
                <a:ahLst/>
                <a:cxnLst/>
                <a:rect l="l" t="t" r="r" b="b"/>
                <a:pathLst>
                  <a:path w="592" h="374" extrusionOk="0">
                    <a:moveTo>
                      <a:pt x="272" y="1"/>
                    </a:moveTo>
                    <a:cubicBezTo>
                      <a:pt x="211" y="1"/>
                      <a:pt x="149" y="16"/>
                      <a:pt x="91" y="45"/>
                    </a:cubicBezTo>
                    <a:cubicBezTo>
                      <a:pt x="1" y="81"/>
                      <a:pt x="65" y="225"/>
                      <a:pt x="151" y="225"/>
                    </a:cubicBezTo>
                    <a:cubicBezTo>
                      <a:pt x="166" y="225"/>
                      <a:pt x="180" y="221"/>
                      <a:pt x="195" y="212"/>
                    </a:cubicBezTo>
                    <a:lnTo>
                      <a:pt x="195" y="233"/>
                    </a:lnTo>
                    <a:cubicBezTo>
                      <a:pt x="237" y="191"/>
                      <a:pt x="299" y="191"/>
                      <a:pt x="341" y="191"/>
                    </a:cubicBezTo>
                    <a:cubicBezTo>
                      <a:pt x="341" y="191"/>
                      <a:pt x="360" y="202"/>
                      <a:pt x="382" y="217"/>
                    </a:cubicBezTo>
                    <a:lnTo>
                      <a:pt x="382" y="217"/>
                    </a:lnTo>
                    <a:cubicBezTo>
                      <a:pt x="338" y="271"/>
                      <a:pt x="397" y="373"/>
                      <a:pt x="467" y="373"/>
                    </a:cubicBezTo>
                    <a:cubicBezTo>
                      <a:pt x="495" y="373"/>
                      <a:pt x="524" y="357"/>
                      <a:pt x="549" y="317"/>
                    </a:cubicBezTo>
                    <a:cubicBezTo>
                      <a:pt x="591" y="233"/>
                      <a:pt x="570" y="108"/>
                      <a:pt x="466" y="66"/>
                    </a:cubicBezTo>
                    <a:cubicBezTo>
                      <a:pt x="410" y="22"/>
                      <a:pt x="342" y="1"/>
                      <a:pt x="27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2" name="Google Shape;1392;p16"/>
              <p:cNvSpPr/>
              <p:nvPr/>
            </p:nvSpPr>
            <p:spPr>
              <a:xfrm>
                <a:off x="8551275" y="3140725"/>
                <a:ext cx="15150" cy="5775"/>
              </a:xfrm>
              <a:custGeom>
                <a:avLst/>
                <a:gdLst/>
                <a:ahLst/>
                <a:cxnLst/>
                <a:rect l="l" t="t" r="r" b="b"/>
                <a:pathLst>
                  <a:path w="606" h="231" extrusionOk="0">
                    <a:moveTo>
                      <a:pt x="147" y="1"/>
                    </a:moveTo>
                    <a:cubicBezTo>
                      <a:pt x="1" y="1"/>
                      <a:pt x="1" y="230"/>
                      <a:pt x="147" y="230"/>
                    </a:cubicBezTo>
                    <a:cubicBezTo>
                      <a:pt x="272" y="230"/>
                      <a:pt x="397" y="209"/>
                      <a:pt x="522" y="189"/>
                    </a:cubicBezTo>
                    <a:cubicBezTo>
                      <a:pt x="605" y="168"/>
                      <a:pt x="605" y="63"/>
                      <a:pt x="522" y="63"/>
                    </a:cubicBezTo>
                    <a:cubicBezTo>
                      <a:pt x="397" y="22"/>
                      <a:pt x="272" y="22"/>
                      <a:pt x="1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3" name="Google Shape;1393;p16"/>
              <p:cNvSpPr/>
              <p:nvPr/>
            </p:nvSpPr>
            <p:spPr>
              <a:xfrm>
                <a:off x="8539425" y="3279950"/>
                <a:ext cx="9800" cy="7050"/>
              </a:xfrm>
              <a:custGeom>
                <a:avLst/>
                <a:gdLst/>
                <a:ahLst/>
                <a:cxnLst/>
                <a:rect l="l" t="t" r="r" b="b"/>
                <a:pathLst>
                  <a:path w="392" h="282" extrusionOk="0">
                    <a:moveTo>
                      <a:pt x="200" y="1"/>
                    </a:moveTo>
                    <a:cubicBezTo>
                      <a:pt x="141" y="1"/>
                      <a:pt x="85" y="29"/>
                      <a:pt x="57" y="84"/>
                    </a:cubicBezTo>
                    <a:cubicBezTo>
                      <a:pt x="1" y="169"/>
                      <a:pt x="79" y="245"/>
                      <a:pt x="155" y="245"/>
                    </a:cubicBezTo>
                    <a:cubicBezTo>
                      <a:pt x="190" y="245"/>
                      <a:pt x="225" y="228"/>
                      <a:pt x="245" y="188"/>
                    </a:cubicBezTo>
                    <a:lnTo>
                      <a:pt x="245" y="209"/>
                    </a:lnTo>
                    <a:cubicBezTo>
                      <a:pt x="245" y="209"/>
                      <a:pt x="245" y="209"/>
                      <a:pt x="245" y="209"/>
                    </a:cubicBezTo>
                    <a:lnTo>
                      <a:pt x="245" y="209"/>
                    </a:lnTo>
                    <a:cubicBezTo>
                      <a:pt x="229" y="225"/>
                      <a:pt x="226" y="229"/>
                      <a:pt x="243" y="230"/>
                    </a:cubicBezTo>
                    <a:lnTo>
                      <a:pt x="243" y="230"/>
                    </a:lnTo>
                    <a:cubicBezTo>
                      <a:pt x="246" y="260"/>
                      <a:pt x="278" y="282"/>
                      <a:pt x="312" y="282"/>
                    </a:cubicBezTo>
                    <a:cubicBezTo>
                      <a:pt x="334" y="282"/>
                      <a:pt x="356" y="273"/>
                      <a:pt x="370" y="251"/>
                    </a:cubicBezTo>
                    <a:cubicBezTo>
                      <a:pt x="391" y="209"/>
                      <a:pt x="391" y="168"/>
                      <a:pt x="370" y="126"/>
                    </a:cubicBezTo>
                    <a:cubicBezTo>
                      <a:pt x="370" y="63"/>
                      <a:pt x="329" y="22"/>
                      <a:pt x="287" y="22"/>
                    </a:cubicBezTo>
                    <a:cubicBezTo>
                      <a:pt x="259" y="8"/>
                      <a:pt x="229" y="1"/>
                      <a:pt x="2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4" name="Google Shape;1394;p16"/>
              <p:cNvSpPr/>
              <p:nvPr/>
            </p:nvSpPr>
            <p:spPr>
              <a:xfrm>
                <a:off x="8546075" y="3404900"/>
                <a:ext cx="20875" cy="5650"/>
              </a:xfrm>
              <a:custGeom>
                <a:avLst/>
                <a:gdLst/>
                <a:ahLst/>
                <a:cxnLst/>
                <a:rect l="l" t="t" r="r" b="b"/>
                <a:pathLst>
                  <a:path w="835" h="226" extrusionOk="0">
                    <a:moveTo>
                      <a:pt x="293" y="0"/>
                    </a:moveTo>
                    <a:cubicBezTo>
                      <a:pt x="237" y="0"/>
                      <a:pt x="181" y="3"/>
                      <a:pt x="125" y="9"/>
                    </a:cubicBezTo>
                    <a:cubicBezTo>
                      <a:pt x="0" y="29"/>
                      <a:pt x="0" y="196"/>
                      <a:pt x="125" y="217"/>
                    </a:cubicBezTo>
                    <a:cubicBezTo>
                      <a:pt x="186" y="223"/>
                      <a:pt x="247" y="226"/>
                      <a:pt x="308" y="226"/>
                    </a:cubicBezTo>
                    <a:cubicBezTo>
                      <a:pt x="456" y="226"/>
                      <a:pt x="603" y="211"/>
                      <a:pt x="751" y="196"/>
                    </a:cubicBezTo>
                    <a:cubicBezTo>
                      <a:pt x="834" y="175"/>
                      <a:pt x="834" y="71"/>
                      <a:pt x="751" y="50"/>
                    </a:cubicBezTo>
                    <a:cubicBezTo>
                      <a:pt x="598" y="20"/>
                      <a:pt x="446" y="0"/>
                      <a:pt x="2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5" name="Google Shape;1395;p16"/>
              <p:cNvSpPr/>
              <p:nvPr/>
            </p:nvSpPr>
            <p:spPr>
              <a:xfrm>
                <a:off x="8540575" y="3534600"/>
                <a:ext cx="20625" cy="6625"/>
              </a:xfrm>
              <a:custGeom>
                <a:avLst/>
                <a:gdLst/>
                <a:ahLst/>
                <a:cxnLst/>
                <a:rect l="l" t="t" r="r" b="b"/>
                <a:pathLst>
                  <a:path w="825" h="265" extrusionOk="0">
                    <a:moveTo>
                      <a:pt x="263" y="1"/>
                    </a:moveTo>
                    <a:cubicBezTo>
                      <a:pt x="214" y="1"/>
                      <a:pt x="165" y="5"/>
                      <a:pt x="116" y="14"/>
                    </a:cubicBezTo>
                    <a:cubicBezTo>
                      <a:pt x="0" y="14"/>
                      <a:pt x="9" y="227"/>
                      <a:pt x="110" y="227"/>
                    </a:cubicBezTo>
                    <a:cubicBezTo>
                      <a:pt x="118" y="227"/>
                      <a:pt x="127" y="226"/>
                      <a:pt x="137" y="223"/>
                    </a:cubicBezTo>
                    <a:lnTo>
                      <a:pt x="137" y="243"/>
                    </a:lnTo>
                    <a:cubicBezTo>
                      <a:pt x="223" y="235"/>
                      <a:pt x="306" y="230"/>
                      <a:pt x="387" y="230"/>
                    </a:cubicBezTo>
                    <a:cubicBezTo>
                      <a:pt x="408" y="230"/>
                      <a:pt x="430" y="230"/>
                      <a:pt x="451" y="231"/>
                    </a:cubicBezTo>
                    <a:lnTo>
                      <a:pt x="451" y="231"/>
                    </a:lnTo>
                    <a:cubicBezTo>
                      <a:pt x="459" y="246"/>
                      <a:pt x="472" y="258"/>
                      <a:pt x="491" y="264"/>
                    </a:cubicBezTo>
                    <a:lnTo>
                      <a:pt x="741" y="264"/>
                    </a:lnTo>
                    <a:cubicBezTo>
                      <a:pt x="804" y="243"/>
                      <a:pt x="825" y="181"/>
                      <a:pt x="783" y="139"/>
                    </a:cubicBezTo>
                    <a:cubicBezTo>
                      <a:pt x="619" y="57"/>
                      <a:pt x="442" y="1"/>
                      <a:pt x="2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6" name="Google Shape;1396;p16"/>
              <p:cNvSpPr/>
              <p:nvPr/>
            </p:nvSpPr>
            <p:spPr>
              <a:xfrm>
                <a:off x="8517625" y="3653700"/>
                <a:ext cx="20125" cy="6400"/>
              </a:xfrm>
              <a:custGeom>
                <a:avLst/>
                <a:gdLst/>
                <a:ahLst/>
                <a:cxnLst/>
                <a:rect l="l" t="t" r="r" b="b"/>
                <a:pathLst>
                  <a:path w="805" h="256" extrusionOk="0">
                    <a:moveTo>
                      <a:pt x="219" y="0"/>
                    </a:moveTo>
                    <a:cubicBezTo>
                      <a:pt x="184" y="0"/>
                      <a:pt x="150" y="2"/>
                      <a:pt x="116" y="6"/>
                    </a:cubicBezTo>
                    <a:cubicBezTo>
                      <a:pt x="0" y="6"/>
                      <a:pt x="9" y="219"/>
                      <a:pt x="110" y="219"/>
                    </a:cubicBezTo>
                    <a:cubicBezTo>
                      <a:pt x="118" y="219"/>
                      <a:pt x="127" y="217"/>
                      <a:pt x="137" y="214"/>
                    </a:cubicBezTo>
                    <a:cubicBezTo>
                      <a:pt x="187" y="209"/>
                      <a:pt x="237" y="206"/>
                      <a:pt x="288" y="206"/>
                    </a:cubicBezTo>
                    <a:cubicBezTo>
                      <a:pt x="425" y="206"/>
                      <a:pt x="563" y="225"/>
                      <a:pt x="700" y="256"/>
                    </a:cubicBezTo>
                    <a:cubicBezTo>
                      <a:pt x="763" y="256"/>
                      <a:pt x="804" y="172"/>
                      <a:pt x="763" y="152"/>
                    </a:cubicBezTo>
                    <a:cubicBezTo>
                      <a:pt x="588" y="47"/>
                      <a:pt x="398" y="0"/>
                      <a:pt x="2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7" name="Google Shape;1397;p16"/>
              <p:cNvSpPr/>
              <p:nvPr/>
            </p:nvSpPr>
            <p:spPr>
              <a:xfrm>
                <a:off x="8498100" y="3753325"/>
                <a:ext cx="25575" cy="6900"/>
              </a:xfrm>
              <a:custGeom>
                <a:avLst/>
                <a:gdLst/>
                <a:ahLst/>
                <a:cxnLst/>
                <a:rect l="l" t="t" r="r" b="b"/>
                <a:pathLst>
                  <a:path w="1023" h="276" extrusionOk="0">
                    <a:moveTo>
                      <a:pt x="231" y="0"/>
                    </a:moveTo>
                    <a:cubicBezTo>
                      <a:pt x="196" y="0"/>
                      <a:pt x="160" y="2"/>
                      <a:pt x="125" y="4"/>
                    </a:cubicBezTo>
                    <a:cubicBezTo>
                      <a:pt x="0" y="4"/>
                      <a:pt x="0" y="213"/>
                      <a:pt x="125" y="213"/>
                    </a:cubicBezTo>
                    <a:cubicBezTo>
                      <a:pt x="280" y="213"/>
                      <a:pt x="428" y="220"/>
                      <a:pt x="577" y="233"/>
                    </a:cubicBezTo>
                    <a:lnTo>
                      <a:pt x="577" y="233"/>
                    </a:lnTo>
                    <a:cubicBezTo>
                      <a:pt x="579" y="234"/>
                      <a:pt x="580" y="234"/>
                      <a:pt x="581" y="234"/>
                    </a:cubicBezTo>
                    <a:lnTo>
                      <a:pt x="581" y="234"/>
                    </a:lnTo>
                    <a:cubicBezTo>
                      <a:pt x="692" y="244"/>
                      <a:pt x="803" y="258"/>
                      <a:pt x="918" y="275"/>
                    </a:cubicBezTo>
                    <a:cubicBezTo>
                      <a:pt x="980" y="275"/>
                      <a:pt x="1022" y="192"/>
                      <a:pt x="960" y="150"/>
                    </a:cubicBezTo>
                    <a:cubicBezTo>
                      <a:pt x="723" y="60"/>
                      <a:pt x="472" y="0"/>
                      <a:pt x="2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8" name="Google Shape;1398;p16"/>
              <p:cNvSpPr/>
              <p:nvPr/>
            </p:nvSpPr>
            <p:spPr>
              <a:xfrm>
                <a:off x="8532700" y="3811625"/>
                <a:ext cx="19125" cy="6500"/>
              </a:xfrm>
              <a:custGeom>
                <a:avLst/>
                <a:gdLst/>
                <a:ahLst/>
                <a:cxnLst/>
                <a:rect l="l" t="t" r="r" b="b"/>
                <a:pathLst>
                  <a:path w="765" h="260" extrusionOk="0">
                    <a:moveTo>
                      <a:pt x="513" y="0"/>
                    </a:moveTo>
                    <a:cubicBezTo>
                      <a:pt x="382" y="0"/>
                      <a:pt x="255" y="20"/>
                      <a:pt x="118" y="50"/>
                    </a:cubicBezTo>
                    <a:cubicBezTo>
                      <a:pt x="113" y="49"/>
                      <a:pt x="108" y="49"/>
                      <a:pt x="104" y="49"/>
                    </a:cubicBezTo>
                    <a:cubicBezTo>
                      <a:pt x="1" y="49"/>
                      <a:pt x="36" y="260"/>
                      <a:pt x="145" y="260"/>
                    </a:cubicBezTo>
                    <a:cubicBezTo>
                      <a:pt x="150" y="260"/>
                      <a:pt x="155" y="260"/>
                      <a:pt x="160" y="259"/>
                    </a:cubicBezTo>
                    <a:cubicBezTo>
                      <a:pt x="326" y="238"/>
                      <a:pt x="514" y="196"/>
                      <a:pt x="681" y="134"/>
                    </a:cubicBezTo>
                    <a:cubicBezTo>
                      <a:pt x="764" y="92"/>
                      <a:pt x="723" y="8"/>
                      <a:pt x="660" y="8"/>
                    </a:cubicBezTo>
                    <a:cubicBezTo>
                      <a:pt x="610" y="3"/>
                      <a:pt x="561" y="0"/>
                      <a:pt x="5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9" name="Google Shape;1399;p16"/>
              <p:cNvSpPr/>
              <p:nvPr/>
            </p:nvSpPr>
            <p:spPr>
              <a:xfrm>
                <a:off x="8515825" y="3885350"/>
                <a:ext cx="16700" cy="5225"/>
              </a:xfrm>
              <a:custGeom>
                <a:avLst/>
                <a:gdLst/>
                <a:ahLst/>
                <a:cxnLst/>
                <a:rect l="l" t="t" r="r" b="b"/>
                <a:pathLst>
                  <a:path w="668" h="209" extrusionOk="0">
                    <a:moveTo>
                      <a:pt x="105" y="0"/>
                    </a:moveTo>
                    <a:cubicBezTo>
                      <a:pt x="0" y="21"/>
                      <a:pt x="0" y="188"/>
                      <a:pt x="105" y="209"/>
                    </a:cubicBezTo>
                    <a:cubicBezTo>
                      <a:pt x="271" y="209"/>
                      <a:pt x="417" y="209"/>
                      <a:pt x="584" y="188"/>
                    </a:cubicBezTo>
                    <a:cubicBezTo>
                      <a:pt x="668" y="167"/>
                      <a:pt x="668" y="63"/>
                      <a:pt x="584" y="42"/>
                    </a:cubicBezTo>
                    <a:cubicBezTo>
                      <a:pt x="417" y="21"/>
                      <a:pt x="271" y="0"/>
                      <a:pt x="1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0" name="Google Shape;1400;p16"/>
              <p:cNvSpPr/>
              <p:nvPr/>
            </p:nvSpPr>
            <p:spPr>
              <a:xfrm>
                <a:off x="8289525" y="4242200"/>
                <a:ext cx="543625" cy="38700"/>
              </a:xfrm>
              <a:custGeom>
                <a:avLst/>
                <a:gdLst/>
                <a:ahLst/>
                <a:cxnLst/>
                <a:rect l="l" t="t" r="r" b="b"/>
                <a:pathLst>
                  <a:path w="21745" h="1548" extrusionOk="0">
                    <a:moveTo>
                      <a:pt x="21362" y="0"/>
                    </a:moveTo>
                    <a:cubicBezTo>
                      <a:pt x="21335" y="0"/>
                      <a:pt x="21306" y="5"/>
                      <a:pt x="21275" y="14"/>
                    </a:cubicBezTo>
                    <a:cubicBezTo>
                      <a:pt x="18563" y="765"/>
                      <a:pt x="15768" y="827"/>
                      <a:pt x="12994" y="890"/>
                    </a:cubicBezTo>
                    <a:cubicBezTo>
                      <a:pt x="11618" y="911"/>
                      <a:pt x="10262" y="1015"/>
                      <a:pt x="8885" y="1036"/>
                    </a:cubicBezTo>
                    <a:cubicBezTo>
                      <a:pt x="7509" y="1036"/>
                      <a:pt x="6132" y="973"/>
                      <a:pt x="4776" y="806"/>
                    </a:cubicBezTo>
                    <a:cubicBezTo>
                      <a:pt x="3963" y="723"/>
                      <a:pt x="3170" y="598"/>
                      <a:pt x="2357" y="473"/>
                    </a:cubicBezTo>
                    <a:cubicBezTo>
                      <a:pt x="1627" y="368"/>
                      <a:pt x="855" y="118"/>
                      <a:pt x="104" y="97"/>
                    </a:cubicBezTo>
                    <a:cubicBezTo>
                      <a:pt x="21" y="97"/>
                      <a:pt x="0" y="222"/>
                      <a:pt x="63" y="264"/>
                    </a:cubicBezTo>
                    <a:cubicBezTo>
                      <a:pt x="647" y="577"/>
                      <a:pt x="1356" y="681"/>
                      <a:pt x="2002" y="806"/>
                    </a:cubicBezTo>
                    <a:cubicBezTo>
                      <a:pt x="2691" y="973"/>
                      <a:pt x="3400" y="1098"/>
                      <a:pt x="4088" y="1203"/>
                    </a:cubicBezTo>
                    <a:cubicBezTo>
                      <a:pt x="5465" y="1390"/>
                      <a:pt x="6862" y="1515"/>
                      <a:pt x="8260" y="1536"/>
                    </a:cubicBezTo>
                    <a:cubicBezTo>
                      <a:pt x="8531" y="1544"/>
                      <a:pt x="8801" y="1548"/>
                      <a:pt x="9072" y="1548"/>
                    </a:cubicBezTo>
                    <a:cubicBezTo>
                      <a:pt x="10219" y="1548"/>
                      <a:pt x="11363" y="1487"/>
                      <a:pt x="12494" y="1453"/>
                    </a:cubicBezTo>
                    <a:cubicBezTo>
                      <a:pt x="13912" y="1432"/>
                      <a:pt x="15330" y="1411"/>
                      <a:pt x="16749" y="1307"/>
                    </a:cubicBezTo>
                    <a:cubicBezTo>
                      <a:pt x="18334" y="1203"/>
                      <a:pt x="19898" y="952"/>
                      <a:pt x="21421" y="556"/>
                    </a:cubicBezTo>
                    <a:cubicBezTo>
                      <a:pt x="21745" y="461"/>
                      <a:pt x="21651" y="0"/>
                      <a:pt x="2136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401" name="Google Shape;1401;p16"/>
          <p:cNvGrpSpPr/>
          <p:nvPr/>
        </p:nvGrpSpPr>
        <p:grpSpPr>
          <a:xfrm>
            <a:off x="-1161325" y="3753875"/>
            <a:ext cx="1829071" cy="2607992"/>
            <a:chOff x="29206" y="2199506"/>
            <a:chExt cx="1371803" cy="1955994"/>
          </a:xfrm>
        </p:grpSpPr>
        <p:sp>
          <p:nvSpPr>
            <p:cNvPr id="1402" name="Google Shape;1402;p16"/>
            <p:cNvSpPr/>
            <p:nvPr/>
          </p:nvSpPr>
          <p:spPr>
            <a:xfrm>
              <a:off x="411425" y="4042100"/>
              <a:ext cx="748500" cy="113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403" name="Google Shape;1403;p16"/>
            <p:cNvGrpSpPr/>
            <p:nvPr/>
          </p:nvGrpSpPr>
          <p:grpSpPr>
            <a:xfrm>
              <a:off x="29206" y="2199506"/>
              <a:ext cx="1371803" cy="1916250"/>
              <a:chOff x="173975" y="1846850"/>
              <a:chExt cx="1630575" cy="2277725"/>
            </a:xfrm>
          </p:grpSpPr>
          <p:sp>
            <p:nvSpPr>
              <p:cNvPr id="1404" name="Google Shape;1404;p16"/>
              <p:cNvSpPr/>
              <p:nvPr/>
            </p:nvSpPr>
            <p:spPr>
              <a:xfrm>
                <a:off x="593225" y="1846850"/>
                <a:ext cx="549625" cy="700300"/>
              </a:xfrm>
              <a:custGeom>
                <a:avLst/>
                <a:gdLst/>
                <a:ahLst/>
                <a:cxnLst/>
                <a:rect l="l" t="t" r="r" b="b"/>
                <a:pathLst>
                  <a:path w="21985" h="28012" extrusionOk="0">
                    <a:moveTo>
                      <a:pt x="7413" y="1"/>
                    </a:moveTo>
                    <a:cubicBezTo>
                      <a:pt x="7250" y="1"/>
                      <a:pt x="7087" y="9"/>
                      <a:pt x="6925" y="25"/>
                    </a:cubicBezTo>
                    <a:cubicBezTo>
                      <a:pt x="5965" y="129"/>
                      <a:pt x="5048" y="463"/>
                      <a:pt x="4255" y="1005"/>
                    </a:cubicBezTo>
                    <a:cubicBezTo>
                      <a:pt x="939" y="3195"/>
                      <a:pt x="0" y="7888"/>
                      <a:pt x="1126" y="11684"/>
                    </a:cubicBezTo>
                    <a:cubicBezTo>
                      <a:pt x="2065" y="14792"/>
                      <a:pt x="3942" y="17629"/>
                      <a:pt x="5778" y="20236"/>
                    </a:cubicBezTo>
                    <a:cubicBezTo>
                      <a:pt x="7154" y="22197"/>
                      <a:pt x="8906" y="23865"/>
                      <a:pt x="10950" y="25137"/>
                    </a:cubicBezTo>
                    <a:cubicBezTo>
                      <a:pt x="11463" y="25441"/>
                      <a:pt x="16387" y="28011"/>
                      <a:pt x="17483" y="28011"/>
                    </a:cubicBezTo>
                    <a:cubicBezTo>
                      <a:pt x="17591" y="28011"/>
                      <a:pt x="17661" y="27986"/>
                      <a:pt x="17687" y="27932"/>
                    </a:cubicBezTo>
                    <a:cubicBezTo>
                      <a:pt x="21984" y="18880"/>
                      <a:pt x="20920" y="5135"/>
                      <a:pt x="10575" y="755"/>
                    </a:cubicBezTo>
                    <a:cubicBezTo>
                      <a:pt x="9561" y="339"/>
                      <a:pt x="8484" y="1"/>
                      <a:pt x="74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5" name="Google Shape;1405;p16"/>
              <p:cNvSpPr/>
              <p:nvPr/>
            </p:nvSpPr>
            <p:spPr>
              <a:xfrm>
                <a:off x="733475" y="1878750"/>
                <a:ext cx="78250" cy="230500"/>
              </a:xfrm>
              <a:custGeom>
                <a:avLst/>
                <a:gdLst/>
                <a:ahLst/>
                <a:cxnLst/>
                <a:rect l="l" t="t" r="r" b="b"/>
                <a:pathLst>
                  <a:path w="3130" h="9220" extrusionOk="0">
                    <a:moveTo>
                      <a:pt x="168" y="0"/>
                    </a:moveTo>
                    <a:cubicBezTo>
                      <a:pt x="168" y="42"/>
                      <a:pt x="22" y="84"/>
                      <a:pt x="22" y="126"/>
                    </a:cubicBezTo>
                    <a:cubicBezTo>
                      <a:pt x="1" y="1419"/>
                      <a:pt x="168" y="2691"/>
                      <a:pt x="501" y="3922"/>
                    </a:cubicBezTo>
                    <a:cubicBezTo>
                      <a:pt x="793" y="5152"/>
                      <a:pt x="1273" y="6320"/>
                      <a:pt x="1857" y="7447"/>
                    </a:cubicBezTo>
                    <a:cubicBezTo>
                      <a:pt x="2212" y="8072"/>
                      <a:pt x="2608" y="8656"/>
                      <a:pt x="3046" y="9220"/>
                    </a:cubicBezTo>
                    <a:cubicBezTo>
                      <a:pt x="3046" y="9220"/>
                      <a:pt x="3129" y="9178"/>
                      <a:pt x="3109" y="9157"/>
                    </a:cubicBezTo>
                    <a:lnTo>
                      <a:pt x="3129" y="9157"/>
                    </a:lnTo>
                    <a:cubicBezTo>
                      <a:pt x="1690" y="7071"/>
                      <a:pt x="731" y="4673"/>
                      <a:pt x="335" y="2149"/>
                    </a:cubicBezTo>
                    <a:cubicBezTo>
                      <a:pt x="230" y="1440"/>
                      <a:pt x="189" y="731"/>
                      <a:pt x="1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6" name="Google Shape;1406;p16"/>
              <p:cNvSpPr/>
              <p:nvPr/>
            </p:nvSpPr>
            <p:spPr>
              <a:xfrm>
                <a:off x="811175" y="1883375"/>
                <a:ext cx="47475" cy="282425"/>
              </a:xfrm>
              <a:custGeom>
                <a:avLst/>
                <a:gdLst/>
                <a:ahLst/>
                <a:cxnLst/>
                <a:rect l="l" t="t" r="r" b="b"/>
                <a:pathLst>
                  <a:path w="1899" h="11297" extrusionOk="0">
                    <a:moveTo>
                      <a:pt x="1776" y="0"/>
                    </a:moveTo>
                    <a:cubicBezTo>
                      <a:pt x="1774" y="0"/>
                      <a:pt x="1773" y="1"/>
                      <a:pt x="1773" y="3"/>
                    </a:cubicBezTo>
                    <a:cubicBezTo>
                      <a:pt x="1356" y="3028"/>
                      <a:pt x="1" y="5989"/>
                      <a:pt x="418" y="9118"/>
                    </a:cubicBezTo>
                    <a:cubicBezTo>
                      <a:pt x="501" y="9848"/>
                      <a:pt x="751" y="10557"/>
                      <a:pt x="1127" y="11204"/>
                    </a:cubicBezTo>
                    <a:cubicBezTo>
                      <a:pt x="1127" y="11221"/>
                      <a:pt x="1214" y="11297"/>
                      <a:pt x="1219" y="11297"/>
                    </a:cubicBezTo>
                    <a:cubicBezTo>
                      <a:pt x="1220" y="11297"/>
                      <a:pt x="1217" y="11294"/>
                      <a:pt x="1210" y="11287"/>
                    </a:cubicBezTo>
                    <a:lnTo>
                      <a:pt x="1210" y="11266"/>
                    </a:lnTo>
                    <a:cubicBezTo>
                      <a:pt x="501" y="10077"/>
                      <a:pt x="418" y="8617"/>
                      <a:pt x="501" y="7262"/>
                    </a:cubicBezTo>
                    <a:cubicBezTo>
                      <a:pt x="605" y="5739"/>
                      <a:pt x="981" y="4258"/>
                      <a:pt x="1356" y="2798"/>
                    </a:cubicBezTo>
                    <a:cubicBezTo>
                      <a:pt x="1586" y="1922"/>
                      <a:pt x="1753" y="1025"/>
                      <a:pt x="1899" y="128"/>
                    </a:cubicBezTo>
                    <a:cubicBezTo>
                      <a:pt x="1899" y="90"/>
                      <a:pt x="1795" y="0"/>
                      <a:pt x="177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7" name="Google Shape;1407;p16"/>
              <p:cNvSpPr/>
              <p:nvPr/>
            </p:nvSpPr>
            <p:spPr>
              <a:xfrm>
                <a:off x="861450" y="1973650"/>
                <a:ext cx="137475" cy="249800"/>
              </a:xfrm>
              <a:custGeom>
                <a:avLst/>
                <a:gdLst/>
                <a:ahLst/>
                <a:cxnLst/>
                <a:rect l="l" t="t" r="r" b="b"/>
                <a:pathLst>
                  <a:path w="5499" h="9992" extrusionOk="0">
                    <a:moveTo>
                      <a:pt x="5436" y="1"/>
                    </a:moveTo>
                    <a:cubicBezTo>
                      <a:pt x="5436" y="1"/>
                      <a:pt x="5373" y="21"/>
                      <a:pt x="5373" y="42"/>
                    </a:cubicBezTo>
                    <a:cubicBezTo>
                      <a:pt x="5290" y="418"/>
                      <a:pt x="5206" y="814"/>
                      <a:pt x="5081" y="1169"/>
                    </a:cubicBezTo>
                    <a:cubicBezTo>
                      <a:pt x="4956" y="1481"/>
                      <a:pt x="4789" y="1794"/>
                      <a:pt x="4622" y="2065"/>
                    </a:cubicBezTo>
                    <a:cubicBezTo>
                      <a:pt x="4205" y="2649"/>
                      <a:pt x="3725" y="3192"/>
                      <a:pt x="3204" y="3692"/>
                    </a:cubicBezTo>
                    <a:cubicBezTo>
                      <a:pt x="2119" y="4798"/>
                      <a:pt x="993" y="5966"/>
                      <a:pt x="451" y="7468"/>
                    </a:cubicBezTo>
                    <a:cubicBezTo>
                      <a:pt x="117" y="8281"/>
                      <a:pt x="96" y="9178"/>
                      <a:pt x="367" y="9991"/>
                    </a:cubicBezTo>
                    <a:cubicBezTo>
                      <a:pt x="367" y="9991"/>
                      <a:pt x="455" y="9947"/>
                      <a:pt x="484" y="9921"/>
                    </a:cubicBezTo>
                    <a:lnTo>
                      <a:pt x="484" y="9921"/>
                    </a:lnTo>
                    <a:cubicBezTo>
                      <a:pt x="487" y="9930"/>
                      <a:pt x="489" y="9940"/>
                      <a:pt x="492" y="9950"/>
                    </a:cubicBezTo>
                    <a:lnTo>
                      <a:pt x="492" y="9908"/>
                    </a:lnTo>
                    <a:cubicBezTo>
                      <a:pt x="492" y="9911"/>
                      <a:pt x="489" y="9916"/>
                      <a:pt x="484" y="9921"/>
                    </a:cubicBezTo>
                    <a:lnTo>
                      <a:pt x="484" y="9921"/>
                    </a:lnTo>
                    <a:cubicBezTo>
                      <a:pt x="1" y="8345"/>
                      <a:pt x="728" y="6772"/>
                      <a:pt x="1661" y="5507"/>
                    </a:cubicBezTo>
                    <a:cubicBezTo>
                      <a:pt x="2140" y="4860"/>
                      <a:pt x="2683" y="4276"/>
                      <a:pt x="3246" y="3713"/>
                    </a:cubicBezTo>
                    <a:cubicBezTo>
                      <a:pt x="3767" y="3233"/>
                      <a:pt x="4226" y="2691"/>
                      <a:pt x="4643" y="2149"/>
                    </a:cubicBezTo>
                    <a:cubicBezTo>
                      <a:pt x="5081" y="1544"/>
                      <a:pt x="5498" y="751"/>
                      <a:pt x="543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8" name="Google Shape;1408;p16"/>
              <p:cNvSpPr/>
              <p:nvPr/>
            </p:nvSpPr>
            <p:spPr>
              <a:xfrm>
                <a:off x="919125" y="2106625"/>
                <a:ext cx="117850" cy="197650"/>
              </a:xfrm>
              <a:custGeom>
                <a:avLst/>
                <a:gdLst/>
                <a:ahLst/>
                <a:cxnLst/>
                <a:rect l="l" t="t" r="r" b="b"/>
                <a:pathLst>
                  <a:path w="4714" h="7906" extrusionOk="0">
                    <a:moveTo>
                      <a:pt x="4693" y="0"/>
                    </a:moveTo>
                    <a:cubicBezTo>
                      <a:pt x="4693" y="0"/>
                      <a:pt x="4589" y="21"/>
                      <a:pt x="4589" y="42"/>
                    </a:cubicBezTo>
                    <a:cubicBezTo>
                      <a:pt x="4485" y="334"/>
                      <a:pt x="4443" y="647"/>
                      <a:pt x="4359" y="939"/>
                    </a:cubicBezTo>
                    <a:cubicBezTo>
                      <a:pt x="4297" y="1231"/>
                      <a:pt x="4193" y="1544"/>
                      <a:pt x="4067" y="1836"/>
                    </a:cubicBezTo>
                    <a:cubicBezTo>
                      <a:pt x="3817" y="2378"/>
                      <a:pt x="3525" y="2899"/>
                      <a:pt x="3150" y="3379"/>
                    </a:cubicBezTo>
                    <a:cubicBezTo>
                      <a:pt x="2753" y="3859"/>
                      <a:pt x="2294" y="4297"/>
                      <a:pt x="1794" y="4672"/>
                    </a:cubicBezTo>
                    <a:cubicBezTo>
                      <a:pt x="1293" y="5048"/>
                      <a:pt x="876" y="5486"/>
                      <a:pt x="542" y="6007"/>
                    </a:cubicBezTo>
                    <a:cubicBezTo>
                      <a:pt x="188" y="6591"/>
                      <a:pt x="0" y="7238"/>
                      <a:pt x="0" y="7905"/>
                    </a:cubicBezTo>
                    <a:cubicBezTo>
                      <a:pt x="0" y="7905"/>
                      <a:pt x="125" y="7884"/>
                      <a:pt x="125" y="7863"/>
                    </a:cubicBezTo>
                    <a:lnTo>
                      <a:pt x="146" y="7863"/>
                    </a:lnTo>
                    <a:cubicBezTo>
                      <a:pt x="167" y="7217"/>
                      <a:pt x="355" y="6591"/>
                      <a:pt x="688" y="6049"/>
                    </a:cubicBezTo>
                    <a:cubicBezTo>
                      <a:pt x="1022" y="5486"/>
                      <a:pt x="1460" y="5006"/>
                      <a:pt x="1982" y="4610"/>
                    </a:cubicBezTo>
                    <a:cubicBezTo>
                      <a:pt x="2461" y="4255"/>
                      <a:pt x="2899" y="3838"/>
                      <a:pt x="3296" y="3379"/>
                    </a:cubicBezTo>
                    <a:cubicBezTo>
                      <a:pt x="3671" y="2920"/>
                      <a:pt x="3984" y="2420"/>
                      <a:pt x="4213" y="1877"/>
                    </a:cubicBezTo>
                    <a:cubicBezTo>
                      <a:pt x="4339" y="1585"/>
                      <a:pt x="4443" y="1293"/>
                      <a:pt x="4547" y="981"/>
                    </a:cubicBezTo>
                    <a:cubicBezTo>
                      <a:pt x="4651" y="668"/>
                      <a:pt x="4714" y="334"/>
                      <a:pt x="469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9" name="Google Shape;1409;p16"/>
              <p:cNvSpPr/>
              <p:nvPr/>
            </p:nvSpPr>
            <p:spPr>
              <a:xfrm>
                <a:off x="984825" y="2283900"/>
                <a:ext cx="57375" cy="129350"/>
              </a:xfrm>
              <a:custGeom>
                <a:avLst/>
                <a:gdLst/>
                <a:ahLst/>
                <a:cxnLst/>
                <a:rect l="l" t="t" r="r" b="b"/>
                <a:pathLst>
                  <a:path w="2295" h="5174" extrusionOk="0">
                    <a:moveTo>
                      <a:pt x="2295" y="1"/>
                    </a:moveTo>
                    <a:cubicBezTo>
                      <a:pt x="2253" y="1"/>
                      <a:pt x="2190" y="22"/>
                      <a:pt x="2149" y="42"/>
                    </a:cubicBezTo>
                    <a:cubicBezTo>
                      <a:pt x="1857" y="418"/>
                      <a:pt x="1585" y="814"/>
                      <a:pt x="1377" y="1231"/>
                    </a:cubicBezTo>
                    <a:cubicBezTo>
                      <a:pt x="1147" y="1649"/>
                      <a:pt x="939" y="2066"/>
                      <a:pt x="751" y="2504"/>
                    </a:cubicBezTo>
                    <a:cubicBezTo>
                      <a:pt x="396" y="3359"/>
                      <a:pt x="146" y="4256"/>
                      <a:pt x="0" y="5173"/>
                    </a:cubicBezTo>
                    <a:cubicBezTo>
                      <a:pt x="0" y="5173"/>
                      <a:pt x="146" y="5153"/>
                      <a:pt x="167" y="5111"/>
                    </a:cubicBezTo>
                    <a:lnTo>
                      <a:pt x="146" y="5111"/>
                    </a:lnTo>
                    <a:cubicBezTo>
                      <a:pt x="313" y="4172"/>
                      <a:pt x="584" y="3275"/>
                      <a:pt x="960" y="2399"/>
                    </a:cubicBezTo>
                    <a:cubicBezTo>
                      <a:pt x="1126" y="1982"/>
                      <a:pt x="1335" y="1565"/>
                      <a:pt x="1565" y="1190"/>
                    </a:cubicBezTo>
                    <a:cubicBezTo>
                      <a:pt x="1669" y="981"/>
                      <a:pt x="1794" y="793"/>
                      <a:pt x="1919" y="606"/>
                    </a:cubicBezTo>
                    <a:cubicBezTo>
                      <a:pt x="2023" y="397"/>
                      <a:pt x="2190" y="209"/>
                      <a:pt x="229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0" name="Google Shape;1410;p16"/>
              <p:cNvSpPr/>
              <p:nvPr/>
            </p:nvSpPr>
            <p:spPr>
              <a:xfrm>
                <a:off x="657350" y="1935575"/>
                <a:ext cx="156450" cy="183150"/>
              </a:xfrm>
              <a:custGeom>
                <a:avLst/>
                <a:gdLst/>
                <a:ahLst/>
                <a:cxnLst/>
                <a:rect l="l" t="t" r="r" b="b"/>
                <a:pathLst>
                  <a:path w="6258" h="7326" extrusionOk="0">
                    <a:moveTo>
                      <a:pt x="6257" y="7279"/>
                    </a:moveTo>
                    <a:cubicBezTo>
                      <a:pt x="6257" y="7280"/>
                      <a:pt x="6257" y="7280"/>
                      <a:pt x="6258" y="7280"/>
                    </a:cubicBezTo>
                    <a:cubicBezTo>
                      <a:pt x="6257" y="7280"/>
                      <a:pt x="6257" y="7280"/>
                      <a:pt x="6257" y="7279"/>
                    </a:cubicBezTo>
                    <a:close/>
                    <a:moveTo>
                      <a:pt x="188" y="1"/>
                    </a:moveTo>
                    <a:cubicBezTo>
                      <a:pt x="188" y="1"/>
                      <a:pt x="1" y="22"/>
                      <a:pt x="1" y="43"/>
                    </a:cubicBezTo>
                    <a:cubicBezTo>
                      <a:pt x="21" y="794"/>
                      <a:pt x="293" y="1503"/>
                      <a:pt x="731" y="2087"/>
                    </a:cubicBezTo>
                    <a:cubicBezTo>
                      <a:pt x="1148" y="2629"/>
                      <a:pt x="1607" y="3109"/>
                      <a:pt x="2149" y="3547"/>
                    </a:cubicBezTo>
                    <a:cubicBezTo>
                      <a:pt x="3046" y="4339"/>
                      <a:pt x="3880" y="5236"/>
                      <a:pt x="4756" y="6091"/>
                    </a:cubicBezTo>
                    <a:cubicBezTo>
                      <a:pt x="5173" y="6508"/>
                      <a:pt x="5611" y="6926"/>
                      <a:pt x="6070" y="7322"/>
                    </a:cubicBezTo>
                    <a:cubicBezTo>
                      <a:pt x="6075" y="7324"/>
                      <a:pt x="6081" y="7325"/>
                      <a:pt x="6087" y="7325"/>
                    </a:cubicBezTo>
                    <a:cubicBezTo>
                      <a:pt x="6132" y="7325"/>
                      <a:pt x="6215" y="7277"/>
                      <a:pt x="6247" y="7277"/>
                    </a:cubicBezTo>
                    <a:cubicBezTo>
                      <a:pt x="6251" y="7277"/>
                      <a:pt x="6254" y="7278"/>
                      <a:pt x="6257" y="7279"/>
                    </a:cubicBezTo>
                    <a:lnTo>
                      <a:pt x="6257" y="7279"/>
                    </a:lnTo>
                    <a:cubicBezTo>
                      <a:pt x="5360" y="6529"/>
                      <a:pt x="4568" y="5653"/>
                      <a:pt x="3734" y="4819"/>
                    </a:cubicBezTo>
                    <a:cubicBezTo>
                      <a:pt x="3317" y="4402"/>
                      <a:pt x="2900" y="3985"/>
                      <a:pt x="2483" y="3588"/>
                    </a:cubicBezTo>
                    <a:cubicBezTo>
                      <a:pt x="1982" y="3192"/>
                      <a:pt x="1523" y="2754"/>
                      <a:pt x="1106" y="2274"/>
                    </a:cubicBezTo>
                    <a:cubicBezTo>
                      <a:pt x="605" y="1628"/>
                      <a:pt x="272" y="835"/>
                      <a:pt x="1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1" name="Google Shape;1411;p16"/>
              <p:cNvSpPr/>
              <p:nvPr/>
            </p:nvSpPr>
            <p:spPr>
              <a:xfrm>
                <a:off x="633200" y="2113450"/>
                <a:ext cx="265600" cy="166825"/>
              </a:xfrm>
              <a:custGeom>
                <a:avLst/>
                <a:gdLst/>
                <a:ahLst/>
                <a:cxnLst/>
                <a:rect l="l" t="t" r="r" b="b"/>
                <a:pathLst>
                  <a:path w="10624" h="6673" extrusionOk="0">
                    <a:moveTo>
                      <a:pt x="9" y="1"/>
                    </a:moveTo>
                    <a:cubicBezTo>
                      <a:pt x="2" y="1"/>
                      <a:pt x="0" y="5"/>
                      <a:pt x="7" y="19"/>
                    </a:cubicBezTo>
                    <a:cubicBezTo>
                      <a:pt x="800" y="645"/>
                      <a:pt x="1571" y="1271"/>
                      <a:pt x="2364" y="1896"/>
                    </a:cubicBezTo>
                    <a:cubicBezTo>
                      <a:pt x="3094" y="2501"/>
                      <a:pt x="3803" y="3106"/>
                      <a:pt x="4575" y="3648"/>
                    </a:cubicBezTo>
                    <a:cubicBezTo>
                      <a:pt x="5159" y="4086"/>
                      <a:pt x="5806" y="4420"/>
                      <a:pt x="6515" y="4650"/>
                    </a:cubicBezTo>
                    <a:cubicBezTo>
                      <a:pt x="7182" y="4858"/>
                      <a:pt x="7850" y="5025"/>
                      <a:pt x="8517" y="5234"/>
                    </a:cubicBezTo>
                    <a:cubicBezTo>
                      <a:pt x="9330" y="5505"/>
                      <a:pt x="10081" y="5880"/>
                      <a:pt x="10561" y="6631"/>
                    </a:cubicBezTo>
                    <a:cubicBezTo>
                      <a:pt x="10561" y="6645"/>
                      <a:pt x="10590" y="6650"/>
                      <a:pt x="10609" y="6658"/>
                    </a:cubicBezTo>
                    <a:lnTo>
                      <a:pt x="10609" y="6658"/>
                    </a:lnTo>
                    <a:lnTo>
                      <a:pt x="10603" y="6652"/>
                    </a:lnTo>
                    <a:cubicBezTo>
                      <a:pt x="9935" y="5546"/>
                      <a:pt x="8580" y="5171"/>
                      <a:pt x="7412" y="4837"/>
                    </a:cubicBezTo>
                    <a:cubicBezTo>
                      <a:pt x="6702" y="4670"/>
                      <a:pt x="6014" y="4420"/>
                      <a:pt x="5368" y="4128"/>
                    </a:cubicBezTo>
                    <a:cubicBezTo>
                      <a:pt x="4888" y="3857"/>
                      <a:pt x="4429" y="3544"/>
                      <a:pt x="4012" y="3190"/>
                    </a:cubicBezTo>
                    <a:cubicBezTo>
                      <a:pt x="3615" y="2877"/>
                      <a:pt x="3240" y="2564"/>
                      <a:pt x="2823" y="2230"/>
                    </a:cubicBezTo>
                    <a:cubicBezTo>
                      <a:pt x="1926" y="1521"/>
                      <a:pt x="1050" y="791"/>
                      <a:pt x="132" y="82"/>
                    </a:cubicBezTo>
                    <a:cubicBezTo>
                      <a:pt x="111" y="40"/>
                      <a:pt x="70" y="19"/>
                      <a:pt x="49" y="19"/>
                    </a:cubicBezTo>
                    <a:cubicBezTo>
                      <a:pt x="49" y="19"/>
                      <a:pt x="21" y="1"/>
                      <a:pt x="9" y="1"/>
                    </a:cubicBezTo>
                    <a:close/>
                    <a:moveTo>
                      <a:pt x="10609" y="6658"/>
                    </a:moveTo>
                    <a:lnTo>
                      <a:pt x="10624" y="6673"/>
                    </a:lnTo>
                    <a:cubicBezTo>
                      <a:pt x="10624" y="6666"/>
                      <a:pt x="10617" y="6662"/>
                      <a:pt x="10609" y="6658"/>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2" name="Google Shape;1412;p16"/>
              <p:cNvSpPr/>
              <p:nvPr/>
            </p:nvSpPr>
            <p:spPr>
              <a:xfrm>
                <a:off x="703850" y="2282625"/>
                <a:ext cx="260125" cy="90475"/>
              </a:xfrm>
              <a:custGeom>
                <a:avLst/>
                <a:gdLst/>
                <a:ahLst/>
                <a:cxnLst/>
                <a:rect l="l" t="t" r="r" b="b"/>
                <a:pathLst>
                  <a:path w="10405" h="3619" extrusionOk="0">
                    <a:moveTo>
                      <a:pt x="196" y="0"/>
                    </a:moveTo>
                    <a:cubicBezTo>
                      <a:pt x="129" y="0"/>
                      <a:pt x="0" y="76"/>
                      <a:pt x="18" y="93"/>
                    </a:cubicBezTo>
                    <a:cubicBezTo>
                      <a:pt x="748" y="1095"/>
                      <a:pt x="2124" y="1345"/>
                      <a:pt x="3251" y="1679"/>
                    </a:cubicBezTo>
                    <a:cubicBezTo>
                      <a:pt x="4752" y="2096"/>
                      <a:pt x="6233" y="2513"/>
                      <a:pt x="7735" y="2930"/>
                    </a:cubicBezTo>
                    <a:cubicBezTo>
                      <a:pt x="8590" y="3160"/>
                      <a:pt x="9445" y="3389"/>
                      <a:pt x="10301" y="3618"/>
                    </a:cubicBezTo>
                    <a:cubicBezTo>
                      <a:pt x="10342" y="3618"/>
                      <a:pt x="10363" y="3598"/>
                      <a:pt x="10405" y="3577"/>
                    </a:cubicBezTo>
                    <a:lnTo>
                      <a:pt x="10384" y="3577"/>
                    </a:lnTo>
                    <a:cubicBezTo>
                      <a:pt x="8924" y="3139"/>
                      <a:pt x="7464" y="2722"/>
                      <a:pt x="6004" y="2304"/>
                    </a:cubicBezTo>
                    <a:lnTo>
                      <a:pt x="3793" y="1679"/>
                    </a:lnTo>
                    <a:cubicBezTo>
                      <a:pt x="3146" y="1491"/>
                      <a:pt x="2500" y="1345"/>
                      <a:pt x="1874" y="1115"/>
                    </a:cubicBezTo>
                    <a:cubicBezTo>
                      <a:pt x="1227" y="907"/>
                      <a:pt x="664" y="531"/>
                      <a:pt x="226" y="10"/>
                    </a:cubicBezTo>
                    <a:cubicBezTo>
                      <a:pt x="219" y="3"/>
                      <a:pt x="209" y="0"/>
                      <a:pt x="1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3" name="Google Shape;1413;p16"/>
              <p:cNvSpPr/>
              <p:nvPr/>
            </p:nvSpPr>
            <p:spPr>
              <a:xfrm>
                <a:off x="876350" y="2445550"/>
                <a:ext cx="131950" cy="25725"/>
              </a:xfrm>
              <a:custGeom>
                <a:avLst/>
                <a:gdLst/>
                <a:ahLst/>
                <a:cxnLst/>
                <a:rect l="l" t="t" r="r" b="b"/>
                <a:pathLst>
                  <a:path w="5278" h="1029" extrusionOk="0">
                    <a:moveTo>
                      <a:pt x="1" y="1"/>
                    </a:moveTo>
                    <a:cubicBezTo>
                      <a:pt x="63" y="84"/>
                      <a:pt x="147" y="126"/>
                      <a:pt x="230" y="167"/>
                    </a:cubicBezTo>
                    <a:cubicBezTo>
                      <a:pt x="355" y="230"/>
                      <a:pt x="460" y="293"/>
                      <a:pt x="585" y="334"/>
                    </a:cubicBezTo>
                    <a:cubicBezTo>
                      <a:pt x="814" y="439"/>
                      <a:pt x="1044" y="522"/>
                      <a:pt x="1273" y="605"/>
                    </a:cubicBezTo>
                    <a:cubicBezTo>
                      <a:pt x="1732" y="751"/>
                      <a:pt x="2191" y="877"/>
                      <a:pt x="2671" y="939"/>
                    </a:cubicBezTo>
                    <a:cubicBezTo>
                      <a:pt x="3077" y="997"/>
                      <a:pt x="3484" y="1028"/>
                      <a:pt x="3888" y="1028"/>
                    </a:cubicBezTo>
                    <a:cubicBezTo>
                      <a:pt x="4355" y="1028"/>
                      <a:pt x="4819" y="987"/>
                      <a:pt x="5278" y="897"/>
                    </a:cubicBezTo>
                    <a:lnTo>
                      <a:pt x="5236" y="897"/>
                    </a:lnTo>
                    <a:cubicBezTo>
                      <a:pt x="4808" y="974"/>
                      <a:pt x="4380" y="1011"/>
                      <a:pt x="3952" y="1011"/>
                    </a:cubicBezTo>
                    <a:cubicBezTo>
                      <a:pt x="3441" y="1011"/>
                      <a:pt x="2931" y="958"/>
                      <a:pt x="2420" y="856"/>
                    </a:cubicBezTo>
                    <a:cubicBezTo>
                      <a:pt x="2045" y="772"/>
                      <a:pt x="1669" y="668"/>
                      <a:pt x="1294" y="522"/>
                    </a:cubicBezTo>
                    <a:cubicBezTo>
                      <a:pt x="898" y="376"/>
                      <a:pt x="522" y="147"/>
                      <a:pt x="1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4" name="Google Shape;1414;p16"/>
              <p:cNvSpPr/>
              <p:nvPr/>
            </p:nvSpPr>
            <p:spPr>
              <a:xfrm>
                <a:off x="173975" y="3082125"/>
                <a:ext cx="780625" cy="334425"/>
              </a:xfrm>
              <a:custGeom>
                <a:avLst/>
                <a:gdLst/>
                <a:ahLst/>
                <a:cxnLst/>
                <a:rect l="l" t="t" r="r" b="b"/>
                <a:pathLst>
                  <a:path w="31225" h="13377" extrusionOk="0">
                    <a:moveTo>
                      <a:pt x="31221" y="9950"/>
                    </a:moveTo>
                    <a:cubicBezTo>
                      <a:pt x="31222" y="9951"/>
                      <a:pt x="31223" y="9952"/>
                      <a:pt x="31224" y="9954"/>
                    </a:cubicBezTo>
                    <a:cubicBezTo>
                      <a:pt x="31223" y="9952"/>
                      <a:pt x="31222" y="9951"/>
                      <a:pt x="31221" y="9950"/>
                    </a:cubicBezTo>
                    <a:close/>
                    <a:moveTo>
                      <a:pt x="12160" y="1"/>
                    </a:moveTo>
                    <a:cubicBezTo>
                      <a:pt x="11118" y="1"/>
                      <a:pt x="10079" y="96"/>
                      <a:pt x="9053" y="297"/>
                    </a:cubicBezTo>
                    <a:cubicBezTo>
                      <a:pt x="7405" y="630"/>
                      <a:pt x="5757" y="1235"/>
                      <a:pt x="4506" y="2361"/>
                    </a:cubicBezTo>
                    <a:cubicBezTo>
                      <a:pt x="1" y="6387"/>
                      <a:pt x="4109" y="12039"/>
                      <a:pt x="8886" y="12769"/>
                    </a:cubicBezTo>
                    <a:cubicBezTo>
                      <a:pt x="11250" y="13140"/>
                      <a:pt x="13650" y="13376"/>
                      <a:pt x="16034" y="13376"/>
                    </a:cubicBezTo>
                    <a:cubicBezTo>
                      <a:pt x="19960" y="13376"/>
                      <a:pt x="23842" y="12735"/>
                      <a:pt x="27449" y="10996"/>
                    </a:cubicBezTo>
                    <a:cubicBezTo>
                      <a:pt x="27861" y="10791"/>
                      <a:pt x="29823" y="9796"/>
                      <a:pt x="30774" y="9796"/>
                    </a:cubicBezTo>
                    <a:cubicBezTo>
                      <a:pt x="30978" y="9796"/>
                      <a:pt x="31135" y="9841"/>
                      <a:pt x="31221" y="9950"/>
                    </a:cubicBezTo>
                    <a:lnTo>
                      <a:pt x="31221" y="9950"/>
                    </a:lnTo>
                    <a:cubicBezTo>
                      <a:pt x="29824" y="8158"/>
                      <a:pt x="27761" y="6761"/>
                      <a:pt x="25989" y="5344"/>
                    </a:cubicBezTo>
                    <a:cubicBezTo>
                      <a:pt x="24362" y="4051"/>
                      <a:pt x="22631" y="2945"/>
                      <a:pt x="20775" y="2049"/>
                    </a:cubicBezTo>
                    <a:cubicBezTo>
                      <a:pt x="18090" y="768"/>
                      <a:pt x="15120" y="1"/>
                      <a:pt x="121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5" name="Google Shape;1415;p16"/>
              <p:cNvSpPr/>
              <p:nvPr/>
            </p:nvSpPr>
            <p:spPr>
              <a:xfrm>
                <a:off x="678200" y="3273075"/>
                <a:ext cx="173150" cy="114225"/>
              </a:xfrm>
              <a:custGeom>
                <a:avLst/>
                <a:gdLst/>
                <a:ahLst/>
                <a:cxnLst/>
                <a:rect l="l" t="t" r="r" b="b"/>
                <a:pathLst>
                  <a:path w="6926" h="4569" extrusionOk="0">
                    <a:moveTo>
                      <a:pt x="6905" y="0"/>
                    </a:moveTo>
                    <a:cubicBezTo>
                      <a:pt x="5799" y="167"/>
                      <a:pt x="4736" y="522"/>
                      <a:pt x="3776" y="1043"/>
                    </a:cubicBezTo>
                    <a:cubicBezTo>
                      <a:pt x="2775" y="1586"/>
                      <a:pt x="1878" y="2274"/>
                      <a:pt x="1106" y="3087"/>
                    </a:cubicBezTo>
                    <a:cubicBezTo>
                      <a:pt x="877" y="3317"/>
                      <a:pt x="668" y="3546"/>
                      <a:pt x="481" y="3796"/>
                    </a:cubicBezTo>
                    <a:cubicBezTo>
                      <a:pt x="293" y="4026"/>
                      <a:pt x="126" y="4297"/>
                      <a:pt x="1" y="4568"/>
                    </a:cubicBezTo>
                    <a:cubicBezTo>
                      <a:pt x="43" y="4547"/>
                      <a:pt x="84" y="4547"/>
                      <a:pt x="105" y="4527"/>
                    </a:cubicBezTo>
                    <a:cubicBezTo>
                      <a:pt x="439" y="4088"/>
                      <a:pt x="752" y="3650"/>
                      <a:pt x="1106" y="3254"/>
                    </a:cubicBezTo>
                    <a:cubicBezTo>
                      <a:pt x="1461" y="2858"/>
                      <a:pt x="1836" y="2482"/>
                      <a:pt x="2253" y="2149"/>
                    </a:cubicBezTo>
                    <a:cubicBezTo>
                      <a:pt x="3067" y="1481"/>
                      <a:pt x="4006" y="960"/>
                      <a:pt x="4986" y="584"/>
                    </a:cubicBezTo>
                    <a:cubicBezTo>
                      <a:pt x="5570" y="376"/>
                      <a:pt x="6196" y="209"/>
                      <a:pt x="6800" y="84"/>
                    </a:cubicBezTo>
                    <a:cubicBezTo>
                      <a:pt x="6821" y="84"/>
                      <a:pt x="6926" y="21"/>
                      <a:pt x="6905" y="21"/>
                    </a:cubicBezTo>
                    <a:lnTo>
                      <a:pt x="690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6" name="Google Shape;1416;p16"/>
              <p:cNvSpPr/>
              <p:nvPr/>
            </p:nvSpPr>
            <p:spPr>
              <a:xfrm>
                <a:off x="396625" y="3216525"/>
                <a:ext cx="306125" cy="175450"/>
              </a:xfrm>
              <a:custGeom>
                <a:avLst/>
                <a:gdLst/>
                <a:ahLst/>
                <a:cxnLst/>
                <a:rect l="l" t="t" r="r" b="b"/>
                <a:pathLst>
                  <a:path w="12245" h="7018" extrusionOk="0">
                    <a:moveTo>
                      <a:pt x="11739" y="1"/>
                    </a:moveTo>
                    <a:cubicBezTo>
                      <a:pt x="10996" y="1"/>
                      <a:pt x="10282" y="318"/>
                      <a:pt x="9720" y="761"/>
                    </a:cubicBezTo>
                    <a:cubicBezTo>
                      <a:pt x="8865" y="1449"/>
                      <a:pt x="8281" y="2388"/>
                      <a:pt x="7509" y="3138"/>
                    </a:cubicBezTo>
                    <a:cubicBezTo>
                      <a:pt x="6133" y="4473"/>
                      <a:pt x="4214" y="4828"/>
                      <a:pt x="2483" y="5474"/>
                    </a:cubicBezTo>
                    <a:cubicBezTo>
                      <a:pt x="2003" y="5641"/>
                      <a:pt x="1544" y="5850"/>
                      <a:pt x="1106" y="6121"/>
                    </a:cubicBezTo>
                    <a:cubicBezTo>
                      <a:pt x="898" y="6225"/>
                      <a:pt x="710" y="6350"/>
                      <a:pt x="522" y="6496"/>
                    </a:cubicBezTo>
                    <a:cubicBezTo>
                      <a:pt x="355" y="6622"/>
                      <a:pt x="105" y="6789"/>
                      <a:pt x="1" y="7018"/>
                    </a:cubicBezTo>
                    <a:lnTo>
                      <a:pt x="230" y="7018"/>
                    </a:lnTo>
                    <a:cubicBezTo>
                      <a:pt x="418" y="6872"/>
                      <a:pt x="585" y="6747"/>
                      <a:pt x="752" y="6601"/>
                    </a:cubicBezTo>
                    <a:cubicBezTo>
                      <a:pt x="918" y="6455"/>
                      <a:pt x="1085" y="6330"/>
                      <a:pt x="1273" y="6225"/>
                    </a:cubicBezTo>
                    <a:cubicBezTo>
                      <a:pt x="1628" y="5996"/>
                      <a:pt x="2003" y="5808"/>
                      <a:pt x="2399" y="5662"/>
                    </a:cubicBezTo>
                    <a:cubicBezTo>
                      <a:pt x="3171" y="5328"/>
                      <a:pt x="4005" y="5099"/>
                      <a:pt x="4798" y="4828"/>
                    </a:cubicBezTo>
                    <a:cubicBezTo>
                      <a:pt x="5591" y="4578"/>
                      <a:pt x="6362" y="4223"/>
                      <a:pt x="7071" y="3764"/>
                    </a:cubicBezTo>
                    <a:cubicBezTo>
                      <a:pt x="7885" y="3201"/>
                      <a:pt x="8448" y="2408"/>
                      <a:pt x="9074" y="1678"/>
                    </a:cubicBezTo>
                    <a:cubicBezTo>
                      <a:pt x="9745" y="895"/>
                      <a:pt x="10683" y="12"/>
                      <a:pt x="11768" y="12"/>
                    </a:cubicBezTo>
                    <a:cubicBezTo>
                      <a:pt x="11897" y="12"/>
                      <a:pt x="12028" y="25"/>
                      <a:pt x="12161" y="52"/>
                    </a:cubicBezTo>
                    <a:lnTo>
                      <a:pt x="12244" y="52"/>
                    </a:lnTo>
                    <a:cubicBezTo>
                      <a:pt x="12075" y="17"/>
                      <a:pt x="11906" y="1"/>
                      <a:pt x="1173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7" name="Google Shape;1417;p16"/>
              <p:cNvSpPr/>
              <p:nvPr/>
            </p:nvSpPr>
            <p:spPr>
              <a:xfrm>
                <a:off x="268875" y="3199025"/>
                <a:ext cx="251875" cy="109575"/>
              </a:xfrm>
              <a:custGeom>
                <a:avLst/>
                <a:gdLst/>
                <a:ahLst/>
                <a:cxnLst/>
                <a:rect l="l" t="t" r="r" b="b"/>
                <a:pathLst>
                  <a:path w="10075" h="4383" extrusionOk="0">
                    <a:moveTo>
                      <a:pt x="10033" y="1"/>
                    </a:moveTo>
                    <a:cubicBezTo>
                      <a:pt x="8698" y="564"/>
                      <a:pt x="7447" y="1294"/>
                      <a:pt x="6300" y="2149"/>
                    </a:cubicBezTo>
                    <a:cubicBezTo>
                      <a:pt x="5716" y="2608"/>
                      <a:pt x="5111" y="3025"/>
                      <a:pt x="4464" y="3400"/>
                    </a:cubicBezTo>
                    <a:cubicBezTo>
                      <a:pt x="3838" y="3713"/>
                      <a:pt x="3171" y="3943"/>
                      <a:pt x="2483" y="4068"/>
                    </a:cubicBezTo>
                    <a:cubicBezTo>
                      <a:pt x="2049" y="4115"/>
                      <a:pt x="1616" y="4142"/>
                      <a:pt x="1183" y="4142"/>
                    </a:cubicBezTo>
                    <a:cubicBezTo>
                      <a:pt x="844" y="4142"/>
                      <a:pt x="506" y="4125"/>
                      <a:pt x="167" y="4089"/>
                    </a:cubicBezTo>
                    <a:cubicBezTo>
                      <a:pt x="126" y="4089"/>
                      <a:pt x="1" y="4214"/>
                      <a:pt x="42" y="4235"/>
                    </a:cubicBezTo>
                    <a:cubicBezTo>
                      <a:pt x="188" y="4276"/>
                      <a:pt x="334" y="4318"/>
                      <a:pt x="480" y="4339"/>
                    </a:cubicBezTo>
                    <a:cubicBezTo>
                      <a:pt x="668" y="4360"/>
                      <a:pt x="835" y="4381"/>
                      <a:pt x="1043" y="4381"/>
                    </a:cubicBezTo>
                    <a:cubicBezTo>
                      <a:pt x="1086" y="4382"/>
                      <a:pt x="1129" y="4382"/>
                      <a:pt x="1172" y="4382"/>
                    </a:cubicBezTo>
                    <a:cubicBezTo>
                      <a:pt x="2151" y="4382"/>
                      <a:pt x="3128" y="4154"/>
                      <a:pt x="4047" y="3734"/>
                    </a:cubicBezTo>
                    <a:cubicBezTo>
                      <a:pt x="4673" y="3421"/>
                      <a:pt x="5257" y="3046"/>
                      <a:pt x="5820" y="2608"/>
                    </a:cubicBezTo>
                    <a:cubicBezTo>
                      <a:pt x="6404" y="2149"/>
                      <a:pt x="7050" y="1711"/>
                      <a:pt x="7697" y="1336"/>
                    </a:cubicBezTo>
                    <a:cubicBezTo>
                      <a:pt x="8427" y="877"/>
                      <a:pt x="9199" y="480"/>
                      <a:pt x="9971" y="105"/>
                    </a:cubicBezTo>
                    <a:cubicBezTo>
                      <a:pt x="9991" y="105"/>
                      <a:pt x="10075" y="1"/>
                      <a:pt x="1003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8" name="Google Shape;1418;p16"/>
              <p:cNvSpPr/>
              <p:nvPr/>
            </p:nvSpPr>
            <p:spPr>
              <a:xfrm>
                <a:off x="249575" y="3178175"/>
                <a:ext cx="155950" cy="39125"/>
              </a:xfrm>
              <a:custGeom>
                <a:avLst/>
                <a:gdLst/>
                <a:ahLst/>
                <a:cxnLst/>
                <a:rect l="l" t="t" r="r" b="b"/>
                <a:pathLst>
                  <a:path w="6238" h="1565" extrusionOk="0">
                    <a:moveTo>
                      <a:pt x="1711" y="0"/>
                    </a:moveTo>
                    <a:cubicBezTo>
                      <a:pt x="1440" y="0"/>
                      <a:pt x="1169" y="0"/>
                      <a:pt x="898" y="42"/>
                    </a:cubicBezTo>
                    <a:cubicBezTo>
                      <a:pt x="627" y="42"/>
                      <a:pt x="355" y="84"/>
                      <a:pt x="105" y="188"/>
                    </a:cubicBezTo>
                    <a:cubicBezTo>
                      <a:pt x="105" y="188"/>
                      <a:pt x="1" y="272"/>
                      <a:pt x="22" y="272"/>
                    </a:cubicBezTo>
                    <a:cubicBezTo>
                      <a:pt x="58" y="278"/>
                      <a:pt x="97" y="280"/>
                      <a:pt x="136" y="280"/>
                    </a:cubicBezTo>
                    <a:cubicBezTo>
                      <a:pt x="231" y="280"/>
                      <a:pt x="330" y="265"/>
                      <a:pt x="418" y="251"/>
                    </a:cubicBezTo>
                    <a:cubicBezTo>
                      <a:pt x="543" y="230"/>
                      <a:pt x="689" y="209"/>
                      <a:pt x="793" y="209"/>
                    </a:cubicBezTo>
                    <a:cubicBezTo>
                      <a:pt x="1065" y="188"/>
                      <a:pt x="1336" y="167"/>
                      <a:pt x="1607" y="167"/>
                    </a:cubicBezTo>
                    <a:cubicBezTo>
                      <a:pt x="2128" y="188"/>
                      <a:pt x="2671" y="230"/>
                      <a:pt x="3192" y="355"/>
                    </a:cubicBezTo>
                    <a:cubicBezTo>
                      <a:pt x="3734" y="459"/>
                      <a:pt x="4256" y="626"/>
                      <a:pt x="4756" y="835"/>
                    </a:cubicBezTo>
                    <a:cubicBezTo>
                      <a:pt x="5007" y="939"/>
                      <a:pt x="5257" y="1064"/>
                      <a:pt x="5486" y="1189"/>
                    </a:cubicBezTo>
                    <a:cubicBezTo>
                      <a:pt x="5716" y="1335"/>
                      <a:pt x="5945" y="1440"/>
                      <a:pt x="6175" y="1565"/>
                    </a:cubicBezTo>
                    <a:cubicBezTo>
                      <a:pt x="6196" y="1565"/>
                      <a:pt x="6237" y="1502"/>
                      <a:pt x="6237" y="1502"/>
                    </a:cubicBezTo>
                    <a:lnTo>
                      <a:pt x="6216" y="1502"/>
                    </a:lnTo>
                    <a:cubicBezTo>
                      <a:pt x="6029" y="1294"/>
                      <a:pt x="5799" y="1127"/>
                      <a:pt x="5549" y="1022"/>
                    </a:cubicBezTo>
                    <a:cubicBezTo>
                      <a:pt x="5299" y="876"/>
                      <a:pt x="5069" y="772"/>
                      <a:pt x="4819" y="668"/>
                    </a:cubicBezTo>
                    <a:cubicBezTo>
                      <a:pt x="4318" y="459"/>
                      <a:pt x="3818" y="292"/>
                      <a:pt x="3317" y="188"/>
                    </a:cubicBezTo>
                    <a:cubicBezTo>
                      <a:pt x="2775" y="63"/>
                      <a:pt x="2253" y="21"/>
                      <a:pt x="17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9" name="Google Shape;1419;p16"/>
              <p:cNvSpPr/>
              <p:nvPr/>
            </p:nvSpPr>
            <p:spPr>
              <a:xfrm>
                <a:off x="352825" y="3106725"/>
                <a:ext cx="195575" cy="87625"/>
              </a:xfrm>
              <a:custGeom>
                <a:avLst/>
                <a:gdLst/>
                <a:ahLst/>
                <a:cxnLst/>
                <a:rect l="l" t="t" r="r" b="b"/>
                <a:pathLst>
                  <a:path w="7823" h="3505" extrusionOk="0">
                    <a:moveTo>
                      <a:pt x="1" y="1"/>
                    </a:moveTo>
                    <a:cubicBezTo>
                      <a:pt x="2" y="1"/>
                      <a:pt x="4" y="1"/>
                      <a:pt x="5" y="1"/>
                    </a:cubicBezTo>
                    <a:lnTo>
                      <a:pt x="5" y="1"/>
                    </a:lnTo>
                    <a:cubicBezTo>
                      <a:pt x="4" y="1"/>
                      <a:pt x="2" y="1"/>
                      <a:pt x="1" y="1"/>
                    </a:cubicBezTo>
                    <a:close/>
                    <a:moveTo>
                      <a:pt x="5" y="1"/>
                    </a:moveTo>
                    <a:cubicBezTo>
                      <a:pt x="27" y="7"/>
                      <a:pt x="66" y="43"/>
                      <a:pt x="105" y="43"/>
                    </a:cubicBezTo>
                    <a:cubicBezTo>
                      <a:pt x="731" y="251"/>
                      <a:pt x="1377" y="376"/>
                      <a:pt x="2024" y="564"/>
                    </a:cubicBezTo>
                    <a:cubicBezTo>
                      <a:pt x="2650" y="752"/>
                      <a:pt x="3234" y="856"/>
                      <a:pt x="3818" y="1023"/>
                    </a:cubicBezTo>
                    <a:cubicBezTo>
                      <a:pt x="4131" y="1085"/>
                      <a:pt x="4402" y="1211"/>
                      <a:pt x="4652" y="1398"/>
                    </a:cubicBezTo>
                    <a:cubicBezTo>
                      <a:pt x="4881" y="1586"/>
                      <a:pt x="5069" y="1795"/>
                      <a:pt x="5278" y="1982"/>
                    </a:cubicBezTo>
                    <a:cubicBezTo>
                      <a:pt x="5653" y="2337"/>
                      <a:pt x="6070" y="2650"/>
                      <a:pt x="6529" y="2921"/>
                    </a:cubicBezTo>
                    <a:cubicBezTo>
                      <a:pt x="6911" y="3142"/>
                      <a:pt x="7331" y="3343"/>
                      <a:pt x="7771" y="3488"/>
                    </a:cubicBezTo>
                    <a:lnTo>
                      <a:pt x="7771" y="3488"/>
                    </a:lnTo>
                    <a:cubicBezTo>
                      <a:pt x="7747" y="3474"/>
                      <a:pt x="7722" y="3455"/>
                      <a:pt x="7697" y="3442"/>
                    </a:cubicBezTo>
                    <a:cubicBezTo>
                      <a:pt x="7092" y="3234"/>
                      <a:pt x="6529" y="2942"/>
                      <a:pt x="6029" y="2566"/>
                    </a:cubicBezTo>
                    <a:cubicBezTo>
                      <a:pt x="5611" y="2233"/>
                      <a:pt x="5257" y="1815"/>
                      <a:pt x="4840" y="1482"/>
                    </a:cubicBezTo>
                    <a:cubicBezTo>
                      <a:pt x="4506" y="1231"/>
                      <a:pt x="4151" y="1065"/>
                      <a:pt x="3755" y="960"/>
                    </a:cubicBezTo>
                    <a:cubicBezTo>
                      <a:pt x="3171" y="793"/>
                      <a:pt x="2566" y="647"/>
                      <a:pt x="1982" y="501"/>
                    </a:cubicBezTo>
                    <a:lnTo>
                      <a:pt x="1002" y="230"/>
                    </a:lnTo>
                    <a:cubicBezTo>
                      <a:pt x="670" y="127"/>
                      <a:pt x="338" y="43"/>
                      <a:pt x="5" y="1"/>
                    </a:cubicBezTo>
                    <a:close/>
                    <a:moveTo>
                      <a:pt x="7771" y="3488"/>
                    </a:moveTo>
                    <a:lnTo>
                      <a:pt x="7771" y="3488"/>
                    </a:lnTo>
                    <a:cubicBezTo>
                      <a:pt x="7788" y="3498"/>
                      <a:pt x="7805" y="3505"/>
                      <a:pt x="7822" y="3505"/>
                    </a:cubicBezTo>
                    <a:cubicBezTo>
                      <a:pt x="7805" y="3500"/>
                      <a:pt x="7788" y="3494"/>
                      <a:pt x="7771" y="3488"/>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0" name="Google Shape;1420;p16"/>
              <p:cNvSpPr/>
              <p:nvPr/>
            </p:nvSpPr>
            <p:spPr>
              <a:xfrm>
                <a:off x="557225" y="3117175"/>
                <a:ext cx="148050" cy="105400"/>
              </a:xfrm>
              <a:custGeom>
                <a:avLst/>
                <a:gdLst/>
                <a:ahLst/>
                <a:cxnLst/>
                <a:rect l="l" t="t" r="r" b="b"/>
                <a:pathLst>
                  <a:path w="5922" h="4216" extrusionOk="0">
                    <a:moveTo>
                      <a:pt x="126" y="0"/>
                    </a:moveTo>
                    <a:cubicBezTo>
                      <a:pt x="105" y="0"/>
                      <a:pt x="1" y="104"/>
                      <a:pt x="22" y="104"/>
                    </a:cubicBezTo>
                    <a:cubicBezTo>
                      <a:pt x="293" y="229"/>
                      <a:pt x="564" y="355"/>
                      <a:pt x="835" y="438"/>
                    </a:cubicBezTo>
                    <a:cubicBezTo>
                      <a:pt x="1106" y="542"/>
                      <a:pt x="1357" y="647"/>
                      <a:pt x="1628" y="772"/>
                    </a:cubicBezTo>
                    <a:cubicBezTo>
                      <a:pt x="2149" y="1022"/>
                      <a:pt x="2650" y="1335"/>
                      <a:pt x="3109" y="1669"/>
                    </a:cubicBezTo>
                    <a:cubicBezTo>
                      <a:pt x="3609" y="2044"/>
                      <a:pt x="4068" y="2440"/>
                      <a:pt x="4485" y="2878"/>
                    </a:cubicBezTo>
                    <a:cubicBezTo>
                      <a:pt x="4923" y="3316"/>
                      <a:pt x="5320" y="3775"/>
                      <a:pt x="5758" y="4213"/>
                    </a:cubicBezTo>
                    <a:cubicBezTo>
                      <a:pt x="5761" y="4215"/>
                      <a:pt x="5764" y="4216"/>
                      <a:pt x="5769" y="4216"/>
                    </a:cubicBezTo>
                    <a:cubicBezTo>
                      <a:pt x="5817" y="4216"/>
                      <a:pt x="5921" y="4107"/>
                      <a:pt x="5883" y="4088"/>
                    </a:cubicBezTo>
                    <a:lnTo>
                      <a:pt x="5883" y="4067"/>
                    </a:lnTo>
                    <a:cubicBezTo>
                      <a:pt x="5486" y="3588"/>
                      <a:pt x="5069" y="3129"/>
                      <a:pt x="4631" y="2691"/>
                    </a:cubicBezTo>
                    <a:cubicBezTo>
                      <a:pt x="4214" y="2253"/>
                      <a:pt x="3734" y="1835"/>
                      <a:pt x="3255" y="1481"/>
                    </a:cubicBezTo>
                    <a:cubicBezTo>
                      <a:pt x="2775" y="1147"/>
                      <a:pt x="2274" y="834"/>
                      <a:pt x="1774" y="584"/>
                    </a:cubicBezTo>
                    <a:cubicBezTo>
                      <a:pt x="1252" y="292"/>
                      <a:pt x="689" y="104"/>
                      <a:pt x="1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1" name="Google Shape;1421;p16"/>
              <p:cNvSpPr/>
              <p:nvPr/>
            </p:nvSpPr>
            <p:spPr>
              <a:xfrm>
                <a:off x="744425" y="3167225"/>
                <a:ext cx="67300" cy="82925"/>
              </a:xfrm>
              <a:custGeom>
                <a:avLst/>
                <a:gdLst/>
                <a:ahLst/>
                <a:cxnLst/>
                <a:rect l="l" t="t" r="r" b="b"/>
                <a:pathLst>
                  <a:path w="2692" h="3317" extrusionOk="0">
                    <a:moveTo>
                      <a:pt x="84" y="0"/>
                    </a:moveTo>
                    <a:cubicBezTo>
                      <a:pt x="63" y="21"/>
                      <a:pt x="22" y="63"/>
                      <a:pt x="1" y="84"/>
                    </a:cubicBezTo>
                    <a:cubicBezTo>
                      <a:pt x="230" y="334"/>
                      <a:pt x="481" y="584"/>
                      <a:pt x="752" y="814"/>
                    </a:cubicBezTo>
                    <a:cubicBezTo>
                      <a:pt x="1002" y="1064"/>
                      <a:pt x="1231" y="1314"/>
                      <a:pt x="1440" y="1586"/>
                    </a:cubicBezTo>
                    <a:cubicBezTo>
                      <a:pt x="1878" y="2128"/>
                      <a:pt x="2274" y="2712"/>
                      <a:pt x="2587" y="3317"/>
                    </a:cubicBezTo>
                    <a:cubicBezTo>
                      <a:pt x="2587" y="3317"/>
                      <a:pt x="2691" y="3254"/>
                      <a:pt x="2671" y="3233"/>
                    </a:cubicBezTo>
                    <a:lnTo>
                      <a:pt x="2671" y="3212"/>
                    </a:lnTo>
                    <a:cubicBezTo>
                      <a:pt x="2379" y="2566"/>
                      <a:pt x="2024" y="1961"/>
                      <a:pt x="1586" y="1419"/>
                    </a:cubicBezTo>
                    <a:cubicBezTo>
                      <a:pt x="1377" y="1168"/>
                      <a:pt x="1148" y="897"/>
                      <a:pt x="919" y="668"/>
                    </a:cubicBezTo>
                    <a:cubicBezTo>
                      <a:pt x="668" y="397"/>
                      <a:pt x="397" y="188"/>
                      <a:pt x="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2" name="Google Shape;1422;p16"/>
              <p:cNvSpPr/>
              <p:nvPr/>
            </p:nvSpPr>
            <p:spPr>
              <a:xfrm>
                <a:off x="1094325" y="3098000"/>
                <a:ext cx="659125" cy="352250"/>
              </a:xfrm>
              <a:custGeom>
                <a:avLst/>
                <a:gdLst/>
                <a:ahLst/>
                <a:cxnLst/>
                <a:rect l="l" t="t" r="r" b="b"/>
                <a:pathLst>
                  <a:path w="26365" h="14090" extrusionOk="0">
                    <a:moveTo>
                      <a:pt x="16734" y="0"/>
                    </a:moveTo>
                    <a:cubicBezTo>
                      <a:pt x="15615" y="0"/>
                      <a:pt x="14487" y="176"/>
                      <a:pt x="13391" y="538"/>
                    </a:cubicBezTo>
                    <a:cubicBezTo>
                      <a:pt x="12077" y="976"/>
                      <a:pt x="10888" y="1685"/>
                      <a:pt x="9720" y="2373"/>
                    </a:cubicBezTo>
                    <a:cubicBezTo>
                      <a:pt x="8030" y="3291"/>
                      <a:pt x="6424" y="4355"/>
                      <a:pt x="4902" y="5502"/>
                    </a:cubicBezTo>
                    <a:cubicBezTo>
                      <a:pt x="2962" y="6962"/>
                      <a:pt x="1419" y="8526"/>
                      <a:pt x="251" y="10653"/>
                    </a:cubicBezTo>
                    <a:cubicBezTo>
                      <a:pt x="105" y="10862"/>
                      <a:pt x="21" y="11112"/>
                      <a:pt x="0" y="11363"/>
                    </a:cubicBezTo>
                    <a:cubicBezTo>
                      <a:pt x="1669" y="11404"/>
                      <a:pt x="3171" y="12009"/>
                      <a:pt x="4714" y="12572"/>
                    </a:cubicBezTo>
                    <a:cubicBezTo>
                      <a:pt x="6737" y="13323"/>
                      <a:pt x="8865" y="13782"/>
                      <a:pt x="11013" y="13991"/>
                    </a:cubicBezTo>
                    <a:cubicBezTo>
                      <a:pt x="11778" y="14057"/>
                      <a:pt x="12547" y="14090"/>
                      <a:pt x="13317" y="14090"/>
                    </a:cubicBezTo>
                    <a:cubicBezTo>
                      <a:pt x="14962" y="14090"/>
                      <a:pt x="16610" y="13941"/>
                      <a:pt x="18230" y="13657"/>
                    </a:cubicBezTo>
                    <a:cubicBezTo>
                      <a:pt x="20191" y="13302"/>
                      <a:pt x="22172" y="12718"/>
                      <a:pt x="23736" y="11467"/>
                    </a:cubicBezTo>
                    <a:cubicBezTo>
                      <a:pt x="25301" y="10236"/>
                      <a:pt x="26364" y="8213"/>
                      <a:pt x="26031" y="6253"/>
                    </a:cubicBezTo>
                    <a:cubicBezTo>
                      <a:pt x="25822" y="4959"/>
                      <a:pt x="25029" y="3833"/>
                      <a:pt x="24091" y="2936"/>
                    </a:cubicBezTo>
                    <a:cubicBezTo>
                      <a:pt x="22072" y="1021"/>
                      <a:pt x="19429" y="0"/>
                      <a:pt x="167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3" name="Google Shape;1423;p16"/>
              <p:cNvSpPr/>
              <p:nvPr/>
            </p:nvSpPr>
            <p:spPr>
              <a:xfrm>
                <a:off x="1199650" y="3165650"/>
                <a:ext cx="133000" cy="151775"/>
              </a:xfrm>
              <a:custGeom>
                <a:avLst/>
                <a:gdLst/>
                <a:ahLst/>
                <a:cxnLst/>
                <a:rect l="l" t="t" r="r" b="b"/>
                <a:pathLst>
                  <a:path w="5320" h="6071" extrusionOk="0">
                    <a:moveTo>
                      <a:pt x="5257" y="1"/>
                    </a:moveTo>
                    <a:cubicBezTo>
                      <a:pt x="4819" y="230"/>
                      <a:pt x="4422" y="543"/>
                      <a:pt x="4089" y="898"/>
                    </a:cubicBezTo>
                    <a:cubicBezTo>
                      <a:pt x="3713" y="1294"/>
                      <a:pt x="3379" y="1711"/>
                      <a:pt x="3087" y="2170"/>
                    </a:cubicBezTo>
                    <a:cubicBezTo>
                      <a:pt x="2816" y="2608"/>
                      <a:pt x="2670" y="3088"/>
                      <a:pt x="2462" y="3526"/>
                    </a:cubicBezTo>
                    <a:cubicBezTo>
                      <a:pt x="2211" y="4026"/>
                      <a:pt x="1878" y="4485"/>
                      <a:pt x="1502" y="4881"/>
                    </a:cubicBezTo>
                    <a:cubicBezTo>
                      <a:pt x="1064" y="5340"/>
                      <a:pt x="564" y="5716"/>
                      <a:pt x="1" y="6008"/>
                    </a:cubicBezTo>
                    <a:cubicBezTo>
                      <a:pt x="1" y="6008"/>
                      <a:pt x="42" y="6070"/>
                      <a:pt x="63" y="6070"/>
                    </a:cubicBezTo>
                    <a:cubicBezTo>
                      <a:pt x="1085" y="5570"/>
                      <a:pt x="1919" y="4777"/>
                      <a:pt x="2462" y="3797"/>
                    </a:cubicBezTo>
                    <a:cubicBezTo>
                      <a:pt x="2712" y="3338"/>
                      <a:pt x="2837" y="2858"/>
                      <a:pt x="3108" y="2420"/>
                    </a:cubicBezTo>
                    <a:cubicBezTo>
                      <a:pt x="3359" y="1961"/>
                      <a:pt x="3692" y="1523"/>
                      <a:pt x="4047" y="1148"/>
                    </a:cubicBezTo>
                    <a:cubicBezTo>
                      <a:pt x="4422" y="731"/>
                      <a:pt x="4860" y="355"/>
                      <a:pt x="5319" y="63"/>
                    </a:cubicBezTo>
                    <a:cubicBezTo>
                      <a:pt x="5319" y="63"/>
                      <a:pt x="5278" y="1"/>
                      <a:pt x="52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4" name="Google Shape;1424;p16"/>
              <p:cNvSpPr/>
              <p:nvPr/>
            </p:nvSpPr>
            <p:spPr>
              <a:xfrm>
                <a:off x="1335400" y="3109650"/>
                <a:ext cx="135800" cy="162350"/>
              </a:xfrm>
              <a:custGeom>
                <a:avLst/>
                <a:gdLst/>
                <a:ahLst/>
                <a:cxnLst/>
                <a:rect l="l" t="t" r="r" b="b"/>
                <a:pathLst>
                  <a:path w="5432" h="6494" extrusionOk="0">
                    <a:moveTo>
                      <a:pt x="5413" y="0"/>
                    </a:moveTo>
                    <a:cubicBezTo>
                      <a:pt x="5408" y="0"/>
                      <a:pt x="5402" y="3"/>
                      <a:pt x="5396" y="9"/>
                    </a:cubicBezTo>
                    <a:cubicBezTo>
                      <a:pt x="4311" y="405"/>
                      <a:pt x="3393" y="1135"/>
                      <a:pt x="2726" y="2074"/>
                    </a:cubicBezTo>
                    <a:cubicBezTo>
                      <a:pt x="2079" y="2971"/>
                      <a:pt x="1704" y="4014"/>
                      <a:pt x="1162" y="4973"/>
                    </a:cubicBezTo>
                    <a:cubicBezTo>
                      <a:pt x="870" y="5536"/>
                      <a:pt x="473" y="6058"/>
                      <a:pt x="14" y="6475"/>
                    </a:cubicBezTo>
                    <a:cubicBezTo>
                      <a:pt x="0" y="6489"/>
                      <a:pt x="0" y="6493"/>
                      <a:pt x="7" y="6493"/>
                    </a:cubicBezTo>
                    <a:cubicBezTo>
                      <a:pt x="21" y="6493"/>
                      <a:pt x="63" y="6475"/>
                      <a:pt x="77" y="6475"/>
                    </a:cubicBezTo>
                    <a:cubicBezTo>
                      <a:pt x="890" y="5787"/>
                      <a:pt x="1370" y="4848"/>
                      <a:pt x="1850" y="3889"/>
                    </a:cubicBezTo>
                    <a:cubicBezTo>
                      <a:pt x="2350" y="2867"/>
                      <a:pt x="2872" y="1865"/>
                      <a:pt x="3727" y="1094"/>
                    </a:cubicBezTo>
                    <a:cubicBezTo>
                      <a:pt x="4228" y="656"/>
                      <a:pt x="4791" y="301"/>
                      <a:pt x="5417" y="30"/>
                    </a:cubicBezTo>
                    <a:cubicBezTo>
                      <a:pt x="5431" y="15"/>
                      <a:pt x="5425" y="0"/>
                      <a:pt x="54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5" name="Google Shape;1425;p16"/>
              <p:cNvSpPr/>
              <p:nvPr/>
            </p:nvSpPr>
            <p:spPr>
              <a:xfrm>
                <a:off x="1443300" y="3120300"/>
                <a:ext cx="169875" cy="138200"/>
              </a:xfrm>
              <a:custGeom>
                <a:avLst/>
                <a:gdLst/>
                <a:ahLst/>
                <a:cxnLst/>
                <a:rect l="l" t="t" r="r" b="b"/>
                <a:pathLst>
                  <a:path w="6795" h="5528" extrusionOk="0">
                    <a:moveTo>
                      <a:pt x="6670" y="0"/>
                    </a:moveTo>
                    <a:cubicBezTo>
                      <a:pt x="6378" y="63"/>
                      <a:pt x="6086" y="146"/>
                      <a:pt x="5793" y="250"/>
                    </a:cubicBezTo>
                    <a:cubicBezTo>
                      <a:pt x="5543" y="334"/>
                      <a:pt x="5272" y="417"/>
                      <a:pt x="5022" y="522"/>
                    </a:cubicBezTo>
                    <a:cubicBezTo>
                      <a:pt x="4500" y="688"/>
                      <a:pt x="4000" y="960"/>
                      <a:pt x="3562" y="1293"/>
                    </a:cubicBezTo>
                    <a:cubicBezTo>
                      <a:pt x="2581" y="2086"/>
                      <a:pt x="2206" y="3275"/>
                      <a:pt x="1518" y="4255"/>
                    </a:cubicBezTo>
                    <a:cubicBezTo>
                      <a:pt x="1163" y="4818"/>
                      <a:pt x="642" y="5256"/>
                      <a:pt x="37" y="5507"/>
                    </a:cubicBezTo>
                    <a:cubicBezTo>
                      <a:pt x="0" y="5507"/>
                      <a:pt x="76" y="5523"/>
                      <a:pt x="123" y="5527"/>
                    </a:cubicBezTo>
                    <a:lnTo>
                      <a:pt x="123" y="5527"/>
                    </a:lnTo>
                    <a:cubicBezTo>
                      <a:pt x="1268" y="5150"/>
                      <a:pt x="1873" y="4046"/>
                      <a:pt x="2415" y="3066"/>
                    </a:cubicBezTo>
                    <a:cubicBezTo>
                      <a:pt x="2707" y="2482"/>
                      <a:pt x="3082" y="1961"/>
                      <a:pt x="3541" y="1502"/>
                    </a:cubicBezTo>
                    <a:cubicBezTo>
                      <a:pt x="3958" y="1126"/>
                      <a:pt x="4438" y="834"/>
                      <a:pt x="4959" y="647"/>
                    </a:cubicBezTo>
                    <a:cubicBezTo>
                      <a:pt x="5251" y="522"/>
                      <a:pt x="5564" y="417"/>
                      <a:pt x="5898" y="313"/>
                    </a:cubicBezTo>
                    <a:cubicBezTo>
                      <a:pt x="6190" y="250"/>
                      <a:pt x="6503" y="146"/>
                      <a:pt x="6795" y="21"/>
                    </a:cubicBezTo>
                    <a:cubicBezTo>
                      <a:pt x="6753" y="0"/>
                      <a:pt x="6711" y="0"/>
                      <a:pt x="6670" y="0"/>
                    </a:cubicBezTo>
                    <a:close/>
                    <a:moveTo>
                      <a:pt x="123" y="5527"/>
                    </a:moveTo>
                    <a:lnTo>
                      <a:pt x="123" y="5527"/>
                    </a:lnTo>
                    <a:cubicBezTo>
                      <a:pt x="122" y="5527"/>
                      <a:pt x="121" y="5527"/>
                      <a:pt x="120" y="5527"/>
                    </a:cubicBezTo>
                    <a:lnTo>
                      <a:pt x="141" y="5527"/>
                    </a:lnTo>
                    <a:cubicBezTo>
                      <a:pt x="136" y="5527"/>
                      <a:pt x="130" y="5527"/>
                      <a:pt x="123" y="552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6" name="Google Shape;1426;p16"/>
              <p:cNvSpPr/>
              <p:nvPr/>
            </p:nvSpPr>
            <p:spPr>
              <a:xfrm>
                <a:off x="1519300" y="3258475"/>
                <a:ext cx="174175" cy="118250"/>
              </a:xfrm>
              <a:custGeom>
                <a:avLst/>
                <a:gdLst/>
                <a:ahLst/>
                <a:cxnLst/>
                <a:rect l="l" t="t" r="r" b="b"/>
                <a:pathLst>
                  <a:path w="6967" h="4730" extrusionOk="0">
                    <a:moveTo>
                      <a:pt x="125" y="0"/>
                    </a:moveTo>
                    <a:cubicBezTo>
                      <a:pt x="84" y="0"/>
                      <a:pt x="21" y="63"/>
                      <a:pt x="0" y="63"/>
                    </a:cubicBezTo>
                    <a:cubicBezTo>
                      <a:pt x="1168" y="84"/>
                      <a:pt x="2128" y="939"/>
                      <a:pt x="2858" y="1752"/>
                    </a:cubicBezTo>
                    <a:cubicBezTo>
                      <a:pt x="3588" y="2587"/>
                      <a:pt x="4172" y="3588"/>
                      <a:pt x="5110" y="4193"/>
                    </a:cubicBezTo>
                    <a:cubicBezTo>
                      <a:pt x="5531" y="4485"/>
                      <a:pt x="6095" y="4729"/>
                      <a:pt x="6607" y="4729"/>
                    </a:cubicBezTo>
                    <a:cubicBezTo>
                      <a:pt x="6680" y="4729"/>
                      <a:pt x="6751" y="4725"/>
                      <a:pt x="6821" y="4714"/>
                    </a:cubicBezTo>
                    <a:cubicBezTo>
                      <a:pt x="6883" y="4693"/>
                      <a:pt x="6925" y="4672"/>
                      <a:pt x="6967" y="4631"/>
                    </a:cubicBezTo>
                    <a:cubicBezTo>
                      <a:pt x="6862" y="4589"/>
                      <a:pt x="6758" y="4568"/>
                      <a:pt x="6654" y="4568"/>
                    </a:cubicBezTo>
                    <a:cubicBezTo>
                      <a:pt x="6487" y="4547"/>
                      <a:pt x="6341" y="4526"/>
                      <a:pt x="6174" y="4464"/>
                    </a:cubicBezTo>
                    <a:cubicBezTo>
                      <a:pt x="5945" y="4380"/>
                      <a:pt x="5715" y="4276"/>
                      <a:pt x="5507" y="4151"/>
                    </a:cubicBezTo>
                    <a:cubicBezTo>
                      <a:pt x="5048" y="3859"/>
                      <a:pt x="4652" y="3504"/>
                      <a:pt x="4318" y="3087"/>
                    </a:cubicBezTo>
                    <a:cubicBezTo>
                      <a:pt x="3546" y="2211"/>
                      <a:pt x="2899" y="1210"/>
                      <a:pt x="1919" y="543"/>
                    </a:cubicBezTo>
                    <a:cubicBezTo>
                      <a:pt x="1398" y="188"/>
                      <a:pt x="751" y="0"/>
                      <a:pt x="12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7" name="Google Shape;1427;p16"/>
              <p:cNvSpPr/>
              <p:nvPr/>
            </p:nvSpPr>
            <p:spPr>
              <a:xfrm>
                <a:off x="1402025" y="3268300"/>
                <a:ext cx="169450" cy="144025"/>
              </a:xfrm>
              <a:custGeom>
                <a:avLst/>
                <a:gdLst/>
                <a:ahLst/>
                <a:cxnLst/>
                <a:rect l="l" t="t" r="r" b="b"/>
                <a:pathLst>
                  <a:path w="6778" h="5761" extrusionOk="0">
                    <a:moveTo>
                      <a:pt x="128" y="0"/>
                    </a:moveTo>
                    <a:cubicBezTo>
                      <a:pt x="81" y="0"/>
                      <a:pt x="1" y="66"/>
                      <a:pt x="19" y="66"/>
                    </a:cubicBezTo>
                    <a:lnTo>
                      <a:pt x="19" y="87"/>
                    </a:lnTo>
                    <a:cubicBezTo>
                      <a:pt x="2188" y="1130"/>
                      <a:pt x="3044" y="3633"/>
                      <a:pt x="4921" y="5010"/>
                    </a:cubicBezTo>
                    <a:cubicBezTo>
                      <a:pt x="5421" y="5406"/>
                      <a:pt x="6026" y="5656"/>
                      <a:pt x="6673" y="5760"/>
                    </a:cubicBezTo>
                    <a:cubicBezTo>
                      <a:pt x="6714" y="5740"/>
                      <a:pt x="6756" y="5719"/>
                      <a:pt x="6777" y="5677"/>
                    </a:cubicBezTo>
                    <a:cubicBezTo>
                      <a:pt x="6235" y="5552"/>
                      <a:pt x="5713" y="5322"/>
                      <a:pt x="5234" y="5010"/>
                    </a:cubicBezTo>
                    <a:cubicBezTo>
                      <a:pt x="4754" y="4676"/>
                      <a:pt x="4316" y="4279"/>
                      <a:pt x="3940" y="3821"/>
                    </a:cubicBezTo>
                    <a:cubicBezTo>
                      <a:pt x="3148" y="2945"/>
                      <a:pt x="2543" y="1943"/>
                      <a:pt x="1709" y="1109"/>
                    </a:cubicBezTo>
                    <a:cubicBezTo>
                      <a:pt x="1250" y="650"/>
                      <a:pt x="728" y="275"/>
                      <a:pt x="144" y="4"/>
                    </a:cubicBezTo>
                    <a:cubicBezTo>
                      <a:pt x="140" y="1"/>
                      <a:pt x="134" y="0"/>
                      <a:pt x="1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8" name="Google Shape;1428;p16"/>
              <p:cNvSpPr/>
              <p:nvPr/>
            </p:nvSpPr>
            <p:spPr>
              <a:xfrm>
                <a:off x="1285175" y="3296200"/>
                <a:ext cx="141850" cy="139500"/>
              </a:xfrm>
              <a:custGeom>
                <a:avLst/>
                <a:gdLst/>
                <a:ahLst/>
                <a:cxnLst/>
                <a:rect l="l" t="t" r="r" b="b"/>
                <a:pathLst>
                  <a:path w="5674" h="5580" extrusionOk="0">
                    <a:moveTo>
                      <a:pt x="11" y="0"/>
                    </a:moveTo>
                    <a:cubicBezTo>
                      <a:pt x="1" y="0"/>
                      <a:pt x="14" y="10"/>
                      <a:pt x="63" y="35"/>
                    </a:cubicBezTo>
                    <a:lnTo>
                      <a:pt x="63" y="14"/>
                    </a:lnTo>
                    <a:cubicBezTo>
                      <a:pt x="37" y="5"/>
                      <a:pt x="18" y="0"/>
                      <a:pt x="11" y="0"/>
                    </a:cubicBezTo>
                    <a:close/>
                    <a:moveTo>
                      <a:pt x="63" y="14"/>
                    </a:moveTo>
                    <a:cubicBezTo>
                      <a:pt x="82" y="22"/>
                      <a:pt x="101" y="29"/>
                      <a:pt x="120" y="37"/>
                    </a:cubicBezTo>
                    <a:lnTo>
                      <a:pt x="120" y="37"/>
                    </a:lnTo>
                    <a:cubicBezTo>
                      <a:pt x="101" y="29"/>
                      <a:pt x="82" y="21"/>
                      <a:pt x="63" y="14"/>
                    </a:cubicBezTo>
                    <a:close/>
                    <a:moveTo>
                      <a:pt x="120" y="37"/>
                    </a:moveTo>
                    <a:cubicBezTo>
                      <a:pt x="1168" y="473"/>
                      <a:pt x="1740" y="1638"/>
                      <a:pt x="2211" y="2621"/>
                    </a:cubicBezTo>
                    <a:cubicBezTo>
                      <a:pt x="2670" y="3602"/>
                      <a:pt x="3191" y="4686"/>
                      <a:pt x="4213" y="5228"/>
                    </a:cubicBezTo>
                    <a:cubicBezTo>
                      <a:pt x="4553" y="5466"/>
                      <a:pt x="4962" y="5580"/>
                      <a:pt x="5384" y="5580"/>
                    </a:cubicBezTo>
                    <a:cubicBezTo>
                      <a:pt x="5480" y="5580"/>
                      <a:pt x="5577" y="5574"/>
                      <a:pt x="5673" y="5562"/>
                    </a:cubicBezTo>
                    <a:cubicBezTo>
                      <a:pt x="5673" y="5562"/>
                      <a:pt x="5597" y="5516"/>
                      <a:pt x="5562" y="5516"/>
                    </a:cubicBezTo>
                    <a:cubicBezTo>
                      <a:pt x="5556" y="5516"/>
                      <a:pt x="5551" y="5517"/>
                      <a:pt x="5548" y="5520"/>
                    </a:cubicBezTo>
                    <a:cubicBezTo>
                      <a:pt x="5496" y="5524"/>
                      <a:pt x="5444" y="5526"/>
                      <a:pt x="5392" y="5526"/>
                    </a:cubicBezTo>
                    <a:cubicBezTo>
                      <a:pt x="5132" y="5526"/>
                      <a:pt x="4874" y="5482"/>
                      <a:pt x="4631" y="5395"/>
                    </a:cubicBezTo>
                    <a:cubicBezTo>
                      <a:pt x="4339" y="5291"/>
                      <a:pt x="4088" y="5124"/>
                      <a:pt x="3880" y="4936"/>
                    </a:cubicBezTo>
                    <a:cubicBezTo>
                      <a:pt x="3463" y="4561"/>
                      <a:pt x="3129" y="4123"/>
                      <a:pt x="2879" y="3622"/>
                    </a:cubicBezTo>
                    <a:cubicBezTo>
                      <a:pt x="2378" y="2705"/>
                      <a:pt x="2023" y="1662"/>
                      <a:pt x="1293" y="869"/>
                    </a:cubicBezTo>
                    <a:cubicBezTo>
                      <a:pt x="973" y="489"/>
                      <a:pt x="576" y="224"/>
                      <a:pt x="120" y="3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9" name="Google Shape;1429;p16"/>
              <p:cNvSpPr/>
              <p:nvPr/>
            </p:nvSpPr>
            <p:spPr>
              <a:xfrm>
                <a:off x="1173575" y="3328875"/>
                <a:ext cx="109525" cy="85525"/>
              </a:xfrm>
              <a:custGeom>
                <a:avLst/>
                <a:gdLst/>
                <a:ahLst/>
                <a:cxnLst/>
                <a:rect l="l" t="t" r="r" b="b"/>
                <a:pathLst>
                  <a:path w="4381" h="3421" extrusionOk="0">
                    <a:moveTo>
                      <a:pt x="84" y="0"/>
                    </a:moveTo>
                    <a:lnTo>
                      <a:pt x="1" y="104"/>
                    </a:lnTo>
                    <a:cubicBezTo>
                      <a:pt x="710" y="647"/>
                      <a:pt x="1440" y="1189"/>
                      <a:pt x="2149" y="1752"/>
                    </a:cubicBezTo>
                    <a:cubicBezTo>
                      <a:pt x="2504" y="2023"/>
                      <a:pt x="2858" y="2295"/>
                      <a:pt x="3213" y="2566"/>
                    </a:cubicBezTo>
                    <a:lnTo>
                      <a:pt x="3734" y="3004"/>
                    </a:lnTo>
                    <a:cubicBezTo>
                      <a:pt x="3901" y="3150"/>
                      <a:pt x="4089" y="3296"/>
                      <a:pt x="4276" y="3421"/>
                    </a:cubicBezTo>
                    <a:cubicBezTo>
                      <a:pt x="4276" y="3421"/>
                      <a:pt x="4381" y="3317"/>
                      <a:pt x="4381" y="3296"/>
                    </a:cubicBezTo>
                    <a:cubicBezTo>
                      <a:pt x="4235" y="3129"/>
                      <a:pt x="4068" y="2983"/>
                      <a:pt x="3880" y="2837"/>
                    </a:cubicBezTo>
                    <a:cubicBezTo>
                      <a:pt x="3692" y="2691"/>
                      <a:pt x="3526" y="2545"/>
                      <a:pt x="3338" y="2420"/>
                    </a:cubicBezTo>
                    <a:cubicBezTo>
                      <a:pt x="3004" y="2128"/>
                      <a:pt x="2650" y="1856"/>
                      <a:pt x="2295" y="1585"/>
                    </a:cubicBezTo>
                    <a:cubicBezTo>
                      <a:pt x="1586" y="1043"/>
                      <a:pt x="835" y="501"/>
                      <a:pt x="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0" name="Google Shape;1430;p16"/>
              <p:cNvSpPr/>
              <p:nvPr/>
            </p:nvSpPr>
            <p:spPr>
              <a:xfrm>
                <a:off x="911825" y="4045850"/>
                <a:ext cx="330600" cy="78725"/>
              </a:xfrm>
              <a:custGeom>
                <a:avLst/>
                <a:gdLst/>
                <a:ahLst/>
                <a:cxnLst/>
                <a:rect l="l" t="t" r="r" b="b"/>
                <a:pathLst>
                  <a:path w="13224" h="3149" extrusionOk="0">
                    <a:moveTo>
                      <a:pt x="13099" y="0"/>
                    </a:moveTo>
                    <a:lnTo>
                      <a:pt x="125" y="438"/>
                    </a:lnTo>
                    <a:cubicBezTo>
                      <a:pt x="146" y="1127"/>
                      <a:pt x="0" y="1711"/>
                      <a:pt x="146" y="2399"/>
                    </a:cubicBezTo>
                    <a:cubicBezTo>
                      <a:pt x="209" y="2628"/>
                      <a:pt x="2169" y="2879"/>
                      <a:pt x="2440" y="2920"/>
                    </a:cubicBezTo>
                    <a:cubicBezTo>
                      <a:pt x="3275" y="3045"/>
                      <a:pt x="4130" y="3129"/>
                      <a:pt x="4985" y="3129"/>
                    </a:cubicBezTo>
                    <a:cubicBezTo>
                      <a:pt x="5626" y="3139"/>
                      <a:pt x="6266" y="3148"/>
                      <a:pt x="6906" y="3148"/>
                    </a:cubicBezTo>
                    <a:cubicBezTo>
                      <a:pt x="8869" y="3148"/>
                      <a:pt x="10825" y="3063"/>
                      <a:pt x="12744" y="2670"/>
                    </a:cubicBezTo>
                    <a:cubicBezTo>
                      <a:pt x="13224" y="2587"/>
                      <a:pt x="13057" y="2128"/>
                      <a:pt x="13057" y="1752"/>
                    </a:cubicBezTo>
                    <a:cubicBezTo>
                      <a:pt x="13078" y="1168"/>
                      <a:pt x="13099" y="584"/>
                      <a:pt x="130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1" name="Google Shape;1431;p16"/>
              <p:cNvSpPr/>
              <p:nvPr/>
            </p:nvSpPr>
            <p:spPr>
              <a:xfrm>
                <a:off x="653700" y="3549450"/>
                <a:ext cx="850500" cy="551275"/>
              </a:xfrm>
              <a:custGeom>
                <a:avLst/>
                <a:gdLst/>
                <a:ahLst/>
                <a:cxnLst/>
                <a:rect l="l" t="t" r="r" b="b"/>
                <a:pathLst>
                  <a:path w="34020" h="22051" extrusionOk="0">
                    <a:moveTo>
                      <a:pt x="29583" y="0"/>
                    </a:moveTo>
                    <a:cubicBezTo>
                      <a:pt x="28943" y="0"/>
                      <a:pt x="28276" y="104"/>
                      <a:pt x="27720" y="104"/>
                    </a:cubicBezTo>
                    <a:lnTo>
                      <a:pt x="4589" y="125"/>
                    </a:lnTo>
                    <a:cubicBezTo>
                      <a:pt x="3943" y="125"/>
                      <a:pt x="3254" y="146"/>
                      <a:pt x="2754" y="542"/>
                    </a:cubicBezTo>
                    <a:cubicBezTo>
                      <a:pt x="1356" y="1668"/>
                      <a:pt x="3672" y="2315"/>
                      <a:pt x="3567" y="3379"/>
                    </a:cubicBezTo>
                    <a:cubicBezTo>
                      <a:pt x="3505" y="3921"/>
                      <a:pt x="2274" y="4922"/>
                      <a:pt x="1940" y="5423"/>
                    </a:cubicBezTo>
                    <a:cubicBezTo>
                      <a:pt x="918" y="6945"/>
                      <a:pt x="313" y="8697"/>
                      <a:pt x="167" y="10533"/>
                    </a:cubicBezTo>
                    <a:cubicBezTo>
                      <a:pt x="147" y="10637"/>
                      <a:pt x="147" y="10742"/>
                      <a:pt x="147" y="10846"/>
                    </a:cubicBezTo>
                    <a:cubicBezTo>
                      <a:pt x="1" y="15163"/>
                      <a:pt x="3004" y="18438"/>
                      <a:pt x="6821" y="20127"/>
                    </a:cubicBezTo>
                    <a:cubicBezTo>
                      <a:pt x="9866" y="21483"/>
                      <a:pt x="13349" y="22005"/>
                      <a:pt x="16666" y="22046"/>
                    </a:cubicBezTo>
                    <a:cubicBezTo>
                      <a:pt x="16841" y="22049"/>
                      <a:pt x="17018" y="22050"/>
                      <a:pt x="17199" y="22050"/>
                    </a:cubicBezTo>
                    <a:cubicBezTo>
                      <a:pt x="19840" y="22050"/>
                      <a:pt x="23061" y="21753"/>
                      <a:pt x="25989" y="20816"/>
                    </a:cubicBezTo>
                    <a:cubicBezTo>
                      <a:pt x="29639" y="19669"/>
                      <a:pt x="32810" y="17478"/>
                      <a:pt x="33748" y="13662"/>
                    </a:cubicBezTo>
                    <a:cubicBezTo>
                      <a:pt x="33936" y="12890"/>
                      <a:pt x="34019" y="12076"/>
                      <a:pt x="34019" y="11284"/>
                    </a:cubicBezTo>
                    <a:cubicBezTo>
                      <a:pt x="34019" y="9386"/>
                      <a:pt x="33498" y="7529"/>
                      <a:pt x="32518" y="5903"/>
                    </a:cubicBezTo>
                    <a:cubicBezTo>
                      <a:pt x="32121" y="5256"/>
                      <a:pt x="30390" y="3525"/>
                      <a:pt x="30640" y="2753"/>
                    </a:cubicBezTo>
                    <a:cubicBezTo>
                      <a:pt x="30912" y="1981"/>
                      <a:pt x="31934" y="2127"/>
                      <a:pt x="31746" y="1126"/>
                    </a:cubicBezTo>
                    <a:cubicBezTo>
                      <a:pt x="31662" y="542"/>
                      <a:pt x="31183" y="375"/>
                      <a:pt x="30703" y="167"/>
                    </a:cubicBezTo>
                    <a:cubicBezTo>
                      <a:pt x="30361" y="40"/>
                      <a:pt x="29977" y="0"/>
                      <a:pt x="295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2" name="Google Shape;1432;p16"/>
              <p:cNvSpPr/>
              <p:nvPr/>
            </p:nvSpPr>
            <p:spPr>
              <a:xfrm>
                <a:off x="656825" y="3549450"/>
                <a:ext cx="847375" cy="388125"/>
              </a:xfrm>
              <a:custGeom>
                <a:avLst/>
                <a:gdLst/>
                <a:ahLst/>
                <a:cxnLst/>
                <a:rect l="l" t="t" r="r" b="b"/>
                <a:pathLst>
                  <a:path w="33895" h="15525" extrusionOk="0">
                    <a:moveTo>
                      <a:pt x="29453" y="0"/>
                    </a:moveTo>
                    <a:cubicBezTo>
                      <a:pt x="28808" y="0"/>
                      <a:pt x="28138" y="104"/>
                      <a:pt x="27595" y="104"/>
                    </a:cubicBezTo>
                    <a:lnTo>
                      <a:pt x="4443" y="125"/>
                    </a:lnTo>
                    <a:cubicBezTo>
                      <a:pt x="3818" y="125"/>
                      <a:pt x="3129" y="146"/>
                      <a:pt x="2629" y="542"/>
                    </a:cubicBezTo>
                    <a:cubicBezTo>
                      <a:pt x="1210" y="1668"/>
                      <a:pt x="3547" y="2315"/>
                      <a:pt x="3421" y="3379"/>
                    </a:cubicBezTo>
                    <a:cubicBezTo>
                      <a:pt x="3380" y="3921"/>
                      <a:pt x="2149" y="4922"/>
                      <a:pt x="1815" y="5423"/>
                    </a:cubicBezTo>
                    <a:cubicBezTo>
                      <a:pt x="772" y="6945"/>
                      <a:pt x="168" y="8697"/>
                      <a:pt x="22" y="10533"/>
                    </a:cubicBezTo>
                    <a:cubicBezTo>
                      <a:pt x="1" y="10637"/>
                      <a:pt x="1" y="10742"/>
                      <a:pt x="1" y="10846"/>
                    </a:cubicBezTo>
                    <a:cubicBezTo>
                      <a:pt x="1148" y="11722"/>
                      <a:pt x="2378" y="12473"/>
                      <a:pt x="3693" y="13036"/>
                    </a:cubicBezTo>
                    <a:cubicBezTo>
                      <a:pt x="7655" y="14788"/>
                      <a:pt x="12119" y="15455"/>
                      <a:pt x="16416" y="15518"/>
                    </a:cubicBezTo>
                    <a:cubicBezTo>
                      <a:pt x="16667" y="15522"/>
                      <a:pt x="16924" y="15525"/>
                      <a:pt x="17185" y="15525"/>
                    </a:cubicBezTo>
                    <a:cubicBezTo>
                      <a:pt x="20561" y="15525"/>
                      <a:pt x="24693" y="15133"/>
                      <a:pt x="28430" y="13933"/>
                    </a:cubicBezTo>
                    <a:cubicBezTo>
                      <a:pt x="30369" y="13349"/>
                      <a:pt x="32226" y="12452"/>
                      <a:pt x="33894" y="11284"/>
                    </a:cubicBezTo>
                    <a:cubicBezTo>
                      <a:pt x="33894" y="9386"/>
                      <a:pt x="33373" y="7529"/>
                      <a:pt x="32393" y="5903"/>
                    </a:cubicBezTo>
                    <a:cubicBezTo>
                      <a:pt x="31996" y="5256"/>
                      <a:pt x="30244" y="3525"/>
                      <a:pt x="30515" y="2753"/>
                    </a:cubicBezTo>
                    <a:cubicBezTo>
                      <a:pt x="30766" y="1981"/>
                      <a:pt x="31788" y="2127"/>
                      <a:pt x="31621" y="1126"/>
                    </a:cubicBezTo>
                    <a:cubicBezTo>
                      <a:pt x="31517" y="542"/>
                      <a:pt x="31058" y="375"/>
                      <a:pt x="30578" y="167"/>
                    </a:cubicBezTo>
                    <a:cubicBezTo>
                      <a:pt x="30236" y="40"/>
                      <a:pt x="29849" y="0"/>
                      <a:pt x="2945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3" name="Google Shape;1433;p16"/>
              <p:cNvSpPr/>
              <p:nvPr/>
            </p:nvSpPr>
            <p:spPr>
              <a:xfrm>
                <a:off x="690725" y="3549575"/>
                <a:ext cx="822325" cy="551150"/>
              </a:xfrm>
              <a:custGeom>
                <a:avLst/>
                <a:gdLst/>
                <a:ahLst/>
                <a:cxnLst/>
                <a:rect l="l" t="t" r="r" b="b"/>
                <a:pathLst>
                  <a:path w="32893" h="22046" extrusionOk="0">
                    <a:moveTo>
                      <a:pt x="28087" y="0"/>
                    </a:moveTo>
                    <a:cubicBezTo>
                      <a:pt x="27459" y="0"/>
                      <a:pt x="26803" y="99"/>
                      <a:pt x="26260" y="99"/>
                    </a:cubicBezTo>
                    <a:lnTo>
                      <a:pt x="24049" y="99"/>
                    </a:lnTo>
                    <a:cubicBezTo>
                      <a:pt x="24383" y="516"/>
                      <a:pt x="24717" y="913"/>
                      <a:pt x="24863" y="1142"/>
                    </a:cubicBezTo>
                    <a:cubicBezTo>
                      <a:pt x="26260" y="3457"/>
                      <a:pt x="26698" y="6252"/>
                      <a:pt x="26073" y="8901"/>
                    </a:cubicBezTo>
                    <a:cubicBezTo>
                      <a:pt x="25155" y="12718"/>
                      <a:pt x="21964" y="14887"/>
                      <a:pt x="18313" y="16055"/>
                    </a:cubicBezTo>
                    <a:cubicBezTo>
                      <a:pt x="15385" y="16992"/>
                      <a:pt x="12164" y="17290"/>
                      <a:pt x="9523" y="17290"/>
                    </a:cubicBezTo>
                    <a:cubicBezTo>
                      <a:pt x="9343" y="17290"/>
                      <a:pt x="9165" y="17288"/>
                      <a:pt x="8990" y="17286"/>
                    </a:cubicBezTo>
                    <a:cubicBezTo>
                      <a:pt x="5966" y="17223"/>
                      <a:pt x="2837" y="16785"/>
                      <a:pt x="0" y="15701"/>
                    </a:cubicBezTo>
                    <a:lnTo>
                      <a:pt x="0" y="15701"/>
                    </a:lnTo>
                    <a:cubicBezTo>
                      <a:pt x="1210" y="17640"/>
                      <a:pt x="3129" y="19142"/>
                      <a:pt x="5340" y="20102"/>
                    </a:cubicBezTo>
                    <a:cubicBezTo>
                      <a:pt x="8406" y="21457"/>
                      <a:pt x="11868" y="21979"/>
                      <a:pt x="15185" y="22041"/>
                    </a:cubicBezTo>
                    <a:cubicBezTo>
                      <a:pt x="15350" y="22044"/>
                      <a:pt x="15518" y="22045"/>
                      <a:pt x="15689" y="22045"/>
                    </a:cubicBezTo>
                    <a:cubicBezTo>
                      <a:pt x="18338" y="22045"/>
                      <a:pt x="21589" y="21732"/>
                      <a:pt x="24508" y="20811"/>
                    </a:cubicBezTo>
                    <a:cubicBezTo>
                      <a:pt x="28158" y="19643"/>
                      <a:pt x="31350" y="17473"/>
                      <a:pt x="32267" y="13657"/>
                    </a:cubicBezTo>
                    <a:cubicBezTo>
                      <a:pt x="32893" y="11008"/>
                      <a:pt x="32455" y="8234"/>
                      <a:pt x="31058" y="5898"/>
                    </a:cubicBezTo>
                    <a:cubicBezTo>
                      <a:pt x="30661" y="5251"/>
                      <a:pt x="28930" y="3541"/>
                      <a:pt x="29180" y="2769"/>
                    </a:cubicBezTo>
                    <a:cubicBezTo>
                      <a:pt x="29410" y="1976"/>
                      <a:pt x="30453" y="2122"/>
                      <a:pt x="30286" y="1121"/>
                    </a:cubicBezTo>
                    <a:cubicBezTo>
                      <a:pt x="30181" y="537"/>
                      <a:pt x="29702" y="370"/>
                      <a:pt x="29243" y="183"/>
                    </a:cubicBezTo>
                    <a:cubicBezTo>
                      <a:pt x="28897" y="42"/>
                      <a:pt x="28498" y="0"/>
                      <a:pt x="2808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4" name="Google Shape;1434;p16"/>
              <p:cNvSpPr/>
              <p:nvPr/>
            </p:nvSpPr>
            <p:spPr>
              <a:xfrm>
                <a:off x="717100" y="3546300"/>
                <a:ext cx="540975" cy="31850"/>
              </a:xfrm>
              <a:custGeom>
                <a:avLst/>
                <a:gdLst/>
                <a:ahLst/>
                <a:cxnLst/>
                <a:rect l="l" t="t" r="r" b="b"/>
                <a:pathLst>
                  <a:path w="21639" h="1274" extrusionOk="0">
                    <a:moveTo>
                      <a:pt x="8477" y="1"/>
                    </a:moveTo>
                    <a:cubicBezTo>
                      <a:pt x="6830" y="1"/>
                      <a:pt x="5182" y="22"/>
                      <a:pt x="3555" y="42"/>
                    </a:cubicBezTo>
                    <a:cubicBezTo>
                      <a:pt x="3313" y="42"/>
                      <a:pt x="3059" y="37"/>
                      <a:pt x="2800" y="37"/>
                    </a:cubicBezTo>
                    <a:cubicBezTo>
                      <a:pt x="1828" y="37"/>
                      <a:pt x="789" y="115"/>
                      <a:pt x="113" y="856"/>
                    </a:cubicBezTo>
                    <a:cubicBezTo>
                      <a:pt x="0" y="969"/>
                      <a:pt x="100" y="1132"/>
                      <a:pt x="228" y="1132"/>
                    </a:cubicBezTo>
                    <a:cubicBezTo>
                      <a:pt x="266" y="1132"/>
                      <a:pt x="305" y="1118"/>
                      <a:pt x="343" y="1085"/>
                    </a:cubicBezTo>
                    <a:cubicBezTo>
                      <a:pt x="781" y="710"/>
                      <a:pt x="1386" y="647"/>
                      <a:pt x="1949" y="626"/>
                    </a:cubicBezTo>
                    <a:cubicBezTo>
                      <a:pt x="2056" y="623"/>
                      <a:pt x="2163" y="621"/>
                      <a:pt x="2270" y="621"/>
                    </a:cubicBezTo>
                    <a:cubicBezTo>
                      <a:pt x="2747" y="621"/>
                      <a:pt x="3224" y="655"/>
                      <a:pt x="3701" y="689"/>
                    </a:cubicBezTo>
                    <a:cubicBezTo>
                      <a:pt x="5161" y="731"/>
                      <a:pt x="6621" y="793"/>
                      <a:pt x="8102" y="856"/>
                    </a:cubicBezTo>
                    <a:cubicBezTo>
                      <a:pt x="11168" y="981"/>
                      <a:pt x="14213" y="1085"/>
                      <a:pt x="17279" y="1210"/>
                    </a:cubicBezTo>
                    <a:cubicBezTo>
                      <a:pt x="18030" y="1231"/>
                      <a:pt x="18802" y="1252"/>
                      <a:pt x="19553" y="1273"/>
                    </a:cubicBezTo>
                    <a:lnTo>
                      <a:pt x="20617" y="1273"/>
                    </a:lnTo>
                    <a:cubicBezTo>
                      <a:pt x="21013" y="1273"/>
                      <a:pt x="21472" y="1273"/>
                      <a:pt x="21597" y="793"/>
                    </a:cubicBezTo>
                    <a:cubicBezTo>
                      <a:pt x="21639" y="480"/>
                      <a:pt x="21451" y="168"/>
                      <a:pt x="21117" y="84"/>
                    </a:cubicBezTo>
                    <a:cubicBezTo>
                      <a:pt x="20973" y="42"/>
                      <a:pt x="20809" y="30"/>
                      <a:pt x="20639" y="30"/>
                    </a:cubicBezTo>
                    <a:cubicBezTo>
                      <a:pt x="20441" y="30"/>
                      <a:pt x="20235" y="46"/>
                      <a:pt x="20047" y="46"/>
                    </a:cubicBezTo>
                    <a:cubicBezTo>
                      <a:pt x="19999" y="46"/>
                      <a:pt x="19953" y="45"/>
                      <a:pt x="19907" y="42"/>
                    </a:cubicBezTo>
                    <a:cubicBezTo>
                      <a:pt x="19157" y="42"/>
                      <a:pt x="18385" y="22"/>
                      <a:pt x="17634" y="22"/>
                    </a:cubicBezTo>
                    <a:lnTo>
                      <a:pt x="8477" y="1"/>
                    </a:lnTo>
                    <a:close/>
                  </a:path>
                </a:pathLst>
              </a:custGeom>
              <a:solidFill>
                <a:srgbClr val="EFC0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5" name="Google Shape;1435;p16"/>
              <p:cNvSpPr/>
              <p:nvPr/>
            </p:nvSpPr>
            <p:spPr>
              <a:xfrm>
                <a:off x="1265875" y="3547875"/>
                <a:ext cx="59475" cy="26625"/>
              </a:xfrm>
              <a:custGeom>
                <a:avLst/>
                <a:gdLst/>
                <a:ahLst/>
                <a:cxnLst/>
                <a:rect l="l" t="t" r="r" b="b"/>
                <a:pathLst>
                  <a:path w="2379" h="1065" extrusionOk="0">
                    <a:moveTo>
                      <a:pt x="1857" y="0"/>
                    </a:moveTo>
                    <a:cubicBezTo>
                      <a:pt x="1732" y="0"/>
                      <a:pt x="1606" y="0"/>
                      <a:pt x="1481" y="21"/>
                    </a:cubicBezTo>
                    <a:lnTo>
                      <a:pt x="1148" y="63"/>
                    </a:lnTo>
                    <a:cubicBezTo>
                      <a:pt x="981" y="63"/>
                      <a:pt x="835" y="84"/>
                      <a:pt x="689" y="105"/>
                    </a:cubicBezTo>
                    <a:cubicBezTo>
                      <a:pt x="543" y="146"/>
                      <a:pt x="418" y="209"/>
                      <a:pt x="292" y="271"/>
                    </a:cubicBezTo>
                    <a:cubicBezTo>
                      <a:pt x="0" y="459"/>
                      <a:pt x="63" y="876"/>
                      <a:pt x="397" y="981"/>
                    </a:cubicBezTo>
                    <a:cubicBezTo>
                      <a:pt x="522" y="1022"/>
                      <a:pt x="668" y="1064"/>
                      <a:pt x="814" y="1064"/>
                    </a:cubicBezTo>
                    <a:cubicBezTo>
                      <a:pt x="939" y="1064"/>
                      <a:pt x="1043" y="1064"/>
                      <a:pt x="1168" y="1043"/>
                    </a:cubicBezTo>
                    <a:lnTo>
                      <a:pt x="1523" y="1022"/>
                    </a:lnTo>
                    <a:cubicBezTo>
                      <a:pt x="1669" y="1022"/>
                      <a:pt x="1836" y="1001"/>
                      <a:pt x="1982" y="960"/>
                    </a:cubicBezTo>
                    <a:cubicBezTo>
                      <a:pt x="2211" y="897"/>
                      <a:pt x="2378" y="668"/>
                      <a:pt x="2337" y="417"/>
                    </a:cubicBezTo>
                    <a:cubicBezTo>
                      <a:pt x="2295" y="188"/>
                      <a:pt x="2086" y="0"/>
                      <a:pt x="1857" y="0"/>
                    </a:cubicBezTo>
                    <a:close/>
                  </a:path>
                </a:pathLst>
              </a:custGeom>
              <a:solidFill>
                <a:srgbClr val="EFC0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6" name="Google Shape;1436;p16"/>
              <p:cNvSpPr/>
              <p:nvPr/>
            </p:nvSpPr>
            <p:spPr>
              <a:xfrm>
                <a:off x="700804" y="3724050"/>
                <a:ext cx="74225" cy="236075"/>
              </a:xfrm>
              <a:custGeom>
                <a:avLst/>
                <a:gdLst/>
                <a:ahLst/>
                <a:cxnLst/>
                <a:rect l="l" t="t" r="r" b="b"/>
                <a:pathLst>
                  <a:path w="2969" h="9443" extrusionOk="0">
                    <a:moveTo>
                      <a:pt x="2240" y="1"/>
                    </a:moveTo>
                    <a:cubicBezTo>
                      <a:pt x="2159" y="1"/>
                      <a:pt x="2078" y="21"/>
                      <a:pt x="2003" y="66"/>
                    </a:cubicBezTo>
                    <a:cubicBezTo>
                      <a:pt x="1293" y="483"/>
                      <a:pt x="772" y="1317"/>
                      <a:pt x="480" y="2068"/>
                    </a:cubicBezTo>
                    <a:cubicBezTo>
                      <a:pt x="188" y="2819"/>
                      <a:pt x="21" y="3632"/>
                      <a:pt x="21" y="4467"/>
                    </a:cubicBezTo>
                    <a:cubicBezTo>
                      <a:pt x="0" y="5301"/>
                      <a:pt x="125" y="6135"/>
                      <a:pt x="355" y="6949"/>
                    </a:cubicBezTo>
                    <a:cubicBezTo>
                      <a:pt x="584" y="7762"/>
                      <a:pt x="960" y="8555"/>
                      <a:pt x="1502" y="9222"/>
                    </a:cubicBezTo>
                    <a:cubicBezTo>
                      <a:pt x="1638" y="9369"/>
                      <a:pt x="1822" y="9442"/>
                      <a:pt x="2009" y="9442"/>
                    </a:cubicBezTo>
                    <a:cubicBezTo>
                      <a:pt x="2168" y="9442"/>
                      <a:pt x="2328" y="9390"/>
                      <a:pt x="2462" y="9285"/>
                    </a:cubicBezTo>
                    <a:cubicBezTo>
                      <a:pt x="2754" y="9055"/>
                      <a:pt x="2837" y="8638"/>
                      <a:pt x="2670" y="8325"/>
                    </a:cubicBezTo>
                    <a:cubicBezTo>
                      <a:pt x="2503" y="8012"/>
                      <a:pt x="2316" y="7741"/>
                      <a:pt x="2169" y="7428"/>
                    </a:cubicBezTo>
                    <a:cubicBezTo>
                      <a:pt x="2044" y="7136"/>
                      <a:pt x="1919" y="6844"/>
                      <a:pt x="1836" y="6532"/>
                    </a:cubicBezTo>
                    <a:cubicBezTo>
                      <a:pt x="1627" y="5885"/>
                      <a:pt x="1502" y="5197"/>
                      <a:pt x="1460" y="4508"/>
                    </a:cubicBezTo>
                    <a:cubicBezTo>
                      <a:pt x="1419" y="3862"/>
                      <a:pt x="1502" y="3194"/>
                      <a:pt x="1690" y="2548"/>
                    </a:cubicBezTo>
                    <a:cubicBezTo>
                      <a:pt x="1773" y="2235"/>
                      <a:pt x="1919" y="1943"/>
                      <a:pt x="2065" y="1651"/>
                    </a:cubicBezTo>
                    <a:cubicBezTo>
                      <a:pt x="2253" y="1338"/>
                      <a:pt x="2503" y="1088"/>
                      <a:pt x="2712" y="775"/>
                    </a:cubicBezTo>
                    <a:cubicBezTo>
                      <a:pt x="2968" y="416"/>
                      <a:pt x="2608" y="1"/>
                      <a:pt x="22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7" name="Google Shape;1437;p16"/>
              <p:cNvSpPr/>
              <p:nvPr/>
            </p:nvSpPr>
            <p:spPr>
              <a:xfrm>
                <a:off x="714200" y="3528050"/>
                <a:ext cx="733675" cy="83450"/>
              </a:xfrm>
              <a:custGeom>
                <a:avLst/>
                <a:gdLst/>
                <a:ahLst/>
                <a:cxnLst/>
                <a:rect l="l" t="t" r="r" b="b"/>
                <a:pathLst>
                  <a:path w="29347" h="3338" extrusionOk="0">
                    <a:moveTo>
                      <a:pt x="12327" y="1"/>
                    </a:moveTo>
                    <a:lnTo>
                      <a:pt x="10950" y="42"/>
                    </a:lnTo>
                    <a:cubicBezTo>
                      <a:pt x="4651" y="230"/>
                      <a:pt x="0" y="856"/>
                      <a:pt x="0" y="1669"/>
                    </a:cubicBezTo>
                    <a:cubicBezTo>
                      <a:pt x="0" y="2483"/>
                      <a:pt x="5048" y="3150"/>
                      <a:pt x="11743" y="3317"/>
                    </a:cubicBezTo>
                    <a:lnTo>
                      <a:pt x="12828" y="3338"/>
                    </a:lnTo>
                    <a:lnTo>
                      <a:pt x="15852" y="3338"/>
                    </a:lnTo>
                    <a:cubicBezTo>
                      <a:pt x="16186" y="3338"/>
                      <a:pt x="16519" y="3317"/>
                      <a:pt x="16853" y="3317"/>
                    </a:cubicBezTo>
                    <a:lnTo>
                      <a:pt x="17437" y="3317"/>
                    </a:lnTo>
                    <a:cubicBezTo>
                      <a:pt x="24216" y="3171"/>
                      <a:pt x="29347" y="2483"/>
                      <a:pt x="29347" y="1669"/>
                    </a:cubicBezTo>
                    <a:cubicBezTo>
                      <a:pt x="29347" y="856"/>
                      <a:pt x="24299" y="188"/>
                      <a:pt x="17625" y="22"/>
                    </a:cubicBezTo>
                    <a:cubicBezTo>
                      <a:pt x="17395" y="22"/>
                      <a:pt x="17187" y="1"/>
                      <a:pt x="1697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8" name="Google Shape;1438;p16"/>
              <p:cNvSpPr/>
              <p:nvPr/>
            </p:nvSpPr>
            <p:spPr>
              <a:xfrm>
                <a:off x="749350" y="3631275"/>
                <a:ext cx="657175" cy="43125"/>
              </a:xfrm>
              <a:custGeom>
                <a:avLst/>
                <a:gdLst/>
                <a:ahLst/>
                <a:cxnLst/>
                <a:rect l="l" t="t" r="r" b="b"/>
                <a:pathLst>
                  <a:path w="26287" h="1725" extrusionOk="0">
                    <a:moveTo>
                      <a:pt x="26083" y="1"/>
                    </a:moveTo>
                    <a:cubicBezTo>
                      <a:pt x="26077" y="1"/>
                      <a:pt x="26070" y="1"/>
                      <a:pt x="26064" y="2"/>
                    </a:cubicBezTo>
                    <a:cubicBezTo>
                      <a:pt x="25229" y="43"/>
                      <a:pt x="24416" y="210"/>
                      <a:pt x="23582" y="356"/>
                    </a:cubicBezTo>
                    <a:cubicBezTo>
                      <a:pt x="22768" y="481"/>
                      <a:pt x="21934" y="586"/>
                      <a:pt x="21099" y="690"/>
                    </a:cubicBezTo>
                    <a:cubicBezTo>
                      <a:pt x="19410" y="898"/>
                      <a:pt x="17741" y="1044"/>
                      <a:pt x="16052" y="1149"/>
                    </a:cubicBezTo>
                    <a:cubicBezTo>
                      <a:pt x="14417" y="1240"/>
                      <a:pt x="12777" y="1287"/>
                      <a:pt x="11137" y="1287"/>
                    </a:cubicBezTo>
                    <a:cubicBezTo>
                      <a:pt x="9409" y="1287"/>
                      <a:pt x="7680" y="1235"/>
                      <a:pt x="5957" y="1128"/>
                    </a:cubicBezTo>
                    <a:cubicBezTo>
                      <a:pt x="4080" y="1003"/>
                      <a:pt x="2182" y="815"/>
                      <a:pt x="388" y="168"/>
                    </a:cubicBezTo>
                    <a:cubicBezTo>
                      <a:pt x="358" y="158"/>
                      <a:pt x="331" y="153"/>
                      <a:pt x="305" y="153"/>
                    </a:cubicBezTo>
                    <a:cubicBezTo>
                      <a:pt x="75" y="153"/>
                      <a:pt x="0" y="533"/>
                      <a:pt x="263" y="627"/>
                    </a:cubicBezTo>
                    <a:lnTo>
                      <a:pt x="242" y="627"/>
                    </a:lnTo>
                    <a:cubicBezTo>
                      <a:pt x="1848" y="1149"/>
                      <a:pt x="3537" y="1441"/>
                      <a:pt x="5227" y="1524"/>
                    </a:cubicBezTo>
                    <a:cubicBezTo>
                      <a:pt x="6895" y="1628"/>
                      <a:pt x="8564" y="1691"/>
                      <a:pt x="10233" y="1712"/>
                    </a:cubicBezTo>
                    <a:cubicBezTo>
                      <a:pt x="10705" y="1720"/>
                      <a:pt x="11177" y="1725"/>
                      <a:pt x="11650" y="1725"/>
                    </a:cubicBezTo>
                    <a:cubicBezTo>
                      <a:pt x="14598" y="1725"/>
                      <a:pt x="17546" y="1559"/>
                      <a:pt x="20495" y="1253"/>
                    </a:cubicBezTo>
                    <a:cubicBezTo>
                      <a:pt x="21412" y="1149"/>
                      <a:pt x="22309" y="1044"/>
                      <a:pt x="23227" y="919"/>
                    </a:cubicBezTo>
                    <a:cubicBezTo>
                      <a:pt x="24207" y="815"/>
                      <a:pt x="25167" y="627"/>
                      <a:pt x="26105" y="356"/>
                    </a:cubicBezTo>
                    <a:cubicBezTo>
                      <a:pt x="26287" y="296"/>
                      <a:pt x="26273" y="1"/>
                      <a:pt x="260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9" name="Google Shape;1439;p16"/>
              <p:cNvSpPr/>
              <p:nvPr/>
            </p:nvSpPr>
            <p:spPr>
              <a:xfrm>
                <a:off x="1096400" y="2074550"/>
                <a:ext cx="486525" cy="542050"/>
              </a:xfrm>
              <a:custGeom>
                <a:avLst/>
                <a:gdLst/>
                <a:ahLst/>
                <a:cxnLst/>
                <a:rect l="l" t="t" r="r" b="b"/>
                <a:pathLst>
                  <a:path w="19461" h="21682" extrusionOk="0">
                    <a:moveTo>
                      <a:pt x="15156" y="0"/>
                    </a:moveTo>
                    <a:cubicBezTo>
                      <a:pt x="14416" y="0"/>
                      <a:pt x="13668" y="124"/>
                      <a:pt x="12953" y="303"/>
                    </a:cubicBezTo>
                    <a:cubicBezTo>
                      <a:pt x="8511" y="1429"/>
                      <a:pt x="4902" y="4892"/>
                      <a:pt x="2817" y="8980"/>
                    </a:cubicBezTo>
                    <a:cubicBezTo>
                      <a:pt x="1732" y="11128"/>
                      <a:pt x="939" y="13422"/>
                      <a:pt x="480" y="15800"/>
                    </a:cubicBezTo>
                    <a:cubicBezTo>
                      <a:pt x="335" y="16487"/>
                      <a:pt x="355" y="21452"/>
                      <a:pt x="3" y="21680"/>
                    </a:cubicBezTo>
                    <a:lnTo>
                      <a:pt x="3" y="21680"/>
                    </a:lnTo>
                    <a:cubicBezTo>
                      <a:pt x="1921" y="20493"/>
                      <a:pt x="3985" y="20305"/>
                      <a:pt x="6029" y="19492"/>
                    </a:cubicBezTo>
                    <a:cubicBezTo>
                      <a:pt x="8573" y="18532"/>
                      <a:pt x="10930" y="17177"/>
                      <a:pt x="13037" y="15466"/>
                    </a:cubicBezTo>
                    <a:cubicBezTo>
                      <a:pt x="16353" y="12692"/>
                      <a:pt x="18835" y="8750"/>
                      <a:pt x="19377" y="4454"/>
                    </a:cubicBezTo>
                    <a:cubicBezTo>
                      <a:pt x="19461" y="3932"/>
                      <a:pt x="19461" y="3432"/>
                      <a:pt x="19377" y="2910"/>
                    </a:cubicBezTo>
                    <a:cubicBezTo>
                      <a:pt x="19127" y="1638"/>
                      <a:pt x="18043" y="637"/>
                      <a:pt x="16791" y="240"/>
                    </a:cubicBezTo>
                    <a:cubicBezTo>
                      <a:pt x="16263" y="70"/>
                      <a:pt x="15712" y="0"/>
                      <a:pt x="15156" y="0"/>
                    </a:cubicBezTo>
                    <a:close/>
                    <a:moveTo>
                      <a:pt x="3" y="21680"/>
                    </a:moveTo>
                    <a:lnTo>
                      <a:pt x="3" y="21680"/>
                    </a:lnTo>
                    <a:cubicBezTo>
                      <a:pt x="2" y="21681"/>
                      <a:pt x="1" y="21681"/>
                      <a:pt x="1" y="21682"/>
                    </a:cubicBezTo>
                    <a:cubicBezTo>
                      <a:pt x="1" y="21681"/>
                      <a:pt x="2" y="21681"/>
                      <a:pt x="3" y="2168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0" name="Google Shape;1440;p16"/>
              <p:cNvSpPr/>
              <p:nvPr/>
            </p:nvSpPr>
            <p:spPr>
              <a:xfrm>
                <a:off x="229775" y="2449725"/>
                <a:ext cx="699800" cy="368125"/>
              </a:xfrm>
              <a:custGeom>
                <a:avLst/>
                <a:gdLst/>
                <a:ahLst/>
                <a:cxnLst/>
                <a:rect l="l" t="t" r="r" b="b"/>
                <a:pathLst>
                  <a:path w="27992" h="14725" extrusionOk="0">
                    <a:moveTo>
                      <a:pt x="7679" y="1"/>
                    </a:moveTo>
                    <a:cubicBezTo>
                      <a:pt x="7050" y="1"/>
                      <a:pt x="6422" y="54"/>
                      <a:pt x="5799" y="167"/>
                    </a:cubicBezTo>
                    <a:cubicBezTo>
                      <a:pt x="3525" y="564"/>
                      <a:pt x="1252" y="1982"/>
                      <a:pt x="605" y="4193"/>
                    </a:cubicBezTo>
                    <a:cubicBezTo>
                      <a:pt x="0" y="6258"/>
                      <a:pt x="960" y="8531"/>
                      <a:pt x="2503" y="10012"/>
                    </a:cubicBezTo>
                    <a:cubicBezTo>
                      <a:pt x="4047" y="11493"/>
                      <a:pt x="6091" y="12327"/>
                      <a:pt x="8135" y="13016"/>
                    </a:cubicBezTo>
                    <a:cubicBezTo>
                      <a:pt x="11222" y="14058"/>
                      <a:pt x="14642" y="14392"/>
                      <a:pt x="17875" y="14601"/>
                    </a:cubicBezTo>
                    <a:cubicBezTo>
                      <a:pt x="19097" y="14688"/>
                      <a:pt x="20308" y="14725"/>
                      <a:pt x="21517" y="14725"/>
                    </a:cubicBezTo>
                    <a:cubicBezTo>
                      <a:pt x="22041" y="14725"/>
                      <a:pt x="22566" y="14718"/>
                      <a:pt x="23090" y="14705"/>
                    </a:cubicBezTo>
                    <a:cubicBezTo>
                      <a:pt x="23522" y="14688"/>
                      <a:pt x="26492" y="14269"/>
                      <a:pt x="27590" y="14269"/>
                    </a:cubicBezTo>
                    <a:cubicBezTo>
                      <a:pt x="27816" y="14269"/>
                      <a:pt x="27963" y="14287"/>
                      <a:pt x="27991" y="14330"/>
                    </a:cubicBezTo>
                    <a:cubicBezTo>
                      <a:pt x="26302" y="11764"/>
                      <a:pt x="24091" y="9845"/>
                      <a:pt x="21880" y="7718"/>
                    </a:cubicBezTo>
                    <a:cubicBezTo>
                      <a:pt x="19648" y="5549"/>
                      <a:pt x="17291" y="3442"/>
                      <a:pt x="14538" y="1919"/>
                    </a:cubicBezTo>
                    <a:cubicBezTo>
                      <a:pt x="12442" y="764"/>
                      <a:pt x="10060" y="1"/>
                      <a:pt x="76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1" name="Google Shape;1441;p16"/>
              <p:cNvSpPr/>
              <p:nvPr/>
            </p:nvSpPr>
            <p:spPr>
              <a:xfrm>
                <a:off x="1159500" y="2583400"/>
                <a:ext cx="645050" cy="442075"/>
              </a:xfrm>
              <a:custGeom>
                <a:avLst/>
                <a:gdLst/>
                <a:ahLst/>
                <a:cxnLst/>
                <a:rect l="l" t="t" r="r" b="b"/>
                <a:pathLst>
                  <a:path w="25802" h="17683" extrusionOk="0">
                    <a:moveTo>
                      <a:pt x="18524" y="0"/>
                    </a:moveTo>
                    <a:cubicBezTo>
                      <a:pt x="14916" y="0"/>
                      <a:pt x="11301" y="1644"/>
                      <a:pt x="8552" y="4060"/>
                    </a:cubicBezTo>
                    <a:cubicBezTo>
                      <a:pt x="6863" y="5583"/>
                      <a:pt x="5382" y="7335"/>
                      <a:pt x="4172" y="9254"/>
                    </a:cubicBezTo>
                    <a:cubicBezTo>
                      <a:pt x="2858" y="11339"/>
                      <a:pt x="1440" y="13342"/>
                      <a:pt x="0" y="15344"/>
                    </a:cubicBezTo>
                    <a:cubicBezTo>
                      <a:pt x="2211" y="15886"/>
                      <a:pt x="4276" y="16721"/>
                      <a:pt x="6446" y="17242"/>
                    </a:cubicBezTo>
                    <a:cubicBezTo>
                      <a:pt x="7666" y="17536"/>
                      <a:pt x="8916" y="17683"/>
                      <a:pt x="10168" y="17683"/>
                    </a:cubicBezTo>
                    <a:cubicBezTo>
                      <a:pt x="11227" y="17683"/>
                      <a:pt x="12287" y="17578"/>
                      <a:pt x="13329" y="17367"/>
                    </a:cubicBezTo>
                    <a:cubicBezTo>
                      <a:pt x="17354" y="16512"/>
                      <a:pt x="21004" y="14072"/>
                      <a:pt x="23486" y="10776"/>
                    </a:cubicBezTo>
                    <a:cubicBezTo>
                      <a:pt x="24446" y="9504"/>
                      <a:pt x="25238" y="8107"/>
                      <a:pt x="25509" y="6542"/>
                    </a:cubicBezTo>
                    <a:cubicBezTo>
                      <a:pt x="25801" y="4999"/>
                      <a:pt x="25489" y="3288"/>
                      <a:pt x="24446" y="2100"/>
                    </a:cubicBezTo>
                    <a:cubicBezTo>
                      <a:pt x="23632" y="1161"/>
                      <a:pt x="22443" y="640"/>
                      <a:pt x="21234" y="327"/>
                    </a:cubicBezTo>
                    <a:cubicBezTo>
                      <a:pt x="20340" y="104"/>
                      <a:pt x="19432" y="0"/>
                      <a:pt x="185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2" name="Google Shape;1442;p16"/>
              <p:cNvSpPr/>
              <p:nvPr/>
            </p:nvSpPr>
            <p:spPr>
              <a:xfrm>
                <a:off x="785750" y="2075125"/>
                <a:ext cx="303900" cy="1536375"/>
              </a:xfrm>
              <a:custGeom>
                <a:avLst/>
                <a:gdLst/>
                <a:ahLst/>
                <a:cxnLst/>
                <a:rect l="l" t="t" r="r" b="b"/>
                <a:pathLst>
                  <a:path w="12156" h="61455" extrusionOk="0">
                    <a:moveTo>
                      <a:pt x="290" y="0"/>
                    </a:moveTo>
                    <a:cubicBezTo>
                      <a:pt x="143" y="0"/>
                      <a:pt x="0" y="151"/>
                      <a:pt x="100" y="322"/>
                    </a:cubicBezTo>
                    <a:cubicBezTo>
                      <a:pt x="1789" y="3367"/>
                      <a:pt x="3208" y="6579"/>
                      <a:pt x="4918" y="9624"/>
                    </a:cubicBezTo>
                    <a:cubicBezTo>
                      <a:pt x="6503" y="12440"/>
                      <a:pt x="8193" y="15130"/>
                      <a:pt x="9277" y="18176"/>
                    </a:cubicBezTo>
                    <a:cubicBezTo>
                      <a:pt x="10341" y="21263"/>
                      <a:pt x="10988" y="24495"/>
                      <a:pt x="11154" y="27749"/>
                    </a:cubicBezTo>
                    <a:cubicBezTo>
                      <a:pt x="11551" y="34027"/>
                      <a:pt x="10487" y="40305"/>
                      <a:pt x="10153" y="46563"/>
                    </a:cubicBezTo>
                    <a:cubicBezTo>
                      <a:pt x="9966" y="49733"/>
                      <a:pt x="9903" y="52924"/>
                      <a:pt x="10195" y="56115"/>
                    </a:cubicBezTo>
                    <a:cubicBezTo>
                      <a:pt x="10258" y="56762"/>
                      <a:pt x="10320" y="57429"/>
                      <a:pt x="10404" y="58118"/>
                    </a:cubicBezTo>
                    <a:cubicBezTo>
                      <a:pt x="10529" y="59244"/>
                      <a:pt x="10716" y="60349"/>
                      <a:pt x="10967" y="61455"/>
                    </a:cubicBezTo>
                    <a:lnTo>
                      <a:pt x="11947" y="61455"/>
                    </a:lnTo>
                    <a:cubicBezTo>
                      <a:pt x="11759" y="60349"/>
                      <a:pt x="11572" y="59223"/>
                      <a:pt x="11405" y="58118"/>
                    </a:cubicBezTo>
                    <a:cubicBezTo>
                      <a:pt x="11217" y="56783"/>
                      <a:pt x="11092" y="55427"/>
                      <a:pt x="11029" y="54071"/>
                    </a:cubicBezTo>
                    <a:cubicBezTo>
                      <a:pt x="10946" y="50880"/>
                      <a:pt x="11092" y="47689"/>
                      <a:pt x="11321" y="44498"/>
                    </a:cubicBezTo>
                    <a:cubicBezTo>
                      <a:pt x="11759" y="38178"/>
                      <a:pt x="12156" y="31775"/>
                      <a:pt x="11467" y="25455"/>
                    </a:cubicBezTo>
                    <a:cubicBezTo>
                      <a:pt x="11134" y="22493"/>
                      <a:pt x="10570" y="19531"/>
                      <a:pt x="9486" y="16757"/>
                    </a:cubicBezTo>
                    <a:cubicBezTo>
                      <a:pt x="8443" y="14108"/>
                      <a:pt x="6962" y="11731"/>
                      <a:pt x="5502" y="9290"/>
                    </a:cubicBezTo>
                    <a:cubicBezTo>
                      <a:pt x="3729" y="6287"/>
                      <a:pt x="2332" y="3054"/>
                      <a:pt x="475" y="113"/>
                    </a:cubicBezTo>
                    <a:cubicBezTo>
                      <a:pt x="429" y="33"/>
                      <a:pt x="359" y="0"/>
                      <a:pt x="2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3" name="Google Shape;1443;p16"/>
              <p:cNvSpPr/>
              <p:nvPr/>
            </p:nvSpPr>
            <p:spPr>
              <a:xfrm>
                <a:off x="1160550" y="2302450"/>
                <a:ext cx="20875" cy="217850"/>
              </a:xfrm>
              <a:custGeom>
                <a:avLst/>
                <a:gdLst/>
                <a:ahLst/>
                <a:cxnLst/>
                <a:rect l="l" t="t" r="r" b="b"/>
                <a:pathLst>
                  <a:path w="835" h="8714" extrusionOk="0">
                    <a:moveTo>
                      <a:pt x="684" y="0"/>
                    </a:moveTo>
                    <a:cubicBezTo>
                      <a:pt x="675" y="0"/>
                      <a:pt x="668" y="3"/>
                      <a:pt x="668" y="10"/>
                    </a:cubicBezTo>
                    <a:cubicBezTo>
                      <a:pt x="188" y="1178"/>
                      <a:pt x="292" y="2450"/>
                      <a:pt x="376" y="3660"/>
                    </a:cubicBezTo>
                    <a:cubicBezTo>
                      <a:pt x="417" y="4244"/>
                      <a:pt x="459" y="4828"/>
                      <a:pt x="522" y="5412"/>
                    </a:cubicBezTo>
                    <a:cubicBezTo>
                      <a:pt x="584" y="5954"/>
                      <a:pt x="584" y="6496"/>
                      <a:pt x="543" y="7039"/>
                    </a:cubicBezTo>
                    <a:cubicBezTo>
                      <a:pt x="480" y="7623"/>
                      <a:pt x="292" y="8186"/>
                      <a:pt x="0" y="8686"/>
                    </a:cubicBezTo>
                    <a:cubicBezTo>
                      <a:pt x="0" y="8686"/>
                      <a:pt x="40" y="8713"/>
                      <a:pt x="67" y="8713"/>
                    </a:cubicBezTo>
                    <a:cubicBezTo>
                      <a:pt x="74" y="8713"/>
                      <a:pt x="79" y="8711"/>
                      <a:pt x="84" y="8707"/>
                    </a:cubicBezTo>
                    <a:cubicBezTo>
                      <a:pt x="835" y="7935"/>
                      <a:pt x="793" y="6684"/>
                      <a:pt x="730" y="5683"/>
                    </a:cubicBezTo>
                    <a:cubicBezTo>
                      <a:pt x="626" y="4494"/>
                      <a:pt x="501" y="3284"/>
                      <a:pt x="501" y="2095"/>
                    </a:cubicBezTo>
                    <a:cubicBezTo>
                      <a:pt x="480" y="1386"/>
                      <a:pt x="563" y="698"/>
                      <a:pt x="730" y="10"/>
                    </a:cubicBezTo>
                    <a:cubicBezTo>
                      <a:pt x="730" y="10"/>
                      <a:pt x="702" y="0"/>
                      <a:pt x="6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4" name="Google Shape;1444;p16"/>
              <p:cNvSpPr/>
              <p:nvPr/>
            </p:nvSpPr>
            <p:spPr>
              <a:xfrm>
                <a:off x="1234575" y="2150425"/>
                <a:ext cx="53750" cy="252925"/>
              </a:xfrm>
              <a:custGeom>
                <a:avLst/>
                <a:gdLst/>
                <a:ahLst/>
                <a:cxnLst/>
                <a:rect l="l" t="t" r="r" b="b"/>
                <a:pathLst>
                  <a:path w="2150" h="10117" extrusionOk="0">
                    <a:moveTo>
                      <a:pt x="2066" y="0"/>
                    </a:moveTo>
                    <a:cubicBezTo>
                      <a:pt x="1023" y="647"/>
                      <a:pt x="648" y="1919"/>
                      <a:pt x="585" y="3087"/>
                    </a:cubicBezTo>
                    <a:cubicBezTo>
                      <a:pt x="502" y="4568"/>
                      <a:pt x="960" y="5965"/>
                      <a:pt x="1232" y="7405"/>
                    </a:cubicBezTo>
                    <a:cubicBezTo>
                      <a:pt x="1419" y="8302"/>
                      <a:pt x="1440" y="9219"/>
                      <a:pt x="1294" y="10116"/>
                    </a:cubicBezTo>
                    <a:lnTo>
                      <a:pt x="1378" y="10116"/>
                    </a:lnTo>
                    <a:cubicBezTo>
                      <a:pt x="1982" y="7238"/>
                      <a:pt x="1" y="4422"/>
                      <a:pt x="1023" y="1585"/>
                    </a:cubicBezTo>
                    <a:cubicBezTo>
                      <a:pt x="1232" y="960"/>
                      <a:pt x="1628" y="417"/>
                      <a:pt x="21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5" name="Google Shape;1445;p16"/>
              <p:cNvSpPr/>
              <p:nvPr/>
            </p:nvSpPr>
            <p:spPr>
              <a:xfrm>
                <a:off x="1337300" y="2096625"/>
                <a:ext cx="75650" cy="229550"/>
              </a:xfrm>
              <a:custGeom>
                <a:avLst/>
                <a:gdLst/>
                <a:ahLst/>
                <a:cxnLst/>
                <a:rect l="l" t="t" r="r" b="b"/>
                <a:pathLst>
                  <a:path w="3026" h="9182" extrusionOk="0">
                    <a:moveTo>
                      <a:pt x="3022" y="1"/>
                    </a:moveTo>
                    <a:cubicBezTo>
                      <a:pt x="3019" y="1"/>
                      <a:pt x="3012" y="5"/>
                      <a:pt x="3003" y="11"/>
                    </a:cubicBezTo>
                    <a:lnTo>
                      <a:pt x="3003" y="11"/>
                    </a:lnTo>
                    <a:cubicBezTo>
                      <a:pt x="3010" y="8"/>
                      <a:pt x="3018" y="6"/>
                      <a:pt x="3025" y="4"/>
                    </a:cubicBezTo>
                    <a:cubicBezTo>
                      <a:pt x="3025" y="2"/>
                      <a:pt x="3024" y="1"/>
                      <a:pt x="3022" y="1"/>
                    </a:cubicBezTo>
                    <a:close/>
                    <a:moveTo>
                      <a:pt x="3003" y="11"/>
                    </a:moveTo>
                    <a:lnTo>
                      <a:pt x="3003" y="11"/>
                    </a:lnTo>
                    <a:cubicBezTo>
                      <a:pt x="1911" y="352"/>
                      <a:pt x="1229" y="1388"/>
                      <a:pt x="877" y="2423"/>
                    </a:cubicBezTo>
                    <a:cubicBezTo>
                      <a:pt x="439" y="3779"/>
                      <a:pt x="585" y="5197"/>
                      <a:pt x="543" y="6616"/>
                    </a:cubicBezTo>
                    <a:cubicBezTo>
                      <a:pt x="543" y="7492"/>
                      <a:pt x="356" y="8368"/>
                      <a:pt x="1" y="9181"/>
                    </a:cubicBezTo>
                    <a:cubicBezTo>
                      <a:pt x="1" y="9181"/>
                      <a:pt x="22" y="9181"/>
                      <a:pt x="43" y="9140"/>
                    </a:cubicBezTo>
                    <a:cubicBezTo>
                      <a:pt x="731" y="7825"/>
                      <a:pt x="668" y="6345"/>
                      <a:pt x="689" y="4926"/>
                    </a:cubicBezTo>
                    <a:cubicBezTo>
                      <a:pt x="689" y="3717"/>
                      <a:pt x="814" y="2486"/>
                      <a:pt x="1419" y="1401"/>
                    </a:cubicBezTo>
                    <a:cubicBezTo>
                      <a:pt x="1732" y="797"/>
                      <a:pt x="2274" y="317"/>
                      <a:pt x="2921" y="66"/>
                    </a:cubicBezTo>
                    <a:cubicBezTo>
                      <a:pt x="2935" y="66"/>
                      <a:pt x="2977" y="29"/>
                      <a:pt x="3003" y="1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6" name="Google Shape;1446;p16"/>
              <p:cNvSpPr/>
              <p:nvPr/>
            </p:nvSpPr>
            <p:spPr>
              <a:xfrm>
                <a:off x="1356075" y="2107075"/>
                <a:ext cx="129350" cy="204500"/>
              </a:xfrm>
              <a:custGeom>
                <a:avLst/>
                <a:gdLst/>
                <a:ahLst/>
                <a:cxnLst/>
                <a:rect l="l" t="t" r="r" b="b"/>
                <a:pathLst>
                  <a:path w="5174" h="8180" extrusionOk="0">
                    <a:moveTo>
                      <a:pt x="5038" y="1"/>
                    </a:moveTo>
                    <a:cubicBezTo>
                      <a:pt x="5034" y="1"/>
                      <a:pt x="5031" y="1"/>
                      <a:pt x="5028" y="3"/>
                    </a:cubicBezTo>
                    <a:cubicBezTo>
                      <a:pt x="4882" y="45"/>
                      <a:pt x="4756" y="87"/>
                      <a:pt x="4610" y="149"/>
                    </a:cubicBezTo>
                    <a:cubicBezTo>
                      <a:pt x="4485" y="212"/>
                      <a:pt x="4339" y="295"/>
                      <a:pt x="4214" y="379"/>
                    </a:cubicBezTo>
                    <a:cubicBezTo>
                      <a:pt x="3985" y="525"/>
                      <a:pt x="3776" y="712"/>
                      <a:pt x="3567" y="921"/>
                    </a:cubicBezTo>
                    <a:cubicBezTo>
                      <a:pt x="3150" y="1338"/>
                      <a:pt x="2796" y="1818"/>
                      <a:pt x="2525" y="2360"/>
                    </a:cubicBezTo>
                    <a:cubicBezTo>
                      <a:pt x="2253" y="2902"/>
                      <a:pt x="2003" y="3465"/>
                      <a:pt x="1815" y="4070"/>
                    </a:cubicBezTo>
                    <a:cubicBezTo>
                      <a:pt x="1565" y="4717"/>
                      <a:pt x="1315" y="5363"/>
                      <a:pt x="1023" y="6010"/>
                    </a:cubicBezTo>
                    <a:cubicBezTo>
                      <a:pt x="877" y="6365"/>
                      <a:pt x="710" y="6719"/>
                      <a:pt x="543" y="7053"/>
                    </a:cubicBezTo>
                    <a:cubicBezTo>
                      <a:pt x="376" y="7407"/>
                      <a:pt x="189" y="7783"/>
                      <a:pt x="1" y="8117"/>
                    </a:cubicBezTo>
                    <a:cubicBezTo>
                      <a:pt x="1" y="8117"/>
                      <a:pt x="63" y="8179"/>
                      <a:pt x="84" y="8179"/>
                    </a:cubicBezTo>
                    <a:lnTo>
                      <a:pt x="105" y="8179"/>
                    </a:lnTo>
                    <a:cubicBezTo>
                      <a:pt x="293" y="7908"/>
                      <a:pt x="501" y="7616"/>
                      <a:pt x="668" y="7303"/>
                    </a:cubicBezTo>
                    <a:cubicBezTo>
                      <a:pt x="835" y="7011"/>
                      <a:pt x="981" y="6698"/>
                      <a:pt x="1127" y="6385"/>
                    </a:cubicBezTo>
                    <a:cubicBezTo>
                      <a:pt x="1419" y="5739"/>
                      <a:pt x="1669" y="5092"/>
                      <a:pt x="1920" y="4446"/>
                    </a:cubicBezTo>
                    <a:cubicBezTo>
                      <a:pt x="2358" y="3299"/>
                      <a:pt x="2775" y="2131"/>
                      <a:pt x="3630" y="1213"/>
                    </a:cubicBezTo>
                    <a:cubicBezTo>
                      <a:pt x="3839" y="983"/>
                      <a:pt x="4068" y="775"/>
                      <a:pt x="4318" y="587"/>
                    </a:cubicBezTo>
                    <a:cubicBezTo>
                      <a:pt x="4464" y="504"/>
                      <a:pt x="4590" y="420"/>
                      <a:pt x="4736" y="337"/>
                    </a:cubicBezTo>
                    <a:cubicBezTo>
                      <a:pt x="4882" y="253"/>
                      <a:pt x="5028" y="170"/>
                      <a:pt x="5174" y="107"/>
                    </a:cubicBezTo>
                    <a:cubicBezTo>
                      <a:pt x="5174" y="107"/>
                      <a:pt x="5085" y="1"/>
                      <a:pt x="503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7" name="Google Shape;1447;p16"/>
              <p:cNvSpPr/>
              <p:nvPr/>
            </p:nvSpPr>
            <p:spPr>
              <a:xfrm>
                <a:off x="1291950" y="2292550"/>
                <a:ext cx="239375" cy="96700"/>
              </a:xfrm>
              <a:custGeom>
                <a:avLst/>
                <a:gdLst/>
                <a:ahLst/>
                <a:cxnLst/>
                <a:rect l="l" t="t" r="r" b="b"/>
                <a:pathLst>
                  <a:path w="9575" h="3868" extrusionOk="0">
                    <a:moveTo>
                      <a:pt x="1" y="3846"/>
                    </a:moveTo>
                    <a:cubicBezTo>
                      <a:pt x="1" y="3846"/>
                      <a:pt x="1" y="3847"/>
                      <a:pt x="0" y="3847"/>
                    </a:cubicBezTo>
                    <a:cubicBezTo>
                      <a:pt x="1" y="3847"/>
                      <a:pt x="1" y="3847"/>
                      <a:pt x="1" y="3846"/>
                    </a:cubicBezTo>
                    <a:close/>
                    <a:moveTo>
                      <a:pt x="9435" y="0"/>
                    </a:moveTo>
                    <a:cubicBezTo>
                      <a:pt x="9407" y="0"/>
                      <a:pt x="9386" y="2"/>
                      <a:pt x="9386" y="9"/>
                    </a:cubicBezTo>
                    <a:cubicBezTo>
                      <a:pt x="9157" y="593"/>
                      <a:pt x="8761" y="1094"/>
                      <a:pt x="8239" y="1469"/>
                    </a:cubicBezTo>
                    <a:cubicBezTo>
                      <a:pt x="7697" y="1845"/>
                      <a:pt x="7092" y="2116"/>
                      <a:pt x="6445" y="2262"/>
                    </a:cubicBezTo>
                    <a:cubicBezTo>
                      <a:pt x="5048" y="2617"/>
                      <a:pt x="3567" y="2512"/>
                      <a:pt x="2170" y="2804"/>
                    </a:cubicBezTo>
                    <a:cubicBezTo>
                      <a:pt x="1357" y="2950"/>
                      <a:pt x="606" y="3304"/>
                      <a:pt x="1" y="3846"/>
                    </a:cubicBezTo>
                    <a:lnTo>
                      <a:pt x="1" y="3846"/>
                    </a:lnTo>
                    <a:cubicBezTo>
                      <a:pt x="4" y="3844"/>
                      <a:pt x="9" y="3843"/>
                      <a:pt x="14" y="3843"/>
                    </a:cubicBezTo>
                    <a:cubicBezTo>
                      <a:pt x="35" y="3843"/>
                      <a:pt x="72" y="3862"/>
                      <a:pt x="99" y="3862"/>
                    </a:cubicBezTo>
                    <a:cubicBezTo>
                      <a:pt x="104" y="3862"/>
                      <a:pt x="109" y="3861"/>
                      <a:pt x="114" y="3859"/>
                    </a:cubicBezTo>
                    <a:lnTo>
                      <a:pt x="114" y="3859"/>
                    </a:lnTo>
                    <a:lnTo>
                      <a:pt x="105" y="3868"/>
                    </a:lnTo>
                    <a:cubicBezTo>
                      <a:pt x="109" y="3864"/>
                      <a:pt x="114" y="3860"/>
                      <a:pt x="118" y="3856"/>
                    </a:cubicBezTo>
                    <a:lnTo>
                      <a:pt x="118" y="3856"/>
                    </a:lnTo>
                    <a:cubicBezTo>
                      <a:pt x="119" y="3856"/>
                      <a:pt x="120" y="3855"/>
                      <a:pt x="120" y="3854"/>
                    </a:cubicBezTo>
                    <a:lnTo>
                      <a:pt x="120" y="3854"/>
                    </a:lnTo>
                    <a:cubicBezTo>
                      <a:pt x="1287" y="2845"/>
                      <a:pt x="2906" y="2699"/>
                      <a:pt x="4380" y="2575"/>
                    </a:cubicBezTo>
                    <a:cubicBezTo>
                      <a:pt x="5715" y="2471"/>
                      <a:pt x="7113" y="2345"/>
                      <a:pt x="8302" y="1615"/>
                    </a:cubicBezTo>
                    <a:cubicBezTo>
                      <a:pt x="8886" y="1261"/>
                      <a:pt x="9428" y="698"/>
                      <a:pt x="9574" y="9"/>
                    </a:cubicBezTo>
                    <a:cubicBezTo>
                      <a:pt x="9574" y="9"/>
                      <a:pt x="9491" y="0"/>
                      <a:pt x="943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8" name="Google Shape;1448;p16"/>
              <p:cNvSpPr/>
              <p:nvPr/>
            </p:nvSpPr>
            <p:spPr>
              <a:xfrm>
                <a:off x="1213725" y="2455925"/>
                <a:ext cx="203400" cy="20975"/>
              </a:xfrm>
              <a:custGeom>
                <a:avLst/>
                <a:gdLst/>
                <a:ahLst/>
                <a:cxnLst/>
                <a:rect l="l" t="t" r="r" b="b"/>
                <a:pathLst>
                  <a:path w="8136" h="839" extrusionOk="0">
                    <a:moveTo>
                      <a:pt x="7953" y="1"/>
                    </a:moveTo>
                    <a:cubicBezTo>
                      <a:pt x="7951" y="1"/>
                      <a:pt x="7949" y="1"/>
                      <a:pt x="7947" y="3"/>
                    </a:cubicBezTo>
                    <a:cubicBezTo>
                      <a:pt x="7359" y="507"/>
                      <a:pt x="6720" y="675"/>
                      <a:pt x="6054" y="675"/>
                    </a:cubicBezTo>
                    <a:cubicBezTo>
                      <a:pt x="4737" y="675"/>
                      <a:pt x="3319" y="17"/>
                      <a:pt x="2003" y="3"/>
                    </a:cubicBezTo>
                    <a:cubicBezTo>
                      <a:pt x="1336" y="44"/>
                      <a:pt x="668" y="128"/>
                      <a:pt x="1" y="253"/>
                    </a:cubicBezTo>
                    <a:cubicBezTo>
                      <a:pt x="22" y="253"/>
                      <a:pt x="63" y="316"/>
                      <a:pt x="84" y="316"/>
                    </a:cubicBezTo>
                    <a:cubicBezTo>
                      <a:pt x="689" y="232"/>
                      <a:pt x="1315" y="170"/>
                      <a:pt x="1940" y="149"/>
                    </a:cubicBezTo>
                    <a:cubicBezTo>
                      <a:pt x="2524" y="149"/>
                      <a:pt x="3108" y="211"/>
                      <a:pt x="3692" y="357"/>
                    </a:cubicBezTo>
                    <a:cubicBezTo>
                      <a:pt x="4514" y="563"/>
                      <a:pt x="5350" y="838"/>
                      <a:pt x="6200" y="838"/>
                    </a:cubicBezTo>
                    <a:cubicBezTo>
                      <a:pt x="6385" y="838"/>
                      <a:pt x="6572" y="825"/>
                      <a:pt x="6759" y="795"/>
                    </a:cubicBezTo>
                    <a:cubicBezTo>
                      <a:pt x="7280" y="754"/>
                      <a:pt x="7781" y="524"/>
                      <a:pt x="8135" y="128"/>
                    </a:cubicBezTo>
                    <a:cubicBezTo>
                      <a:pt x="8135" y="128"/>
                      <a:pt x="7990" y="1"/>
                      <a:pt x="795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9" name="Google Shape;1449;p16"/>
              <p:cNvSpPr/>
              <p:nvPr/>
            </p:nvSpPr>
            <p:spPr>
              <a:xfrm>
                <a:off x="1155775" y="2519025"/>
                <a:ext cx="116900" cy="16750"/>
              </a:xfrm>
              <a:custGeom>
                <a:avLst/>
                <a:gdLst/>
                <a:ahLst/>
                <a:cxnLst/>
                <a:rect l="l" t="t" r="r" b="b"/>
                <a:pathLst>
                  <a:path w="4676" h="670" extrusionOk="0">
                    <a:moveTo>
                      <a:pt x="2216" y="0"/>
                    </a:moveTo>
                    <a:cubicBezTo>
                      <a:pt x="1497" y="0"/>
                      <a:pt x="765" y="128"/>
                      <a:pt x="87" y="399"/>
                    </a:cubicBezTo>
                    <a:cubicBezTo>
                      <a:pt x="68" y="399"/>
                      <a:pt x="0" y="465"/>
                      <a:pt x="15" y="465"/>
                    </a:cubicBezTo>
                    <a:cubicBezTo>
                      <a:pt x="17" y="465"/>
                      <a:pt x="20" y="464"/>
                      <a:pt x="24" y="461"/>
                    </a:cubicBezTo>
                    <a:cubicBezTo>
                      <a:pt x="668" y="247"/>
                      <a:pt x="1327" y="140"/>
                      <a:pt x="1988" y="140"/>
                    </a:cubicBezTo>
                    <a:cubicBezTo>
                      <a:pt x="2098" y="140"/>
                      <a:pt x="2208" y="143"/>
                      <a:pt x="2319" y="148"/>
                    </a:cubicBezTo>
                    <a:cubicBezTo>
                      <a:pt x="2673" y="169"/>
                      <a:pt x="3049" y="211"/>
                      <a:pt x="3403" y="315"/>
                    </a:cubicBezTo>
                    <a:cubicBezTo>
                      <a:pt x="3591" y="357"/>
                      <a:pt x="3779" y="399"/>
                      <a:pt x="3946" y="461"/>
                    </a:cubicBezTo>
                    <a:cubicBezTo>
                      <a:pt x="4133" y="545"/>
                      <a:pt x="4321" y="607"/>
                      <a:pt x="4509" y="670"/>
                    </a:cubicBezTo>
                    <a:cubicBezTo>
                      <a:pt x="4550" y="670"/>
                      <a:pt x="4676" y="587"/>
                      <a:pt x="4634" y="566"/>
                    </a:cubicBezTo>
                    <a:cubicBezTo>
                      <a:pt x="4488" y="461"/>
                      <a:pt x="4321" y="378"/>
                      <a:pt x="4133" y="315"/>
                    </a:cubicBezTo>
                    <a:cubicBezTo>
                      <a:pt x="3966" y="253"/>
                      <a:pt x="3779" y="211"/>
                      <a:pt x="3570" y="169"/>
                    </a:cubicBezTo>
                    <a:cubicBezTo>
                      <a:pt x="3195" y="65"/>
                      <a:pt x="2798" y="2"/>
                      <a:pt x="2381" y="2"/>
                    </a:cubicBezTo>
                    <a:cubicBezTo>
                      <a:pt x="2326" y="1"/>
                      <a:pt x="2271" y="0"/>
                      <a:pt x="22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0" name="Google Shape;1450;p16"/>
              <p:cNvSpPr/>
              <p:nvPr/>
            </p:nvSpPr>
            <p:spPr>
              <a:xfrm>
                <a:off x="1369650" y="2226025"/>
                <a:ext cx="141325" cy="67300"/>
              </a:xfrm>
              <a:custGeom>
                <a:avLst/>
                <a:gdLst/>
                <a:ahLst/>
                <a:cxnLst/>
                <a:rect l="l" t="t" r="r" b="b"/>
                <a:pathLst>
                  <a:path w="5653" h="2692" extrusionOk="0">
                    <a:moveTo>
                      <a:pt x="5590" y="1"/>
                    </a:moveTo>
                    <a:cubicBezTo>
                      <a:pt x="4797" y="63"/>
                      <a:pt x="4026" y="230"/>
                      <a:pt x="3275" y="522"/>
                    </a:cubicBezTo>
                    <a:cubicBezTo>
                      <a:pt x="2461" y="835"/>
                      <a:pt x="1690" y="1231"/>
                      <a:pt x="1001" y="1753"/>
                    </a:cubicBezTo>
                    <a:cubicBezTo>
                      <a:pt x="626" y="2024"/>
                      <a:pt x="292" y="2337"/>
                      <a:pt x="0" y="2691"/>
                    </a:cubicBezTo>
                    <a:lnTo>
                      <a:pt x="146" y="2691"/>
                    </a:lnTo>
                    <a:lnTo>
                      <a:pt x="146" y="2670"/>
                    </a:lnTo>
                    <a:cubicBezTo>
                      <a:pt x="855" y="1940"/>
                      <a:pt x="1690" y="1335"/>
                      <a:pt x="2628" y="897"/>
                    </a:cubicBezTo>
                    <a:cubicBezTo>
                      <a:pt x="3546" y="439"/>
                      <a:pt x="4547" y="147"/>
                      <a:pt x="5590" y="21"/>
                    </a:cubicBezTo>
                    <a:cubicBezTo>
                      <a:pt x="5611" y="21"/>
                      <a:pt x="5653" y="1"/>
                      <a:pt x="559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1" name="Google Shape;1451;p16"/>
              <p:cNvSpPr/>
              <p:nvPr/>
            </p:nvSpPr>
            <p:spPr>
              <a:xfrm>
                <a:off x="1060375" y="2265975"/>
                <a:ext cx="323025" cy="417200"/>
              </a:xfrm>
              <a:custGeom>
                <a:avLst/>
                <a:gdLst/>
                <a:ahLst/>
                <a:cxnLst/>
                <a:rect l="l" t="t" r="r" b="b"/>
                <a:pathLst>
                  <a:path w="12921" h="16688" extrusionOk="0">
                    <a:moveTo>
                      <a:pt x="12741" y="1"/>
                    </a:moveTo>
                    <a:cubicBezTo>
                      <a:pt x="12695" y="1"/>
                      <a:pt x="12650" y="22"/>
                      <a:pt x="12621" y="71"/>
                    </a:cubicBezTo>
                    <a:cubicBezTo>
                      <a:pt x="12058" y="1239"/>
                      <a:pt x="11328" y="2324"/>
                      <a:pt x="10452" y="3283"/>
                    </a:cubicBezTo>
                    <a:cubicBezTo>
                      <a:pt x="9576" y="4222"/>
                      <a:pt x="8638" y="5077"/>
                      <a:pt x="7678" y="5953"/>
                    </a:cubicBezTo>
                    <a:cubicBezTo>
                      <a:pt x="5613" y="7851"/>
                      <a:pt x="3819" y="9999"/>
                      <a:pt x="2318" y="12356"/>
                    </a:cubicBezTo>
                    <a:cubicBezTo>
                      <a:pt x="1483" y="13733"/>
                      <a:pt x="733" y="15130"/>
                      <a:pt x="44" y="16569"/>
                    </a:cubicBezTo>
                    <a:cubicBezTo>
                      <a:pt x="0" y="16628"/>
                      <a:pt x="60" y="16687"/>
                      <a:pt x="114" y="16687"/>
                    </a:cubicBezTo>
                    <a:cubicBezTo>
                      <a:pt x="136" y="16687"/>
                      <a:pt x="157" y="16677"/>
                      <a:pt x="169" y="16653"/>
                    </a:cubicBezTo>
                    <a:cubicBezTo>
                      <a:pt x="774" y="15360"/>
                      <a:pt x="1504" y="14129"/>
                      <a:pt x="2318" y="12940"/>
                    </a:cubicBezTo>
                    <a:cubicBezTo>
                      <a:pt x="3110" y="11731"/>
                      <a:pt x="3986" y="10583"/>
                      <a:pt x="4925" y="9478"/>
                    </a:cubicBezTo>
                    <a:cubicBezTo>
                      <a:pt x="5822" y="8414"/>
                      <a:pt x="6781" y="7392"/>
                      <a:pt x="7803" y="6433"/>
                    </a:cubicBezTo>
                    <a:cubicBezTo>
                      <a:pt x="8763" y="5557"/>
                      <a:pt x="9743" y="4702"/>
                      <a:pt x="10619" y="3763"/>
                    </a:cubicBezTo>
                    <a:cubicBezTo>
                      <a:pt x="11579" y="2762"/>
                      <a:pt x="12559" y="1552"/>
                      <a:pt x="12893" y="175"/>
                    </a:cubicBezTo>
                    <a:cubicBezTo>
                      <a:pt x="12920" y="79"/>
                      <a:pt x="12829" y="1"/>
                      <a:pt x="127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2" name="Google Shape;1452;p16"/>
              <p:cNvSpPr/>
              <p:nvPr/>
            </p:nvSpPr>
            <p:spPr>
              <a:xfrm>
                <a:off x="1053350" y="2679325"/>
                <a:ext cx="647275" cy="421000"/>
              </a:xfrm>
              <a:custGeom>
                <a:avLst/>
                <a:gdLst/>
                <a:ahLst/>
                <a:cxnLst/>
                <a:rect l="l" t="t" r="r" b="b"/>
                <a:pathLst>
                  <a:path w="25891" h="16840" extrusionOk="0">
                    <a:moveTo>
                      <a:pt x="25775" y="1"/>
                    </a:moveTo>
                    <a:cubicBezTo>
                      <a:pt x="25751" y="1"/>
                      <a:pt x="25727" y="11"/>
                      <a:pt x="25709" y="35"/>
                    </a:cubicBezTo>
                    <a:cubicBezTo>
                      <a:pt x="24770" y="1600"/>
                      <a:pt x="23185" y="2538"/>
                      <a:pt x="21558" y="3289"/>
                    </a:cubicBezTo>
                    <a:cubicBezTo>
                      <a:pt x="20599" y="3727"/>
                      <a:pt x="19598" y="4144"/>
                      <a:pt x="18617" y="4582"/>
                    </a:cubicBezTo>
                    <a:lnTo>
                      <a:pt x="15405" y="5980"/>
                    </a:lnTo>
                    <a:lnTo>
                      <a:pt x="8939" y="8796"/>
                    </a:lnTo>
                    <a:cubicBezTo>
                      <a:pt x="7021" y="9630"/>
                      <a:pt x="5081" y="10485"/>
                      <a:pt x="3412" y="11778"/>
                    </a:cubicBezTo>
                    <a:cubicBezTo>
                      <a:pt x="1973" y="12905"/>
                      <a:pt x="742" y="14385"/>
                      <a:pt x="158" y="16137"/>
                    </a:cubicBezTo>
                    <a:cubicBezTo>
                      <a:pt x="96" y="16346"/>
                      <a:pt x="33" y="16575"/>
                      <a:pt x="12" y="16805"/>
                    </a:cubicBezTo>
                    <a:cubicBezTo>
                      <a:pt x="0" y="16829"/>
                      <a:pt x="17" y="16839"/>
                      <a:pt x="32" y="16839"/>
                    </a:cubicBezTo>
                    <a:cubicBezTo>
                      <a:pt x="43" y="16839"/>
                      <a:pt x="54" y="16834"/>
                      <a:pt x="54" y="16826"/>
                    </a:cubicBezTo>
                    <a:cubicBezTo>
                      <a:pt x="304" y="15929"/>
                      <a:pt x="722" y="15074"/>
                      <a:pt x="1243" y="14302"/>
                    </a:cubicBezTo>
                    <a:cubicBezTo>
                      <a:pt x="1785" y="13551"/>
                      <a:pt x="2432" y="12863"/>
                      <a:pt x="3162" y="12258"/>
                    </a:cubicBezTo>
                    <a:cubicBezTo>
                      <a:pt x="4789" y="10944"/>
                      <a:pt x="6729" y="10047"/>
                      <a:pt x="8647" y="9213"/>
                    </a:cubicBezTo>
                    <a:cubicBezTo>
                      <a:pt x="10775" y="8295"/>
                      <a:pt x="12902" y="7356"/>
                      <a:pt x="15030" y="6439"/>
                    </a:cubicBezTo>
                    <a:cubicBezTo>
                      <a:pt x="17116" y="5542"/>
                      <a:pt x="19201" y="4645"/>
                      <a:pt x="21287" y="3727"/>
                    </a:cubicBezTo>
                    <a:cubicBezTo>
                      <a:pt x="22872" y="3018"/>
                      <a:pt x="24541" y="2163"/>
                      <a:pt x="25542" y="703"/>
                    </a:cubicBezTo>
                    <a:cubicBezTo>
                      <a:pt x="25667" y="515"/>
                      <a:pt x="25772" y="327"/>
                      <a:pt x="25876" y="119"/>
                    </a:cubicBezTo>
                    <a:cubicBezTo>
                      <a:pt x="25891" y="60"/>
                      <a:pt x="25832" y="1"/>
                      <a:pt x="257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3" name="Google Shape;1453;p16"/>
              <p:cNvSpPr/>
              <p:nvPr/>
            </p:nvSpPr>
            <p:spPr>
              <a:xfrm>
                <a:off x="286375" y="2552900"/>
                <a:ext cx="783300" cy="399950"/>
              </a:xfrm>
              <a:custGeom>
                <a:avLst/>
                <a:gdLst/>
                <a:ahLst/>
                <a:cxnLst/>
                <a:rect l="l" t="t" r="r" b="b"/>
                <a:pathLst>
                  <a:path w="31332" h="15998" extrusionOk="0">
                    <a:moveTo>
                      <a:pt x="4173" y="1"/>
                    </a:moveTo>
                    <a:cubicBezTo>
                      <a:pt x="3147" y="1"/>
                      <a:pt x="2122" y="125"/>
                      <a:pt x="1115" y="358"/>
                    </a:cubicBezTo>
                    <a:cubicBezTo>
                      <a:pt x="802" y="441"/>
                      <a:pt x="489" y="525"/>
                      <a:pt x="156" y="608"/>
                    </a:cubicBezTo>
                    <a:cubicBezTo>
                      <a:pt x="1" y="647"/>
                      <a:pt x="44" y="884"/>
                      <a:pt x="201" y="884"/>
                    </a:cubicBezTo>
                    <a:cubicBezTo>
                      <a:pt x="213" y="884"/>
                      <a:pt x="226" y="882"/>
                      <a:pt x="239" y="879"/>
                    </a:cubicBezTo>
                    <a:cubicBezTo>
                      <a:pt x="1366" y="546"/>
                      <a:pt x="2513" y="337"/>
                      <a:pt x="3702" y="295"/>
                    </a:cubicBezTo>
                    <a:cubicBezTo>
                      <a:pt x="3868" y="288"/>
                      <a:pt x="4036" y="285"/>
                      <a:pt x="4204" y="285"/>
                    </a:cubicBezTo>
                    <a:cubicBezTo>
                      <a:pt x="5043" y="285"/>
                      <a:pt x="5892" y="372"/>
                      <a:pt x="6726" y="546"/>
                    </a:cubicBezTo>
                    <a:cubicBezTo>
                      <a:pt x="7831" y="796"/>
                      <a:pt x="8916" y="1109"/>
                      <a:pt x="9959" y="1505"/>
                    </a:cubicBezTo>
                    <a:cubicBezTo>
                      <a:pt x="11148" y="1901"/>
                      <a:pt x="12316" y="2339"/>
                      <a:pt x="13442" y="2861"/>
                    </a:cubicBezTo>
                    <a:cubicBezTo>
                      <a:pt x="15695" y="3883"/>
                      <a:pt x="17864" y="5092"/>
                      <a:pt x="19950" y="6448"/>
                    </a:cubicBezTo>
                    <a:cubicBezTo>
                      <a:pt x="21952" y="7741"/>
                      <a:pt x="23934" y="9055"/>
                      <a:pt x="25832" y="10495"/>
                    </a:cubicBezTo>
                    <a:cubicBezTo>
                      <a:pt x="27646" y="11892"/>
                      <a:pt x="29398" y="13477"/>
                      <a:pt x="30754" y="15333"/>
                    </a:cubicBezTo>
                    <a:cubicBezTo>
                      <a:pt x="30921" y="15563"/>
                      <a:pt x="31088" y="15771"/>
                      <a:pt x="31255" y="15980"/>
                    </a:cubicBezTo>
                    <a:cubicBezTo>
                      <a:pt x="31261" y="15992"/>
                      <a:pt x="31270" y="15997"/>
                      <a:pt x="31280" y="15997"/>
                    </a:cubicBezTo>
                    <a:cubicBezTo>
                      <a:pt x="31305" y="15997"/>
                      <a:pt x="31332" y="15968"/>
                      <a:pt x="31317" y="15938"/>
                    </a:cubicBezTo>
                    <a:cubicBezTo>
                      <a:pt x="31025" y="15438"/>
                      <a:pt x="30712" y="14958"/>
                      <a:pt x="30337" y="14520"/>
                    </a:cubicBezTo>
                    <a:cubicBezTo>
                      <a:pt x="29982" y="14061"/>
                      <a:pt x="29607" y="13623"/>
                      <a:pt x="29210" y="13206"/>
                    </a:cubicBezTo>
                    <a:cubicBezTo>
                      <a:pt x="28397" y="12372"/>
                      <a:pt x="27542" y="11600"/>
                      <a:pt x="26624" y="10870"/>
                    </a:cubicBezTo>
                    <a:cubicBezTo>
                      <a:pt x="24747" y="9389"/>
                      <a:pt x="22807" y="8013"/>
                      <a:pt x="20784" y="6719"/>
                    </a:cubicBezTo>
                    <a:cubicBezTo>
                      <a:pt x="18719" y="5343"/>
                      <a:pt x="16550" y="4091"/>
                      <a:pt x="14297" y="2986"/>
                    </a:cubicBezTo>
                    <a:cubicBezTo>
                      <a:pt x="13171" y="2444"/>
                      <a:pt x="12024" y="1964"/>
                      <a:pt x="10856" y="1547"/>
                    </a:cubicBezTo>
                    <a:cubicBezTo>
                      <a:pt x="9729" y="1150"/>
                      <a:pt x="8603" y="754"/>
                      <a:pt x="7456" y="462"/>
                    </a:cubicBezTo>
                    <a:cubicBezTo>
                      <a:pt x="6455" y="191"/>
                      <a:pt x="5433" y="45"/>
                      <a:pt x="4411" y="3"/>
                    </a:cubicBezTo>
                    <a:cubicBezTo>
                      <a:pt x="4331" y="2"/>
                      <a:pt x="4252" y="1"/>
                      <a:pt x="41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4" name="Google Shape;1454;p16"/>
              <p:cNvSpPr/>
              <p:nvPr/>
            </p:nvSpPr>
            <p:spPr>
              <a:xfrm>
                <a:off x="312675" y="3194300"/>
                <a:ext cx="738925" cy="219450"/>
              </a:xfrm>
              <a:custGeom>
                <a:avLst/>
                <a:gdLst/>
                <a:ahLst/>
                <a:cxnLst/>
                <a:rect l="l" t="t" r="r" b="b"/>
                <a:pathLst>
                  <a:path w="29557" h="8778" extrusionOk="0">
                    <a:moveTo>
                      <a:pt x="9031" y="0"/>
                    </a:moveTo>
                    <a:cubicBezTo>
                      <a:pt x="8315" y="0"/>
                      <a:pt x="7599" y="28"/>
                      <a:pt x="6884" y="85"/>
                    </a:cubicBezTo>
                    <a:cubicBezTo>
                      <a:pt x="5799" y="169"/>
                      <a:pt x="4735" y="336"/>
                      <a:pt x="3672" y="565"/>
                    </a:cubicBezTo>
                    <a:cubicBezTo>
                      <a:pt x="2608" y="795"/>
                      <a:pt x="1586" y="1212"/>
                      <a:pt x="668" y="1817"/>
                    </a:cubicBezTo>
                    <a:cubicBezTo>
                      <a:pt x="564" y="1879"/>
                      <a:pt x="439" y="1963"/>
                      <a:pt x="334" y="2046"/>
                    </a:cubicBezTo>
                    <a:cubicBezTo>
                      <a:pt x="230" y="2150"/>
                      <a:pt x="147" y="2255"/>
                      <a:pt x="63" y="2380"/>
                    </a:cubicBezTo>
                    <a:cubicBezTo>
                      <a:pt x="1" y="2484"/>
                      <a:pt x="22" y="2588"/>
                      <a:pt x="105" y="2672"/>
                    </a:cubicBezTo>
                    <a:cubicBezTo>
                      <a:pt x="142" y="2721"/>
                      <a:pt x="200" y="2741"/>
                      <a:pt x="258" y="2741"/>
                    </a:cubicBezTo>
                    <a:cubicBezTo>
                      <a:pt x="300" y="2741"/>
                      <a:pt x="342" y="2731"/>
                      <a:pt x="376" y="2713"/>
                    </a:cubicBezTo>
                    <a:cubicBezTo>
                      <a:pt x="501" y="2672"/>
                      <a:pt x="626" y="2609"/>
                      <a:pt x="731" y="2547"/>
                    </a:cubicBezTo>
                    <a:cubicBezTo>
                      <a:pt x="856" y="2484"/>
                      <a:pt x="981" y="2401"/>
                      <a:pt x="1106" y="2317"/>
                    </a:cubicBezTo>
                    <a:cubicBezTo>
                      <a:pt x="1336" y="2192"/>
                      <a:pt x="1544" y="2067"/>
                      <a:pt x="1794" y="1963"/>
                    </a:cubicBezTo>
                    <a:cubicBezTo>
                      <a:pt x="2253" y="1733"/>
                      <a:pt x="2733" y="1545"/>
                      <a:pt x="3234" y="1399"/>
                    </a:cubicBezTo>
                    <a:cubicBezTo>
                      <a:pt x="4256" y="1107"/>
                      <a:pt x="5278" y="899"/>
                      <a:pt x="6341" y="795"/>
                    </a:cubicBezTo>
                    <a:cubicBezTo>
                      <a:pt x="7353" y="680"/>
                      <a:pt x="8370" y="622"/>
                      <a:pt x="9387" y="622"/>
                    </a:cubicBezTo>
                    <a:cubicBezTo>
                      <a:pt x="10403" y="622"/>
                      <a:pt x="11420" y="680"/>
                      <a:pt x="12432" y="795"/>
                    </a:cubicBezTo>
                    <a:cubicBezTo>
                      <a:pt x="14434" y="1024"/>
                      <a:pt x="16395" y="1483"/>
                      <a:pt x="18314" y="2129"/>
                    </a:cubicBezTo>
                    <a:cubicBezTo>
                      <a:pt x="20233" y="2776"/>
                      <a:pt x="22089" y="3631"/>
                      <a:pt x="23841" y="4674"/>
                    </a:cubicBezTo>
                    <a:cubicBezTo>
                      <a:pt x="24717" y="5175"/>
                      <a:pt x="25572" y="5759"/>
                      <a:pt x="26386" y="6363"/>
                    </a:cubicBezTo>
                    <a:cubicBezTo>
                      <a:pt x="27220" y="6968"/>
                      <a:pt x="27971" y="7636"/>
                      <a:pt x="28784" y="8262"/>
                    </a:cubicBezTo>
                    <a:cubicBezTo>
                      <a:pt x="28972" y="8428"/>
                      <a:pt x="29181" y="8574"/>
                      <a:pt x="29368" y="8741"/>
                    </a:cubicBezTo>
                    <a:cubicBezTo>
                      <a:pt x="29389" y="8767"/>
                      <a:pt x="29412" y="8777"/>
                      <a:pt x="29434" y="8777"/>
                    </a:cubicBezTo>
                    <a:cubicBezTo>
                      <a:pt x="29501" y="8777"/>
                      <a:pt x="29556" y="8679"/>
                      <a:pt x="29493" y="8616"/>
                    </a:cubicBezTo>
                    <a:cubicBezTo>
                      <a:pt x="29139" y="8241"/>
                      <a:pt x="28805" y="7844"/>
                      <a:pt x="28451" y="7469"/>
                    </a:cubicBezTo>
                    <a:cubicBezTo>
                      <a:pt x="28075" y="7114"/>
                      <a:pt x="27658" y="6781"/>
                      <a:pt x="27262" y="6468"/>
                    </a:cubicBezTo>
                    <a:cubicBezTo>
                      <a:pt x="26448" y="5800"/>
                      <a:pt x="25614" y="5195"/>
                      <a:pt x="24738" y="4632"/>
                    </a:cubicBezTo>
                    <a:cubicBezTo>
                      <a:pt x="21213" y="2380"/>
                      <a:pt x="17271" y="899"/>
                      <a:pt x="13141" y="294"/>
                    </a:cubicBezTo>
                    <a:cubicBezTo>
                      <a:pt x="11771" y="102"/>
                      <a:pt x="10401" y="0"/>
                      <a:pt x="90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5" name="Google Shape;1455;p16"/>
              <p:cNvSpPr/>
              <p:nvPr/>
            </p:nvSpPr>
            <p:spPr>
              <a:xfrm>
                <a:off x="1042700" y="3243875"/>
                <a:ext cx="584025" cy="238725"/>
              </a:xfrm>
              <a:custGeom>
                <a:avLst/>
                <a:gdLst/>
                <a:ahLst/>
                <a:cxnLst/>
                <a:rect l="l" t="t" r="r" b="b"/>
                <a:pathLst>
                  <a:path w="23361" h="9549" extrusionOk="0">
                    <a:moveTo>
                      <a:pt x="21776" y="0"/>
                    </a:moveTo>
                    <a:cubicBezTo>
                      <a:pt x="21296" y="21"/>
                      <a:pt x="20837" y="42"/>
                      <a:pt x="20378" y="63"/>
                    </a:cubicBezTo>
                    <a:cubicBezTo>
                      <a:pt x="19461" y="105"/>
                      <a:pt x="18543" y="167"/>
                      <a:pt x="17625" y="251"/>
                    </a:cubicBezTo>
                    <a:cubicBezTo>
                      <a:pt x="15790" y="418"/>
                      <a:pt x="13954" y="689"/>
                      <a:pt x="12140" y="1085"/>
                    </a:cubicBezTo>
                    <a:cubicBezTo>
                      <a:pt x="10346" y="1440"/>
                      <a:pt x="8573" y="1982"/>
                      <a:pt x="6883" y="2670"/>
                    </a:cubicBezTo>
                    <a:cubicBezTo>
                      <a:pt x="5298" y="3275"/>
                      <a:pt x="3817" y="4109"/>
                      <a:pt x="2482" y="5131"/>
                    </a:cubicBezTo>
                    <a:cubicBezTo>
                      <a:pt x="1794" y="5674"/>
                      <a:pt x="1231" y="6320"/>
                      <a:pt x="772" y="7050"/>
                    </a:cubicBezTo>
                    <a:cubicBezTo>
                      <a:pt x="272" y="7739"/>
                      <a:pt x="21" y="8573"/>
                      <a:pt x="0" y="9428"/>
                    </a:cubicBezTo>
                    <a:cubicBezTo>
                      <a:pt x="0" y="9506"/>
                      <a:pt x="60" y="9548"/>
                      <a:pt x="119" y="9548"/>
                    </a:cubicBezTo>
                    <a:cubicBezTo>
                      <a:pt x="170" y="9548"/>
                      <a:pt x="220" y="9517"/>
                      <a:pt x="230" y="9449"/>
                    </a:cubicBezTo>
                    <a:cubicBezTo>
                      <a:pt x="397" y="8740"/>
                      <a:pt x="668" y="8051"/>
                      <a:pt x="1043" y="7426"/>
                    </a:cubicBezTo>
                    <a:cubicBezTo>
                      <a:pt x="1460" y="6800"/>
                      <a:pt x="1961" y="6258"/>
                      <a:pt x="2524" y="5799"/>
                    </a:cubicBezTo>
                    <a:cubicBezTo>
                      <a:pt x="3776" y="4818"/>
                      <a:pt x="5173" y="4026"/>
                      <a:pt x="6675" y="3463"/>
                    </a:cubicBezTo>
                    <a:cubicBezTo>
                      <a:pt x="9991" y="2086"/>
                      <a:pt x="13537" y="1356"/>
                      <a:pt x="17104" y="981"/>
                    </a:cubicBezTo>
                    <a:cubicBezTo>
                      <a:pt x="18126" y="897"/>
                      <a:pt x="19127" y="814"/>
                      <a:pt x="20128" y="751"/>
                    </a:cubicBezTo>
                    <a:cubicBezTo>
                      <a:pt x="20649" y="730"/>
                      <a:pt x="21171" y="689"/>
                      <a:pt x="21671" y="668"/>
                    </a:cubicBezTo>
                    <a:cubicBezTo>
                      <a:pt x="21943" y="668"/>
                      <a:pt x="22193" y="647"/>
                      <a:pt x="22443" y="626"/>
                    </a:cubicBezTo>
                    <a:cubicBezTo>
                      <a:pt x="22568" y="626"/>
                      <a:pt x="22694" y="605"/>
                      <a:pt x="22819" y="605"/>
                    </a:cubicBezTo>
                    <a:cubicBezTo>
                      <a:pt x="22944" y="564"/>
                      <a:pt x="23090" y="522"/>
                      <a:pt x="23194" y="459"/>
                    </a:cubicBezTo>
                    <a:cubicBezTo>
                      <a:pt x="23361" y="397"/>
                      <a:pt x="23298" y="167"/>
                      <a:pt x="23152" y="105"/>
                    </a:cubicBezTo>
                    <a:cubicBezTo>
                      <a:pt x="22944" y="42"/>
                      <a:pt x="22694" y="0"/>
                      <a:pt x="2246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6" name="Google Shape;1456;p16"/>
              <p:cNvSpPr/>
              <p:nvPr/>
            </p:nvSpPr>
            <p:spPr>
              <a:xfrm>
                <a:off x="503000" y="2638475"/>
                <a:ext cx="536050" cy="476950"/>
              </a:xfrm>
              <a:custGeom>
                <a:avLst/>
                <a:gdLst/>
                <a:ahLst/>
                <a:cxnLst/>
                <a:rect l="l" t="t" r="r" b="b"/>
                <a:pathLst>
                  <a:path w="21442" h="19078" extrusionOk="0">
                    <a:moveTo>
                      <a:pt x="7113" y="1"/>
                    </a:moveTo>
                    <a:cubicBezTo>
                      <a:pt x="5403" y="1"/>
                      <a:pt x="3630" y="439"/>
                      <a:pt x="2274" y="1482"/>
                    </a:cubicBezTo>
                    <a:cubicBezTo>
                      <a:pt x="918" y="2525"/>
                      <a:pt x="1" y="4214"/>
                      <a:pt x="105" y="5924"/>
                    </a:cubicBezTo>
                    <a:cubicBezTo>
                      <a:pt x="188" y="7718"/>
                      <a:pt x="1294" y="9282"/>
                      <a:pt x="2524" y="10596"/>
                    </a:cubicBezTo>
                    <a:cubicBezTo>
                      <a:pt x="5591" y="13788"/>
                      <a:pt x="9554" y="15915"/>
                      <a:pt x="13683" y="17375"/>
                    </a:cubicBezTo>
                    <a:cubicBezTo>
                      <a:pt x="15853" y="18147"/>
                      <a:pt x="18084" y="18710"/>
                      <a:pt x="20379" y="19044"/>
                    </a:cubicBezTo>
                    <a:cubicBezTo>
                      <a:pt x="20535" y="19066"/>
                      <a:pt x="20662" y="19077"/>
                      <a:pt x="20767" y="19077"/>
                    </a:cubicBezTo>
                    <a:cubicBezTo>
                      <a:pt x="21441" y="19077"/>
                      <a:pt x="21118" y="18610"/>
                      <a:pt x="21046" y="17688"/>
                    </a:cubicBezTo>
                    <a:cubicBezTo>
                      <a:pt x="20942" y="16478"/>
                      <a:pt x="20775" y="15289"/>
                      <a:pt x="20545" y="14101"/>
                    </a:cubicBezTo>
                    <a:cubicBezTo>
                      <a:pt x="20045" y="11514"/>
                      <a:pt x="19211" y="8970"/>
                      <a:pt x="17834" y="6717"/>
                    </a:cubicBezTo>
                    <a:cubicBezTo>
                      <a:pt x="15540" y="2942"/>
                      <a:pt x="11514" y="22"/>
                      <a:pt x="71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7" name="Google Shape;1457;p16"/>
              <p:cNvSpPr/>
              <p:nvPr/>
            </p:nvSpPr>
            <p:spPr>
              <a:xfrm>
                <a:off x="588625" y="2721925"/>
                <a:ext cx="478600" cy="513825"/>
              </a:xfrm>
              <a:custGeom>
                <a:avLst/>
                <a:gdLst/>
                <a:ahLst/>
                <a:cxnLst/>
                <a:rect l="l" t="t" r="r" b="b"/>
                <a:pathLst>
                  <a:path w="19144" h="20553" extrusionOk="0">
                    <a:moveTo>
                      <a:pt x="205" y="1"/>
                    </a:moveTo>
                    <a:cubicBezTo>
                      <a:pt x="42" y="1"/>
                      <a:pt x="0" y="264"/>
                      <a:pt x="163" y="355"/>
                    </a:cubicBezTo>
                    <a:cubicBezTo>
                      <a:pt x="977" y="855"/>
                      <a:pt x="1874" y="1272"/>
                      <a:pt x="2729" y="1731"/>
                    </a:cubicBezTo>
                    <a:cubicBezTo>
                      <a:pt x="3563" y="2190"/>
                      <a:pt x="4418" y="2670"/>
                      <a:pt x="5252" y="3170"/>
                    </a:cubicBezTo>
                    <a:cubicBezTo>
                      <a:pt x="6921" y="4151"/>
                      <a:pt x="8506" y="5235"/>
                      <a:pt x="10029" y="6445"/>
                    </a:cubicBezTo>
                    <a:cubicBezTo>
                      <a:pt x="11489" y="7592"/>
                      <a:pt x="12824" y="8906"/>
                      <a:pt x="14034" y="10304"/>
                    </a:cubicBezTo>
                    <a:cubicBezTo>
                      <a:pt x="15202" y="11680"/>
                      <a:pt x="16203" y="13182"/>
                      <a:pt x="17016" y="14788"/>
                    </a:cubicBezTo>
                    <a:cubicBezTo>
                      <a:pt x="17809" y="16373"/>
                      <a:pt x="18393" y="18063"/>
                      <a:pt x="18706" y="19815"/>
                    </a:cubicBezTo>
                    <a:cubicBezTo>
                      <a:pt x="18747" y="20023"/>
                      <a:pt x="18810" y="20253"/>
                      <a:pt x="18873" y="20461"/>
                    </a:cubicBezTo>
                    <a:cubicBezTo>
                      <a:pt x="18890" y="20524"/>
                      <a:pt x="18943" y="20552"/>
                      <a:pt x="18997" y="20552"/>
                    </a:cubicBezTo>
                    <a:cubicBezTo>
                      <a:pt x="19069" y="20552"/>
                      <a:pt x="19144" y="20503"/>
                      <a:pt x="19144" y="20420"/>
                    </a:cubicBezTo>
                    <a:cubicBezTo>
                      <a:pt x="19144" y="19961"/>
                      <a:pt x="19081" y="19523"/>
                      <a:pt x="18977" y="19085"/>
                    </a:cubicBezTo>
                    <a:cubicBezTo>
                      <a:pt x="18893" y="18647"/>
                      <a:pt x="18768" y="18188"/>
                      <a:pt x="18643" y="17750"/>
                    </a:cubicBezTo>
                    <a:cubicBezTo>
                      <a:pt x="18393" y="16895"/>
                      <a:pt x="18080" y="16060"/>
                      <a:pt x="17705" y="15247"/>
                    </a:cubicBezTo>
                    <a:cubicBezTo>
                      <a:pt x="16933" y="13578"/>
                      <a:pt x="15973" y="12014"/>
                      <a:pt x="14826" y="10596"/>
                    </a:cubicBezTo>
                    <a:cubicBezTo>
                      <a:pt x="13658" y="9136"/>
                      <a:pt x="12344" y="7801"/>
                      <a:pt x="10926" y="6612"/>
                    </a:cubicBezTo>
                    <a:cubicBezTo>
                      <a:pt x="9403" y="5340"/>
                      <a:pt x="7818" y="4192"/>
                      <a:pt x="6129" y="3170"/>
                    </a:cubicBezTo>
                    <a:cubicBezTo>
                      <a:pt x="4460" y="2128"/>
                      <a:pt x="2729" y="1210"/>
                      <a:pt x="977" y="313"/>
                    </a:cubicBezTo>
                    <a:cubicBezTo>
                      <a:pt x="747" y="188"/>
                      <a:pt x="518" y="104"/>
                      <a:pt x="288" y="21"/>
                    </a:cubicBezTo>
                    <a:cubicBezTo>
                      <a:pt x="258" y="7"/>
                      <a:pt x="230" y="1"/>
                      <a:pt x="20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8" name="Google Shape;1458;p16"/>
              <p:cNvSpPr/>
              <p:nvPr/>
            </p:nvSpPr>
            <p:spPr>
              <a:xfrm>
                <a:off x="1370150" y="2612925"/>
                <a:ext cx="186725" cy="247350"/>
              </a:xfrm>
              <a:custGeom>
                <a:avLst/>
                <a:gdLst/>
                <a:ahLst/>
                <a:cxnLst/>
                <a:rect l="l" t="t" r="r" b="b"/>
                <a:pathLst>
                  <a:path w="7469" h="9894" extrusionOk="0">
                    <a:moveTo>
                      <a:pt x="4" y="9885"/>
                    </a:moveTo>
                    <a:cubicBezTo>
                      <a:pt x="3" y="9886"/>
                      <a:pt x="2" y="9887"/>
                      <a:pt x="1" y="9887"/>
                    </a:cubicBezTo>
                    <a:cubicBezTo>
                      <a:pt x="2" y="9887"/>
                      <a:pt x="3" y="9886"/>
                      <a:pt x="4" y="9885"/>
                    </a:cubicBezTo>
                    <a:close/>
                    <a:moveTo>
                      <a:pt x="7405" y="1"/>
                    </a:moveTo>
                    <a:cubicBezTo>
                      <a:pt x="6634" y="209"/>
                      <a:pt x="6842" y="1336"/>
                      <a:pt x="6738" y="1920"/>
                    </a:cubicBezTo>
                    <a:cubicBezTo>
                      <a:pt x="6550" y="2837"/>
                      <a:pt x="5925" y="3547"/>
                      <a:pt x="5257" y="4151"/>
                    </a:cubicBezTo>
                    <a:cubicBezTo>
                      <a:pt x="4569" y="4735"/>
                      <a:pt x="3714" y="5236"/>
                      <a:pt x="2984" y="5820"/>
                    </a:cubicBezTo>
                    <a:cubicBezTo>
                      <a:pt x="2629" y="6112"/>
                      <a:pt x="2316" y="6446"/>
                      <a:pt x="2045" y="6800"/>
                    </a:cubicBezTo>
                    <a:cubicBezTo>
                      <a:pt x="1836" y="7113"/>
                      <a:pt x="1628" y="7426"/>
                      <a:pt x="1461" y="7781"/>
                    </a:cubicBezTo>
                    <a:cubicBezTo>
                      <a:pt x="1252" y="8177"/>
                      <a:pt x="1023" y="8594"/>
                      <a:pt x="773" y="8970"/>
                    </a:cubicBezTo>
                    <a:cubicBezTo>
                      <a:pt x="586" y="9323"/>
                      <a:pt x="315" y="9635"/>
                      <a:pt x="4" y="9885"/>
                    </a:cubicBezTo>
                    <a:lnTo>
                      <a:pt x="4" y="9885"/>
                    </a:lnTo>
                    <a:cubicBezTo>
                      <a:pt x="8" y="9882"/>
                      <a:pt x="14" y="9881"/>
                      <a:pt x="21" y="9881"/>
                    </a:cubicBezTo>
                    <a:cubicBezTo>
                      <a:pt x="46" y="9881"/>
                      <a:pt x="82" y="9893"/>
                      <a:pt x="106" y="9893"/>
                    </a:cubicBezTo>
                    <a:cubicBezTo>
                      <a:pt x="115" y="9893"/>
                      <a:pt x="122" y="9892"/>
                      <a:pt x="126" y="9887"/>
                    </a:cubicBezTo>
                    <a:cubicBezTo>
                      <a:pt x="418" y="9679"/>
                      <a:pt x="668" y="9428"/>
                      <a:pt x="856" y="9116"/>
                    </a:cubicBezTo>
                    <a:cubicBezTo>
                      <a:pt x="1086" y="8761"/>
                      <a:pt x="1315" y="8406"/>
                      <a:pt x="1503" y="8052"/>
                    </a:cubicBezTo>
                    <a:cubicBezTo>
                      <a:pt x="1690" y="7718"/>
                      <a:pt x="1857" y="7384"/>
                      <a:pt x="2045" y="7072"/>
                    </a:cubicBezTo>
                    <a:cubicBezTo>
                      <a:pt x="2295" y="6696"/>
                      <a:pt x="2587" y="6342"/>
                      <a:pt x="2921" y="6050"/>
                    </a:cubicBezTo>
                    <a:cubicBezTo>
                      <a:pt x="4235" y="4861"/>
                      <a:pt x="6217" y="4089"/>
                      <a:pt x="6780" y="2253"/>
                    </a:cubicBezTo>
                    <a:cubicBezTo>
                      <a:pt x="6884" y="1815"/>
                      <a:pt x="6947" y="1377"/>
                      <a:pt x="6947" y="919"/>
                    </a:cubicBezTo>
                    <a:cubicBezTo>
                      <a:pt x="6988" y="564"/>
                      <a:pt x="7093" y="147"/>
                      <a:pt x="74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9" name="Google Shape;1459;p16"/>
              <p:cNvSpPr/>
              <p:nvPr/>
            </p:nvSpPr>
            <p:spPr>
              <a:xfrm>
                <a:off x="1585525" y="2611900"/>
                <a:ext cx="72500" cy="160100"/>
              </a:xfrm>
              <a:custGeom>
                <a:avLst/>
                <a:gdLst/>
                <a:ahLst/>
                <a:cxnLst/>
                <a:rect l="l" t="t" r="r" b="b"/>
                <a:pathLst>
                  <a:path w="2900" h="6404" extrusionOk="0">
                    <a:moveTo>
                      <a:pt x="2461" y="0"/>
                    </a:moveTo>
                    <a:cubicBezTo>
                      <a:pt x="2461" y="0"/>
                      <a:pt x="2378" y="84"/>
                      <a:pt x="2399" y="104"/>
                    </a:cubicBezTo>
                    <a:cubicBezTo>
                      <a:pt x="2503" y="292"/>
                      <a:pt x="2587" y="501"/>
                      <a:pt x="2670" y="688"/>
                    </a:cubicBezTo>
                    <a:cubicBezTo>
                      <a:pt x="2733" y="918"/>
                      <a:pt x="2753" y="1147"/>
                      <a:pt x="2733" y="1377"/>
                    </a:cubicBezTo>
                    <a:cubicBezTo>
                      <a:pt x="2691" y="1877"/>
                      <a:pt x="2545" y="2336"/>
                      <a:pt x="2315" y="2774"/>
                    </a:cubicBezTo>
                    <a:cubicBezTo>
                      <a:pt x="1857" y="3608"/>
                      <a:pt x="1106" y="4276"/>
                      <a:pt x="584" y="5068"/>
                    </a:cubicBezTo>
                    <a:cubicBezTo>
                      <a:pt x="292" y="5465"/>
                      <a:pt x="104" y="5924"/>
                      <a:pt x="0" y="6403"/>
                    </a:cubicBezTo>
                    <a:cubicBezTo>
                      <a:pt x="0" y="6403"/>
                      <a:pt x="63" y="6362"/>
                      <a:pt x="84" y="6341"/>
                    </a:cubicBezTo>
                    <a:cubicBezTo>
                      <a:pt x="292" y="5319"/>
                      <a:pt x="1022" y="4547"/>
                      <a:pt x="1648" y="3754"/>
                    </a:cubicBezTo>
                    <a:cubicBezTo>
                      <a:pt x="2211" y="3066"/>
                      <a:pt x="2733" y="2294"/>
                      <a:pt x="2837" y="1377"/>
                    </a:cubicBezTo>
                    <a:cubicBezTo>
                      <a:pt x="2899" y="939"/>
                      <a:pt x="2837" y="334"/>
                      <a:pt x="24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0" name="Google Shape;1460;p16"/>
              <p:cNvSpPr/>
              <p:nvPr/>
            </p:nvSpPr>
            <p:spPr>
              <a:xfrm>
                <a:off x="1524000" y="2786650"/>
                <a:ext cx="219025" cy="34550"/>
              </a:xfrm>
              <a:custGeom>
                <a:avLst/>
                <a:gdLst/>
                <a:ahLst/>
                <a:cxnLst/>
                <a:rect l="l" t="t" r="r" b="b"/>
                <a:pathLst>
                  <a:path w="8761" h="1382" extrusionOk="0">
                    <a:moveTo>
                      <a:pt x="42" y="252"/>
                    </a:moveTo>
                    <a:cubicBezTo>
                      <a:pt x="28" y="257"/>
                      <a:pt x="14" y="263"/>
                      <a:pt x="0" y="269"/>
                    </a:cubicBezTo>
                    <a:lnTo>
                      <a:pt x="0" y="289"/>
                    </a:lnTo>
                    <a:cubicBezTo>
                      <a:pt x="16" y="281"/>
                      <a:pt x="29" y="267"/>
                      <a:pt x="42" y="252"/>
                    </a:cubicBezTo>
                    <a:close/>
                    <a:moveTo>
                      <a:pt x="1246" y="0"/>
                    </a:moveTo>
                    <a:cubicBezTo>
                      <a:pt x="859" y="0"/>
                      <a:pt x="475" y="70"/>
                      <a:pt x="104" y="206"/>
                    </a:cubicBezTo>
                    <a:cubicBezTo>
                      <a:pt x="79" y="206"/>
                      <a:pt x="61" y="229"/>
                      <a:pt x="42" y="252"/>
                    </a:cubicBezTo>
                    <a:lnTo>
                      <a:pt x="42" y="252"/>
                    </a:lnTo>
                    <a:cubicBezTo>
                      <a:pt x="344" y="137"/>
                      <a:pt x="652" y="89"/>
                      <a:pt x="960" y="89"/>
                    </a:cubicBezTo>
                    <a:cubicBezTo>
                      <a:pt x="1853" y="89"/>
                      <a:pt x="2755" y="489"/>
                      <a:pt x="3567" y="811"/>
                    </a:cubicBezTo>
                    <a:cubicBezTo>
                      <a:pt x="4151" y="1082"/>
                      <a:pt x="4776" y="1270"/>
                      <a:pt x="5402" y="1353"/>
                    </a:cubicBezTo>
                    <a:cubicBezTo>
                      <a:pt x="5537" y="1372"/>
                      <a:pt x="5672" y="1382"/>
                      <a:pt x="5807" y="1382"/>
                    </a:cubicBezTo>
                    <a:cubicBezTo>
                      <a:pt x="6254" y="1382"/>
                      <a:pt x="6696" y="1279"/>
                      <a:pt x="7112" y="1103"/>
                    </a:cubicBezTo>
                    <a:cubicBezTo>
                      <a:pt x="7676" y="832"/>
                      <a:pt x="8197" y="477"/>
                      <a:pt x="8698" y="81"/>
                    </a:cubicBezTo>
                    <a:cubicBezTo>
                      <a:pt x="8719" y="60"/>
                      <a:pt x="8739" y="39"/>
                      <a:pt x="8760" y="18"/>
                    </a:cubicBezTo>
                    <a:lnTo>
                      <a:pt x="8760" y="18"/>
                    </a:lnTo>
                    <a:cubicBezTo>
                      <a:pt x="8301" y="373"/>
                      <a:pt x="7822" y="686"/>
                      <a:pt x="7300" y="957"/>
                    </a:cubicBezTo>
                    <a:cubicBezTo>
                      <a:pt x="6865" y="1150"/>
                      <a:pt x="6406" y="1256"/>
                      <a:pt x="5941" y="1256"/>
                    </a:cubicBezTo>
                    <a:cubicBezTo>
                      <a:pt x="5803" y="1256"/>
                      <a:pt x="5665" y="1247"/>
                      <a:pt x="5527" y="1228"/>
                    </a:cubicBezTo>
                    <a:cubicBezTo>
                      <a:pt x="4297" y="1082"/>
                      <a:pt x="3233" y="394"/>
                      <a:pt x="2044" y="102"/>
                    </a:cubicBezTo>
                    <a:cubicBezTo>
                      <a:pt x="1780" y="34"/>
                      <a:pt x="1513" y="0"/>
                      <a:pt x="12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1" name="Google Shape;1461;p16"/>
              <p:cNvSpPr/>
              <p:nvPr/>
            </p:nvSpPr>
            <p:spPr>
              <a:xfrm>
                <a:off x="1444475" y="2839275"/>
                <a:ext cx="209900" cy="65450"/>
              </a:xfrm>
              <a:custGeom>
                <a:avLst/>
                <a:gdLst/>
                <a:ahLst/>
                <a:cxnLst/>
                <a:rect l="l" t="t" r="r" b="b"/>
                <a:pathLst>
                  <a:path w="8396" h="2618" extrusionOk="0">
                    <a:moveTo>
                      <a:pt x="871" y="1"/>
                    </a:moveTo>
                    <a:cubicBezTo>
                      <a:pt x="586" y="1"/>
                      <a:pt x="300" y="64"/>
                      <a:pt x="31" y="187"/>
                    </a:cubicBezTo>
                    <a:cubicBezTo>
                      <a:pt x="5" y="204"/>
                      <a:pt x="1" y="211"/>
                      <a:pt x="8" y="211"/>
                    </a:cubicBezTo>
                    <a:cubicBezTo>
                      <a:pt x="18" y="211"/>
                      <a:pt x="49" y="199"/>
                      <a:pt x="73" y="187"/>
                    </a:cubicBezTo>
                    <a:lnTo>
                      <a:pt x="73" y="208"/>
                    </a:lnTo>
                    <a:cubicBezTo>
                      <a:pt x="263" y="105"/>
                      <a:pt x="464" y="64"/>
                      <a:pt x="666" y="64"/>
                    </a:cubicBezTo>
                    <a:cubicBezTo>
                      <a:pt x="1041" y="64"/>
                      <a:pt x="1424" y="205"/>
                      <a:pt x="1763" y="354"/>
                    </a:cubicBezTo>
                    <a:cubicBezTo>
                      <a:pt x="2284" y="583"/>
                      <a:pt x="2806" y="854"/>
                      <a:pt x="3306" y="1146"/>
                    </a:cubicBezTo>
                    <a:cubicBezTo>
                      <a:pt x="4307" y="1688"/>
                      <a:pt x="5308" y="2272"/>
                      <a:pt x="6456" y="2502"/>
                    </a:cubicBezTo>
                    <a:cubicBezTo>
                      <a:pt x="6772" y="2581"/>
                      <a:pt x="7095" y="2617"/>
                      <a:pt x="7420" y="2617"/>
                    </a:cubicBezTo>
                    <a:cubicBezTo>
                      <a:pt x="7695" y="2617"/>
                      <a:pt x="7972" y="2591"/>
                      <a:pt x="8249" y="2544"/>
                    </a:cubicBezTo>
                    <a:cubicBezTo>
                      <a:pt x="8270" y="2544"/>
                      <a:pt x="8395" y="2460"/>
                      <a:pt x="8333" y="2460"/>
                    </a:cubicBezTo>
                    <a:cubicBezTo>
                      <a:pt x="8092" y="2492"/>
                      <a:pt x="7854" y="2509"/>
                      <a:pt x="7618" y="2509"/>
                    </a:cubicBezTo>
                    <a:cubicBezTo>
                      <a:pt x="7241" y="2509"/>
                      <a:pt x="6869" y="2467"/>
                      <a:pt x="6497" y="2377"/>
                    </a:cubicBezTo>
                    <a:cubicBezTo>
                      <a:pt x="5913" y="2231"/>
                      <a:pt x="5329" y="2022"/>
                      <a:pt x="4808" y="1751"/>
                    </a:cubicBezTo>
                    <a:cubicBezTo>
                      <a:pt x="4266" y="1501"/>
                      <a:pt x="3744" y="1188"/>
                      <a:pt x="3223" y="917"/>
                    </a:cubicBezTo>
                    <a:cubicBezTo>
                      <a:pt x="2701" y="604"/>
                      <a:pt x="2159" y="354"/>
                      <a:pt x="1596" y="145"/>
                    </a:cubicBezTo>
                    <a:cubicBezTo>
                      <a:pt x="1363" y="48"/>
                      <a:pt x="1117" y="1"/>
                      <a:pt x="87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2" name="Google Shape;1462;p16"/>
              <p:cNvSpPr/>
              <p:nvPr/>
            </p:nvSpPr>
            <p:spPr>
              <a:xfrm>
                <a:off x="1306725" y="2882175"/>
                <a:ext cx="246975" cy="95000"/>
              </a:xfrm>
              <a:custGeom>
                <a:avLst/>
                <a:gdLst/>
                <a:ahLst/>
                <a:cxnLst/>
                <a:rect l="l" t="t" r="r" b="b"/>
                <a:pathLst>
                  <a:path w="9879" h="3800" extrusionOk="0">
                    <a:moveTo>
                      <a:pt x="1233" y="0"/>
                    </a:moveTo>
                    <a:cubicBezTo>
                      <a:pt x="844" y="0"/>
                      <a:pt x="454" y="69"/>
                      <a:pt x="77" y="202"/>
                    </a:cubicBezTo>
                    <a:cubicBezTo>
                      <a:pt x="77" y="202"/>
                      <a:pt x="0" y="248"/>
                      <a:pt x="5" y="248"/>
                    </a:cubicBezTo>
                    <a:cubicBezTo>
                      <a:pt x="5" y="248"/>
                      <a:pt x="8" y="247"/>
                      <a:pt x="14" y="244"/>
                    </a:cubicBezTo>
                    <a:lnTo>
                      <a:pt x="14" y="264"/>
                    </a:lnTo>
                    <a:cubicBezTo>
                      <a:pt x="348" y="150"/>
                      <a:pt x="692" y="92"/>
                      <a:pt x="1036" y="92"/>
                    </a:cubicBezTo>
                    <a:cubicBezTo>
                      <a:pt x="1380" y="92"/>
                      <a:pt x="1725" y="150"/>
                      <a:pt x="2058" y="264"/>
                    </a:cubicBezTo>
                    <a:cubicBezTo>
                      <a:pt x="2726" y="536"/>
                      <a:pt x="3351" y="911"/>
                      <a:pt x="3915" y="1370"/>
                    </a:cubicBezTo>
                    <a:cubicBezTo>
                      <a:pt x="5062" y="2246"/>
                      <a:pt x="6146" y="3247"/>
                      <a:pt x="7565" y="3643"/>
                    </a:cubicBezTo>
                    <a:cubicBezTo>
                      <a:pt x="7893" y="3747"/>
                      <a:pt x="8234" y="3799"/>
                      <a:pt x="8577" y="3799"/>
                    </a:cubicBezTo>
                    <a:cubicBezTo>
                      <a:pt x="8995" y="3799"/>
                      <a:pt x="9416" y="3721"/>
                      <a:pt x="9817" y="3560"/>
                    </a:cubicBezTo>
                    <a:cubicBezTo>
                      <a:pt x="9817" y="3560"/>
                      <a:pt x="9879" y="3514"/>
                      <a:pt x="9870" y="3514"/>
                    </a:cubicBezTo>
                    <a:cubicBezTo>
                      <a:pt x="9868" y="3514"/>
                      <a:pt x="9865" y="3515"/>
                      <a:pt x="9859" y="3518"/>
                    </a:cubicBezTo>
                    <a:cubicBezTo>
                      <a:pt x="9517" y="3634"/>
                      <a:pt x="9173" y="3685"/>
                      <a:pt x="8831" y="3685"/>
                    </a:cubicBezTo>
                    <a:cubicBezTo>
                      <a:pt x="7754" y="3685"/>
                      <a:pt x="6699" y="3176"/>
                      <a:pt x="5813" y="2559"/>
                    </a:cubicBezTo>
                    <a:cubicBezTo>
                      <a:pt x="4665" y="1745"/>
                      <a:pt x="3602" y="640"/>
                      <a:pt x="2246" y="160"/>
                    </a:cubicBezTo>
                    <a:cubicBezTo>
                      <a:pt x="1914" y="53"/>
                      <a:pt x="1574" y="0"/>
                      <a:pt x="12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3" name="Google Shape;1463;p16"/>
              <p:cNvSpPr/>
              <p:nvPr/>
            </p:nvSpPr>
            <p:spPr>
              <a:xfrm>
                <a:off x="1292475" y="2690100"/>
                <a:ext cx="80325" cy="204950"/>
              </a:xfrm>
              <a:custGeom>
                <a:avLst/>
                <a:gdLst/>
                <a:ahLst/>
                <a:cxnLst/>
                <a:rect l="l" t="t" r="r" b="b"/>
                <a:pathLst>
                  <a:path w="3213" h="8198" extrusionOk="0">
                    <a:moveTo>
                      <a:pt x="3108" y="1"/>
                    </a:moveTo>
                    <a:cubicBezTo>
                      <a:pt x="2649" y="293"/>
                      <a:pt x="2274" y="731"/>
                      <a:pt x="2065" y="1231"/>
                    </a:cubicBezTo>
                    <a:cubicBezTo>
                      <a:pt x="1857" y="1815"/>
                      <a:pt x="1794" y="2462"/>
                      <a:pt x="1919" y="3067"/>
                    </a:cubicBezTo>
                    <a:cubicBezTo>
                      <a:pt x="2023" y="3672"/>
                      <a:pt x="2003" y="4297"/>
                      <a:pt x="1877" y="4902"/>
                    </a:cubicBezTo>
                    <a:cubicBezTo>
                      <a:pt x="1731" y="5486"/>
                      <a:pt x="1502" y="6049"/>
                      <a:pt x="1189" y="6571"/>
                    </a:cubicBezTo>
                    <a:cubicBezTo>
                      <a:pt x="855" y="7155"/>
                      <a:pt x="459" y="7697"/>
                      <a:pt x="0" y="8198"/>
                    </a:cubicBezTo>
                    <a:cubicBezTo>
                      <a:pt x="11" y="8187"/>
                      <a:pt x="37" y="8187"/>
                      <a:pt x="63" y="8187"/>
                    </a:cubicBezTo>
                    <a:cubicBezTo>
                      <a:pt x="89" y="8187"/>
                      <a:pt x="115" y="8187"/>
                      <a:pt x="125" y="8177"/>
                    </a:cubicBezTo>
                    <a:cubicBezTo>
                      <a:pt x="960" y="7322"/>
                      <a:pt x="1606" y="6279"/>
                      <a:pt x="1982" y="5153"/>
                    </a:cubicBezTo>
                    <a:cubicBezTo>
                      <a:pt x="2169" y="4589"/>
                      <a:pt x="2211" y="3985"/>
                      <a:pt x="2149" y="3401"/>
                    </a:cubicBezTo>
                    <a:cubicBezTo>
                      <a:pt x="2086" y="2754"/>
                      <a:pt x="1982" y="2128"/>
                      <a:pt x="2149" y="1502"/>
                    </a:cubicBezTo>
                    <a:cubicBezTo>
                      <a:pt x="2336" y="898"/>
                      <a:pt x="2691" y="355"/>
                      <a:pt x="321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4" name="Google Shape;1464;p16"/>
              <p:cNvSpPr/>
              <p:nvPr/>
            </p:nvSpPr>
            <p:spPr>
              <a:xfrm>
                <a:off x="1241900" y="2912450"/>
                <a:ext cx="194500" cy="98375"/>
              </a:xfrm>
              <a:custGeom>
                <a:avLst/>
                <a:gdLst/>
                <a:ahLst/>
                <a:cxnLst/>
                <a:rect l="l" t="t" r="r" b="b"/>
                <a:pathLst>
                  <a:path w="7780" h="3935" extrusionOk="0">
                    <a:moveTo>
                      <a:pt x="615" y="1"/>
                    </a:moveTo>
                    <a:cubicBezTo>
                      <a:pt x="407" y="1"/>
                      <a:pt x="200" y="42"/>
                      <a:pt x="0" y="138"/>
                    </a:cubicBezTo>
                    <a:cubicBezTo>
                      <a:pt x="0" y="138"/>
                      <a:pt x="63" y="242"/>
                      <a:pt x="83" y="242"/>
                    </a:cubicBezTo>
                    <a:lnTo>
                      <a:pt x="83" y="221"/>
                    </a:lnTo>
                    <a:cubicBezTo>
                      <a:pt x="277" y="171"/>
                      <a:pt x="473" y="146"/>
                      <a:pt x="669" y="146"/>
                    </a:cubicBezTo>
                    <a:cubicBezTo>
                      <a:pt x="1041" y="146"/>
                      <a:pt x="1410" y="239"/>
                      <a:pt x="1752" y="430"/>
                    </a:cubicBezTo>
                    <a:cubicBezTo>
                      <a:pt x="2336" y="722"/>
                      <a:pt x="2774" y="1223"/>
                      <a:pt x="3212" y="1723"/>
                    </a:cubicBezTo>
                    <a:cubicBezTo>
                      <a:pt x="3546" y="2140"/>
                      <a:pt x="3963" y="2516"/>
                      <a:pt x="4401" y="2850"/>
                    </a:cubicBezTo>
                    <a:cubicBezTo>
                      <a:pt x="4860" y="3183"/>
                      <a:pt x="5381" y="3434"/>
                      <a:pt x="5924" y="3621"/>
                    </a:cubicBezTo>
                    <a:cubicBezTo>
                      <a:pt x="6528" y="3809"/>
                      <a:pt x="7154" y="3934"/>
                      <a:pt x="7780" y="3934"/>
                    </a:cubicBezTo>
                    <a:cubicBezTo>
                      <a:pt x="7759" y="3934"/>
                      <a:pt x="7738" y="3872"/>
                      <a:pt x="7717" y="3872"/>
                    </a:cubicBezTo>
                    <a:cubicBezTo>
                      <a:pt x="6528" y="3684"/>
                      <a:pt x="5360" y="3434"/>
                      <a:pt x="4359" y="2766"/>
                    </a:cubicBezTo>
                    <a:cubicBezTo>
                      <a:pt x="3337" y="2078"/>
                      <a:pt x="2774" y="931"/>
                      <a:pt x="1710" y="326"/>
                    </a:cubicBezTo>
                    <a:cubicBezTo>
                      <a:pt x="1374" y="137"/>
                      <a:pt x="994" y="1"/>
                      <a:pt x="6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5" name="Google Shape;1465;p16"/>
              <p:cNvSpPr/>
              <p:nvPr/>
            </p:nvSpPr>
            <p:spPr>
              <a:xfrm>
                <a:off x="616150" y="2643000"/>
                <a:ext cx="102225" cy="148225"/>
              </a:xfrm>
              <a:custGeom>
                <a:avLst/>
                <a:gdLst/>
                <a:ahLst/>
                <a:cxnLst/>
                <a:rect l="l" t="t" r="r" b="b"/>
                <a:pathLst>
                  <a:path w="4089" h="5929" extrusionOk="0">
                    <a:moveTo>
                      <a:pt x="146" y="1"/>
                    </a:moveTo>
                    <a:cubicBezTo>
                      <a:pt x="84" y="1"/>
                      <a:pt x="1" y="28"/>
                      <a:pt x="1" y="28"/>
                    </a:cubicBezTo>
                    <a:cubicBezTo>
                      <a:pt x="189" y="404"/>
                      <a:pt x="647" y="466"/>
                      <a:pt x="981" y="633"/>
                    </a:cubicBezTo>
                    <a:cubicBezTo>
                      <a:pt x="1377" y="842"/>
                      <a:pt x="1669" y="1217"/>
                      <a:pt x="1815" y="1655"/>
                    </a:cubicBezTo>
                    <a:cubicBezTo>
                      <a:pt x="1982" y="2072"/>
                      <a:pt x="2087" y="2531"/>
                      <a:pt x="2212" y="2990"/>
                    </a:cubicBezTo>
                    <a:cubicBezTo>
                      <a:pt x="2358" y="3491"/>
                      <a:pt x="2566" y="3991"/>
                      <a:pt x="2837" y="4471"/>
                    </a:cubicBezTo>
                    <a:cubicBezTo>
                      <a:pt x="3129" y="4993"/>
                      <a:pt x="3484" y="5493"/>
                      <a:pt x="3922" y="5910"/>
                    </a:cubicBezTo>
                    <a:cubicBezTo>
                      <a:pt x="3929" y="5924"/>
                      <a:pt x="3950" y="5929"/>
                      <a:pt x="3974" y="5929"/>
                    </a:cubicBezTo>
                    <a:cubicBezTo>
                      <a:pt x="4022" y="5929"/>
                      <a:pt x="4082" y="5910"/>
                      <a:pt x="4068" y="5910"/>
                    </a:cubicBezTo>
                    <a:lnTo>
                      <a:pt x="4089" y="5889"/>
                    </a:lnTo>
                    <a:cubicBezTo>
                      <a:pt x="3713" y="5493"/>
                      <a:pt x="3380" y="5034"/>
                      <a:pt x="3109" y="4575"/>
                    </a:cubicBezTo>
                    <a:cubicBezTo>
                      <a:pt x="2837" y="4117"/>
                      <a:pt x="2608" y="3616"/>
                      <a:pt x="2441" y="3115"/>
                    </a:cubicBezTo>
                    <a:cubicBezTo>
                      <a:pt x="2191" y="2323"/>
                      <a:pt x="2128" y="1280"/>
                      <a:pt x="1398" y="758"/>
                    </a:cubicBezTo>
                    <a:cubicBezTo>
                      <a:pt x="1044" y="487"/>
                      <a:pt x="418" y="466"/>
                      <a:pt x="209" y="28"/>
                    </a:cubicBezTo>
                    <a:cubicBezTo>
                      <a:pt x="202" y="8"/>
                      <a:pt x="177" y="1"/>
                      <a:pt x="1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6" name="Google Shape;1466;p16"/>
              <p:cNvSpPr/>
              <p:nvPr/>
            </p:nvSpPr>
            <p:spPr>
              <a:xfrm>
                <a:off x="742175" y="2654950"/>
                <a:ext cx="60675" cy="189225"/>
              </a:xfrm>
              <a:custGeom>
                <a:avLst/>
                <a:gdLst/>
                <a:ahLst/>
                <a:cxnLst/>
                <a:rect l="l" t="t" r="r" b="b"/>
                <a:pathLst>
                  <a:path w="2427" h="7569" extrusionOk="0">
                    <a:moveTo>
                      <a:pt x="20" y="0"/>
                    </a:moveTo>
                    <a:cubicBezTo>
                      <a:pt x="7" y="0"/>
                      <a:pt x="0" y="2"/>
                      <a:pt x="7" y="9"/>
                    </a:cubicBezTo>
                    <a:cubicBezTo>
                      <a:pt x="153" y="197"/>
                      <a:pt x="341" y="343"/>
                      <a:pt x="487" y="531"/>
                    </a:cubicBezTo>
                    <a:cubicBezTo>
                      <a:pt x="633" y="739"/>
                      <a:pt x="758" y="948"/>
                      <a:pt x="863" y="1177"/>
                    </a:cubicBezTo>
                    <a:cubicBezTo>
                      <a:pt x="1050" y="1678"/>
                      <a:pt x="1196" y="2178"/>
                      <a:pt x="1238" y="2721"/>
                    </a:cubicBezTo>
                    <a:cubicBezTo>
                      <a:pt x="1405" y="3785"/>
                      <a:pt x="1301" y="4890"/>
                      <a:pt x="1551" y="5975"/>
                    </a:cubicBezTo>
                    <a:cubicBezTo>
                      <a:pt x="1655" y="6559"/>
                      <a:pt x="1926" y="7101"/>
                      <a:pt x="2323" y="7560"/>
                    </a:cubicBezTo>
                    <a:cubicBezTo>
                      <a:pt x="2330" y="7567"/>
                      <a:pt x="2343" y="7569"/>
                      <a:pt x="2359" y="7569"/>
                    </a:cubicBezTo>
                    <a:cubicBezTo>
                      <a:pt x="2390" y="7569"/>
                      <a:pt x="2427" y="7560"/>
                      <a:pt x="2427" y="7560"/>
                    </a:cubicBezTo>
                    <a:cubicBezTo>
                      <a:pt x="988" y="5787"/>
                      <a:pt x="1905" y="3326"/>
                      <a:pt x="1113" y="1323"/>
                    </a:cubicBezTo>
                    <a:cubicBezTo>
                      <a:pt x="946" y="781"/>
                      <a:pt x="591" y="322"/>
                      <a:pt x="112" y="9"/>
                    </a:cubicBezTo>
                    <a:cubicBezTo>
                      <a:pt x="98" y="9"/>
                      <a:pt x="47" y="0"/>
                      <a:pt x="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7" name="Google Shape;1467;p16"/>
              <p:cNvSpPr/>
              <p:nvPr/>
            </p:nvSpPr>
            <p:spPr>
              <a:xfrm>
                <a:off x="854450" y="2752675"/>
                <a:ext cx="32350" cy="160625"/>
              </a:xfrm>
              <a:custGeom>
                <a:avLst/>
                <a:gdLst/>
                <a:ahLst/>
                <a:cxnLst/>
                <a:rect l="l" t="t" r="r" b="b"/>
                <a:pathLst>
                  <a:path w="1294" h="6425" extrusionOk="0">
                    <a:moveTo>
                      <a:pt x="1" y="1"/>
                    </a:moveTo>
                    <a:cubicBezTo>
                      <a:pt x="22" y="543"/>
                      <a:pt x="84" y="1064"/>
                      <a:pt x="209" y="1586"/>
                    </a:cubicBezTo>
                    <a:cubicBezTo>
                      <a:pt x="293" y="2128"/>
                      <a:pt x="376" y="2670"/>
                      <a:pt x="460" y="3192"/>
                    </a:cubicBezTo>
                    <a:cubicBezTo>
                      <a:pt x="647" y="4256"/>
                      <a:pt x="835" y="5340"/>
                      <a:pt x="1106" y="6383"/>
                    </a:cubicBezTo>
                    <a:cubicBezTo>
                      <a:pt x="1106" y="6407"/>
                      <a:pt x="1163" y="6418"/>
                      <a:pt x="1211" y="6418"/>
                    </a:cubicBezTo>
                    <a:cubicBezTo>
                      <a:pt x="1244" y="6418"/>
                      <a:pt x="1273" y="6413"/>
                      <a:pt x="1273" y="6404"/>
                    </a:cubicBezTo>
                    <a:lnTo>
                      <a:pt x="1294" y="6425"/>
                    </a:lnTo>
                    <a:cubicBezTo>
                      <a:pt x="1106" y="5361"/>
                      <a:pt x="856" y="4297"/>
                      <a:pt x="668" y="3234"/>
                    </a:cubicBezTo>
                    <a:cubicBezTo>
                      <a:pt x="564" y="2712"/>
                      <a:pt x="480" y="2191"/>
                      <a:pt x="397" y="1648"/>
                    </a:cubicBezTo>
                    <a:cubicBezTo>
                      <a:pt x="334" y="1106"/>
                      <a:pt x="251" y="564"/>
                      <a:pt x="126" y="22"/>
                    </a:cubicBezTo>
                    <a:cubicBezTo>
                      <a:pt x="126" y="1"/>
                      <a:pt x="1" y="1"/>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8" name="Google Shape;1468;p16"/>
              <p:cNvSpPr/>
              <p:nvPr/>
            </p:nvSpPr>
            <p:spPr>
              <a:xfrm>
                <a:off x="937375" y="2835875"/>
                <a:ext cx="24525" cy="155650"/>
              </a:xfrm>
              <a:custGeom>
                <a:avLst/>
                <a:gdLst/>
                <a:ahLst/>
                <a:cxnLst/>
                <a:rect l="l" t="t" r="r" b="b"/>
                <a:pathLst>
                  <a:path w="981" h="6226" extrusionOk="0">
                    <a:moveTo>
                      <a:pt x="740" y="1"/>
                    </a:moveTo>
                    <a:cubicBezTo>
                      <a:pt x="728" y="1"/>
                      <a:pt x="716" y="3"/>
                      <a:pt x="709" y="10"/>
                    </a:cubicBezTo>
                    <a:cubicBezTo>
                      <a:pt x="0" y="1991"/>
                      <a:pt x="146" y="4265"/>
                      <a:pt x="876" y="6205"/>
                    </a:cubicBezTo>
                    <a:cubicBezTo>
                      <a:pt x="876" y="6215"/>
                      <a:pt x="902" y="6220"/>
                      <a:pt x="928" y="6220"/>
                    </a:cubicBezTo>
                    <a:cubicBezTo>
                      <a:pt x="948" y="6220"/>
                      <a:pt x="967" y="6217"/>
                      <a:pt x="976" y="6211"/>
                    </a:cubicBezTo>
                    <a:lnTo>
                      <a:pt x="976" y="6211"/>
                    </a:lnTo>
                    <a:cubicBezTo>
                      <a:pt x="977" y="6216"/>
                      <a:pt x="979" y="6221"/>
                      <a:pt x="980" y="6225"/>
                    </a:cubicBezTo>
                    <a:lnTo>
                      <a:pt x="980" y="6205"/>
                    </a:lnTo>
                    <a:cubicBezTo>
                      <a:pt x="980" y="6207"/>
                      <a:pt x="979" y="6209"/>
                      <a:pt x="976" y="6211"/>
                    </a:cubicBezTo>
                    <a:lnTo>
                      <a:pt x="976" y="6211"/>
                    </a:lnTo>
                    <a:cubicBezTo>
                      <a:pt x="645" y="5215"/>
                      <a:pt x="480" y="4177"/>
                      <a:pt x="459" y="3138"/>
                    </a:cubicBezTo>
                    <a:cubicBezTo>
                      <a:pt x="438" y="2075"/>
                      <a:pt x="542" y="1032"/>
                      <a:pt x="793" y="10"/>
                    </a:cubicBezTo>
                    <a:cubicBezTo>
                      <a:pt x="793" y="10"/>
                      <a:pt x="765" y="1"/>
                      <a:pt x="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9" name="Google Shape;1469;p16"/>
              <p:cNvSpPr/>
              <p:nvPr/>
            </p:nvSpPr>
            <p:spPr>
              <a:xfrm>
                <a:off x="530650" y="2752025"/>
                <a:ext cx="127250" cy="14225"/>
              </a:xfrm>
              <a:custGeom>
                <a:avLst/>
                <a:gdLst/>
                <a:ahLst/>
                <a:cxnLst/>
                <a:rect l="l" t="t" r="r" b="b"/>
                <a:pathLst>
                  <a:path w="5090" h="569" extrusionOk="0">
                    <a:moveTo>
                      <a:pt x="2272" y="0"/>
                    </a:moveTo>
                    <a:cubicBezTo>
                      <a:pt x="1917" y="0"/>
                      <a:pt x="1570" y="38"/>
                      <a:pt x="1210" y="89"/>
                    </a:cubicBezTo>
                    <a:cubicBezTo>
                      <a:pt x="1001" y="131"/>
                      <a:pt x="814" y="173"/>
                      <a:pt x="605" y="214"/>
                    </a:cubicBezTo>
                    <a:cubicBezTo>
                      <a:pt x="396" y="256"/>
                      <a:pt x="209" y="319"/>
                      <a:pt x="42" y="444"/>
                    </a:cubicBezTo>
                    <a:cubicBezTo>
                      <a:pt x="0" y="465"/>
                      <a:pt x="125" y="569"/>
                      <a:pt x="146" y="569"/>
                    </a:cubicBezTo>
                    <a:cubicBezTo>
                      <a:pt x="355" y="527"/>
                      <a:pt x="584" y="486"/>
                      <a:pt x="793" y="402"/>
                    </a:cubicBezTo>
                    <a:cubicBezTo>
                      <a:pt x="980" y="360"/>
                      <a:pt x="1168" y="319"/>
                      <a:pt x="1356" y="298"/>
                    </a:cubicBezTo>
                    <a:cubicBezTo>
                      <a:pt x="1773" y="214"/>
                      <a:pt x="2190" y="173"/>
                      <a:pt x="2607" y="173"/>
                    </a:cubicBezTo>
                    <a:cubicBezTo>
                      <a:pt x="3442" y="173"/>
                      <a:pt x="4276" y="298"/>
                      <a:pt x="5069" y="548"/>
                    </a:cubicBezTo>
                    <a:cubicBezTo>
                      <a:pt x="5089" y="548"/>
                      <a:pt x="5027" y="465"/>
                      <a:pt x="5006" y="465"/>
                    </a:cubicBezTo>
                    <a:lnTo>
                      <a:pt x="5006" y="444"/>
                    </a:lnTo>
                    <a:cubicBezTo>
                      <a:pt x="4213" y="152"/>
                      <a:pt x="3358" y="6"/>
                      <a:pt x="2503" y="6"/>
                    </a:cubicBezTo>
                    <a:cubicBezTo>
                      <a:pt x="2425" y="2"/>
                      <a:pt x="2349" y="0"/>
                      <a:pt x="227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0" name="Google Shape;1470;p16"/>
              <p:cNvSpPr/>
              <p:nvPr/>
            </p:nvSpPr>
            <p:spPr>
              <a:xfrm>
                <a:off x="535325" y="2810550"/>
                <a:ext cx="221125" cy="41750"/>
              </a:xfrm>
              <a:custGeom>
                <a:avLst/>
                <a:gdLst/>
                <a:ahLst/>
                <a:cxnLst/>
                <a:rect l="l" t="t" r="r" b="b"/>
                <a:pathLst>
                  <a:path w="8845" h="1670" extrusionOk="0">
                    <a:moveTo>
                      <a:pt x="8830" y="579"/>
                    </a:moveTo>
                    <a:lnTo>
                      <a:pt x="8830" y="579"/>
                    </a:lnTo>
                    <a:cubicBezTo>
                      <a:pt x="8835" y="583"/>
                      <a:pt x="8840" y="585"/>
                      <a:pt x="8845" y="585"/>
                    </a:cubicBezTo>
                    <a:cubicBezTo>
                      <a:pt x="8840" y="583"/>
                      <a:pt x="8835" y="581"/>
                      <a:pt x="8830" y="579"/>
                    </a:cubicBezTo>
                    <a:close/>
                    <a:moveTo>
                      <a:pt x="1" y="1106"/>
                    </a:moveTo>
                    <a:cubicBezTo>
                      <a:pt x="2" y="1106"/>
                      <a:pt x="4" y="1107"/>
                      <a:pt x="5" y="1107"/>
                    </a:cubicBezTo>
                    <a:lnTo>
                      <a:pt x="5" y="1107"/>
                    </a:lnTo>
                    <a:cubicBezTo>
                      <a:pt x="4" y="1107"/>
                      <a:pt x="2" y="1106"/>
                      <a:pt x="1" y="1106"/>
                    </a:cubicBezTo>
                    <a:close/>
                    <a:moveTo>
                      <a:pt x="6926" y="1"/>
                    </a:moveTo>
                    <a:cubicBezTo>
                      <a:pt x="6300" y="1"/>
                      <a:pt x="5820" y="293"/>
                      <a:pt x="5340" y="647"/>
                    </a:cubicBezTo>
                    <a:cubicBezTo>
                      <a:pt x="4882" y="1002"/>
                      <a:pt x="4360" y="1252"/>
                      <a:pt x="3818" y="1419"/>
                    </a:cubicBezTo>
                    <a:cubicBezTo>
                      <a:pt x="3427" y="1500"/>
                      <a:pt x="3028" y="1546"/>
                      <a:pt x="2631" y="1546"/>
                    </a:cubicBezTo>
                    <a:cubicBezTo>
                      <a:pt x="2414" y="1546"/>
                      <a:pt x="2197" y="1532"/>
                      <a:pt x="1982" y="1503"/>
                    </a:cubicBezTo>
                    <a:cubicBezTo>
                      <a:pt x="1316" y="1419"/>
                      <a:pt x="671" y="1211"/>
                      <a:pt x="5" y="1107"/>
                    </a:cubicBezTo>
                    <a:lnTo>
                      <a:pt x="5" y="1107"/>
                    </a:lnTo>
                    <a:cubicBezTo>
                      <a:pt x="29" y="1114"/>
                      <a:pt x="86" y="1170"/>
                      <a:pt x="105" y="1190"/>
                    </a:cubicBezTo>
                    <a:cubicBezTo>
                      <a:pt x="710" y="1377"/>
                      <a:pt x="1315" y="1523"/>
                      <a:pt x="1941" y="1607"/>
                    </a:cubicBezTo>
                    <a:cubicBezTo>
                      <a:pt x="2222" y="1649"/>
                      <a:pt x="2504" y="1669"/>
                      <a:pt x="2788" y="1669"/>
                    </a:cubicBezTo>
                    <a:cubicBezTo>
                      <a:pt x="3072" y="1669"/>
                      <a:pt x="3359" y="1649"/>
                      <a:pt x="3651" y="1607"/>
                    </a:cubicBezTo>
                    <a:cubicBezTo>
                      <a:pt x="4214" y="1523"/>
                      <a:pt x="4736" y="1294"/>
                      <a:pt x="5215" y="960"/>
                    </a:cubicBezTo>
                    <a:cubicBezTo>
                      <a:pt x="5674" y="627"/>
                      <a:pt x="6133" y="251"/>
                      <a:pt x="6696" y="147"/>
                    </a:cubicBezTo>
                    <a:cubicBezTo>
                      <a:pt x="6819" y="126"/>
                      <a:pt x="6942" y="117"/>
                      <a:pt x="7064" y="117"/>
                    </a:cubicBezTo>
                    <a:cubicBezTo>
                      <a:pt x="7680" y="117"/>
                      <a:pt x="8276" y="354"/>
                      <a:pt x="8830" y="579"/>
                    </a:cubicBezTo>
                    <a:lnTo>
                      <a:pt x="8830" y="579"/>
                    </a:lnTo>
                    <a:cubicBezTo>
                      <a:pt x="8814" y="567"/>
                      <a:pt x="8798" y="538"/>
                      <a:pt x="8782" y="522"/>
                    </a:cubicBezTo>
                    <a:cubicBezTo>
                      <a:pt x="8198" y="209"/>
                      <a:pt x="7572" y="43"/>
                      <a:pt x="69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1" name="Google Shape;1471;p16"/>
              <p:cNvSpPr/>
              <p:nvPr/>
            </p:nvSpPr>
            <p:spPr>
              <a:xfrm>
                <a:off x="624500" y="2878025"/>
                <a:ext cx="226850" cy="58625"/>
              </a:xfrm>
              <a:custGeom>
                <a:avLst/>
                <a:gdLst/>
                <a:ahLst/>
                <a:cxnLst/>
                <a:rect l="l" t="t" r="r" b="b"/>
                <a:pathLst>
                  <a:path w="9074" h="2345" extrusionOk="0">
                    <a:moveTo>
                      <a:pt x="7100" y="1"/>
                    </a:moveTo>
                    <a:cubicBezTo>
                      <a:pt x="6562" y="1"/>
                      <a:pt x="6023" y="80"/>
                      <a:pt x="5507" y="243"/>
                    </a:cubicBezTo>
                    <a:cubicBezTo>
                      <a:pt x="4923" y="451"/>
                      <a:pt x="4360" y="743"/>
                      <a:pt x="3838" y="1098"/>
                    </a:cubicBezTo>
                    <a:cubicBezTo>
                      <a:pt x="3296" y="1452"/>
                      <a:pt x="2712" y="1744"/>
                      <a:pt x="2107" y="1953"/>
                    </a:cubicBezTo>
                    <a:cubicBezTo>
                      <a:pt x="1753" y="2057"/>
                      <a:pt x="1398" y="2141"/>
                      <a:pt x="1043" y="2203"/>
                    </a:cubicBezTo>
                    <a:cubicBezTo>
                      <a:pt x="689" y="2245"/>
                      <a:pt x="355" y="2287"/>
                      <a:pt x="1" y="2287"/>
                    </a:cubicBezTo>
                    <a:cubicBezTo>
                      <a:pt x="1" y="2287"/>
                      <a:pt x="63" y="2328"/>
                      <a:pt x="84" y="2328"/>
                    </a:cubicBezTo>
                    <a:cubicBezTo>
                      <a:pt x="251" y="2339"/>
                      <a:pt x="418" y="2344"/>
                      <a:pt x="582" y="2344"/>
                    </a:cubicBezTo>
                    <a:cubicBezTo>
                      <a:pt x="746" y="2344"/>
                      <a:pt x="908" y="2339"/>
                      <a:pt x="1064" y="2328"/>
                    </a:cubicBezTo>
                    <a:cubicBezTo>
                      <a:pt x="1377" y="2287"/>
                      <a:pt x="1690" y="2245"/>
                      <a:pt x="1982" y="2162"/>
                    </a:cubicBezTo>
                    <a:cubicBezTo>
                      <a:pt x="2566" y="1995"/>
                      <a:pt x="3129" y="1765"/>
                      <a:pt x="3651" y="1452"/>
                    </a:cubicBezTo>
                    <a:cubicBezTo>
                      <a:pt x="4172" y="1098"/>
                      <a:pt x="4714" y="785"/>
                      <a:pt x="5278" y="514"/>
                    </a:cubicBezTo>
                    <a:cubicBezTo>
                      <a:pt x="5937" y="241"/>
                      <a:pt x="6634" y="104"/>
                      <a:pt x="7335" y="104"/>
                    </a:cubicBezTo>
                    <a:cubicBezTo>
                      <a:pt x="7919" y="104"/>
                      <a:pt x="8505" y="199"/>
                      <a:pt x="9074" y="389"/>
                    </a:cubicBezTo>
                    <a:cubicBezTo>
                      <a:pt x="9032" y="368"/>
                      <a:pt x="8990" y="347"/>
                      <a:pt x="8948" y="326"/>
                    </a:cubicBezTo>
                    <a:lnTo>
                      <a:pt x="8969" y="326"/>
                    </a:lnTo>
                    <a:cubicBezTo>
                      <a:pt x="8371" y="112"/>
                      <a:pt x="7735" y="1"/>
                      <a:pt x="710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2" name="Google Shape;1472;p16"/>
              <p:cNvSpPr/>
              <p:nvPr/>
            </p:nvSpPr>
            <p:spPr>
              <a:xfrm>
                <a:off x="746525" y="2958550"/>
                <a:ext cx="189300" cy="53375"/>
              </a:xfrm>
              <a:custGeom>
                <a:avLst/>
                <a:gdLst/>
                <a:ahLst/>
                <a:cxnLst/>
                <a:rect l="l" t="t" r="r" b="b"/>
                <a:pathLst>
                  <a:path w="7572" h="2135" extrusionOk="0">
                    <a:moveTo>
                      <a:pt x="7551" y="255"/>
                    </a:moveTo>
                    <a:cubicBezTo>
                      <a:pt x="7551" y="255"/>
                      <a:pt x="7547" y="257"/>
                      <a:pt x="7541" y="261"/>
                    </a:cubicBezTo>
                    <a:lnTo>
                      <a:pt x="7541" y="261"/>
                    </a:lnTo>
                    <a:cubicBezTo>
                      <a:pt x="7551" y="266"/>
                      <a:pt x="7562" y="270"/>
                      <a:pt x="7572" y="276"/>
                    </a:cubicBezTo>
                    <a:lnTo>
                      <a:pt x="7551" y="255"/>
                    </a:lnTo>
                    <a:close/>
                    <a:moveTo>
                      <a:pt x="6354" y="1"/>
                    </a:moveTo>
                    <a:cubicBezTo>
                      <a:pt x="5838" y="1"/>
                      <a:pt x="5315" y="123"/>
                      <a:pt x="4818" y="296"/>
                    </a:cubicBezTo>
                    <a:cubicBezTo>
                      <a:pt x="3859" y="630"/>
                      <a:pt x="3004" y="1193"/>
                      <a:pt x="2065" y="1610"/>
                    </a:cubicBezTo>
                    <a:cubicBezTo>
                      <a:pt x="1481" y="1882"/>
                      <a:pt x="855" y="2028"/>
                      <a:pt x="209" y="2048"/>
                    </a:cubicBezTo>
                    <a:cubicBezTo>
                      <a:pt x="167" y="2048"/>
                      <a:pt x="125" y="2069"/>
                      <a:pt x="84" y="2090"/>
                    </a:cubicBezTo>
                    <a:cubicBezTo>
                      <a:pt x="84" y="2090"/>
                      <a:pt x="0" y="2132"/>
                      <a:pt x="21" y="2132"/>
                    </a:cubicBezTo>
                    <a:cubicBezTo>
                      <a:pt x="64" y="2134"/>
                      <a:pt x="107" y="2135"/>
                      <a:pt x="149" y="2135"/>
                    </a:cubicBezTo>
                    <a:cubicBezTo>
                      <a:pt x="1028" y="2135"/>
                      <a:pt x="1935" y="1737"/>
                      <a:pt x="2691" y="1339"/>
                    </a:cubicBezTo>
                    <a:cubicBezTo>
                      <a:pt x="3692" y="860"/>
                      <a:pt x="4651" y="234"/>
                      <a:pt x="5757" y="88"/>
                    </a:cubicBezTo>
                    <a:cubicBezTo>
                      <a:pt x="5925" y="58"/>
                      <a:pt x="6094" y="43"/>
                      <a:pt x="6262" y="43"/>
                    </a:cubicBezTo>
                    <a:cubicBezTo>
                      <a:pt x="6681" y="43"/>
                      <a:pt x="7095" y="133"/>
                      <a:pt x="7467" y="296"/>
                    </a:cubicBezTo>
                    <a:cubicBezTo>
                      <a:pt x="7483" y="296"/>
                      <a:pt x="7523" y="272"/>
                      <a:pt x="7541" y="261"/>
                    </a:cubicBezTo>
                    <a:lnTo>
                      <a:pt x="7541" y="261"/>
                    </a:lnTo>
                    <a:cubicBezTo>
                      <a:pt x="7160" y="76"/>
                      <a:pt x="6759" y="1"/>
                      <a:pt x="63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3" name="Google Shape;1473;p16"/>
              <p:cNvSpPr/>
              <p:nvPr/>
            </p:nvSpPr>
            <p:spPr>
              <a:xfrm>
                <a:off x="298075" y="2487275"/>
                <a:ext cx="123000" cy="71500"/>
              </a:xfrm>
              <a:custGeom>
                <a:avLst/>
                <a:gdLst/>
                <a:ahLst/>
                <a:cxnLst/>
                <a:rect l="l" t="t" r="r" b="b"/>
                <a:pathLst>
                  <a:path w="4920" h="2860" extrusionOk="0">
                    <a:moveTo>
                      <a:pt x="63" y="0"/>
                    </a:moveTo>
                    <a:cubicBezTo>
                      <a:pt x="1" y="0"/>
                      <a:pt x="147" y="84"/>
                      <a:pt x="167" y="104"/>
                    </a:cubicBezTo>
                    <a:cubicBezTo>
                      <a:pt x="606" y="250"/>
                      <a:pt x="1023" y="355"/>
                      <a:pt x="1440" y="542"/>
                    </a:cubicBezTo>
                    <a:cubicBezTo>
                      <a:pt x="1857" y="709"/>
                      <a:pt x="2253" y="918"/>
                      <a:pt x="2650" y="1147"/>
                    </a:cubicBezTo>
                    <a:cubicBezTo>
                      <a:pt x="3421" y="1606"/>
                      <a:pt x="4151" y="2149"/>
                      <a:pt x="4777" y="2795"/>
                    </a:cubicBezTo>
                    <a:cubicBezTo>
                      <a:pt x="4792" y="2810"/>
                      <a:pt x="4887" y="2860"/>
                      <a:pt x="4911" y="2860"/>
                    </a:cubicBezTo>
                    <a:cubicBezTo>
                      <a:pt x="4919" y="2860"/>
                      <a:pt x="4919" y="2853"/>
                      <a:pt x="4902" y="2837"/>
                    </a:cubicBezTo>
                    <a:cubicBezTo>
                      <a:pt x="4235" y="2149"/>
                      <a:pt x="3484" y="1564"/>
                      <a:pt x="2650" y="1085"/>
                    </a:cubicBezTo>
                    <a:cubicBezTo>
                      <a:pt x="2253" y="834"/>
                      <a:pt x="1815" y="626"/>
                      <a:pt x="1398" y="459"/>
                    </a:cubicBezTo>
                    <a:cubicBezTo>
                      <a:pt x="960" y="250"/>
                      <a:pt x="522" y="104"/>
                      <a:pt x="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4" name="Google Shape;1474;p16"/>
              <p:cNvSpPr/>
              <p:nvPr/>
            </p:nvSpPr>
            <p:spPr>
              <a:xfrm>
                <a:off x="409675" y="2457025"/>
                <a:ext cx="118300" cy="128400"/>
              </a:xfrm>
              <a:custGeom>
                <a:avLst/>
                <a:gdLst/>
                <a:ahLst/>
                <a:cxnLst/>
                <a:rect l="l" t="t" r="r" b="b"/>
                <a:pathLst>
                  <a:path w="4732" h="5136" extrusionOk="0">
                    <a:moveTo>
                      <a:pt x="63" y="0"/>
                    </a:moveTo>
                    <a:cubicBezTo>
                      <a:pt x="63" y="0"/>
                      <a:pt x="0" y="21"/>
                      <a:pt x="0" y="42"/>
                    </a:cubicBezTo>
                    <a:cubicBezTo>
                      <a:pt x="334" y="501"/>
                      <a:pt x="709" y="939"/>
                      <a:pt x="1126" y="1335"/>
                    </a:cubicBezTo>
                    <a:lnTo>
                      <a:pt x="2274" y="2608"/>
                    </a:lnTo>
                    <a:lnTo>
                      <a:pt x="3400" y="3838"/>
                    </a:lnTo>
                    <a:cubicBezTo>
                      <a:pt x="3796" y="4276"/>
                      <a:pt x="4193" y="4735"/>
                      <a:pt x="4589" y="5131"/>
                    </a:cubicBezTo>
                    <a:cubicBezTo>
                      <a:pt x="4592" y="5134"/>
                      <a:pt x="4597" y="5136"/>
                      <a:pt x="4603" y="5136"/>
                    </a:cubicBezTo>
                    <a:cubicBezTo>
                      <a:pt x="4642" y="5136"/>
                      <a:pt x="4732" y="5087"/>
                      <a:pt x="4714" y="5069"/>
                    </a:cubicBezTo>
                    <a:cubicBezTo>
                      <a:pt x="4359" y="4610"/>
                      <a:pt x="3942" y="4193"/>
                      <a:pt x="3567" y="3776"/>
                    </a:cubicBezTo>
                    <a:lnTo>
                      <a:pt x="2441" y="2524"/>
                    </a:lnTo>
                    <a:lnTo>
                      <a:pt x="1293" y="1273"/>
                    </a:lnTo>
                    <a:cubicBezTo>
                      <a:pt x="918" y="814"/>
                      <a:pt x="501" y="397"/>
                      <a:pt x="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5" name="Google Shape;1475;p16"/>
              <p:cNvSpPr/>
              <p:nvPr/>
            </p:nvSpPr>
            <p:spPr>
              <a:xfrm>
                <a:off x="525950" y="2474750"/>
                <a:ext cx="82925" cy="135075"/>
              </a:xfrm>
              <a:custGeom>
                <a:avLst/>
                <a:gdLst/>
                <a:ahLst/>
                <a:cxnLst/>
                <a:rect l="l" t="t" r="r" b="b"/>
                <a:pathLst>
                  <a:path w="3317" h="5403" extrusionOk="0">
                    <a:moveTo>
                      <a:pt x="0" y="1"/>
                    </a:moveTo>
                    <a:lnTo>
                      <a:pt x="0" y="1"/>
                    </a:lnTo>
                    <a:cubicBezTo>
                      <a:pt x="21" y="21"/>
                      <a:pt x="42" y="63"/>
                      <a:pt x="84" y="84"/>
                    </a:cubicBezTo>
                    <a:cubicBezTo>
                      <a:pt x="1586" y="1481"/>
                      <a:pt x="2670" y="3296"/>
                      <a:pt x="3213" y="5298"/>
                    </a:cubicBezTo>
                    <a:cubicBezTo>
                      <a:pt x="3213" y="5340"/>
                      <a:pt x="3296" y="5361"/>
                      <a:pt x="3317" y="5403"/>
                    </a:cubicBezTo>
                    <a:lnTo>
                      <a:pt x="3317" y="5382"/>
                    </a:lnTo>
                    <a:cubicBezTo>
                      <a:pt x="2879" y="3692"/>
                      <a:pt x="2024" y="2128"/>
                      <a:pt x="856" y="856"/>
                    </a:cubicBezTo>
                    <a:cubicBezTo>
                      <a:pt x="584" y="543"/>
                      <a:pt x="292" y="25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6" name="Google Shape;1476;p16"/>
              <p:cNvSpPr/>
              <p:nvPr/>
            </p:nvSpPr>
            <p:spPr>
              <a:xfrm>
                <a:off x="281475" y="2565800"/>
                <a:ext cx="191800" cy="66600"/>
              </a:xfrm>
              <a:custGeom>
                <a:avLst/>
                <a:gdLst/>
                <a:ahLst/>
                <a:cxnLst/>
                <a:rect l="l" t="t" r="r" b="b"/>
                <a:pathLst>
                  <a:path w="7672" h="2664" extrusionOk="0">
                    <a:moveTo>
                      <a:pt x="6709" y="1"/>
                    </a:moveTo>
                    <a:cubicBezTo>
                      <a:pt x="6095" y="1"/>
                      <a:pt x="5463" y="269"/>
                      <a:pt x="4899" y="509"/>
                    </a:cubicBezTo>
                    <a:cubicBezTo>
                      <a:pt x="3856" y="926"/>
                      <a:pt x="2834" y="1323"/>
                      <a:pt x="1812" y="1761"/>
                    </a:cubicBezTo>
                    <a:lnTo>
                      <a:pt x="39" y="2470"/>
                    </a:lnTo>
                    <a:cubicBezTo>
                      <a:pt x="1" y="2489"/>
                      <a:pt x="153" y="2663"/>
                      <a:pt x="228" y="2663"/>
                    </a:cubicBezTo>
                    <a:cubicBezTo>
                      <a:pt x="235" y="2663"/>
                      <a:pt x="242" y="2661"/>
                      <a:pt x="247" y="2658"/>
                    </a:cubicBezTo>
                    <a:cubicBezTo>
                      <a:pt x="1520" y="2136"/>
                      <a:pt x="2792" y="1615"/>
                      <a:pt x="4044" y="1093"/>
                    </a:cubicBezTo>
                    <a:cubicBezTo>
                      <a:pt x="4648" y="843"/>
                      <a:pt x="5253" y="572"/>
                      <a:pt x="5858" y="363"/>
                    </a:cubicBezTo>
                    <a:cubicBezTo>
                      <a:pt x="6196" y="251"/>
                      <a:pt x="6557" y="161"/>
                      <a:pt x="6912" y="161"/>
                    </a:cubicBezTo>
                    <a:cubicBezTo>
                      <a:pt x="7150" y="161"/>
                      <a:pt x="7385" y="201"/>
                      <a:pt x="7610" y="301"/>
                    </a:cubicBezTo>
                    <a:cubicBezTo>
                      <a:pt x="7619" y="303"/>
                      <a:pt x="7626" y="304"/>
                      <a:pt x="7631" y="304"/>
                    </a:cubicBezTo>
                    <a:cubicBezTo>
                      <a:pt x="7672" y="304"/>
                      <a:pt x="7587" y="236"/>
                      <a:pt x="7569" y="217"/>
                    </a:cubicBezTo>
                    <a:cubicBezTo>
                      <a:pt x="7292" y="62"/>
                      <a:pt x="7002" y="1"/>
                      <a:pt x="67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7" name="Google Shape;1477;p16"/>
              <p:cNvSpPr/>
              <p:nvPr/>
            </p:nvSpPr>
            <p:spPr>
              <a:xfrm>
                <a:off x="352825" y="2602450"/>
                <a:ext cx="196625" cy="88725"/>
              </a:xfrm>
              <a:custGeom>
                <a:avLst/>
                <a:gdLst/>
                <a:ahLst/>
                <a:cxnLst/>
                <a:rect l="l" t="t" r="r" b="b"/>
                <a:pathLst>
                  <a:path w="7865" h="3549" extrusionOk="0">
                    <a:moveTo>
                      <a:pt x="7310" y="1"/>
                    </a:moveTo>
                    <a:cubicBezTo>
                      <a:pt x="6457" y="1"/>
                      <a:pt x="5626" y="433"/>
                      <a:pt x="4923" y="879"/>
                    </a:cubicBezTo>
                    <a:cubicBezTo>
                      <a:pt x="3964" y="1484"/>
                      <a:pt x="3129" y="2318"/>
                      <a:pt x="2128" y="2860"/>
                    </a:cubicBezTo>
                    <a:cubicBezTo>
                      <a:pt x="1565" y="3194"/>
                      <a:pt x="918" y="3382"/>
                      <a:pt x="251" y="3382"/>
                    </a:cubicBezTo>
                    <a:cubicBezTo>
                      <a:pt x="209" y="3382"/>
                      <a:pt x="147" y="3444"/>
                      <a:pt x="105" y="3465"/>
                    </a:cubicBezTo>
                    <a:cubicBezTo>
                      <a:pt x="63" y="3507"/>
                      <a:pt x="1" y="3548"/>
                      <a:pt x="22" y="3548"/>
                    </a:cubicBezTo>
                    <a:cubicBezTo>
                      <a:pt x="1085" y="3548"/>
                      <a:pt x="2024" y="3027"/>
                      <a:pt x="2879" y="2422"/>
                    </a:cubicBezTo>
                    <a:cubicBezTo>
                      <a:pt x="3859" y="1755"/>
                      <a:pt x="4715" y="900"/>
                      <a:pt x="5820" y="420"/>
                    </a:cubicBezTo>
                    <a:cubicBezTo>
                      <a:pt x="6339" y="195"/>
                      <a:pt x="6902" y="70"/>
                      <a:pt x="7460" y="70"/>
                    </a:cubicBezTo>
                    <a:cubicBezTo>
                      <a:pt x="7574" y="70"/>
                      <a:pt x="7688" y="75"/>
                      <a:pt x="7801" y="86"/>
                    </a:cubicBezTo>
                    <a:cubicBezTo>
                      <a:pt x="7813" y="86"/>
                      <a:pt x="7832" y="73"/>
                      <a:pt x="7846" y="61"/>
                    </a:cubicBezTo>
                    <a:lnTo>
                      <a:pt x="7846" y="61"/>
                    </a:lnTo>
                    <a:cubicBezTo>
                      <a:pt x="7852" y="62"/>
                      <a:pt x="7858" y="64"/>
                      <a:pt x="7864" y="65"/>
                    </a:cubicBezTo>
                    <a:lnTo>
                      <a:pt x="7864" y="44"/>
                    </a:lnTo>
                    <a:cubicBezTo>
                      <a:pt x="7864" y="44"/>
                      <a:pt x="7856" y="52"/>
                      <a:pt x="7846" y="61"/>
                    </a:cubicBezTo>
                    <a:lnTo>
                      <a:pt x="7846" y="61"/>
                    </a:lnTo>
                    <a:cubicBezTo>
                      <a:pt x="7667" y="20"/>
                      <a:pt x="7488" y="1"/>
                      <a:pt x="73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8" name="Google Shape;1478;p16"/>
              <p:cNvSpPr/>
              <p:nvPr/>
            </p:nvSpPr>
            <p:spPr>
              <a:xfrm>
                <a:off x="450850" y="2627525"/>
                <a:ext cx="150725" cy="122050"/>
              </a:xfrm>
              <a:custGeom>
                <a:avLst/>
                <a:gdLst/>
                <a:ahLst/>
                <a:cxnLst/>
                <a:rect l="l" t="t" r="r" b="b"/>
                <a:pathLst>
                  <a:path w="6029" h="4882" extrusionOk="0">
                    <a:moveTo>
                      <a:pt x="6029" y="1"/>
                    </a:moveTo>
                    <a:cubicBezTo>
                      <a:pt x="6027" y="1"/>
                      <a:pt x="6026" y="1"/>
                      <a:pt x="6024" y="2"/>
                    </a:cubicBezTo>
                    <a:lnTo>
                      <a:pt x="6024" y="2"/>
                    </a:lnTo>
                    <a:cubicBezTo>
                      <a:pt x="6026" y="2"/>
                      <a:pt x="6027" y="1"/>
                      <a:pt x="6029" y="1"/>
                    </a:cubicBezTo>
                    <a:close/>
                    <a:moveTo>
                      <a:pt x="6024" y="2"/>
                    </a:moveTo>
                    <a:lnTo>
                      <a:pt x="6024" y="2"/>
                    </a:lnTo>
                    <a:cubicBezTo>
                      <a:pt x="4003" y="504"/>
                      <a:pt x="2440" y="2004"/>
                      <a:pt x="1106" y="3547"/>
                    </a:cubicBezTo>
                    <a:cubicBezTo>
                      <a:pt x="919" y="3755"/>
                      <a:pt x="731" y="3985"/>
                      <a:pt x="543" y="4214"/>
                    </a:cubicBezTo>
                    <a:cubicBezTo>
                      <a:pt x="360" y="4418"/>
                      <a:pt x="176" y="4642"/>
                      <a:pt x="12" y="4867"/>
                    </a:cubicBezTo>
                    <a:lnTo>
                      <a:pt x="12" y="4867"/>
                    </a:lnTo>
                    <a:cubicBezTo>
                      <a:pt x="43" y="4839"/>
                      <a:pt x="134" y="4791"/>
                      <a:pt x="168" y="4756"/>
                    </a:cubicBezTo>
                    <a:cubicBezTo>
                      <a:pt x="481" y="4402"/>
                      <a:pt x="773" y="4026"/>
                      <a:pt x="1086" y="3651"/>
                    </a:cubicBezTo>
                    <a:cubicBezTo>
                      <a:pt x="1398" y="3296"/>
                      <a:pt x="1732" y="2900"/>
                      <a:pt x="2066" y="2566"/>
                    </a:cubicBezTo>
                    <a:cubicBezTo>
                      <a:pt x="2754" y="1836"/>
                      <a:pt x="3526" y="1211"/>
                      <a:pt x="4402" y="710"/>
                    </a:cubicBezTo>
                    <a:cubicBezTo>
                      <a:pt x="4882" y="439"/>
                      <a:pt x="5403" y="230"/>
                      <a:pt x="5925" y="84"/>
                    </a:cubicBezTo>
                    <a:cubicBezTo>
                      <a:pt x="5963" y="84"/>
                      <a:pt x="6002" y="12"/>
                      <a:pt x="6024" y="2"/>
                    </a:cubicBezTo>
                    <a:close/>
                    <a:moveTo>
                      <a:pt x="12" y="4867"/>
                    </a:moveTo>
                    <a:lnTo>
                      <a:pt x="12" y="4867"/>
                    </a:lnTo>
                    <a:cubicBezTo>
                      <a:pt x="5" y="4873"/>
                      <a:pt x="1" y="4878"/>
                      <a:pt x="1" y="4882"/>
                    </a:cubicBezTo>
                    <a:cubicBezTo>
                      <a:pt x="5" y="4877"/>
                      <a:pt x="8" y="4872"/>
                      <a:pt x="12" y="486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9" name="Google Shape;1479;p16"/>
              <p:cNvSpPr/>
              <p:nvPr/>
            </p:nvSpPr>
            <p:spPr>
              <a:xfrm>
                <a:off x="637025" y="2539925"/>
                <a:ext cx="29800" cy="81375"/>
              </a:xfrm>
              <a:custGeom>
                <a:avLst/>
                <a:gdLst/>
                <a:ahLst/>
                <a:cxnLst/>
                <a:rect l="l" t="t" r="r" b="b"/>
                <a:pathLst>
                  <a:path w="1192" h="3255" extrusionOk="0">
                    <a:moveTo>
                      <a:pt x="1189" y="3150"/>
                    </a:moveTo>
                    <a:lnTo>
                      <a:pt x="1189" y="3162"/>
                    </a:lnTo>
                    <a:lnTo>
                      <a:pt x="1189" y="3162"/>
                    </a:lnTo>
                    <a:cubicBezTo>
                      <a:pt x="1192" y="3157"/>
                      <a:pt x="1192" y="3153"/>
                      <a:pt x="1189" y="3150"/>
                    </a:cubicBezTo>
                    <a:close/>
                    <a:moveTo>
                      <a:pt x="167" y="1"/>
                    </a:moveTo>
                    <a:cubicBezTo>
                      <a:pt x="167" y="1"/>
                      <a:pt x="0" y="84"/>
                      <a:pt x="0" y="126"/>
                    </a:cubicBezTo>
                    <a:cubicBezTo>
                      <a:pt x="0" y="418"/>
                      <a:pt x="42" y="689"/>
                      <a:pt x="125" y="981"/>
                    </a:cubicBezTo>
                    <a:cubicBezTo>
                      <a:pt x="188" y="1231"/>
                      <a:pt x="271" y="1503"/>
                      <a:pt x="355" y="1753"/>
                    </a:cubicBezTo>
                    <a:cubicBezTo>
                      <a:pt x="522" y="2295"/>
                      <a:pt x="751" y="2796"/>
                      <a:pt x="1064" y="3255"/>
                    </a:cubicBezTo>
                    <a:cubicBezTo>
                      <a:pt x="1064" y="3255"/>
                      <a:pt x="1165" y="3197"/>
                      <a:pt x="1187" y="3166"/>
                    </a:cubicBezTo>
                    <a:lnTo>
                      <a:pt x="1187" y="3166"/>
                    </a:lnTo>
                    <a:cubicBezTo>
                      <a:pt x="1188" y="3167"/>
                      <a:pt x="1188" y="3169"/>
                      <a:pt x="1189" y="3171"/>
                    </a:cubicBezTo>
                    <a:lnTo>
                      <a:pt x="1189" y="3162"/>
                    </a:lnTo>
                    <a:lnTo>
                      <a:pt x="1189" y="3162"/>
                    </a:lnTo>
                    <a:cubicBezTo>
                      <a:pt x="1188" y="3163"/>
                      <a:pt x="1188" y="3164"/>
                      <a:pt x="1187" y="3166"/>
                    </a:cubicBezTo>
                    <a:lnTo>
                      <a:pt x="1187" y="3166"/>
                    </a:lnTo>
                    <a:cubicBezTo>
                      <a:pt x="979" y="2646"/>
                      <a:pt x="730" y="2126"/>
                      <a:pt x="563" y="1607"/>
                    </a:cubicBezTo>
                    <a:cubicBezTo>
                      <a:pt x="480" y="1336"/>
                      <a:pt x="396" y="1085"/>
                      <a:pt x="334" y="814"/>
                    </a:cubicBezTo>
                    <a:cubicBezTo>
                      <a:pt x="271" y="564"/>
                      <a:pt x="250" y="251"/>
                      <a:pt x="1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1480" name="Google Shape;1480;p16"/>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8741512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214"/>
        <p:cNvGrpSpPr/>
        <p:nvPr/>
      </p:nvGrpSpPr>
      <p:grpSpPr>
        <a:xfrm>
          <a:off x="0" y="0"/>
          <a:ext cx="0" cy="0"/>
          <a:chOff x="0" y="0"/>
          <a:chExt cx="0" cy="0"/>
        </a:xfrm>
      </p:grpSpPr>
      <p:sp>
        <p:nvSpPr>
          <p:cNvPr id="2215" name="Google Shape;2215;p26"/>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16" name="Google Shape;2216;p26"/>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17" name="Google Shape;2217;p26"/>
          <p:cNvSpPr/>
          <p:nvPr/>
        </p:nvSpPr>
        <p:spPr>
          <a:xfrm>
            <a:off x="-233"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2218" name="Google Shape;2218;p26"/>
          <p:cNvGrpSpPr/>
          <p:nvPr/>
        </p:nvGrpSpPr>
        <p:grpSpPr>
          <a:xfrm>
            <a:off x="3915393" y="-439395"/>
            <a:ext cx="3912311" cy="944411"/>
            <a:chOff x="2375925" y="3297600"/>
            <a:chExt cx="735950" cy="177650"/>
          </a:xfrm>
        </p:grpSpPr>
        <p:sp>
          <p:nvSpPr>
            <p:cNvPr id="2219" name="Google Shape;2219;p26"/>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0" name="Google Shape;2220;p26"/>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1" name="Google Shape;2221;p26"/>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2" name="Google Shape;2222;p26"/>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3" name="Google Shape;2223;p26"/>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4" name="Google Shape;2224;p26"/>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25" name="Google Shape;2225;p26"/>
          <p:cNvGrpSpPr/>
          <p:nvPr/>
        </p:nvGrpSpPr>
        <p:grpSpPr>
          <a:xfrm>
            <a:off x="11441733" y="3030134"/>
            <a:ext cx="1566467" cy="3341333"/>
            <a:chOff x="8505100" y="2272600"/>
            <a:chExt cx="1174850" cy="2506000"/>
          </a:xfrm>
        </p:grpSpPr>
        <p:sp>
          <p:nvSpPr>
            <p:cNvPr id="2226" name="Google Shape;2226;p26"/>
            <p:cNvSpPr/>
            <p:nvPr/>
          </p:nvSpPr>
          <p:spPr>
            <a:xfrm>
              <a:off x="8814300" y="4665200"/>
              <a:ext cx="748500" cy="113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227" name="Google Shape;2227;p26"/>
            <p:cNvGrpSpPr/>
            <p:nvPr/>
          </p:nvGrpSpPr>
          <p:grpSpPr>
            <a:xfrm>
              <a:off x="8505100" y="2272600"/>
              <a:ext cx="1174850" cy="2455800"/>
              <a:chOff x="8428900" y="2272600"/>
              <a:chExt cx="1174850" cy="2455800"/>
            </a:xfrm>
          </p:grpSpPr>
          <p:sp>
            <p:nvSpPr>
              <p:cNvPr id="2228" name="Google Shape;2228;p26"/>
              <p:cNvSpPr/>
              <p:nvPr/>
            </p:nvSpPr>
            <p:spPr>
              <a:xfrm>
                <a:off x="8818950" y="4235450"/>
                <a:ext cx="574125" cy="492950"/>
              </a:xfrm>
              <a:custGeom>
                <a:avLst/>
                <a:gdLst/>
                <a:ahLst/>
                <a:cxnLst/>
                <a:rect l="l" t="t" r="r" b="b"/>
                <a:pathLst>
                  <a:path w="22965" h="19718" extrusionOk="0">
                    <a:moveTo>
                      <a:pt x="19544" y="1"/>
                    </a:moveTo>
                    <a:cubicBezTo>
                      <a:pt x="18835" y="22"/>
                      <a:pt x="18147" y="105"/>
                      <a:pt x="17458" y="105"/>
                    </a:cubicBezTo>
                    <a:lnTo>
                      <a:pt x="5298" y="105"/>
                    </a:lnTo>
                    <a:cubicBezTo>
                      <a:pt x="4902" y="105"/>
                      <a:pt x="4318" y="147"/>
                      <a:pt x="3922" y="147"/>
                    </a:cubicBezTo>
                    <a:cubicBezTo>
                      <a:pt x="3873" y="154"/>
                      <a:pt x="3822" y="156"/>
                      <a:pt x="3768" y="156"/>
                    </a:cubicBezTo>
                    <a:cubicBezTo>
                      <a:pt x="3660" y="156"/>
                      <a:pt x="3539" y="147"/>
                      <a:pt x="3400" y="147"/>
                    </a:cubicBezTo>
                    <a:lnTo>
                      <a:pt x="3379" y="147"/>
                    </a:lnTo>
                    <a:cubicBezTo>
                      <a:pt x="3025" y="147"/>
                      <a:pt x="2608" y="126"/>
                      <a:pt x="2170" y="126"/>
                    </a:cubicBezTo>
                    <a:cubicBezTo>
                      <a:pt x="1377" y="147"/>
                      <a:pt x="584" y="293"/>
                      <a:pt x="272" y="814"/>
                    </a:cubicBezTo>
                    <a:cubicBezTo>
                      <a:pt x="0" y="1273"/>
                      <a:pt x="522" y="2962"/>
                      <a:pt x="605" y="3484"/>
                    </a:cubicBezTo>
                    <a:cubicBezTo>
                      <a:pt x="730" y="4381"/>
                      <a:pt x="856" y="5278"/>
                      <a:pt x="1002" y="6174"/>
                    </a:cubicBezTo>
                    <a:lnTo>
                      <a:pt x="1168" y="7322"/>
                    </a:lnTo>
                    <a:cubicBezTo>
                      <a:pt x="1669" y="10429"/>
                      <a:pt x="2253" y="13537"/>
                      <a:pt x="2879" y="16624"/>
                    </a:cubicBezTo>
                    <a:cubicBezTo>
                      <a:pt x="3025" y="17271"/>
                      <a:pt x="3150" y="17896"/>
                      <a:pt x="3275" y="18522"/>
                    </a:cubicBezTo>
                    <a:lnTo>
                      <a:pt x="3838" y="18689"/>
                    </a:lnTo>
                    <a:cubicBezTo>
                      <a:pt x="4422" y="18877"/>
                      <a:pt x="5006" y="19023"/>
                      <a:pt x="5590" y="19148"/>
                    </a:cubicBezTo>
                    <a:cubicBezTo>
                      <a:pt x="7319" y="19529"/>
                      <a:pt x="9078" y="19718"/>
                      <a:pt x="10836" y="19718"/>
                    </a:cubicBezTo>
                    <a:cubicBezTo>
                      <a:pt x="13406" y="19718"/>
                      <a:pt x="15974" y="19315"/>
                      <a:pt x="18439" y="18522"/>
                    </a:cubicBezTo>
                    <a:cubicBezTo>
                      <a:pt x="19169" y="15769"/>
                      <a:pt x="19919" y="12974"/>
                      <a:pt x="20670" y="10200"/>
                    </a:cubicBezTo>
                    <a:cubicBezTo>
                      <a:pt x="20775" y="9804"/>
                      <a:pt x="20879" y="9407"/>
                      <a:pt x="20983" y="9032"/>
                    </a:cubicBezTo>
                    <a:cubicBezTo>
                      <a:pt x="21129" y="8427"/>
                      <a:pt x="21296" y="7822"/>
                      <a:pt x="21442" y="7217"/>
                    </a:cubicBezTo>
                    <a:cubicBezTo>
                      <a:pt x="21755" y="6028"/>
                      <a:pt x="22068" y="4840"/>
                      <a:pt x="22422" y="3672"/>
                    </a:cubicBezTo>
                    <a:cubicBezTo>
                      <a:pt x="22777" y="2399"/>
                      <a:pt x="22965" y="522"/>
                      <a:pt x="21275" y="126"/>
                    </a:cubicBezTo>
                    <a:cubicBezTo>
                      <a:pt x="20962" y="42"/>
                      <a:pt x="20629" y="1"/>
                      <a:pt x="203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9" name="Google Shape;2229;p26"/>
              <p:cNvSpPr/>
              <p:nvPr/>
            </p:nvSpPr>
            <p:spPr>
              <a:xfrm>
                <a:off x="8789600" y="4236375"/>
                <a:ext cx="613900" cy="204900"/>
              </a:xfrm>
              <a:custGeom>
                <a:avLst/>
                <a:gdLst/>
                <a:ahLst/>
                <a:cxnLst/>
                <a:rect l="l" t="t" r="r" b="b"/>
                <a:pathLst>
                  <a:path w="24556" h="8196" extrusionOk="0">
                    <a:moveTo>
                      <a:pt x="21731" y="0"/>
                    </a:moveTo>
                    <a:cubicBezTo>
                      <a:pt x="21636" y="0"/>
                      <a:pt x="21542" y="2"/>
                      <a:pt x="21448" y="5"/>
                    </a:cubicBezTo>
                    <a:lnTo>
                      <a:pt x="21427" y="5"/>
                    </a:lnTo>
                    <a:cubicBezTo>
                      <a:pt x="21177" y="5"/>
                      <a:pt x="20927" y="26"/>
                      <a:pt x="20676" y="47"/>
                    </a:cubicBezTo>
                    <a:lnTo>
                      <a:pt x="20655" y="47"/>
                    </a:lnTo>
                    <a:cubicBezTo>
                      <a:pt x="20113" y="68"/>
                      <a:pt x="19571" y="110"/>
                      <a:pt x="19029" y="110"/>
                    </a:cubicBezTo>
                    <a:lnTo>
                      <a:pt x="5867" y="110"/>
                    </a:lnTo>
                    <a:cubicBezTo>
                      <a:pt x="5513" y="110"/>
                      <a:pt x="4970" y="151"/>
                      <a:pt x="4574" y="172"/>
                    </a:cubicBezTo>
                    <a:lnTo>
                      <a:pt x="4407" y="172"/>
                    </a:lnTo>
                    <a:cubicBezTo>
                      <a:pt x="4074" y="172"/>
                      <a:pt x="3719" y="151"/>
                      <a:pt x="3323" y="131"/>
                    </a:cubicBezTo>
                    <a:lnTo>
                      <a:pt x="2968" y="110"/>
                    </a:lnTo>
                    <a:cubicBezTo>
                      <a:pt x="2854" y="105"/>
                      <a:pt x="2739" y="102"/>
                      <a:pt x="2625" y="102"/>
                    </a:cubicBezTo>
                    <a:cubicBezTo>
                      <a:pt x="1279" y="102"/>
                      <a:pt x="1" y="480"/>
                      <a:pt x="423" y="2133"/>
                    </a:cubicBezTo>
                    <a:cubicBezTo>
                      <a:pt x="799" y="3614"/>
                      <a:pt x="1174" y="5095"/>
                      <a:pt x="1550" y="6575"/>
                    </a:cubicBezTo>
                    <a:cubicBezTo>
                      <a:pt x="1592" y="6742"/>
                      <a:pt x="1654" y="6909"/>
                      <a:pt x="1758" y="7034"/>
                    </a:cubicBezTo>
                    <a:cubicBezTo>
                      <a:pt x="1925" y="7180"/>
                      <a:pt x="2134" y="7264"/>
                      <a:pt x="2342" y="7306"/>
                    </a:cubicBezTo>
                    <a:cubicBezTo>
                      <a:pt x="2593" y="7368"/>
                      <a:pt x="2885" y="7389"/>
                      <a:pt x="3072" y="7431"/>
                    </a:cubicBezTo>
                    <a:cubicBezTo>
                      <a:pt x="3698" y="7556"/>
                      <a:pt x="4366" y="7660"/>
                      <a:pt x="5012" y="7764"/>
                    </a:cubicBezTo>
                    <a:cubicBezTo>
                      <a:pt x="7259" y="8043"/>
                      <a:pt x="9517" y="8196"/>
                      <a:pt x="11779" y="8196"/>
                    </a:cubicBezTo>
                    <a:cubicBezTo>
                      <a:pt x="12561" y="8196"/>
                      <a:pt x="13344" y="8177"/>
                      <a:pt x="14127" y="8140"/>
                    </a:cubicBezTo>
                    <a:cubicBezTo>
                      <a:pt x="15524" y="8098"/>
                      <a:pt x="16901" y="7994"/>
                      <a:pt x="18299" y="7848"/>
                    </a:cubicBezTo>
                    <a:cubicBezTo>
                      <a:pt x="19592" y="7702"/>
                      <a:pt x="20885" y="7514"/>
                      <a:pt x="22157" y="7243"/>
                    </a:cubicBezTo>
                    <a:cubicBezTo>
                      <a:pt x="22303" y="7222"/>
                      <a:pt x="22449" y="7201"/>
                      <a:pt x="22595" y="7201"/>
                    </a:cubicBezTo>
                    <a:cubicBezTo>
                      <a:pt x="22622" y="7203"/>
                      <a:pt x="22649" y="7204"/>
                      <a:pt x="22676" y="7204"/>
                    </a:cubicBezTo>
                    <a:cubicBezTo>
                      <a:pt x="22916" y="7204"/>
                      <a:pt x="23133" y="7120"/>
                      <a:pt x="23283" y="6951"/>
                    </a:cubicBezTo>
                    <a:cubicBezTo>
                      <a:pt x="23409" y="6784"/>
                      <a:pt x="23471" y="6596"/>
                      <a:pt x="23492" y="6388"/>
                    </a:cubicBezTo>
                    <a:lnTo>
                      <a:pt x="23555" y="6137"/>
                    </a:lnTo>
                    <a:cubicBezTo>
                      <a:pt x="23784" y="4949"/>
                      <a:pt x="24014" y="3781"/>
                      <a:pt x="24264" y="2592"/>
                    </a:cubicBezTo>
                    <a:cubicBezTo>
                      <a:pt x="24347" y="2195"/>
                      <a:pt x="24431" y="1778"/>
                      <a:pt x="24514" y="1382"/>
                    </a:cubicBezTo>
                    <a:cubicBezTo>
                      <a:pt x="24556" y="1194"/>
                      <a:pt x="24556" y="1007"/>
                      <a:pt x="24514" y="819"/>
                    </a:cubicBezTo>
                    <a:cubicBezTo>
                      <a:pt x="24389" y="485"/>
                      <a:pt x="23492" y="214"/>
                      <a:pt x="23179" y="131"/>
                    </a:cubicBezTo>
                    <a:cubicBezTo>
                      <a:pt x="22693" y="44"/>
                      <a:pt x="22206" y="0"/>
                      <a:pt x="217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0" name="Google Shape;2230;p26"/>
              <p:cNvSpPr/>
              <p:nvPr/>
            </p:nvSpPr>
            <p:spPr>
              <a:xfrm>
                <a:off x="8803300" y="4218250"/>
                <a:ext cx="598650" cy="78750"/>
              </a:xfrm>
              <a:custGeom>
                <a:avLst/>
                <a:gdLst/>
                <a:ahLst/>
                <a:cxnLst/>
                <a:rect l="l" t="t" r="r" b="b"/>
                <a:pathLst>
                  <a:path w="23946" h="3150" extrusionOk="0">
                    <a:moveTo>
                      <a:pt x="11347" y="0"/>
                    </a:moveTo>
                    <a:cubicBezTo>
                      <a:pt x="11013" y="0"/>
                      <a:pt x="10659" y="21"/>
                      <a:pt x="10304" y="21"/>
                    </a:cubicBezTo>
                    <a:lnTo>
                      <a:pt x="8365" y="21"/>
                    </a:lnTo>
                    <a:cubicBezTo>
                      <a:pt x="8344" y="32"/>
                      <a:pt x="8318" y="37"/>
                      <a:pt x="8292" y="37"/>
                    </a:cubicBezTo>
                    <a:cubicBezTo>
                      <a:pt x="8265" y="37"/>
                      <a:pt x="8239" y="32"/>
                      <a:pt x="8219" y="21"/>
                    </a:cubicBezTo>
                    <a:cubicBezTo>
                      <a:pt x="8198" y="32"/>
                      <a:pt x="8182" y="37"/>
                      <a:pt x="8166" y="37"/>
                    </a:cubicBezTo>
                    <a:cubicBezTo>
                      <a:pt x="8151" y="37"/>
                      <a:pt x="8135" y="32"/>
                      <a:pt x="8114" y="21"/>
                    </a:cubicBezTo>
                    <a:lnTo>
                      <a:pt x="7843" y="21"/>
                    </a:lnTo>
                    <a:cubicBezTo>
                      <a:pt x="7655" y="42"/>
                      <a:pt x="7468" y="42"/>
                      <a:pt x="7259" y="63"/>
                    </a:cubicBezTo>
                    <a:lnTo>
                      <a:pt x="6571" y="63"/>
                    </a:lnTo>
                    <a:lnTo>
                      <a:pt x="5716" y="126"/>
                    </a:lnTo>
                    <a:lnTo>
                      <a:pt x="5570" y="146"/>
                    </a:lnTo>
                    <a:lnTo>
                      <a:pt x="5403" y="167"/>
                    </a:lnTo>
                    <a:cubicBezTo>
                      <a:pt x="4402" y="251"/>
                      <a:pt x="3505" y="376"/>
                      <a:pt x="2733" y="501"/>
                    </a:cubicBezTo>
                    <a:lnTo>
                      <a:pt x="2587" y="522"/>
                    </a:lnTo>
                    <a:lnTo>
                      <a:pt x="2441" y="564"/>
                    </a:lnTo>
                    <a:cubicBezTo>
                      <a:pt x="898" y="856"/>
                      <a:pt x="1" y="1189"/>
                      <a:pt x="1" y="1586"/>
                    </a:cubicBezTo>
                    <a:cubicBezTo>
                      <a:pt x="1" y="2024"/>
                      <a:pt x="1252" y="2441"/>
                      <a:pt x="3275" y="2733"/>
                    </a:cubicBezTo>
                    <a:cubicBezTo>
                      <a:pt x="3338" y="2754"/>
                      <a:pt x="3400" y="2754"/>
                      <a:pt x="3463" y="2774"/>
                    </a:cubicBezTo>
                    <a:cubicBezTo>
                      <a:pt x="3505" y="2774"/>
                      <a:pt x="3567" y="2795"/>
                      <a:pt x="3630" y="2795"/>
                    </a:cubicBezTo>
                    <a:cubicBezTo>
                      <a:pt x="3880" y="2816"/>
                      <a:pt x="4130" y="2858"/>
                      <a:pt x="4381" y="2879"/>
                    </a:cubicBezTo>
                    <a:cubicBezTo>
                      <a:pt x="4548" y="2900"/>
                      <a:pt x="4714" y="2920"/>
                      <a:pt x="4881" y="2941"/>
                    </a:cubicBezTo>
                    <a:cubicBezTo>
                      <a:pt x="5382" y="2983"/>
                      <a:pt x="5903" y="3046"/>
                      <a:pt x="6467" y="3066"/>
                    </a:cubicBezTo>
                    <a:lnTo>
                      <a:pt x="6633" y="3087"/>
                    </a:lnTo>
                    <a:lnTo>
                      <a:pt x="6800" y="3087"/>
                    </a:lnTo>
                    <a:cubicBezTo>
                      <a:pt x="6946" y="3108"/>
                      <a:pt x="7071" y="3108"/>
                      <a:pt x="7197" y="3108"/>
                    </a:cubicBezTo>
                    <a:lnTo>
                      <a:pt x="7468" y="3129"/>
                    </a:lnTo>
                    <a:lnTo>
                      <a:pt x="9241" y="3129"/>
                    </a:lnTo>
                    <a:lnTo>
                      <a:pt x="9616" y="3150"/>
                    </a:lnTo>
                    <a:lnTo>
                      <a:pt x="10033" y="3150"/>
                    </a:lnTo>
                    <a:cubicBezTo>
                      <a:pt x="10044" y="3139"/>
                      <a:pt x="10059" y="3134"/>
                      <a:pt x="10075" y="3134"/>
                    </a:cubicBezTo>
                    <a:cubicBezTo>
                      <a:pt x="10091" y="3134"/>
                      <a:pt x="10106" y="3139"/>
                      <a:pt x="10117" y="3150"/>
                    </a:cubicBezTo>
                    <a:lnTo>
                      <a:pt x="14643" y="3150"/>
                    </a:lnTo>
                    <a:cubicBezTo>
                      <a:pt x="14789" y="3150"/>
                      <a:pt x="14914" y="3129"/>
                      <a:pt x="15060" y="3129"/>
                    </a:cubicBezTo>
                    <a:lnTo>
                      <a:pt x="15560" y="3129"/>
                    </a:lnTo>
                    <a:cubicBezTo>
                      <a:pt x="16019" y="3108"/>
                      <a:pt x="16457" y="3087"/>
                      <a:pt x="16895" y="3066"/>
                    </a:cubicBezTo>
                    <a:cubicBezTo>
                      <a:pt x="16916" y="3056"/>
                      <a:pt x="16937" y="3051"/>
                      <a:pt x="16958" y="3051"/>
                    </a:cubicBezTo>
                    <a:cubicBezTo>
                      <a:pt x="16979" y="3051"/>
                      <a:pt x="17000" y="3056"/>
                      <a:pt x="17020" y="3066"/>
                    </a:cubicBezTo>
                    <a:lnTo>
                      <a:pt x="17187" y="3046"/>
                    </a:lnTo>
                    <a:lnTo>
                      <a:pt x="17563" y="3046"/>
                    </a:lnTo>
                    <a:lnTo>
                      <a:pt x="17709" y="3025"/>
                    </a:lnTo>
                    <a:cubicBezTo>
                      <a:pt x="19002" y="2941"/>
                      <a:pt x="20316" y="2774"/>
                      <a:pt x="21588" y="2545"/>
                    </a:cubicBezTo>
                    <a:cubicBezTo>
                      <a:pt x="21651" y="2545"/>
                      <a:pt x="21713" y="2524"/>
                      <a:pt x="21755" y="2524"/>
                    </a:cubicBezTo>
                    <a:lnTo>
                      <a:pt x="21943" y="2482"/>
                    </a:lnTo>
                    <a:cubicBezTo>
                      <a:pt x="23194" y="2211"/>
                      <a:pt x="23945" y="1898"/>
                      <a:pt x="23945" y="1544"/>
                    </a:cubicBezTo>
                    <a:cubicBezTo>
                      <a:pt x="23945" y="1252"/>
                      <a:pt x="23361" y="960"/>
                      <a:pt x="22381" y="710"/>
                    </a:cubicBezTo>
                    <a:cubicBezTo>
                      <a:pt x="22339" y="710"/>
                      <a:pt x="22277" y="689"/>
                      <a:pt x="22235" y="689"/>
                    </a:cubicBezTo>
                    <a:cubicBezTo>
                      <a:pt x="22193" y="668"/>
                      <a:pt x="22131" y="668"/>
                      <a:pt x="22089" y="647"/>
                    </a:cubicBezTo>
                    <a:cubicBezTo>
                      <a:pt x="20858" y="397"/>
                      <a:pt x="19628" y="230"/>
                      <a:pt x="18397" y="126"/>
                    </a:cubicBezTo>
                    <a:cubicBezTo>
                      <a:pt x="18335" y="126"/>
                      <a:pt x="18293" y="126"/>
                      <a:pt x="18230" y="105"/>
                    </a:cubicBezTo>
                    <a:lnTo>
                      <a:pt x="17855" y="105"/>
                    </a:lnTo>
                    <a:cubicBezTo>
                      <a:pt x="17813" y="105"/>
                      <a:pt x="17751" y="105"/>
                      <a:pt x="17709" y="84"/>
                    </a:cubicBezTo>
                    <a:cubicBezTo>
                      <a:pt x="17688" y="94"/>
                      <a:pt x="17667" y="99"/>
                      <a:pt x="17649" y="99"/>
                    </a:cubicBezTo>
                    <a:cubicBezTo>
                      <a:pt x="17631" y="99"/>
                      <a:pt x="17615" y="94"/>
                      <a:pt x="17604" y="84"/>
                    </a:cubicBezTo>
                    <a:lnTo>
                      <a:pt x="17292" y="84"/>
                    </a:lnTo>
                    <a:cubicBezTo>
                      <a:pt x="16812" y="63"/>
                      <a:pt x="16311" y="21"/>
                      <a:pt x="1579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1" name="Google Shape;2231;p26"/>
              <p:cNvSpPr/>
              <p:nvPr/>
            </p:nvSpPr>
            <p:spPr>
              <a:xfrm>
                <a:off x="8813925" y="4282750"/>
                <a:ext cx="405500" cy="41400"/>
              </a:xfrm>
              <a:custGeom>
                <a:avLst/>
                <a:gdLst/>
                <a:ahLst/>
                <a:cxnLst/>
                <a:rect l="l" t="t" r="r" b="b"/>
                <a:pathLst>
                  <a:path w="16220" h="1656" extrusionOk="0">
                    <a:moveTo>
                      <a:pt x="125" y="1"/>
                    </a:moveTo>
                    <a:cubicBezTo>
                      <a:pt x="28" y="1"/>
                      <a:pt x="1" y="159"/>
                      <a:pt x="76" y="215"/>
                    </a:cubicBezTo>
                    <a:cubicBezTo>
                      <a:pt x="493" y="486"/>
                      <a:pt x="973" y="674"/>
                      <a:pt x="1453" y="778"/>
                    </a:cubicBezTo>
                    <a:cubicBezTo>
                      <a:pt x="1953" y="904"/>
                      <a:pt x="2433" y="1008"/>
                      <a:pt x="2934" y="1112"/>
                    </a:cubicBezTo>
                    <a:cubicBezTo>
                      <a:pt x="3956" y="1300"/>
                      <a:pt x="4978" y="1425"/>
                      <a:pt x="6021" y="1508"/>
                    </a:cubicBezTo>
                    <a:cubicBezTo>
                      <a:pt x="7303" y="1608"/>
                      <a:pt x="8593" y="1656"/>
                      <a:pt x="9881" y="1656"/>
                    </a:cubicBezTo>
                    <a:cubicBezTo>
                      <a:pt x="10751" y="1656"/>
                      <a:pt x="11620" y="1634"/>
                      <a:pt x="12487" y="1592"/>
                    </a:cubicBezTo>
                    <a:cubicBezTo>
                      <a:pt x="13655" y="1529"/>
                      <a:pt x="14823" y="1467"/>
                      <a:pt x="15991" y="1383"/>
                    </a:cubicBezTo>
                    <a:cubicBezTo>
                      <a:pt x="16214" y="1363"/>
                      <a:pt x="16220" y="1007"/>
                      <a:pt x="16009" y="1007"/>
                    </a:cubicBezTo>
                    <a:cubicBezTo>
                      <a:pt x="16003" y="1007"/>
                      <a:pt x="15997" y="1007"/>
                      <a:pt x="15991" y="1008"/>
                    </a:cubicBezTo>
                    <a:cubicBezTo>
                      <a:pt x="13760" y="1142"/>
                      <a:pt x="11518" y="1289"/>
                      <a:pt x="9279" y="1289"/>
                    </a:cubicBezTo>
                    <a:cubicBezTo>
                      <a:pt x="7352" y="1289"/>
                      <a:pt x="5428" y="1180"/>
                      <a:pt x="3518" y="862"/>
                    </a:cubicBezTo>
                    <a:cubicBezTo>
                      <a:pt x="2371" y="695"/>
                      <a:pt x="1244" y="403"/>
                      <a:pt x="160" y="7"/>
                    </a:cubicBezTo>
                    <a:cubicBezTo>
                      <a:pt x="147" y="3"/>
                      <a:pt x="136" y="1"/>
                      <a:pt x="12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2" name="Google Shape;2232;p26"/>
              <p:cNvSpPr/>
              <p:nvPr/>
            </p:nvSpPr>
            <p:spPr>
              <a:xfrm>
                <a:off x="9235575" y="4282375"/>
                <a:ext cx="150725" cy="29850"/>
              </a:xfrm>
              <a:custGeom>
                <a:avLst/>
                <a:gdLst/>
                <a:ahLst/>
                <a:cxnLst/>
                <a:rect l="l" t="t" r="r" b="b"/>
                <a:pathLst>
                  <a:path w="6029" h="1194" extrusionOk="0">
                    <a:moveTo>
                      <a:pt x="5841" y="1"/>
                    </a:moveTo>
                    <a:cubicBezTo>
                      <a:pt x="5632" y="22"/>
                      <a:pt x="5424" y="84"/>
                      <a:pt x="5236" y="189"/>
                    </a:cubicBezTo>
                    <a:cubicBezTo>
                      <a:pt x="5048" y="272"/>
                      <a:pt x="4840" y="335"/>
                      <a:pt x="4631" y="418"/>
                    </a:cubicBezTo>
                    <a:cubicBezTo>
                      <a:pt x="4214" y="543"/>
                      <a:pt x="3797" y="668"/>
                      <a:pt x="3359" y="752"/>
                    </a:cubicBezTo>
                    <a:cubicBezTo>
                      <a:pt x="2274" y="919"/>
                      <a:pt x="1190" y="1002"/>
                      <a:pt x="84" y="1023"/>
                    </a:cubicBezTo>
                    <a:cubicBezTo>
                      <a:pt x="1" y="1044"/>
                      <a:pt x="1" y="1169"/>
                      <a:pt x="84" y="1190"/>
                    </a:cubicBezTo>
                    <a:cubicBezTo>
                      <a:pt x="225" y="1192"/>
                      <a:pt x="365" y="1194"/>
                      <a:pt x="505" y="1194"/>
                    </a:cubicBezTo>
                    <a:cubicBezTo>
                      <a:pt x="1487" y="1194"/>
                      <a:pt x="2454" y="1130"/>
                      <a:pt x="3421" y="1002"/>
                    </a:cubicBezTo>
                    <a:cubicBezTo>
                      <a:pt x="3901" y="939"/>
                      <a:pt x="4360" y="835"/>
                      <a:pt x="4798" y="710"/>
                    </a:cubicBezTo>
                    <a:cubicBezTo>
                      <a:pt x="5173" y="606"/>
                      <a:pt x="5716" y="522"/>
                      <a:pt x="5966" y="209"/>
                    </a:cubicBezTo>
                    <a:cubicBezTo>
                      <a:pt x="6028" y="126"/>
                      <a:pt x="5924" y="1"/>
                      <a:pt x="584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3" name="Google Shape;2233;p26"/>
              <p:cNvSpPr/>
              <p:nvPr/>
            </p:nvSpPr>
            <p:spPr>
              <a:xfrm>
                <a:off x="8952425" y="4681800"/>
                <a:ext cx="277450" cy="25700"/>
              </a:xfrm>
              <a:custGeom>
                <a:avLst/>
                <a:gdLst/>
                <a:ahLst/>
                <a:cxnLst/>
                <a:rect l="l" t="t" r="r" b="b"/>
                <a:pathLst>
                  <a:path w="11098" h="1028" extrusionOk="0">
                    <a:moveTo>
                      <a:pt x="10868" y="1"/>
                    </a:moveTo>
                    <a:cubicBezTo>
                      <a:pt x="10659" y="1"/>
                      <a:pt x="10451" y="63"/>
                      <a:pt x="10242" y="147"/>
                    </a:cubicBezTo>
                    <a:cubicBezTo>
                      <a:pt x="10033" y="188"/>
                      <a:pt x="9825" y="251"/>
                      <a:pt x="9616" y="293"/>
                    </a:cubicBezTo>
                    <a:cubicBezTo>
                      <a:pt x="9178" y="397"/>
                      <a:pt x="8719" y="480"/>
                      <a:pt x="8261" y="522"/>
                    </a:cubicBezTo>
                    <a:cubicBezTo>
                      <a:pt x="7611" y="599"/>
                      <a:pt x="6950" y="642"/>
                      <a:pt x="6286" y="642"/>
                    </a:cubicBezTo>
                    <a:cubicBezTo>
                      <a:pt x="6054" y="642"/>
                      <a:pt x="5822" y="637"/>
                      <a:pt x="5591" y="626"/>
                    </a:cubicBezTo>
                    <a:cubicBezTo>
                      <a:pt x="4715" y="606"/>
                      <a:pt x="3839" y="543"/>
                      <a:pt x="2942" y="460"/>
                    </a:cubicBezTo>
                    <a:cubicBezTo>
                      <a:pt x="2024" y="376"/>
                      <a:pt x="1065" y="355"/>
                      <a:pt x="126" y="209"/>
                    </a:cubicBezTo>
                    <a:cubicBezTo>
                      <a:pt x="43" y="209"/>
                      <a:pt x="1" y="334"/>
                      <a:pt x="84" y="376"/>
                    </a:cubicBezTo>
                    <a:lnTo>
                      <a:pt x="84" y="355"/>
                    </a:lnTo>
                    <a:cubicBezTo>
                      <a:pt x="981" y="606"/>
                      <a:pt x="1899" y="772"/>
                      <a:pt x="2838" y="835"/>
                    </a:cubicBezTo>
                    <a:cubicBezTo>
                      <a:pt x="3776" y="918"/>
                      <a:pt x="4715" y="1002"/>
                      <a:pt x="5653" y="1023"/>
                    </a:cubicBezTo>
                    <a:cubicBezTo>
                      <a:pt x="5810" y="1026"/>
                      <a:pt x="5966" y="1028"/>
                      <a:pt x="6121" y="1028"/>
                    </a:cubicBezTo>
                    <a:cubicBezTo>
                      <a:pt x="6898" y="1028"/>
                      <a:pt x="7666" y="984"/>
                      <a:pt x="8448" y="898"/>
                    </a:cubicBezTo>
                    <a:cubicBezTo>
                      <a:pt x="8886" y="835"/>
                      <a:pt x="9345" y="772"/>
                      <a:pt x="9783" y="668"/>
                    </a:cubicBezTo>
                    <a:cubicBezTo>
                      <a:pt x="10159" y="585"/>
                      <a:pt x="10680" y="522"/>
                      <a:pt x="10972" y="251"/>
                    </a:cubicBezTo>
                    <a:cubicBezTo>
                      <a:pt x="11097" y="168"/>
                      <a:pt x="10993" y="1"/>
                      <a:pt x="108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4" name="Google Shape;2234;p26"/>
              <p:cNvSpPr/>
              <p:nvPr/>
            </p:nvSpPr>
            <p:spPr>
              <a:xfrm>
                <a:off x="8827300" y="2694875"/>
                <a:ext cx="271175" cy="222400"/>
              </a:xfrm>
              <a:custGeom>
                <a:avLst/>
                <a:gdLst/>
                <a:ahLst/>
                <a:cxnLst/>
                <a:rect l="l" t="t" r="r" b="b"/>
                <a:pathLst>
                  <a:path w="10847" h="8896" extrusionOk="0">
                    <a:moveTo>
                      <a:pt x="9220" y="1"/>
                    </a:moveTo>
                    <a:cubicBezTo>
                      <a:pt x="9158" y="1"/>
                      <a:pt x="9095" y="4"/>
                      <a:pt x="9031" y="11"/>
                    </a:cubicBezTo>
                    <a:cubicBezTo>
                      <a:pt x="8468" y="73"/>
                      <a:pt x="7905" y="261"/>
                      <a:pt x="7425" y="574"/>
                    </a:cubicBezTo>
                    <a:cubicBezTo>
                      <a:pt x="4026" y="2347"/>
                      <a:pt x="1001" y="5100"/>
                      <a:pt x="0" y="8896"/>
                    </a:cubicBezTo>
                    <a:cubicBezTo>
                      <a:pt x="918" y="8354"/>
                      <a:pt x="2023" y="8062"/>
                      <a:pt x="3004" y="7686"/>
                    </a:cubicBezTo>
                    <a:lnTo>
                      <a:pt x="5653" y="6643"/>
                    </a:lnTo>
                    <a:cubicBezTo>
                      <a:pt x="6841" y="6184"/>
                      <a:pt x="8051" y="5705"/>
                      <a:pt x="9052" y="4912"/>
                    </a:cubicBezTo>
                    <a:cubicBezTo>
                      <a:pt x="10033" y="4120"/>
                      <a:pt x="10825" y="2952"/>
                      <a:pt x="10825" y="1700"/>
                    </a:cubicBezTo>
                    <a:cubicBezTo>
                      <a:pt x="10846" y="1325"/>
                      <a:pt x="10742" y="970"/>
                      <a:pt x="10554" y="657"/>
                    </a:cubicBezTo>
                    <a:cubicBezTo>
                      <a:pt x="10238" y="229"/>
                      <a:pt x="9739" y="1"/>
                      <a:pt x="92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5" name="Google Shape;2235;p26"/>
              <p:cNvSpPr/>
              <p:nvPr/>
            </p:nvSpPr>
            <p:spPr>
              <a:xfrm>
                <a:off x="8821550" y="2922125"/>
                <a:ext cx="286300" cy="197975"/>
              </a:xfrm>
              <a:custGeom>
                <a:avLst/>
                <a:gdLst/>
                <a:ahLst/>
                <a:cxnLst/>
                <a:rect l="l" t="t" r="r" b="b"/>
                <a:pathLst>
                  <a:path w="11452" h="7919" extrusionOk="0">
                    <a:moveTo>
                      <a:pt x="9347" y="1"/>
                    </a:moveTo>
                    <a:cubicBezTo>
                      <a:pt x="8624" y="1"/>
                      <a:pt x="7906" y="285"/>
                      <a:pt x="7238" y="619"/>
                    </a:cubicBezTo>
                    <a:cubicBezTo>
                      <a:pt x="5549" y="1433"/>
                      <a:pt x="4026" y="2580"/>
                      <a:pt x="2754" y="3957"/>
                    </a:cubicBezTo>
                    <a:cubicBezTo>
                      <a:pt x="2274" y="4478"/>
                      <a:pt x="1" y="7648"/>
                      <a:pt x="1419" y="7899"/>
                    </a:cubicBezTo>
                    <a:cubicBezTo>
                      <a:pt x="1491" y="7912"/>
                      <a:pt x="1569" y="7919"/>
                      <a:pt x="1651" y="7919"/>
                    </a:cubicBezTo>
                    <a:cubicBezTo>
                      <a:pt x="2573" y="7919"/>
                      <a:pt x="4093" y="7122"/>
                      <a:pt x="4840" y="6835"/>
                    </a:cubicBezTo>
                    <a:cubicBezTo>
                      <a:pt x="5987" y="6397"/>
                      <a:pt x="7071" y="5875"/>
                      <a:pt x="8156" y="5291"/>
                    </a:cubicBezTo>
                    <a:cubicBezTo>
                      <a:pt x="9199" y="4728"/>
                      <a:pt x="10242" y="4040"/>
                      <a:pt x="10930" y="3060"/>
                    </a:cubicBezTo>
                    <a:cubicBezTo>
                      <a:pt x="11285" y="2622"/>
                      <a:pt x="11452" y="2038"/>
                      <a:pt x="11410" y="1454"/>
                    </a:cubicBezTo>
                    <a:cubicBezTo>
                      <a:pt x="11264" y="640"/>
                      <a:pt x="10429" y="77"/>
                      <a:pt x="9616" y="14"/>
                    </a:cubicBezTo>
                    <a:cubicBezTo>
                      <a:pt x="9526" y="5"/>
                      <a:pt x="9436" y="1"/>
                      <a:pt x="934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6" name="Google Shape;2236;p26"/>
              <p:cNvSpPr/>
              <p:nvPr/>
            </p:nvSpPr>
            <p:spPr>
              <a:xfrm>
                <a:off x="8607250" y="2631900"/>
                <a:ext cx="211200" cy="281925"/>
              </a:xfrm>
              <a:custGeom>
                <a:avLst/>
                <a:gdLst/>
                <a:ahLst/>
                <a:cxnLst/>
                <a:rect l="l" t="t" r="r" b="b"/>
                <a:pathLst>
                  <a:path w="8448" h="11277" extrusionOk="0">
                    <a:moveTo>
                      <a:pt x="1373" y="0"/>
                    </a:moveTo>
                    <a:cubicBezTo>
                      <a:pt x="1136" y="0"/>
                      <a:pt x="905" y="59"/>
                      <a:pt x="688" y="194"/>
                    </a:cubicBezTo>
                    <a:cubicBezTo>
                      <a:pt x="230" y="527"/>
                      <a:pt x="0" y="1090"/>
                      <a:pt x="84" y="1674"/>
                    </a:cubicBezTo>
                    <a:cubicBezTo>
                      <a:pt x="167" y="2217"/>
                      <a:pt x="355" y="2759"/>
                      <a:pt x="647" y="3239"/>
                    </a:cubicBezTo>
                    <a:cubicBezTo>
                      <a:pt x="1585" y="4991"/>
                      <a:pt x="2774" y="6618"/>
                      <a:pt x="4130" y="8078"/>
                    </a:cubicBezTo>
                    <a:cubicBezTo>
                      <a:pt x="4957" y="8945"/>
                      <a:pt x="6956" y="11277"/>
                      <a:pt x="8313" y="11277"/>
                    </a:cubicBezTo>
                    <a:cubicBezTo>
                      <a:pt x="8358" y="11277"/>
                      <a:pt x="8403" y="11274"/>
                      <a:pt x="8448" y="11269"/>
                    </a:cubicBezTo>
                    <a:cubicBezTo>
                      <a:pt x="7196" y="7619"/>
                      <a:pt x="6070" y="3802"/>
                      <a:pt x="3296" y="986"/>
                    </a:cubicBezTo>
                    <a:cubicBezTo>
                      <a:pt x="2770" y="476"/>
                      <a:pt x="2050" y="0"/>
                      <a:pt x="13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7" name="Google Shape;2237;p26"/>
              <p:cNvSpPr/>
              <p:nvPr/>
            </p:nvSpPr>
            <p:spPr>
              <a:xfrm>
                <a:off x="8602550" y="2932225"/>
                <a:ext cx="250575" cy="190325"/>
              </a:xfrm>
              <a:custGeom>
                <a:avLst/>
                <a:gdLst/>
                <a:ahLst/>
                <a:cxnLst/>
                <a:rect l="l" t="t" r="r" b="b"/>
                <a:pathLst>
                  <a:path w="10023" h="7613" extrusionOk="0">
                    <a:moveTo>
                      <a:pt x="1795" y="1"/>
                    </a:moveTo>
                    <a:cubicBezTo>
                      <a:pt x="1272" y="1"/>
                      <a:pt x="775" y="140"/>
                      <a:pt x="438" y="528"/>
                    </a:cubicBezTo>
                    <a:cubicBezTo>
                      <a:pt x="0" y="1029"/>
                      <a:pt x="0" y="1801"/>
                      <a:pt x="272" y="2385"/>
                    </a:cubicBezTo>
                    <a:cubicBezTo>
                      <a:pt x="564" y="2969"/>
                      <a:pt x="1002" y="3490"/>
                      <a:pt x="1523" y="3886"/>
                    </a:cubicBezTo>
                    <a:cubicBezTo>
                      <a:pt x="3379" y="5409"/>
                      <a:pt x="5528" y="6556"/>
                      <a:pt x="7822" y="7244"/>
                    </a:cubicBezTo>
                    <a:cubicBezTo>
                      <a:pt x="8358" y="7410"/>
                      <a:pt x="8972" y="7612"/>
                      <a:pt x="9376" y="7612"/>
                    </a:cubicBezTo>
                    <a:cubicBezTo>
                      <a:pt x="9835" y="7612"/>
                      <a:pt x="10022" y="7350"/>
                      <a:pt x="9512" y="6473"/>
                    </a:cubicBezTo>
                    <a:cubicBezTo>
                      <a:pt x="8844" y="5284"/>
                      <a:pt x="8093" y="4178"/>
                      <a:pt x="7238" y="3135"/>
                    </a:cubicBezTo>
                    <a:cubicBezTo>
                      <a:pt x="6028" y="1759"/>
                      <a:pt x="4527" y="591"/>
                      <a:pt x="2754" y="132"/>
                    </a:cubicBezTo>
                    <a:cubicBezTo>
                      <a:pt x="2445" y="53"/>
                      <a:pt x="2115" y="1"/>
                      <a:pt x="17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8" name="Google Shape;2238;p26"/>
              <p:cNvSpPr/>
              <p:nvPr/>
            </p:nvSpPr>
            <p:spPr>
              <a:xfrm>
                <a:off x="8918025" y="3070050"/>
                <a:ext cx="213800" cy="264375"/>
              </a:xfrm>
              <a:custGeom>
                <a:avLst/>
                <a:gdLst/>
                <a:ahLst/>
                <a:cxnLst/>
                <a:rect l="l" t="t" r="r" b="b"/>
                <a:pathLst>
                  <a:path w="8552" h="10575" extrusionOk="0">
                    <a:moveTo>
                      <a:pt x="7280" y="0"/>
                    </a:moveTo>
                    <a:cubicBezTo>
                      <a:pt x="6195" y="0"/>
                      <a:pt x="5152" y="355"/>
                      <a:pt x="4318" y="1043"/>
                    </a:cubicBezTo>
                    <a:cubicBezTo>
                      <a:pt x="3484" y="1710"/>
                      <a:pt x="2774" y="2503"/>
                      <a:pt x="2211" y="3400"/>
                    </a:cubicBezTo>
                    <a:cubicBezTo>
                      <a:pt x="605" y="5736"/>
                      <a:pt x="0" y="7780"/>
                      <a:pt x="0" y="10575"/>
                    </a:cubicBezTo>
                    <a:cubicBezTo>
                      <a:pt x="334" y="9907"/>
                      <a:pt x="1210" y="9136"/>
                      <a:pt x="1815" y="8656"/>
                    </a:cubicBezTo>
                    <a:cubicBezTo>
                      <a:pt x="2316" y="8281"/>
                      <a:pt x="2837" y="7926"/>
                      <a:pt x="3379" y="7592"/>
                    </a:cubicBezTo>
                    <a:cubicBezTo>
                      <a:pt x="4652" y="6779"/>
                      <a:pt x="5986" y="5986"/>
                      <a:pt x="6967" y="4818"/>
                    </a:cubicBezTo>
                    <a:cubicBezTo>
                      <a:pt x="7947" y="3671"/>
                      <a:pt x="8552" y="2065"/>
                      <a:pt x="8114" y="626"/>
                    </a:cubicBezTo>
                    <a:cubicBezTo>
                      <a:pt x="8072" y="459"/>
                      <a:pt x="7989" y="313"/>
                      <a:pt x="7864" y="188"/>
                    </a:cubicBezTo>
                    <a:cubicBezTo>
                      <a:pt x="7697" y="63"/>
                      <a:pt x="7488" y="0"/>
                      <a:pt x="72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9" name="Google Shape;2239;p26"/>
              <p:cNvSpPr/>
              <p:nvPr/>
            </p:nvSpPr>
            <p:spPr>
              <a:xfrm>
                <a:off x="9355000" y="2794100"/>
                <a:ext cx="213800" cy="263975"/>
              </a:xfrm>
              <a:custGeom>
                <a:avLst/>
                <a:gdLst/>
                <a:ahLst/>
                <a:cxnLst/>
                <a:rect l="l" t="t" r="r" b="b"/>
                <a:pathLst>
                  <a:path w="8552" h="10559" extrusionOk="0">
                    <a:moveTo>
                      <a:pt x="7359" y="1"/>
                    </a:moveTo>
                    <a:cubicBezTo>
                      <a:pt x="7332" y="1"/>
                      <a:pt x="7306" y="2"/>
                      <a:pt x="7279" y="5"/>
                    </a:cubicBezTo>
                    <a:cubicBezTo>
                      <a:pt x="7251" y="4"/>
                      <a:pt x="7223" y="4"/>
                      <a:pt x="7195" y="4"/>
                    </a:cubicBezTo>
                    <a:cubicBezTo>
                      <a:pt x="6160" y="4"/>
                      <a:pt x="5130" y="377"/>
                      <a:pt x="4318" y="1047"/>
                    </a:cubicBezTo>
                    <a:cubicBezTo>
                      <a:pt x="3504" y="1715"/>
                      <a:pt x="2795" y="2507"/>
                      <a:pt x="2211" y="3404"/>
                    </a:cubicBezTo>
                    <a:cubicBezTo>
                      <a:pt x="605" y="5720"/>
                      <a:pt x="0" y="7764"/>
                      <a:pt x="0" y="10558"/>
                    </a:cubicBezTo>
                    <a:cubicBezTo>
                      <a:pt x="355" y="9891"/>
                      <a:pt x="1231" y="9119"/>
                      <a:pt x="1836" y="8660"/>
                    </a:cubicBezTo>
                    <a:cubicBezTo>
                      <a:pt x="2336" y="8264"/>
                      <a:pt x="2878" y="7910"/>
                      <a:pt x="3400" y="7576"/>
                    </a:cubicBezTo>
                    <a:cubicBezTo>
                      <a:pt x="4672" y="6762"/>
                      <a:pt x="5986" y="5970"/>
                      <a:pt x="6987" y="4823"/>
                    </a:cubicBezTo>
                    <a:cubicBezTo>
                      <a:pt x="7968" y="3655"/>
                      <a:pt x="8552" y="2069"/>
                      <a:pt x="8114" y="609"/>
                    </a:cubicBezTo>
                    <a:cubicBezTo>
                      <a:pt x="8072" y="443"/>
                      <a:pt x="7989" y="297"/>
                      <a:pt x="7863" y="171"/>
                    </a:cubicBezTo>
                    <a:cubicBezTo>
                      <a:pt x="7718" y="62"/>
                      <a:pt x="7540" y="1"/>
                      <a:pt x="73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0" name="Google Shape;2240;p26"/>
              <p:cNvSpPr/>
              <p:nvPr/>
            </p:nvSpPr>
            <p:spPr>
              <a:xfrm>
                <a:off x="8590550" y="3124400"/>
                <a:ext cx="309775" cy="168175"/>
              </a:xfrm>
              <a:custGeom>
                <a:avLst/>
                <a:gdLst/>
                <a:ahLst/>
                <a:cxnLst/>
                <a:rect l="l" t="t" r="r" b="b"/>
                <a:pathLst>
                  <a:path w="12391" h="6727" extrusionOk="0">
                    <a:moveTo>
                      <a:pt x="2567" y="1"/>
                    </a:moveTo>
                    <a:cubicBezTo>
                      <a:pt x="2241" y="1"/>
                      <a:pt x="1918" y="49"/>
                      <a:pt x="1607" y="162"/>
                    </a:cubicBezTo>
                    <a:cubicBezTo>
                      <a:pt x="689" y="496"/>
                      <a:pt x="1" y="1539"/>
                      <a:pt x="334" y="2457"/>
                    </a:cubicBezTo>
                    <a:cubicBezTo>
                      <a:pt x="522" y="2999"/>
                      <a:pt x="1023" y="3374"/>
                      <a:pt x="1502" y="3687"/>
                    </a:cubicBezTo>
                    <a:cubicBezTo>
                      <a:pt x="4002" y="5320"/>
                      <a:pt x="7060" y="6727"/>
                      <a:pt x="10104" y="6727"/>
                    </a:cubicBezTo>
                    <a:cubicBezTo>
                      <a:pt x="10870" y="6727"/>
                      <a:pt x="11635" y="6637"/>
                      <a:pt x="12390" y="6440"/>
                    </a:cubicBezTo>
                    <a:cubicBezTo>
                      <a:pt x="9491" y="4813"/>
                      <a:pt x="7489" y="1768"/>
                      <a:pt x="4443" y="433"/>
                    </a:cubicBezTo>
                    <a:cubicBezTo>
                      <a:pt x="3850" y="185"/>
                      <a:pt x="3203" y="1"/>
                      <a:pt x="256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1" name="Google Shape;2241;p26"/>
              <p:cNvSpPr/>
              <p:nvPr/>
            </p:nvSpPr>
            <p:spPr>
              <a:xfrm>
                <a:off x="9194375" y="3377975"/>
                <a:ext cx="204450" cy="110800"/>
              </a:xfrm>
              <a:custGeom>
                <a:avLst/>
                <a:gdLst/>
                <a:ahLst/>
                <a:cxnLst/>
                <a:rect l="l" t="t" r="r" b="b"/>
                <a:pathLst>
                  <a:path w="8178" h="4432" extrusionOk="0">
                    <a:moveTo>
                      <a:pt x="1708" y="1"/>
                    </a:moveTo>
                    <a:cubicBezTo>
                      <a:pt x="1490" y="1"/>
                      <a:pt x="1273" y="35"/>
                      <a:pt x="1065" y="114"/>
                    </a:cubicBezTo>
                    <a:cubicBezTo>
                      <a:pt x="460" y="323"/>
                      <a:pt x="1" y="1011"/>
                      <a:pt x="230" y="1616"/>
                    </a:cubicBezTo>
                    <a:cubicBezTo>
                      <a:pt x="397" y="1971"/>
                      <a:pt x="668" y="2242"/>
                      <a:pt x="1002" y="2429"/>
                    </a:cubicBezTo>
                    <a:cubicBezTo>
                      <a:pt x="2654" y="3497"/>
                      <a:pt x="4666" y="4432"/>
                      <a:pt x="6676" y="4432"/>
                    </a:cubicBezTo>
                    <a:cubicBezTo>
                      <a:pt x="7178" y="4432"/>
                      <a:pt x="7681" y="4373"/>
                      <a:pt x="8177" y="4244"/>
                    </a:cubicBezTo>
                    <a:cubicBezTo>
                      <a:pt x="6258" y="3159"/>
                      <a:pt x="4944" y="1178"/>
                      <a:pt x="2921" y="302"/>
                    </a:cubicBezTo>
                    <a:cubicBezTo>
                      <a:pt x="2539" y="124"/>
                      <a:pt x="2120" y="1"/>
                      <a:pt x="17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2" name="Google Shape;2242;p26"/>
              <p:cNvSpPr/>
              <p:nvPr/>
            </p:nvSpPr>
            <p:spPr>
              <a:xfrm>
                <a:off x="9176125" y="3514300"/>
                <a:ext cx="161150" cy="161150"/>
              </a:xfrm>
              <a:custGeom>
                <a:avLst/>
                <a:gdLst/>
                <a:ahLst/>
                <a:cxnLst/>
                <a:rect l="l" t="t" r="r" b="b"/>
                <a:pathLst>
                  <a:path w="6446" h="6446" extrusionOk="0">
                    <a:moveTo>
                      <a:pt x="1275" y="0"/>
                    </a:moveTo>
                    <a:cubicBezTo>
                      <a:pt x="661" y="0"/>
                      <a:pt x="1" y="473"/>
                      <a:pt x="1" y="1106"/>
                    </a:cubicBezTo>
                    <a:cubicBezTo>
                      <a:pt x="22" y="1482"/>
                      <a:pt x="168" y="1857"/>
                      <a:pt x="418" y="2149"/>
                    </a:cubicBezTo>
                    <a:cubicBezTo>
                      <a:pt x="1857" y="4151"/>
                      <a:pt x="3901" y="6154"/>
                      <a:pt x="6446" y="6446"/>
                    </a:cubicBezTo>
                    <a:cubicBezTo>
                      <a:pt x="5048" y="4735"/>
                      <a:pt x="4569" y="2399"/>
                      <a:pt x="3004" y="856"/>
                    </a:cubicBezTo>
                    <a:cubicBezTo>
                      <a:pt x="2545" y="397"/>
                      <a:pt x="1961" y="22"/>
                      <a:pt x="1315" y="1"/>
                    </a:cubicBezTo>
                    <a:cubicBezTo>
                      <a:pt x="1302" y="0"/>
                      <a:pt x="1289" y="0"/>
                      <a:pt x="12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3" name="Google Shape;2243;p26"/>
              <p:cNvSpPr/>
              <p:nvPr/>
            </p:nvSpPr>
            <p:spPr>
              <a:xfrm>
                <a:off x="8696925" y="3376625"/>
                <a:ext cx="293075" cy="116850"/>
              </a:xfrm>
              <a:custGeom>
                <a:avLst/>
                <a:gdLst/>
                <a:ahLst/>
                <a:cxnLst/>
                <a:rect l="l" t="t" r="r" b="b"/>
                <a:pathLst>
                  <a:path w="11723" h="4674" extrusionOk="0">
                    <a:moveTo>
                      <a:pt x="2028" y="0"/>
                    </a:moveTo>
                    <a:cubicBezTo>
                      <a:pt x="1236" y="0"/>
                      <a:pt x="326" y="241"/>
                      <a:pt x="126" y="982"/>
                    </a:cubicBezTo>
                    <a:cubicBezTo>
                      <a:pt x="1" y="1482"/>
                      <a:pt x="168" y="2004"/>
                      <a:pt x="543" y="2358"/>
                    </a:cubicBezTo>
                    <a:cubicBezTo>
                      <a:pt x="1169" y="3005"/>
                      <a:pt x="2107" y="3255"/>
                      <a:pt x="2983" y="3443"/>
                    </a:cubicBezTo>
                    <a:cubicBezTo>
                      <a:pt x="5883" y="4110"/>
                      <a:pt x="8740" y="4632"/>
                      <a:pt x="11723" y="4673"/>
                    </a:cubicBezTo>
                    <a:cubicBezTo>
                      <a:pt x="10972" y="4131"/>
                      <a:pt x="10283" y="3505"/>
                      <a:pt x="9658" y="2817"/>
                    </a:cubicBezTo>
                    <a:cubicBezTo>
                      <a:pt x="9011" y="2150"/>
                      <a:pt x="8302" y="1816"/>
                      <a:pt x="7426" y="1461"/>
                    </a:cubicBezTo>
                    <a:cubicBezTo>
                      <a:pt x="5716" y="752"/>
                      <a:pt x="3964" y="43"/>
                      <a:pt x="2128" y="1"/>
                    </a:cubicBezTo>
                    <a:cubicBezTo>
                      <a:pt x="2095" y="1"/>
                      <a:pt x="2062" y="0"/>
                      <a:pt x="20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4" name="Google Shape;2244;p26"/>
              <p:cNvSpPr/>
              <p:nvPr/>
            </p:nvSpPr>
            <p:spPr>
              <a:xfrm>
                <a:off x="9116700" y="2971975"/>
                <a:ext cx="247700" cy="99125"/>
              </a:xfrm>
              <a:custGeom>
                <a:avLst/>
                <a:gdLst/>
                <a:ahLst/>
                <a:cxnLst/>
                <a:rect l="l" t="t" r="r" b="b"/>
                <a:pathLst>
                  <a:path w="9908" h="3965" extrusionOk="0">
                    <a:moveTo>
                      <a:pt x="1701" y="1"/>
                    </a:moveTo>
                    <a:cubicBezTo>
                      <a:pt x="1034" y="1"/>
                      <a:pt x="283" y="218"/>
                      <a:pt x="84" y="836"/>
                    </a:cubicBezTo>
                    <a:cubicBezTo>
                      <a:pt x="0" y="1253"/>
                      <a:pt x="146" y="1691"/>
                      <a:pt x="459" y="1983"/>
                    </a:cubicBezTo>
                    <a:cubicBezTo>
                      <a:pt x="980" y="2547"/>
                      <a:pt x="1773" y="2755"/>
                      <a:pt x="2524" y="2922"/>
                    </a:cubicBezTo>
                    <a:cubicBezTo>
                      <a:pt x="4964" y="3485"/>
                      <a:pt x="7405" y="3923"/>
                      <a:pt x="9907" y="3965"/>
                    </a:cubicBezTo>
                    <a:cubicBezTo>
                      <a:pt x="9261" y="3506"/>
                      <a:pt x="8698" y="2985"/>
                      <a:pt x="8176" y="2401"/>
                    </a:cubicBezTo>
                    <a:cubicBezTo>
                      <a:pt x="7634" y="1817"/>
                      <a:pt x="7008" y="1545"/>
                      <a:pt x="6278" y="1233"/>
                    </a:cubicBezTo>
                    <a:cubicBezTo>
                      <a:pt x="4818" y="649"/>
                      <a:pt x="3337" y="44"/>
                      <a:pt x="1794" y="2"/>
                    </a:cubicBezTo>
                    <a:cubicBezTo>
                      <a:pt x="1763" y="1"/>
                      <a:pt x="1732" y="1"/>
                      <a:pt x="17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5" name="Google Shape;2245;p26"/>
              <p:cNvSpPr/>
              <p:nvPr/>
            </p:nvSpPr>
            <p:spPr>
              <a:xfrm>
                <a:off x="9003025" y="3311325"/>
                <a:ext cx="185650" cy="245775"/>
              </a:xfrm>
              <a:custGeom>
                <a:avLst/>
                <a:gdLst/>
                <a:ahLst/>
                <a:cxnLst/>
                <a:rect l="l" t="t" r="r" b="b"/>
                <a:pathLst>
                  <a:path w="7426" h="9831" extrusionOk="0">
                    <a:moveTo>
                      <a:pt x="6365" y="1"/>
                    </a:moveTo>
                    <a:cubicBezTo>
                      <a:pt x="6329" y="1"/>
                      <a:pt x="6293" y="3"/>
                      <a:pt x="6257" y="6"/>
                    </a:cubicBezTo>
                    <a:cubicBezTo>
                      <a:pt x="4881" y="48"/>
                      <a:pt x="3588" y="840"/>
                      <a:pt x="2712" y="1904"/>
                    </a:cubicBezTo>
                    <a:cubicBezTo>
                      <a:pt x="1836" y="2947"/>
                      <a:pt x="1293" y="4261"/>
                      <a:pt x="897" y="5575"/>
                    </a:cubicBezTo>
                    <a:cubicBezTo>
                      <a:pt x="459" y="6993"/>
                      <a:pt x="42" y="8307"/>
                      <a:pt x="0" y="9830"/>
                    </a:cubicBezTo>
                    <a:cubicBezTo>
                      <a:pt x="814" y="8474"/>
                      <a:pt x="2357" y="7786"/>
                      <a:pt x="3629" y="6931"/>
                    </a:cubicBezTo>
                    <a:cubicBezTo>
                      <a:pt x="5444" y="5659"/>
                      <a:pt x="7008" y="3802"/>
                      <a:pt x="7342" y="1591"/>
                    </a:cubicBezTo>
                    <a:cubicBezTo>
                      <a:pt x="7425" y="1049"/>
                      <a:pt x="7363" y="361"/>
                      <a:pt x="6862" y="110"/>
                    </a:cubicBezTo>
                    <a:cubicBezTo>
                      <a:pt x="6707" y="41"/>
                      <a:pt x="6537" y="1"/>
                      <a:pt x="636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6" name="Google Shape;2246;p26"/>
              <p:cNvSpPr/>
              <p:nvPr/>
            </p:nvSpPr>
            <p:spPr>
              <a:xfrm>
                <a:off x="9193875" y="3897725"/>
                <a:ext cx="274300" cy="153175"/>
              </a:xfrm>
              <a:custGeom>
                <a:avLst/>
                <a:gdLst/>
                <a:ahLst/>
                <a:cxnLst/>
                <a:rect l="l" t="t" r="r" b="b"/>
                <a:pathLst>
                  <a:path w="10972" h="6127" extrusionOk="0">
                    <a:moveTo>
                      <a:pt x="8262" y="1"/>
                    </a:moveTo>
                    <a:cubicBezTo>
                      <a:pt x="7541" y="1"/>
                      <a:pt x="6808" y="160"/>
                      <a:pt x="6132" y="432"/>
                    </a:cubicBezTo>
                    <a:cubicBezTo>
                      <a:pt x="4860" y="933"/>
                      <a:pt x="3775" y="1829"/>
                      <a:pt x="2795" y="2810"/>
                    </a:cubicBezTo>
                    <a:cubicBezTo>
                      <a:pt x="1752" y="3853"/>
                      <a:pt x="772" y="4833"/>
                      <a:pt x="0" y="6126"/>
                    </a:cubicBezTo>
                    <a:cubicBezTo>
                      <a:pt x="1377" y="5334"/>
                      <a:pt x="3045" y="5459"/>
                      <a:pt x="4568" y="5292"/>
                    </a:cubicBezTo>
                    <a:cubicBezTo>
                      <a:pt x="6779" y="5021"/>
                      <a:pt x="9031" y="4103"/>
                      <a:pt x="10366" y="2330"/>
                    </a:cubicBezTo>
                    <a:cubicBezTo>
                      <a:pt x="10700" y="1892"/>
                      <a:pt x="10971" y="1245"/>
                      <a:pt x="10658" y="807"/>
                    </a:cubicBezTo>
                    <a:cubicBezTo>
                      <a:pt x="10512" y="641"/>
                      <a:pt x="10345" y="515"/>
                      <a:pt x="10158" y="432"/>
                    </a:cubicBezTo>
                    <a:cubicBezTo>
                      <a:pt x="9570" y="133"/>
                      <a:pt x="8921" y="1"/>
                      <a:pt x="82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7" name="Google Shape;2247;p26"/>
              <p:cNvSpPr/>
              <p:nvPr/>
            </p:nvSpPr>
            <p:spPr>
              <a:xfrm>
                <a:off x="9417550" y="3063075"/>
                <a:ext cx="186200" cy="245300"/>
              </a:xfrm>
              <a:custGeom>
                <a:avLst/>
                <a:gdLst/>
                <a:ahLst/>
                <a:cxnLst/>
                <a:rect l="l" t="t" r="r" b="b"/>
                <a:pathLst>
                  <a:path w="7448" h="9812" extrusionOk="0">
                    <a:moveTo>
                      <a:pt x="6427" y="0"/>
                    </a:moveTo>
                    <a:cubicBezTo>
                      <a:pt x="6378" y="0"/>
                      <a:pt x="6328" y="3"/>
                      <a:pt x="6279" y="8"/>
                    </a:cubicBezTo>
                    <a:cubicBezTo>
                      <a:pt x="4903" y="50"/>
                      <a:pt x="3609" y="821"/>
                      <a:pt x="2733" y="1885"/>
                    </a:cubicBezTo>
                    <a:cubicBezTo>
                      <a:pt x="1857" y="2949"/>
                      <a:pt x="1315" y="4242"/>
                      <a:pt x="898" y="5556"/>
                    </a:cubicBezTo>
                    <a:cubicBezTo>
                      <a:pt x="460" y="6974"/>
                      <a:pt x="64" y="8309"/>
                      <a:pt x="1" y="9811"/>
                    </a:cubicBezTo>
                    <a:cubicBezTo>
                      <a:pt x="835" y="8476"/>
                      <a:pt x="2379" y="7788"/>
                      <a:pt x="3630" y="6912"/>
                    </a:cubicBezTo>
                    <a:cubicBezTo>
                      <a:pt x="5466" y="5640"/>
                      <a:pt x="7030" y="3783"/>
                      <a:pt x="7364" y="1572"/>
                    </a:cubicBezTo>
                    <a:cubicBezTo>
                      <a:pt x="7447" y="1030"/>
                      <a:pt x="7385" y="363"/>
                      <a:pt x="6884" y="91"/>
                    </a:cubicBezTo>
                    <a:cubicBezTo>
                      <a:pt x="6741" y="28"/>
                      <a:pt x="6585" y="0"/>
                      <a:pt x="64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8" name="Google Shape;2248;p26"/>
              <p:cNvSpPr/>
              <p:nvPr/>
            </p:nvSpPr>
            <p:spPr>
              <a:xfrm>
                <a:off x="8752725" y="3554275"/>
                <a:ext cx="265950" cy="79100"/>
              </a:xfrm>
              <a:custGeom>
                <a:avLst/>
                <a:gdLst/>
                <a:ahLst/>
                <a:cxnLst/>
                <a:rect l="l" t="t" r="r" b="b"/>
                <a:pathLst>
                  <a:path w="10638" h="3164" extrusionOk="0">
                    <a:moveTo>
                      <a:pt x="3386" y="0"/>
                    </a:moveTo>
                    <a:cubicBezTo>
                      <a:pt x="2711" y="0"/>
                      <a:pt x="2042" y="107"/>
                      <a:pt x="1398" y="300"/>
                    </a:cubicBezTo>
                    <a:cubicBezTo>
                      <a:pt x="960" y="425"/>
                      <a:pt x="584" y="696"/>
                      <a:pt x="313" y="1030"/>
                    </a:cubicBezTo>
                    <a:cubicBezTo>
                      <a:pt x="42" y="1405"/>
                      <a:pt x="0" y="1885"/>
                      <a:pt x="230" y="2281"/>
                    </a:cubicBezTo>
                    <a:cubicBezTo>
                      <a:pt x="459" y="2657"/>
                      <a:pt x="939" y="2803"/>
                      <a:pt x="1377" y="2886"/>
                    </a:cubicBezTo>
                    <a:cubicBezTo>
                      <a:pt x="2305" y="3072"/>
                      <a:pt x="3244" y="3164"/>
                      <a:pt x="4181" y="3164"/>
                    </a:cubicBezTo>
                    <a:cubicBezTo>
                      <a:pt x="5457" y="3164"/>
                      <a:pt x="6730" y="2993"/>
                      <a:pt x="7968" y="2657"/>
                    </a:cubicBezTo>
                    <a:cubicBezTo>
                      <a:pt x="8802" y="2427"/>
                      <a:pt x="9887" y="2302"/>
                      <a:pt x="10638" y="1989"/>
                    </a:cubicBezTo>
                    <a:cubicBezTo>
                      <a:pt x="10200" y="1176"/>
                      <a:pt x="8364" y="821"/>
                      <a:pt x="7530" y="613"/>
                    </a:cubicBezTo>
                    <a:cubicBezTo>
                      <a:pt x="6383" y="279"/>
                      <a:pt x="5173" y="91"/>
                      <a:pt x="3984" y="29"/>
                    </a:cubicBezTo>
                    <a:cubicBezTo>
                      <a:pt x="3785" y="10"/>
                      <a:pt x="3585" y="0"/>
                      <a:pt x="33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9" name="Google Shape;2249;p26"/>
              <p:cNvSpPr/>
              <p:nvPr/>
            </p:nvSpPr>
            <p:spPr>
              <a:xfrm>
                <a:off x="9186050" y="3145675"/>
                <a:ext cx="234150" cy="145475"/>
              </a:xfrm>
              <a:custGeom>
                <a:avLst/>
                <a:gdLst/>
                <a:ahLst/>
                <a:cxnLst/>
                <a:rect l="l" t="t" r="r" b="b"/>
                <a:pathLst>
                  <a:path w="9366" h="5819" extrusionOk="0">
                    <a:moveTo>
                      <a:pt x="1535" y="0"/>
                    </a:moveTo>
                    <a:cubicBezTo>
                      <a:pt x="1241" y="0"/>
                      <a:pt x="949" y="60"/>
                      <a:pt x="668" y="187"/>
                    </a:cubicBezTo>
                    <a:cubicBezTo>
                      <a:pt x="250" y="375"/>
                      <a:pt x="0" y="771"/>
                      <a:pt x="0" y="1230"/>
                    </a:cubicBezTo>
                    <a:cubicBezTo>
                      <a:pt x="42" y="1668"/>
                      <a:pt x="396" y="2023"/>
                      <a:pt x="751" y="2294"/>
                    </a:cubicBezTo>
                    <a:cubicBezTo>
                      <a:pt x="2482" y="3691"/>
                      <a:pt x="4505" y="4672"/>
                      <a:pt x="6675" y="5172"/>
                    </a:cubicBezTo>
                    <a:cubicBezTo>
                      <a:pt x="7530" y="5360"/>
                      <a:pt x="8552" y="5756"/>
                      <a:pt x="9365" y="5819"/>
                    </a:cubicBezTo>
                    <a:cubicBezTo>
                      <a:pt x="9344" y="4901"/>
                      <a:pt x="7884" y="3733"/>
                      <a:pt x="7259" y="3149"/>
                    </a:cubicBezTo>
                    <a:cubicBezTo>
                      <a:pt x="6383" y="2336"/>
                      <a:pt x="5423" y="1606"/>
                      <a:pt x="4380" y="1001"/>
                    </a:cubicBezTo>
                    <a:cubicBezTo>
                      <a:pt x="3650" y="521"/>
                      <a:pt x="2837" y="187"/>
                      <a:pt x="1961" y="41"/>
                    </a:cubicBezTo>
                    <a:cubicBezTo>
                      <a:pt x="1819" y="14"/>
                      <a:pt x="1676" y="0"/>
                      <a:pt x="15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0" name="Google Shape;2250;p26"/>
              <p:cNvSpPr/>
              <p:nvPr/>
            </p:nvSpPr>
            <p:spPr>
              <a:xfrm>
                <a:off x="9047850" y="3459600"/>
                <a:ext cx="200800" cy="206950"/>
              </a:xfrm>
              <a:custGeom>
                <a:avLst/>
                <a:gdLst/>
                <a:ahLst/>
                <a:cxnLst/>
                <a:rect l="l" t="t" r="r" b="b"/>
                <a:pathLst>
                  <a:path w="8032" h="8278" extrusionOk="0">
                    <a:moveTo>
                      <a:pt x="7024" y="0"/>
                    </a:moveTo>
                    <a:cubicBezTo>
                      <a:pt x="6676" y="0"/>
                      <a:pt x="6296" y="125"/>
                      <a:pt x="5987" y="291"/>
                    </a:cubicBezTo>
                    <a:cubicBezTo>
                      <a:pt x="4527" y="1042"/>
                      <a:pt x="3359" y="2293"/>
                      <a:pt x="2462" y="3690"/>
                    </a:cubicBezTo>
                    <a:cubicBezTo>
                      <a:pt x="2233" y="4024"/>
                      <a:pt x="1" y="7904"/>
                      <a:pt x="752" y="8258"/>
                    </a:cubicBezTo>
                    <a:cubicBezTo>
                      <a:pt x="781" y="8271"/>
                      <a:pt x="815" y="8278"/>
                      <a:pt x="855" y="8278"/>
                    </a:cubicBezTo>
                    <a:cubicBezTo>
                      <a:pt x="1441" y="8278"/>
                      <a:pt x="3115" y="6906"/>
                      <a:pt x="3526" y="6652"/>
                    </a:cubicBezTo>
                    <a:cubicBezTo>
                      <a:pt x="4569" y="6006"/>
                      <a:pt x="5632" y="5338"/>
                      <a:pt x="6488" y="4441"/>
                    </a:cubicBezTo>
                    <a:cubicBezTo>
                      <a:pt x="7343" y="3544"/>
                      <a:pt x="7989" y="2418"/>
                      <a:pt x="8010" y="1188"/>
                    </a:cubicBezTo>
                    <a:cubicBezTo>
                      <a:pt x="8031" y="896"/>
                      <a:pt x="7969" y="604"/>
                      <a:pt x="7802" y="353"/>
                    </a:cubicBezTo>
                    <a:cubicBezTo>
                      <a:pt x="7615" y="98"/>
                      <a:pt x="7332" y="0"/>
                      <a:pt x="70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1" name="Google Shape;2251;p26"/>
              <p:cNvSpPr/>
              <p:nvPr/>
            </p:nvSpPr>
            <p:spPr>
              <a:xfrm>
                <a:off x="8857000" y="3677150"/>
                <a:ext cx="240950" cy="117350"/>
              </a:xfrm>
              <a:custGeom>
                <a:avLst/>
                <a:gdLst/>
                <a:ahLst/>
                <a:cxnLst/>
                <a:rect l="l" t="t" r="r" b="b"/>
                <a:pathLst>
                  <a:path w="9638" h="4694" extrusionOk="0">
                    <a:moveTo>
                      <a:pt x="2173" y="0"/>
                    </a:moveTo>
                    <a:cubicBezTo>
                      <a:pt x="1699" y="0"/>
                      <a:pt x="1226" y="96"/>
                      <a:pt x="773" y="286"/>
                    </a:cubicBezTo>
                    <a:cubicBezTo>
                      <a:pt x="376" y="474"/>
                      <a:pt x="1" y="891"/>
                      <a:pt x="168" y="1287"/>
                    </a:cubicBezTo>
                    <a:cubicBezTo>
                      <a:pt x="251" y="1454"/>
                      <a:pt x="376" y="1579"/>
                      <a:pt x="522" y="1663"/>
                    </a:cubicBezTo>
                    <a:cubicBezTo>
                      <a:pt x="1836" y="2685"/>
                      <a:pt x="3317" y="3477"/>
                      <a:pt x="4903" y="3999"/>
                    </a:cubicBezTo>
                    <a:cubicBezTo>
                      <a:pt x="5756" y="4279"/>
                      <a:pt x="7171" y="4693"/>
                      <a:pt x="8347" y="4693"/>
                    </a:cubicBezTo>
                    <a:cubicBezTo>
                      <a:pt x="8838" y="4693"/>
                      <a:pt x="9287" y="4621"/>
                      <a:pt x="9637" y="4437"/>
                    </a:cubicBezTo>
                    <a:cubicBezTo>
                      <a:pt x="9011" y="2935"/>
                      <a:pt x="6884" y="1955"/>
                      <a:pt x="5549" y="1204"/>
                    </a:cubicBezTo>
                    <a:cubicBezTo>
                      <a:pt x="4819" y="766"/>
                      <a:pt x="4047" y="411"/>
                      <a:pt x="3234" y="161"/>
                    </a:cubicBezTo>
                    <a:cubicBezTo>
                      <a:pt x="2885" y="54"/>
                      <a:pt x="2529" y="0"/>
                      <a:pt x="21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2" name="Google Shape;2252;p26"/>
              <p:cNvSpPr/>
              <p:nvPr/>
            </p:nvSpPr>
            <p:spPr>
              <a:xfrm>
                <a:off x="9113550" y="3656125"/>
                <a:ext cx="215400" cy="197650"/>
              </a:xfrm>
              <a:custGeom>
                <a:avLst/>
                <a:gdLst/>
                <a:ahLst/>
                <a:cxnLst/>
                <a:rect l="l" t="t" r="r" b="b"/>
                <a:pathLst>
                  <a:path w="8616" h="7906" extrusionOk="0">
                    <a:moveTo>
                      <a:pt x="7299" y="1"/>
                    </a:moveTo>
                    <a:cubicBezTo>
                      <a:pt x="7090" y="1"/>
                      <a:pt x="6873" y="46"/>
                      <a:pt x="6675" y="105"/>
                    </a:cubicBezTo>
                    <a:cubicBezTo>
                      <a:pt x="4882" y="648"/>
                      <a:pt x="3359" y="1941"/>
                      <a:pt x="2254" y="3484"/>
                    </a:cubicBezTo>
                    <a:cubicBezTo>
                      <a:pt x="1357" y="4673"/>
                      <a:pt x="293" y="6404"/>
                      <a:pt x="1" y="7906"/>
                    </a:cubicBezTo>
                    <a:cubicBezTo>
                      <a:pt x="502" y="7551"/>
                      <a:pt x="1044" y="7259"/>
                      <a:pt x="1607" y="7009"/>
                    </a:cubicBezTo>
                    <a:cubicBezTo>
                      <a:pt x="3171" y="6404"/>
                      <a:pt x="4798" y="5987"/>
                      <a:pt x="6175" y="5049"/>
                    </a:cubicBezTo>
                    <a:cubicBezTo>
                      <a:pt x="7551" y="4110"/>
                      <a:pt x="8615" y="2483"/>
                      <a:pt x="8261" y="856"/>
                    </a:cubicBezTo>
                    <a:cubicBezTo>
                      <a:pt x="8219" y="606"/>
                      <a:pt x="8115" y="376"/>
                      <a:pt x="7927" y="210"/>
                    </a:cubicBezTo>
                    <a:cubicBezTo>
                      <a:pt x="7751" y="56"/>
                      <a:pt x="7530" y="1"/>
                      <a:pt x="729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3" name="Google Shape;2253;p26"/>
              <p:cNvSpPr/>
              <p:nvPr/>
            </p:nvSpPr>
            <p:spPr>
              <a:xfrm>
                <a:off x="9384200" y="3297650"/>
                <a:ext cx="215375" cy="197900"/>
              </a:xfrm>
              <a:custGeom>
                <a:avLst/>
                <a:gdLst/>
                <a:ahLst/>
                <a:cxnLst/>
                <a:rect l="l" t="t" r="r" b="b"/>
                <a:pathLst>
                  <a:path w="8615" h="7916" extrusionOk="0">
                    <a:moveTo>
                      <a:pt x="7339" y="0"/>
                    </a:moveTo>
                    <a:cubicBezTo>
                      <a:pt x="7118" y="0"/>
                      <a:pt x="6883" y="53"/>
                      <a:pt x="6675" y="115"/>
                    </a:cubicBezTo>
                    <a:cubicBezTo>
                      <a:pt x="4881" y="637"/>
                      <a:pt x="3358" y="1951"/>
                      <a:pt x="2253" y="3473"/>
                    </a:cubicBezTo>
                    <a:cubicBezTo>
                      <a:pt x="1377" y="4704"/>
                      <a:pt x="292" y="6414"/>
                      <a:pt x="0" y="7916"/>
                    </a:cubicBezTo>
                    <a:cubicBezTo>
                      <a:pt x="501" y="7561"/>
                      <a:pt x="1043" y="7248"/>
                      <a:pt x="1627" y="7019"/>
                    </a:cubicBezTo>
                    <a:cubicBezTo>
                      <a:pt x="3170" y="6414"/>
                      <a:pt x="4818" y="5997"/>
                      <a:pt x="6174" y="5058"/>
                    </a:cubicBezTo>
                    <a:cubicBezTo>
                      <a:pt x="7551" y="4120"/>
                      <a:pt x="8614" y="2472"/>
                      <a:pt x="8260" y="845"/>
                    </a:cubicBezTo>
                    <a:cubicBezTo>
                      <a:pt x="8218" y="616"/>
                      <a:pt x="8114" y="386"/>
                      <a:pt x="7926" y="199"/>
                    </a:cubicBezTo>
                    <a:cubicBezTo>
                      <a:pt x="7770" y="53"/>
                      <a:pt x="7561" y="0"/>
                      <a:pt x="733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4" name="Google Shape;2254;p26"/>
              <p:cNvSpPr/>
              <p:nvPr/>
            </p:nvSpPr>
            <p:spPr>
              <a:xfrm>
                <a:off x="9309625" y="3584200"/>
                <a:ext cx="259700" cy="115775"/>
              </a:xfrm>
              <a:custGeom>
                <a:avLst/>
                <a:gdLst/>
                <a:ahLst/>
                <a:cxnLst/>
                <a:rect l="l" t="t" r="r" b="b"/>
                <a:pathLst>
                  <a:path w="10388" h="4631" extrusionOk="0">
                    <a:moveTo>
                      <a:pt x="8408" y="0"/>
                    </a:moveTo>
                    <a:cubicBezTo>
                      <a:pt x="6780" y="0"/>
                      <a:pt x="5168" y="568"/>
                      <a:pt x="3776" y="1418"/>
                    </a:cubicBezTo>
                    <a:cubicBezTo>
                      <a:pt x="2462" y="2190"/>
                      <a:pt x="814" y="3358"/>
                      <a:pt x="0" y="4630"/>
                    </a:cubicBezTo>
                    <a:cubicBezTo>
                      <a:pt x="605" y="4505"/>
                      <a:pt x="1210" y="4442"/>
                      <a:pt x="1815" y="4442"/>
                    </a:cubicBezTo>
                    <a:cubicBezTo>
                      <a:pt x="2824" y="4468"/>
                      <a:pt x="3848" y="4572"/>
                      <a:pt x="4865" y="4572"/>
                    </a:cubicBezTo>
                    <a:cubicBezTo>
                      <a:pt x="5508" y="4572"/>
                      <a:pt x="6148" y="4530"/>
                      <a:pt x="6779" y="4401"/>
                    </a:cubicBezTo>
                    <a:cubicBezTo>
                      <a:pt x="8406" y="4067"/>
                      <a:pt x="10012" y="2982"/>
                      <a:pt x="10325" y="1355"/>
                    </a:cubicBezTo>
                    <a:cubicBezTo>
                      <a:pt x="10388" y="1105"/>
                      <a:pt x="10367" y="855"/>
                      <a:pt x="10283" y="625"/>
                    </a:cubicBezTo>
                    <a:cubicBezTo>
                      <a:pt x="10096" y="229"/>
                      <a:pt x="9595" y="83"/>
                      <a:pt x="9157" y="41"/>
                    </a:cubicBezTo>
                    <a:cubicBezTo>
                      <a:pt x="8907" y="14"/>
                      <a:pt x="8657" y="0"/>
                      <a:pt x="84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5" name="Google Shape;2255;p26"/>
              <p:cNvSpPr/>
              <p:nvPr/>
            </p:nvSpPr>
            <p:spPr>
              <a:xfrm>
                <a:off x="8834075" y="3824050"/>
                <a:ext cx="271175" cy="191900"/>
              </a:xfrm>
              <a:custGeom>
                <a:avLst/>
                <a:gdLst/>
                <a:ahLst/>
                <a:cxnLst/>
                <a:rect l="l" t="t" r="r" b="b"/>
                <a:pathLst>
                  <a:path w="10847" h="7676" extrusionOk="0">
                    <a:moveTo>
                      <a:pt x="1398" y="0"/>
                    </a:moveTo>
                    <a:cubicBezTo>
                      <a:pt x="1205" y="0"/>
                      <a:pt x="1015" y="28"/>
                      <a:pt x="835" y="84"/>
                    </a:cubicBezTo>
                    <a:cubicBezTo>
                      <a:pt x="209" y="334"/>
                      <a:pt x="0" y="1189"/>
                      <a:pt x="251" y="1794"/>
                    </a:cubicBezTo>
                    <a:cubicBezTo>
                      <a:pt x="501" y="2420"/>
                      <a:pt x="1064" y="2858"/>
                      <a:pt x="1627" y="3233"/>
                    </a:cubicBezTo>
                    <a:cubicBezTo>
                      <a:pt x="2712" y="3942"/>
                      <a:pt x="3880" y="4505"/>
                      <a:pt x="5090" y="4922"/>
                    </a:cubicBezTo>
                    <a:cubicBezTo>
                      <a:pt x="6132" y="5298"/>
                      <a:pt x="7217" y="5548"/>
                      <a:pt x="8239" y="5965"/>
                    </a:cubicBezTo>
                    <a:cubicBezTo>
                      <a:pt x="8760" y="6174"/>
                      <a:pt x="9261" y="6466"/>
                      <a:pt x="9720" y="6779"/>
                    </a:cubicBezTo>
                    <a:cubicBezTo>
                      <a:pt x="10054" y="7050"/>
                      <a:pt x="10450" y="7634"/>
                      <a:pt x="10846" y="7676"/>
                    </a:cubicBezTo>
                    <a:cubicBezTo>
                      <a:pt x="10262" y="3650"/>
                      <a:pt x="5423" y="459"/>
                      <a:pt x="1690" y="21"/>
                    </a:cubicBezTo>
                    <a:cubicBezTo>
                      <a:pt x="1592" y="7"/>
                      <a:pt x="1495" y="0"/>
                      <a:pt x="139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6" name="Google Shape;2256;p26"/>
              <p:cNvSpPr/>
              <p:nvPr/>
            </p:nvSpPr>
            <p:spPr>
              <a:xfrm>
                <a:off x="9111625" y="3808000"/>
                <a:ext cx="237650" cy="201450"/>
              </a:xfrm>
              <a:custGeom>
                <a:avLst/>
                <a:gdLst/>
                <a:ahLst/>
                <a:cxnLst/>
                <a:rect l="l" t="t" r="r" b="b"/>
                <a:pathLst>
                  <a:path w="9506" h="8058" extrusionOk="0">
                    <a:moveTo>
                      <a:pt x="7717" y="1"/>
                    </a:moveTo>
                    <a:cubicBezTo>
                      <a:pt x="6594" y="1"/>
                      <a:pt x="5463" y="446"/>
                      <a:pt x="4562" y="1122"/>
                    </a:cubicBezTo>
                    <a:cubicBezTo>
                      <a:pt x="2748" y="2498"/>
                      <a:pt x="1350" y="4814"/>
                      <a:pt x="537" y="6899"/>
                    </a:cubicBezTo>
                    <a:cubicBezTo>
                      <a:pt x="305" y="7461"/>
                      <a:pt x="1" y="8058"/>
                      <a:pt x="574" y="8058"/>
                    </a:cubicBezTo>
                    <a:cubicBezTo>
                      <a:pt x="619" y="8058"/>
                      <a:pt x="669" y="8054"/>
                      <a:pt x="725" y="8047"/>
                    </a:cubicBezTo>
                    <a:cubicBezTo>
                      <a:pt x="1267" y="7984"/>
                      <a:pt x="2101" y="7296"/>
                      <a:pt x="2623" y="7045"/>
                    </a:cubicBezTo>
                    <a:cubicBezTo>
                      <a:pt x="3290" y="6712"/>
                      <a:pt x="3937" y="6399"/>
                      <a:pt x="4583" y="6023"/>
                    </a:cubicBezTo>
                    <a:cubicBezTo>
                      <a:pt x="6168" y="5126"/>
                      <a:pt x="7587" y="3938"/>
                      <a:pt x="8755" y="2519"/>
                    </a:cubicBezTo>
                    <a:cubicBezTo>
                      <a:pt x="9047" y="2227"/>
                      <a:pt x="9255" y="1873"/>
                      <a:pt x="9380" y="1476"/>
                    </a:cubicBezTo>
                    <a:cubicBezTo>
                      <a:pt x="9506" y="1080"/>
                      <a:pt x="9401" y="642"/>
                      <a:pt x="9130" y="350"/>
                    </a:cubicBezTo>
                    <a:cubicBezTo>
                      <a:pt x="8922" y="183"/>
                      <a:pt x="8671" y="79"/>
                      <a:pt x="8400" y="58"/>
                    </a:cubicBezTo>
                    <a:cubicBezTo>
                      <a:pt x="8174" y="19"/>
                      <a:pt x="7946" y="1"/>
                      <a:pt x="77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7" name="Google Shape;2257;p26"/>
              <p:cNvSpPr/>
              <p:nvPr/>
            </p:nvSpPr>
            <p:spPr>
              <a:xfrm>
                <a:off x="9167275" y="2953000"/>
                <a:ext cx="261250" cy="1345050"/>
              </a:xfrm>
              <a:custGeom>
                <a:avLst/>
                <a:gdLst/>
                <a:ahLst/>
                <a:cxnLst/>
                <a:rect l="l" t="t" r="r" b="b"/>
                <a:pathLst>
                  <a:path w="10450" h="53802" extrusionOk="0">
                    <a:moveTo>
                      <a:pt x="4737" y="0"/>
                    </a:moveTo>
                    <a:cubicBezTo>
                      <a:pt x="4498" y="0"/>
                      <a:pt x="4291" y="331"/>
                      <a:pt x="4485" y="573"/>
                    </a:cubicBezTo>
                    <a:cubicBezTo>
                      <a:pt x="9345" y="6288"/>
                      <a:pt x="10450" y="13985"/>
                      <a:pt x="8740" y="21160"/>
                    </a:cubicBezTo>
                    <a:cubicBezTo>
                      <a:pt x="6988" y="28522"/>
                      <a:pt x="2253" y="34780"/>
                      <a:pt x="814" y="42267"/>
                    </a:cubicBezTo>
                    <a:cubicBezTo>
                      <a:pt x="313" y="44979"/>
                      <a:pt x="42" y="47753"/>
                      <a:pt x="21" y="50506"/>
                    </a:cubicBezTo>
                    <a:cubicBezTo>
                      <a:pt x="0" y="51612"/>
                      <a:pt x="21" y="52717"/>
                      <a:pt x="63" y="53802"/>
                    </a:cubicBezTo>
                    <a:cubicBezTo>
                      <a:pt x="209" y="53802"/>
                      <a:pt x="334" y="53781"/>
                      <a:pt x="459" y="53781"/>
                    </a:cubicBezTo>
                    <a:lnTo>
                      <a:pt x="501" y="53781"/>
                    </a:lnTo>
                    <a:cubicBezTo>
                      <a:pt x="543" y="52696"/>
                      <a:pt x="563" y="51612"/>
                      <a:pt x="605" y="50527"/>
                    </a:cubicBezTo>
                    <a:cubicBezTo>
                      <a:pt x="709" y="47815"/>
                      <a:pt x="876" y="45104"/>
                      <a:pt x="1398" y="42413"/>
                    </a:cubicBezTo>
                    <a:cubicBezTo>
                      <a:pt x="2149" y="38450"/>
                      <a:pt x="3817" y="34800"/>
                      <a:pt x="5528" y="31150"/>
                    </a:cubicBezTo>
                    <a:cubicBezTo>
                      <a:pt x="7154" y="27688"/>
                      <a:pt x="8760" y="24184"/>
                      <a:pt x="9532" y="20409"/>
                    </a:cubicBezTo>
                    <a:cubicBezTo>
                      <a:pt x="10262" y="17009"/>
                      <a:pt x="10346" y="13505"/>
                      <a:pt x="9762" y="10063"/>
                    </a:cubicBezTo>
                    <a:cubicBezTo>
                      <a:pt x="9115" y="6434"/>
                      <a:pt x="7592" y="2742"/>
                      <a:pt x="4944" y="94"/>
                    </a:cubicBezTo>
                    <a:cubicBezTo>
                      <a:pt x="4878" y="28"/>
                      <a:pt x="4806" y="0"/>
                      <a:pt x="47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8" name="Google Shape;2258;p26"/>
              <p:cNvSpPr/>
              <p:nvPr/>
            </p:nvSpPr>
            <p:spPr>
              <a:xfrm>
                <a:off x="8428900" y="3567825"/>
                <a:ext cx="175750" cy="105025"/>
              </a:xfrm>
              <a:custGeom>
                <a:avLst/>
                <a:gdLst/>
                <a:ahLst/>
                <a:cxnLst/>
                <a:rect l="l" t="t" r="r" b="b"/>
                <a:pathLst>
                  <a:path w="7030" h="4201" extrusionOk="0">
                    <a:moveTo>
                      <a:pt x="1519" y="0"/>
                    </a:moveTo>
                    <a:cubicBezTo>
                      <a:pt x="1112" y="0"/>
                      <a:pt x="706" y="93"/>
                      <a:pt x="335" y="279"/>
                    </a:cubicBezTo>
                    <a:cubicBezTo>
                      <a:pt x="209" y="321"/>
                      <a:pt x="105" y="425"/>
                      <a:pt x="63" y="530"/>
                    </a:cubicBezTo>
                    <a:cubicBezTo>
                      <a:pt x="22" y="634"/>
                      <a:pt x="1" y="738"/>
                      <a:pt x="43" y="842"/>
                    </a:cubicBezTo>
                    <a:cubicBezTo>
                      <a:pt x="168" y="1739"/>
                      <a:pt x="898" y="2469"/>
                      <a:pt x="1732" y="2845"/>
                    </a:cubicBezTo>
                    <a:cubicBezTo>
                      <a:pt x="2566" y="3220"/>
                      <a:pt x="3505" y="3324"/>
                      <a:pt x="4402" y="3450"/>
                    </a:cubicBezTo>
                    <a:cubicBezTo>
                      <a:pt x="4777" y="3491"/>
                      <a:pt x="5174" y="3554"/>
                      <a:pt x="5549" y="3637"/>
                    </a:cubicBezTo>
                    <a:cubicBezTo>
                      <a:pt x="6070" y="3721"/>
                      <a:pt x="6571" y="3929"/>
                      <a:pt x="7030" y="4200"/>
                    </a:cubicBezTo>
                    <a:cubicBezTo>
                      <a:pt x="6404" y="2782"/>
                      <a:pt x="5340" y="1593"/>
                      <a:pt x="3985" y="842"/>
                    </a:cubicBezTo>
                    <a:cubicBezTo>
                      <a:pt x="3442" y="488"/>
                      <a:pt x="2837" y="238"/>
                      <a:pt x="2212" y="92"/>
                    </a:cubicBezTo>
                    <a:cubicBezTo>
                      <a:pt x="1984" y="31"/>
                      <a:pt x="1751" y="0"/>
                      <a:pt x="15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9" name="Google Shape;2259;p26"/>
              <p:cNvSpPr/>
              <p:nvPr/>
            </p:nvSpPr>
            <p:spPr>
              <a:xfrm>
                <a:off x="8689625" y="3814550"/>
                <a:ext cx="92325" cy="102850"/>
              </a:xfrm>
              <a:custGeom>
                <a:avLst/>
                <a:gdLst/>
                <a:ahLst/>
                <a:cxnLst/>
                <a:rect l="l" t="t" r="r" b="b"/>
                <a:pathLst>
                  <a:path w="3693" h="4114" extrusionOk="0">
                    <a:moveTo>
                      <a:pt x="2918" y="0"/>
                    </a:moveTo>
                    <a:cubicBezTo>
                      <a:pt x="2891" y="0"/>
                      <a:pt x="2864" y="2"/>
                      <a:pt x="2837" y="5"/>
                    </a:cubicBezTo>
                    <a:cubicBezTo>
                      <a:pt x="2462" y="67"/>
                      <a:pt x="2107" y="276"/>
                      <a:pt x="1857" y="589"/>
                    </a:cubicBezTo>
                    <a:cubicBezTo>
                      <a:pt x="981" y="1590"/>
                      <a:pt x="772" y="3029"/>
                      <a:pt x="1" y="4114"/>
                    </a:cubicBezTo>
                    <a:cubicBezTo>
                      <a:pt x="1523" y="3822"/>
                      <a:pt x="2691" y="2528"/>
                      <a:pt x="3463" y="1277"/>
                    </a:cubicBezTo>
                    <a:cubicBezTo>
                      <a:pt x="3609" y="1089"/>
                      <a:pt x="3672" y="860"/>
                      <a:pt x="3692" y="630"/>
                    </a:cubicBezTo>
                    <a:cubicBezTo>
                      <a:pt x="3615" y="261"/>
                      <a:pt x="3283" y="0"/>
                      <a:pt x="29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0" name="Google Shape;2260;p26"/>
              <p:cNvSpPr/>
              <p:nvPr/>
            </p:nvSpPr>
            <p:spPr>
              <a:xfrm>
                <a:off x="8602550" y="3571375"/>
                <a:ext cx="118900" cy="110850"/>
              </a:xfrm>
              <a:custGeom>
                <a:avLst/>
                <a:gdLst/>
                <a:ahLst/>
                <a:cxnLst/>
                <a:rect l="l" t="t" r="r" b="b"/>
                <a:pathLst>
                  <a:path w="4756" h="4434" extrusionOk="0">
                    <a:moveTo>
                      <a:pt x="4084" y="0"/>
                    </a:moveTo>
                    <a:cubicBezTo>
                      <a:pt x="3864" y="0"/>
                      <a:pt x="3624" y="77"/>
                      <a:pt x="3421" y="179"/>
                    </a:cubicBezTo>
                    <a:cubicBezTo>
                      <a:pt x="2587" y="596"/>
                      <a:pt x="1919" y="1305"/>
                      <a:pt x="1294" y="1994"/>
                    </a:cubicBezTo>
                    <a:cubicBezTo>
                      <a:pt x="960" y="2306"/>
                      <a:pt x="710" y="2703"/>
                      <a:pt x="543" y="3120"/>
                    </a:cubicBezTo>
                    <a:cubicBezTo>
                      <a:pt x="397" y="3579"/>
                      <a:pt x="209" y="4017"/>
                      <a:pt x="0" y="4434"/>
                    </a:cubicBezTo>
                    <a:cubicBezTo>
                      <a:pt x="1335" y="3746"/>
                      <a:pt x="2608" y="2911"/>
                      <a:pt x="3776" y="1973"/>
                    </a:cubicBezTo>
                    <a:cubicBezTo>
                      <a:pt x="4151" y="1681"/>
                      <a:pt x="4527" y="1368"/>
                      <a:pt x="4673" y="930"/>
                    </a:cubicBezTo>
                    <a:cubicBezTo>
                      <a:pt x="4756" y="680"/>
                      <a:pt x="4714" y="408"/>
                      <a:pt x="4568" y="200"/>
                    </a:cubicBezTo>
                    <a:cubicBezTo>
                      <a:pt x="4444" y="56"/>
                      <a:pt x="4271" y="0"/>
                      <a:pt x="40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1" name="Google Shape;2261;p26"/>
              <p:cNvSpPr/>
              <p:nvPr/>
            </p:nvSpPr>
            <p:spPr>
              <a:xfrm>
                <a:off x="8472700" y="3726950"/>
                <a:ext cx="161675" cy="98675"/>
              </a:xfrm>
              <a:custGeom>
                <a:avLst/>
                <a:gdLst/>
                <a:ahLst/>
                <a:cxnLst/>
                <a:rect l="l" t="t" r="r" b="b"/>
                <a:pathLst>
                  <a:path w="6467" h="3947" extrusionOk="0">
                    <a:moveTo>
                      <a:pt x="1581" y="1"/>
                    </a:moveTo>
                    <a:cubicBezTo>
                      <a:pt x="1215" y="1"/>
                      <a:pt x="848" y="65"/>
                      <a:pt x="501" y="192"/>
                    </a:cubicBezTo>
                    <a:cubicBezTo>
                      <a:pt x="397" y="234"/>
                      <a:pt x="293" y="317"/>
                      <a:pt x="209" y="401"/>
                    </a:cubicBezTo>
                    <a:cubicBezTo>
                      <a:pt x="1" y="672"/>
                      <a:pt x="147" y="1068"/>
                      <a:pt x="335" y="1339"/>
                    </a:cubicBezTo>
                    <a:cubicBezTo>
                      <a:pt x="1085" y="2445"/>
                      <a:pt x="2399" y="3071"/>
                      <a:pt x="3734" y="3300"/>
                    </a:cubicBezTo>
                    <a:cubicBezTo>
                      <a:pt x="4652" y="3446"/>
                      <a:pt x="5674" y="3425"/>
                      <a:pt x="6467" y="3947"/>
                    </a:cubicBezTo>
                    <a:cubicBezTo>
                      <a:pt x="6029" y="3196"/>
                      <a:pt x="5507" y="2487"/>
                      <a:pt x="4882" y="1861"/>
                    </a:cubicBezTo>
                    <a:cubicBezTo>
                      <a:pt x="4339" y="1235"/>
                      <a:pt x="3672" y="693"/>
                      <a:pt x="2942" y="317"/>
                    </a:cubicBezTo>
                    <a:cubicBezTo>
                      <a:pt x="2519" y="106"/>
                      <a:pt x="2051" y="1"/>
                      <a:pt x="15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2" name="Google Shape;2262;p26"/>
              <p:cNvSpPr/>
              <p:nvPr/>
            </p:nvSpPr>
            <p:spPr>
              <a:xfrm>
                <a:off x="8622875" y="3683775"/>
                <a:ext cx="105875" cy="133000"/>
              </a:xfrm>
              <a:custGeom>
                <a:avLst/>
                <a:gdLst/>
                <a:ahLst/>
                <a:cxnLst/>
                <a:rect l="l" t="t" r="r" b="b"/>
                <a:pathLst>
                  <a:path w="4235" h="5320" extrusionOk="0">
                    <a:moveTo>
                      <a:pt x="3547" y="0"/>
                    </a:moveTo>
                    <a:cubicBezTo>
                      <a:pt x="3276" y="0"/>
                      <a:pt x="3004" y="105"/>
                      <a:pt x="2796" y="272"/>
                    </a:cubicBezTo>
                    <a:cubicBezTo>
                      <a:pt x="2358" y="564"/>
                      <a:pt x="2003" y="960"/>
                      <a:pt x="1711" y="1398"/>
                    </a:cubicBezTo>
                    <a:cubicBezTo>
                      <a:pt x="1315" y="2003"/>
                      <a:pt x="960" y="2649"/>
                      <a:pt x="689" y="3317"/>
                    </a:cubicBezTo>
                    <a:cubicBezTo>
                      <a:pt x="501" y="3817"/>
                      <a:pt x="1" y="4819"/>
                      <a:pt x="230" y="5319"/>
                    </a:cubicBezTo>
                    <a:cubicBezTo>
                      <a:pt x="668" y="5090"/>
                      <a:pt x="1127" y="4610"/>
                      <a:pt x="1544" y="4276"/>
                    </a:cubicBezTo>
                    <a:cubicBezTo>
                      <a:pt x="2587" y="3463"/>
                      <a:pt x="3463" y="2399"/>
                      <a:pt x="4047" y="1189"/>
                    </a:cubicBezTo>
                    <a:cubicBezTo>
                      <a:pt x="4193" y="960"/>
                      <a:pt x="4235" y="668"/>
                      <a:pt x="4172" y="418"/>
                    </a:cubicBezTo>
                    <a:cubicBezTo>
                      <a:pt x="4068" y="167"/>
                      <a:pt x="3818" y="0"/>
                      <a:pt x="35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3" name="Google Shape;2263;p26"/>
              <p:cNvSpPr/>
              <p:nvPr/>
            </p:nvSpPr>
            <p:spPr>
              <a:xfrm>
                <a:off x="8541025" y="3854825"/>
                <a:ext cx="159575" cy="66875"/>
              </a:xfrm>
              <a:custGeom>
                <a:avLst/>
                <a:gdLst/>
                <a:ahLst/>
                <a:cxnLst/>
                <a:rect l="l" t="t" r="r" b="b"/>
                <a:pathLst>
                  <a:path w="6383" h="2675" extrusionOk="0">
                    <a:moveTo>
                      <a:pt x="1349" y="1"/>
                    </a:moveTo>
                    <a:cubicBezTo>
                      <a:pt x="1136" y="1"/>
                      <a:pt x="923" y="14"/>
                      <a:pt x="709" y="41"/>
                    </a:cubicBezTo>
                    <a:cubicBezTo>
                      <a:pt x="438" y="41"/>
                      <a:pt x="188" y="187"/>
                      <a:pt x="42" y="417"/>
                    </a:cubicBezTo>
                    <a:cubicBezTo>
                      <a:pt x="0" y="542"/>
                      <a:pt x="0" y="709"/>
                      <a:pt x="42" y="855"/>
                    </a:cubicBezTo>
                    <a:cubicBezTo>
                      <a:pt x="271" y="1835"/>
                      <a:pt x="1273" y="2461"/>
                      <a:pt x="2274" y="2607"/>
                    </a:cubicBezTo>
                    <a:cubicBezTo>
                      <a:pt x="2562" y="2656"/>
                      <a:pt x="2853" y="2674"/>
                      <a:pt x="3146" y="2674"/>
                    </a:cubicBezTo>
                    <a:cubicBezTo>
                      <a:pt x="3851" y="2674"/>
                      <a:pt x="4564" y="2568"/>
                      <a:pt x="5256" y="2523"/>
                    </a:cubicBezTo>
                    <a:cubicBezTo>
                      <a:pt x="5350" y="2518"/>
                      <a:pt x="5444" y="2516"/>
                      <a:pt x="5538" y="2516"/>
                    </a:cubicBezTo>
                    <a:cubicBezTo>
                      <a:pt x="5820" y="2516"/>
                      <a:pt x="6101" y="2539"/>
                      <a:pt x="6383" y="2586"/>
                    </a:cubicBezTo>
                    <a:cubicBezTo>
                      <a:pt x="5840" y="1835"/>
                      <a:pt x="4818" y="1189"/>
                      <a:pt x="4005" y="751"/>
                    </a:cubicBezTo>
                    <a:cubicBezTo>
                      <a:pt x="3190" y="258"/>
                      <a:pt x="2278" y="1"/>
                      <a:pt x="134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4" name="Google Shape;2264;p26"/>
              <p:cNvSpPr/>
              <p:nvPr/>
            </p:nvSpPr>
            <p:spPr>
              <a:xfrm>
                <a:off x="8627575" y="3991325"/>
                <a:ext cx="166375" cy="63925"/>
              </a:xfrm>
              <a:custGeom>
                <a:avLst/>
                <a:gdLst/>
                <a:ahLst/>
                <a:cxnLst/>
                <a:rect l="l" t="t" r="r" b="b"/>
                <a:pathLst>
                  <a:path w="6655" h="2557" extrusionOk="0">
                    <a:moveTo>
                      <a:pt x="3066" y="1"/>
                    </a:moveTo>
                    <a:cubicBezTo>
                      <a:pt x="2155" y="1"/>
                      <a:pt x="1255" y="225"/>
                      <a:pt x="459" y="672"/>
                    </a:cubicBezTo>
                    <a:cubicBezTo>
                      <a:pt x="230" y="797"/>
                      <a:pt x="42" y="1026"/>
                      <a:pt x="1" y="1277"/>
                    </a:cubicBezTo>
                    <a:cubicBezTo>
                      <a:pt x="1" y="1444"/>
                      <a:pt x="63" y="1569"/>
                      <a:pt x="167" y="1694"/>
                    </a:cubicBezTo>
                    <a:cubicBezTo>
                      <a:pt x="601" y="2297"/>
                      <a:pt x="1355" y="2556"/>
                      <a:pt x="2116" y="2556"/>
                    </a:cubicBezTo>
                    <a:cubicBezTo>
                      <a:pt x="2381" y="2556"/>
                      <a:pt x="2647" y="2525"/>
                      <a:pt x="2900" y="2466"/>
                    </a:cubicBezTo>
                    <a:cubicBezTo>
                      <a:pt x="3859" y="2215"/>
                      <a:pt x="4714" y="1652"/>
                      <a:pt x="5611" y="1193"/>
                    </a:cubicBezTo>
                    <a:cubicBezTo>
                      <a:pt x="5945" y="1047"/>
                      <a:pt x="6300" y="922"/>
                      <a:pt x="6654" y="839"/>
                    </a:cubicBezTo>
                    <a:cubicBezTo>
                      <a:pt x="5882" y="359"/>
                      <a:pt x="4673" y="150"/>
                      <a:pt x="3776" y="46"/>
                    </a:cubicBezTo>
                    <a:cubicBezTo>
                      <a:pt x="3540" y="16"/>
                      <a:pt x="3303" y="1"/>
                      <a:pt x="30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5" name="Google Shape;2265;p26"/>
              <p:cNvSpPr/>
              <p:nvPr/>
            </p:nvSpPr>
            <p:spPr>
              <a:xfrm>
                <a:off x="8566050" y="3596425"/>
                <a:ext cx="456275" cy="701100"/>
              </a:xfrm>
              <a:custGeom>
                <a:avLst/>
                <a:gdLst/>
                <a:ahLst/>
                <a:cxnLst/>
                <a:rect l="l" t="t" r="r" b="b"/>
                <a:pathLst>
                  <a:path w="18251" h="28044" extrusionOk="0">
                    <a:moveTo>
                      <a:pt x="2065" y="0"/>
                    </a:moveTo>
                    <a:cubicBezTo>
                      <a:pt x="1977" y="0"/>
                      <a:pt x="1890" y="48"/>
                      <a:pt x="1857" y="157"/>
                    </a:cubicBezTo>
                    <a:cubicBezTo>
                      <a:pt x="0" y="5413"/>
                      <a:pt x="2941" y="11212"/>
                      <a:pt x="6675" y="14820"/>
                    </a:cubicBezTo>
                    <a:cubicBezTo>
                      <a:pt x="8802" y="16885"/>
                      <a:pt x="11264" y="18554"/>
                      <a:pt x="13287" y="20744"/>
                    </a:cubicBezTo>
                    <a:cubicBezTo>
                      <a:pt x="14434" y="21995"/>
                      <a:pt x="15414" y="23413"/>
                      <a:pt x="16228" y="24915"/>
                    </a:cubicBezTo>
                    <a:cubicBezTo>
                      <a:pt x="16812" y="25937"/>
                      <a:pt x="17333" y="27001"/>
                      <a:pt x="17896" y="28044"/>
                    </a:cubicBezTo>
                    <a:lnTo>
                      <a:pt x="18251" y="28044"/>
                    </a:lnTo>
                    <a:cubicBezTo>
                      <a:pt x="17792" y="26959"/>
                      <a:pt x="17271" y="25916"/>
                      <a:pt x="16687" y="24873"/>
                    </a:cubicBezTo>
                    <a:cubicBezTo>
                      <a:pt x="16082" y="23747"/>
                      <a:pt x="15372" y="22683"/>
                      <a:pt x="14601" y="21661"/>
                    </a:cubicBezTo>
                    <a:cubicBezTo>
                      <a:pt x="12932" y="19513"/>
                      <a:pt x="10784" y="17865"/>
                      <a:pt x="8719" y="16134"/>
                    </a:cubicBezTo>
                    <a:cubicBezTo>
                      <a:pt x="4047" y="12129"/>
                      <a:pt x="626" y="6623"/>
                      <a:pt x="2274" y="282"/>
                    </a:cubicBezTo>
                    <a:cubicBezTo>
                      <a:pt x="2324" y="108"/>
                      <a:pt x="2194" y="0"/>
                      <a:pt x="20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6" name="Google Shape;2266;p26"/>
              <p:cNvSpPr/>
              <p:nvPr/>
            </p:nvSpPr>
            <p:spPr>
              <a:xfrm>
                <a:off x="8799125" y="2433975"/>
                <a:ext cx="322275" cy="1865125"/>
              </a:xfrm>
              <a:custGeom>
                <a:avLst/>
                <a:gdLst/>
                <a:ahLst/>
                <a:cxnLst/>
                <a:rect l="l" t="t" r="r" b="b"/>
                <a:pathLst>
                  <a:path w="12891" h="74605" extrusionOk="0">
                    <a:moveTo>
                      <a:pt x="816" y="1"/>
                    </a:moveTo>
                    <a:cubicBezTo>
                      <a:pt x="751" y="1"/>
                      <a:pt x="687" y="39"/>
                      <a:pt x="668" y="122"/>
                    </a:cubicBezTo>
                    <a:cubicBezTo>
                      <a:pt x="105" y="2458"/>
                      <a:pt x="126" y="4982"/>
                      <a:pt x="63" y="7401"/>
                    </a:cubicBezTo>
                    <a:cubicBezTo>
                      <a:pt x="1" y="9821"/>
                      <a:pt x="22" y="12240"/>
                      <a:pt x="188" y="14660"/>
                    </a:cubicBezTo>
                    <a:cubicBezTo>
                      <a:pt x="522" y="19520"/>
                      <a:pt x="1273" y="24338"/>
                      <a:pt x="2441" y="29072"/>
                    </a:cubicBezTo>
                    <a:cubicBezTo>
                      <a:pt x="3609" y="33890"/>
                      <a:pt x="5215" y="38583"/>
                      <a:pt x="7238" y="43089"/>
                    </a:cubicBezTo>
                    <a:cubicBezTo>
                      <a:pt x="8302" y="45508"/>
                      <a:pt x="9533" y="47844"/>
                      <a:pt x="10450" y="50326"/>
                    </a:cubicBezTo>
                    <a:cubicBezTo>
                      <a:pt x="11368" y="52829"/>
                      <a:pt x="11910" y="55457"/>
                      <a:pt x="12077" y="58127"/>
                    </a:cubicBezTo>
                    <a:cubicBezTo>
                      <a:pt x="12349" y="62486"/>
                      <a:pt x="11952" y="66887"/>
                      <a:pt x="11514" y="71246"/>
                    </a:cubicBezTo>
                    <a:cubicBezTo>
                      <a:pt x="11410" y="72373"/>
                      <a:pt x="11306" y="73478"/>
                      <a:pt x="11201" y="74604"/>
                    </a:cubicBezTo>
                    <a:lnTo>
                      <a:pt x="11785" y="74604"/>
                    </a:lnTo>
                    <a:cubicBezTo>
                      <a:pt x="11910" y="73478"/>
                      <a:pt x="12036" y="72352"/>
                      <a:pt x="12161" y="71225"/>
                    </a:cubicBezTo>
                    <a:cubicBezTo>
                      <a:pt x="12536" y="67575"/>
                      <a:pt x="12891" y="63884"/>
                      <a:pt x="12828" y="60213"/>
                    </a:cubicBezTo>
                    <a:cubicBezTo>
                      <a:pt x="12766" y="55228"/>
                      <a:pt x="11556" y="50764"/>
                      <a:pt x="9470" y="46259"/>
                    </a:cubicBezTo>
                    <a:cubicBezTo>
                      <a:pt x="5132" y="36894"/>
                      <a:pt x="2066" y="27237"/>
                      <a:pt x="1085" y="16912"/>
                    </a:cubicBezTo>
                    <a:cubicBezTo>
                      <a:pt x="814" y="14222"/>
                      <a:pt x="668" y="11490"/>
                      <a:pt x="668" y="8778"/>
                    </a:cubicBezTo>
                    <a:cubicBezTo>
                      <a:pt x="668" y="5900"/>
                      <a:pt x="1065" y="3042"/>
                      <a:pt x="981" y="164"/>
                    </a:cubicBezTo>
                    <a:cubicBezTo>
                      <a:pt x="981" y="60"/>
                      <a:pt x="898" y="1"/>
                      <a:pt x="8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7" name="Google Shape;2267;p26"/>
              <p:cNvSpPr/>
              <p:nvPr/>
            </p:nvSpPr>
            <p:spPr>
              <a:xfrm>
                <a:off x="8745425" y="2272600"/>
                <a:ext cx="121000" cy="407950"/>
              </a:xfrm>
              <a:custGeom>
                <a:avLst/>
                <a:gdLst/>
                <a:ahLst/>
                <a:cxnLst/>
                <a:rect l="l" t="t" r="r" b="b"/>
                <a:pathLst>
                  <a:path w="4840" h="16318" extrusionOk="0">
                    <a:moveTo>
                      <a:pt x="2636" y="0"/>
                    </a:moveTo>
                    <a:cubicBezTo>
                      <a:pt x="1929" y="0"/>
                      <a:pt x="1246" y="817"/>
                      <a:pt x="939" y="1551"/>
                    </a:cubicBezTo>
                    <a:cubicBezTo>
                      <a:pt x="105" y="3657"/>
                      <a:pt x="0" y="5951"/>
                      <a:pt x="292" y="8183"/>
                    </a:cubicBezTo>
                    <a:cubicBezTo>
                      <a:pt x="564" y="10248"/>
                      <a:pt x="1002" y="12897"/>
                      <a:pt x="1898" y="14774"/>
                    </a:cubicBezTo>
                    <a:cubicBezTo>
                      <a:pt x="2149" y="15296"/>
                      <a:pt x="2378" y="15838"/>
                      <a:pt x="2670" y="16318"/>
                    </a:cubicBezTo>
                    <a:cubicBezTo>
                      <a:pt x="3150" y="15421"/>
                      <a:pt x="3317" y="14274"/>
                      <a:pt x="3588" y="13293"/>
                    </a:cubicBezTo>
                    <a:cubicBezTo>
                      <a:pt x="3963" y="11938"/>
                      <a:pt x="4255" y="10582"/>
                      <a:pt x="4464" y="9184"/>
                    </a:cubicBezTo>
                    <a:cubicBezTo>
                      <a:pt x="4839" y="6473"/>
                      <a:pt x="4756" y="3657"/>
                      <a:pt x="3776" y="1092"/>
                    </a:cubicBezTo>
                    <a:cubicBezTo>
                      <a:pt x="3671" y="695"/>
                      <a:pt x="3421" y="362"/>
                      <a:pt x="3108" y="132"/>
                    </a:cubicBezTo>
                    <a:cubicBezTo>
                      <a:pt x="2952" y="41"/>
                      <a:pt x="2794" y="0"/>
                      <a:pt x="26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8" name="Google Shape;2268;p26"/>
              <p:cNvSpPr/>
              <p:nvPr/>
            </p:nvSpPr>
            <p:spPr>
              <a:xfrm>
                <a:off x="9113550" y="2722675"/>
                <a:ext cx="188800" cy="262925"/>
              </a:xfrm>
              <a:custGeom>
                <a:avLst/>
                <a:gdLst/>
                <a:ahLst/>
                <a:cxnLst/>
                <a:rect l="l" t="t" r="r" b="b"/>
                <a:pathLst>
                  <a:path w="7552" h="10517" extrusionOk="0">
                    <a:moveTo>
                      <a:pt x="1351" y="1"/>
                    </a:moveTo>
                    <a:cubicBezTo>
                      <a:pt x="1318" y="1"/>
                      <a:pt x="1285" y="2"/>
                      <a:pt x="1252" y="4"/>
                    </a:cubicBezTo>
                    <a:cubicBezTo>
                      <a:pt x="335" y="150"/>
                      <a:pt x="1" y="1276"/>
                      <a:pt x="84" y="2048"/>
                    </a:cubicBezTo>
                    <a:cubicBezTo>
                      <a:pt x="272" y="3821"/>
                      <a:pt x="1127" y="5323"/>
                      <a:pt x="2254" y="6595"/>
                    </a:cubicBezTo>
                    <a:cubicBezTo>
                      <a:pt x="3338" y="7784"/>
                      <a:pt x="4777" y="9223"/>
                      <a:pt x="6279" y="9953"/>
                    </a:cubicBezTo>
                    <a:cubicBezTo>
                      <a:pt x="6696" y="10141"/>
                      <a:pt x="7093" y="10370"/>
                      <a:pt x="7531" y="10516"/>
                    </a:cubicBezTo>
                    <a:cubicBezTo>
                      <a:pt x="7551" y="9682"/>
                      <a:pt x="7218" y="8889"/>
                      <a:pt x="7030" y="8118"/>
                    </a:cubicBezTo>
                    <a:cubicBezTo>
                      <a:pt x="6801" y="7075"/>
                      <a:pt x="6467" y="6053"/>
                      <a:pt x="6071" y="5052"/>
                    </a:cubicBezTo>
                    <a:cubicBezTo>
                      <a:pt x="5257" y="3133"/>
                      <a:pt x="4026" y="1402"/>
                      <a:pt x="2170" y="275"/>
                    </a:cubicBezTo>
                    <a:cubicBezTo>
                      <a:pt x="1926" y="87"/>
                      <a:pt x="1648" y="1"/>
                      <a:pt x="13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9" name="Google Shape;2269;p26"/>
              <p:cNvSpPr/>
              <p:nvPr/>
            </p:nvSpPr>
            <p:spPr>
              <a:xfrm>
                <a:off x="8597850" y="3434275"/>
                <a:ext cx="73025" cy="184875"/>
              </a:xfrm>
              <a:custGeom>
                <a:avLst/>
                <a:gdLst/>
                <a:ahLst/>
                <a:cxnLst/>
                <a:rect l="l" t="t" r="r" b="b"/>
                <a:pathLst>
                  <a:path w="2921" h="7395" extrusionOk="0">
                    <a:moveTo>
                      <a:pt x="1636" y="0"/>
                    </a:moveTo>
                    <a:cubicBezTo>
                      <a:pt x="1572" y="0"/>
                      <a:pt x="1506" y="10"/>
                      <a:pt x="1440" y="31"/>
                    </a:cubicBezTo>
                    <a:cubicBezTo>
                      <a:pt x="1252" y="94"/>
                      <a:pt x="1085" y="240"/>
                      <a:pt x="981" y="407"/>
                    </a:cubicBezTo>
                    <a:cubicBezTo>
                      <a:pt x="314" y="1491"/>
                      <a:pt x="1" y="2764"/>
                      <a:pt x="84" y="4036"/>
                    </a:cubicBezTo>
                    <a:cubicBezTo>
                      <a:pt x="126" y="4683"/>
                      <a:pt x="209" y="5329"/>
                      <a:pt x="355" y="5955"/>
                    </a:cubicBezTo>
                    <a:cubicBezTo>
                      <a:pt x="439" y="6414"/>
                      <a:pt x="460" y="6956"/>
                      <a:pt x="689" y="7394"/>
                    </a:cubicBezTo>
                    <a:cubicBezTo>
                      <a:pt x="877" y="7206"/>
                      <a:pt x="1064" y="6977"/>
                      <a:pt x="1231" y="6768"/>
                    </a:cubicBezTo>
                    <a:cubicBezTo>
                      <a:pt x="1878" y="5976"/>
                      <a:pt x="2295" y="4808"/>
                      <a:pt x="2566" y="3890"/>
                    </a:cubicBezTo>
                    <a:cubicBezTo>
                      <a:pt x="2900" y="2910"/>
                      <a:pt x="2921" y="1846"/>
                      <a:pt x="2608" y="845"/>
                    </a:cubicBezTo>
                    <a:cubicBezTo>
                      <a:pt x="2462" y="462"/>
                      <a:pt x="2078" y="0"/>
                      <a:pt x="16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270" name="Google Shape;2270;p26"/>
          <p:cNvGrpSpPr/>
          <p:nvPr/>
        </p:nvGrpSpPr>
        <p:grpSpPr>
          <a:xfrm>
            <a:off x="-237992" y="5393969"/>
            <a:ext cx="1035109" cy="1152456"/>
            <a:chOff x="-102294" y="3740677"/>
            <a:chExt cx="776332" cy="864342"/>
          </a:xfrm>
        </p:grpSpPr>
        <p:sp>
          <p:nvSpPr>
            <p:cNvPr id="2271" name="Google Shape;2271;p26"/>
            <p:cNvSpPr/>
            <p:nvPr/>
          </p:nvSpPr>
          <p:spPr>
            <a:xfrm>
              <a:off x="112455" y="4509756"/>
              <a:ext cx="561583" cy="95263"/>
            </a:xfrm>
            <a:custGeom>
              <a:avLst/>
              <a:gdLst/>
              <a:ahLst/>
              <a:cxnLst/>
              <a:rect l="l" t="t" r="r" b="b"/>
              <a:pathLst>
                <a:path w="12079" h="2049" extrusionOk="0">
                  <a:moveTo>
                    <a:pt x="4271" y="0"/>
                  </a:moveTo>
                  <a:lnTo>
                    <a:pt x="0" y="2049"/>
                  </a:lnTo>
                  <a:lnTo>
                    <a:pt x="12078" y="2049"/>
                  </a:lnTo>
                  <a:lnTo>
                    <a:pt x="42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2" name="Google Shape;2272;p26"/>
            <p:cNvSpPr/>
            <p:nvPr/>
          </p:nvSpPr>
          <p:spPr>
            <a:xfrm>
              <a:off x="151090" y="3740677"/>
              <a:ext cx="244411" cy="233671"/>
            </a:xfrm>
            <a:custGeom>
              <a:avLst/>
              <a:gdLst/>
              <a:ahLst/>
              <a:cxnLst/>
              <a:rect l="l" t="t" r="r" b="b"/>
              <a:pathLst>
                <a:path w="5257" h="5026" extrusionOk="0">
                  <a:moveTo>
                    <a:pt x="2029" y="1"/>
                  </a:moveTo>
                  <a:lnTo>
                    <a:pt x="1662" y="175"/>
                  </a:lnTo>
                  <a:lnTo>
                    <a:pt x="1450" y="580"/>
                  </a:lnTo>
                  <a:lnTo>
                    <a:pt x="213" y="793"/>
                  </a:lnTo>
                  <a:lnTo>
                    <a:pt x="78" y="1585"/>
                  </a:lnTo>
                  <a:lnTo>
                    <a:pt x="271" y="2165"/>
                  </a:lnTo>
                  <a:lnTo>
                    <a:pt x="0" y="2880"/>
                  </a:lnTo>
                  <a:lnTo>
                    <a:pt x="194" y="3170"/>
                  </a:lnTo>
                  <a:lnTo>
                    <a:pt x="136" y="3440"/>
                  </a:lnTo>
                  <a:lnTo>
                    <a:pt x="0" y="3711"/>
                  </a:lnTo>
                  <a:lnTo>
                    <a:pt x="522" y="4484"/>
                  </a:lnTo>
                  <a:lnTo>
                    <a:pt x="947" y="4368"/>
                  </a:lnTo>
                  <a:lnTo>
                    <a:pt x="1372" y="4523"/>
                  </a:lnTo>
                  <a:lnTo>
                    <a:pt x="1759" y="4967"/>
                  </a:lnTo>
                  <a:lnTo>
                    <a:pt x="3672" y="5025"/>
                  </a:lnTo>
                  <a:lnTo>
                    <a:pt x="4213" y="4426"/>
                  </a:lnTo>
                  <a:lnTo>
                    <a:pt x="4329" y="4001"/>
                  </a:lnTo>
                  <a:lnTo>
                    <a:pt x="4967" y="3576"/>
                  </a:lnTo>
                  <a:lnTo>
                    <a:pt x="5257" y="2590"/>
                  </a:lnTo>
                  <a:lnTo>
                    <a:pt x="5063" y="2378"/>
                  </a:lnTo>
                  <a:lnTo>
                    <a:pt x="5160" y="2107"/>
                  </a:lnTo>
                  <a:lnTo>
                    <a:pt x="4754" y="1585"/>
                  </a:lnTo>
                  <a:lnTo>
                    <a:pt x="4754" y="851"/>
                  </a:lnTo>
                  <a:lnTo>
                    <a:pt x="4271" y="561"/>
                  </a:lnTo>
                  <a:lnTo>
                    <a:pt x="3827" y="387"/>
                  </a:lnTo>
                  <a:lnTo>
                    <a:pt x="324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3" name="Google Shape;2273;p26"/>
            <p:cNvSpPr/>
            <p:nvPr/>
          </p:nvSpPr>
          <p:spPr>
            <a:xfrm>
              <a:off x="168153" y="3773036"/>
              <a:ext cx="105166" cy="84477"/>
            </a:xfrm>
            <a:custGeom>
              <a:avLst/>
              <a:gdLst/>
              <a:ahLst/>
              <a:cxnLst/>
              <a:rect l="l" t="t" r="r" b="b"/>
              <a:pathLst>
                <a:path w="2262" h="1817" extrusionOk="0">
                  <a:moveTo>
                    <a:pt x="1334" y="0"/>
                  </a:moveTo>
                  <a:lnTo>
                    <a:pt x="522" y="271"/>
                  </a:lnTo>
                  <a:lnTo>
                    <a:pt x="252" y="580"/>
                  </a:lnTo>
                  <a:lnTo>
                    <a:pt x="812" y="561"/>
                  </a:lnTo>
                  <a:lnTo>
                    <a:pt x="1237" y="696"/>
                  </a:lnTo>
                  <a:lnTo>
                    <a:pt x="1315" y="1392"/>
                  </a:lnTo>
                  <a:lnTo>
                    <a:pt x="1121" y="1160"/>
                  </a:lnTo>
                  <a:lnTo>
                    <a:pt x="406" y="677"/>
                  </a:lnTo>
                  <a:lnTo>
                    <a:pt x="136" y="812"/>
                  </a:lnTo>
                  <a:lnTo>
                    <a:pt x="0" y="1218"/>
                  </a:lnTo>
                  <a:lnTo>
                    <a:pt x="406" y="1817"/>
                  </a:lnTo>
                  <a:lnTo>
                    <a:pt x="1624" y="1546"/>
                  </a:lnTo>
                  <a:lnTo>
                    <a:pt x="2261" y="1585"/>
                  </a:lnTo>
                  <a:lnTo>
                    <a:pt x="2261" y="1585"/>
                  </a:lnTo>
                  <a:lnTo>
                    <a:pt x="2165" y="1450"/>
                  </a:lnTo>
                  <a:cubicBezTo>
                    <a:pt x="2165" y="1450"/>
                    <a:pt x="1624" y="1102"/>
                    <a:pt x="1604" y="1063"/>
                  </a:cubicBezTo>
                  <a:cubicBezTo>
                    <a:pt x="1585" y="1044"/>
                    <a:pt x="1411" y="368"/>
                    <a:pt x="1411" y="368"/>
                  </a:cubicBezTo>
                  <a:lnTo>
                    <a:pt x="1411" y="368"/>
                  </a:lnTo>
                  <a:lnTo>
                    <a:pt x="1778" y="580"/>
                  </a:lnTo>
                  <a:lnTo>
                    <a:pt x="133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4" name="Google Shape;2274;p26"/>
            <p:cNvSpPr/>
            <p:nvPr/>
          </p:nvSpPr>
          <p:spPr>
            <a:xfrm>
              <a:off x="208602" y="3864673"/>
              <a:ext cx="119532" cy="54861"/>
            </a:xfrm>
            <a:custGeom>
              <a:avLst/>
              <a:gdLst/>
              <a:ahLst/>
              <a:cxnLst/>
              <a:rect l="l" t="t" r="r" b="b"/>
              <a:pathLst>
                <a:path w="2571" h="1180" extrusionOk="0">
                  <a:moveTo>
                    <a:pt x="1643" y="0"/>
                  </a:moveTo>
                  <a:lnTo>
                    <a:pt x="503" y="194"/>
                  </a:lnTo>
                  <a:lnTo>
                    <a:pt x="0" y="658"/>
                  </a:lnTo>
                  <a:lnTo>
                    <a:pt x="831" y="329"/>
                  </a:lnTo>
                  <a:lnTo>
                    <a:pt x="1391" y="348"/>
                  </a:lnTo>
                  <a:lnTo>
                    <a:pt x="1391" y="600"/>
                  </a:lnTo>
                  <a:lnTo>
                    <a:pt x="1198" y="1005"/>
                  </a:lnTo>
                  <a:lnTo>
                    <a:pt x="947" y="1179"/>
                  </a:lnTo>
                  <a:lnTo>
                    <a:pt x="1063" y="1179"/>
                  </a:lnTo>
                  <a:lnTo>
                    <a:pt x="2570" y="677"/>
                  </a:lnTo>
                  <a:lnTo>
                    <a:pt x="2435" y="619"/>
                  </a:lnTo>
                  <a:lnTo>
                    <a:pt x="1817" y="619"/>
                  </a:lnTo>
                  <a:lnTo>
                    <a:pt x="1585" y="368"/>
                  </a:lnTo>
                  <a:lnTo>
                    <a:pt x="16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5" name="Google Shape;2275;p26"/>
            <p:cNvSpPr/>
            <p:nvPr/>
          </p:nvSpPr>
          <p:spPr>
            <a:xfrm>
              <a:off x="241844" y="3750580"/>
              <a:ext cx="53931" cy="37752"/>
            </a:xfrm>
            <a:custGeom>
              <a:avLst/>
              <a:gdLst/>
              <a:ahLst/>
              <a:cxnLst/>
              <a:rect l="l" t="t" r="r" b="b"/>
              <a:pathLst>
                <a:path w="1160" h="812" extrusionOk="0">
                  <a:moveTo>
                    <a:pt x="522" y="0"/>
                  </a:moveTo>
                  <a:lnTo>
                    <a:pt x="464" y="116"/>
                  </a:lnTo>
                  <a:lnTo>
                    <a:pt x="966" y="580"/>
                  </a:lnTo>
                  <a:lnTo>
                    <a:pt x="193" y="20"/>
                  </a:lnTo>
                  <a:lnTo>
                    <a:pt x="0" y="309"/>
                  </a:lnTo>
                  <a:lnTo>
                    <a:pt x="329" y="483"/>
                  </a:lnTo>
                  <a:lnTo>
                    <a:pt x="1102" y="812"/>
                  </a:lnTo>
                  <a:lnTo>
                    <a:pt x="1160" y="677"/>
                  </a:lnTo>
                  <a:lnTo>
                    <a:pt x="870" y="174"/>
                  </a:lnTo>
                  <a:lnTo>
                    <a:pt x="52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6" name="Google Shape;2276;p26"/>
            <p:cNvSpPr/>
            <p:nvPr/>
          </p:nvSpPr>
          <p:spPr>
            <a:xfrm>
              <a:off x="158250" y="3892522"/>
              <a:ext cx="26129" cy="18922"/>
            </a:xfrm>
            <a:custGeom>
              <a:avLst/>
              <a:gdLst/>
              <a:ahLst/>
              <a:cxnLst/>
              <a:rect l="l" t="t" r="r" b="b"/>
              <a:pathLst>
                <a:path w="562" h="407" extrusionOk="0">
                  <a:moveTo>
                    <a:pt x="156" y="1"/>
                  </a:moveTo>
                  <a:lnTo>
                    <a:pt x="271" y="252"/>
                  </a:lnTo>
                  <a:lnTo>
                    <a:pt x="1" y="406"/>
                  </a:lnTo>
                  <a:lnTo>
                    <a:pt x="1" y="406"/>
                  </a:lnTo>
                  <a:lnTo>
                    <a:pt x="561" y="368"/>
                  </a:lnTo>
                  <a:lnTo>
                    <a:pt x="484" y="213"/>
                  </a:lnTo>
                  <a:lnTo>
                    <a:pt x="156" y="1"/>
                  </a:lnTo>
                  <a:close/>
                </a:path>
              </a:pathLst>
            </a:custGeom>
            <a:solidFill>
              <a:srgbClr val="C0C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7" name="Google Shape;2277;p26"/>
            <p:cNvSpPr/>
            <p:nvPr/>
          </p:nvSpPr>
          <p:spPr>
            <a:xfrm>
              <a:off x="232824" y="3914978"/>
              <a:ext cx="106979" cy="43192"/>
            </a:xfrm>
            <a:custGeom>
              <a:avLst/>
              <a:gdLst/>
              <a:ahLst/>
              <a:cxnLst/>
              <a:rect l="l" t="t" r="r" b="b"/>
              <a:pathLst>
                <a:path w="2301" h="929" extrusionOk="0">
                  <a:moveTo>
                    <a:pt x="2300" y="1"/>
                  </a:moveTo>
                  <a:lnTo>
                    <a:pt x="1508" y="426"/>
                  </a:lnTo>
                  <a:lnTo>
                    <a:pt x="697" y="426"/>
                  </a:lnTo>
                  <a:lnTo>
                    <a:pt x="1" y="658"/>
                  </a:lnTo>
                  <a:lnTo>
                    <a:pt x="909" y="928"/>
                  </a:lnTo>
                  <a:lnTo>
                    <a:pt x="1354" y="754"/>
                  </a:lnTo>
                  <a:lnTo>
                    <a:pt x="2223" y="97"/>
                  </a:lnTo>
                  <a:lnTo>
                    <a:pt x="2300" y="1"/>
                  </a:lnTo>
                  <a:close/>
                </a:path>
              </a:pathLst>
            </a:custGeom>
            <a:solidFill>
              <a:srgbClr val="C0C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8" name="Google Shape;2278;p26"/>
            <p:cNvSpPr/>
            <p:nvPr/>
          </p:nvSpPr>
          <p:spPr>
            <a:xfrm>
              <a:off x="310095" y="3788286"/>
              <a:ext cx="40495" cy="18922"/>
            </a:xfrm>
            <a:custGeom>
              <a:avLst/>
              <a:gdLst/>
              <a:ahLst/>
              <a:cxnLst/>
              <a:rect l="l" t="t" r="r" b="b"/>
              <a:pathLst>
                <a:path w="871" h="407" extrusionOk="0">
                  <a:moveTo>
                    <a:pt x="175" y="1"/>
                  </a:moveTo>
                  <a:lnTo>
                    <a:pt x="1" y="136"/>
                  </a:lnTo>
                  <a:lnTo>
                    <a:pt x="175" y="329"/>
                  </a:lnTo>
                  <a:lnTo>
                    <a:pt x="870" y="407"/>
                  </a:lnTo>
                  <a:lnTo>
                    <a:pt x="870" y="407"/>
                  </a:lnTo>
                  <a:lnTo>
                    <a:pt x="1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9" name="Google Shape;2279;p26"/>
            <p:cNvSpPr/>
            <p:nvPr/>
          </p:nvSpPr>
          <p:spPr>
            <a:xfrm>
              <a:off x="328087" y="3811671"/>
              <a:ext cx="58441" cy="35985"/>
            </a:xfrm>
            <a:custGeom>
              <a:avLst/>
              <a:gdLst/>
              <a:ahLst/>
              <a:cxnLst/>
              <a:rect l="l" t="t" r="r" b="b"/>
              <a:pathLst>
                <a:path w="1257" h="774" extrusionOk="0">
                  <a:moveTo>
                    <a:pt x="0" y="0"/>
                  </a:moveTo>
                  <a:lnTo>
                    <a:pt x="58" y="194"/>
                  </a:lnTo>
                  <a:lnTo>
                    <a:pt x="773" y="406"/>
                  </a:lnTo>
                  <a:lnTo>
                    <a:pt x="870" y="599"/>
                  </a:lnTo>
                  <a:lnTo>
                    <a:pt x="1102" y="773"/>
                  </a:lnTo>
                  <a:lnTo>
                    <a:pt x="1256" y="561"/>
                  </a:lnTo>
                  <a:lnTo>
                    <a:pt x="831" y="155"/>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0" name="Google Shape;2280;p26"/>
            <p:cNvSpPr/>
            <p:nvPr/>
          </p:nvSpPr>
          <p:spPr>
            <a:xfrm>
              <a:off x="280479" y="3792795"/>
              <a:ext cx="76387" cy="99773"/>
            </a:xfrm>
            <a:custGeom>
              <a:avLst/>
              <a:gdLst/>
              <a:ahLst/>
              <a:cxnLst/>
              <a:rect l="l" t="t" r="r" b="b"/>
              <a:pathLst>
                <a:path w="1643" h="2146" extrusionOk="0">
                  <a:moveTo>
                    <a:pt x="232" y="1"/>
                  </a:moveTo>
                  <a:lnTo>
                    <a:pt x="0" y="484"/>
                  </a:lnTo>
                  <a:lnTo>
                    <a:pt x="560" y="1450"/>
                  </a:lnTo>
                  <a:lnTo>
                    <a:pt x="560" y="1740"/>
                  </a:lnTo>
                  <a:lnTo>
                    <a:pt x="1333" y="2146"/>
                  </a:lnTo>
                  <a:lnTo>
                    <a:pt x="1643" y="1701"/>
                  </a:lnTo>
                  <a:lnTo>
                    <a:pt x="1546" y="1179"/>
                  </a:lnTo>
                  <a:lnTo>
                    <a:pt x="1372" y="1392"/>
                  </a:lnTo>
                  <a:lnTo>
                    <a:pt x="870" y="967"/>
                  </a:lnTo>
                  <a:lnTo>
                    <a:pt x="425" y="793"/>
                  </a:lnTo>
                  <a:lnTo>
                    <a:pt x="3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1" name="Google Shape;2281;p26"/>
            <p:cNvSpPr/>
            <p:nvPr/>
          </p:nvSpPr>
          <p:spPr>
            <a:xfrm>
              <a:off x="-47479" y="3751464"/>
              <a:ext cx="245341" cy="233625"/>
            </a:xfrm>
            <a:custGeom>
              <a:avLst/>
              <a:gdLst/>
              <a:ahLst/>
              <a:cxnLst/>
              <a:rect l="l" t="t" r="r" b="b"/>
              <a:pathLst>
                <a:path w="5277" h="5025" extrusionOk="0">
                  <a:moveTo>
                    <a:pt x="2049" y="1"/>
                  </a:moveTo>
                  <a:lnTo>
                    <a:pt x="1682" y="155"/>
                  </a:lnTo>
                  <a:lnTo>
                    <a:pt x="1469" y="561"/>
                  </a:lnTo>
                  <a:lnTo>
                    <a:pt x="233" y="774"/>
                  </a:lnTo>
                  <a:lnTo>
                    <a:pt x="97" y="1566"/>
                  </a:lnTo>
                  <a:lnTo>
                    <a:pt x="290" y="2146"/>
                  </a:lnTo>
                  <a:lnTo>
                    <a:pt x="1" y="2880"/>
                  </a:lnTo>
                  <a:lnTo>
                    <a:pt x="213" y="3150"/>
                  </a:lnTo>
                  <a:lnTo>
                    <a:pt x="155" y="3421"/>
                  </a:lnTo>
                  <a:lnTo>
                    <a:pt x="1" y="3692"/>
                  </a:lnTo>
                  <a:lnTo>
                    <a:pt x="542" y="4465"/>
                  </a:lnTo>
                  <a:lnTo>
                    <a:pt x="967" y="4349"/>
                  </a:lnTo>
                  <a:lnTo>
                    <a:pt x="1392" y="4503"/>
                  </a:lnTo>
                  <a:lnTo>
                    <a:pt x="1778" y="4948"/>
                  </a:lnTo>
                  <a:lnTo>
                    <a:pt x="3692" y="5025"/>
                  </a:lnTo>
                  <a:lnTo>
                    <a:pt x="4233" y="4426"/>
                  </a:lnTo>
                  <a:lnTo>
                    <a:pt x="4329" y="3981"/>
                  </a:lnTo>
                  <a:lnTo>
                    <a:pt x="4986" y="3556"/>
                  </a:lnTo>
                  <a:lnTo>
                    <a:pt x="5276" y="2590"/>
                  </a:lnTo>
                  <a:lnTo>
                    <a:pt x="5083" y="2378"/>
                  </a:lnTo>
                  <a:lnTo>
                    <a:pt x="5180" y="2107"/>
                  </a:lnTo>
                  <a:lnTo>
                    <a:pt x="4774" y="1566"/>
                  </a:lnTo>
                  <a:lnTo>
                    <a:pt x="4774" y="832"/>
                  </a:lnTo>
                  <a:lnTo>
                    <a:pt x="4291" y="542"/>
                  </a:lnTo>
                  <a:lnTo>
                    <a:pt x="3846" y="368"/>
                  </a:lnTo>
                  <a:lnTo>
                    <a:pt x="324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2" name="Google Shape;2282;p26"/>
            <p:cNvSpPr/>
            <p:nvPr/>
          </p:nvSpPr>
          <p:spPr>
            <a:xfrm>
              <a:off x="-29486" y="3783822"/>
              <a:ext cx="104236" cy="84477"/>
            </a:xfrm>
            <a:custGeom>
              <a:avLst/>
              <a:gdLst/>
              <a:ahLst/>
              <a:cxnLst/>
              <a:rect l="l" t="t" r="r" b="b"/>
              <a:pathLst>
                <a:path w="2242" h="1817" extrusionOk="0">
                  <a:moveTo>
                    <a:pt x="1333" y="0"/>
                  </a:moveTo>
                  <a:lnTo>
                    <a:pt x="522" y="252"/>
                  </a:lnTo>
                  <a:lnTo>
                    <a:pt x="232" y="561"/>
                  </a:lnTo>
                  <a:lnTo>
                    <a:pt x="812" y="541"/>
                  </a:lnTo>
                  <a:lnTo>
                    <a:pt x="1237" y="677"/>
                  </a:lnTo>
                  <a:lnTo>
                    <a:pt x="1314" y="1372"/>
                  </a:lnTo>
                  <a:lnTo>
                    <a:pt x="1121" y="1160"/>
                  </a:lnTo>
                  <a:lnTo>
                    <a:pt x="406" y="677"/>
                  </a:lnTo>
                  <a:lnTo>
                    <a:pt x="135" y="812"/>
                  </a:lnTo>
                  <a:lnTo>
                    <a:pt x="0" y="1198"/>
                  </a:lnTo>
                  <a:lnTo>
                    <a:pt x="406" y="1817"/>
                  </a:lnTo>
                  <a:lnTo>
                    <a:pt x="1623" y="1546"/>
                  </a:lnTo>
                  <a:lnTo>
                    <a:pt x="2242" y="1566"/>
                  </a:lnTo>
                  <a:lnTo>
                    <a:pt x="2164" y="1430"/>
                  </a:lnTo>
                  <a:cubicBezTo>
                    <a:pt x="2164" y="1430"/>
                    <a:pt x="1623" y="1082"/>
                    <a:pt x="1604" y="1063"/>
                  </a:cubicBezTo>
                  <a:cubicBezTo>
                    <a:pt x="1585" y="1024"/>
                    <a:pt x="1411" y="368"/>
                    <a:pt x="1411" y="367"/>
                  </a:cubicBezTo>
                  <a:lnTo>
                    <a:pt x="1411" y="367"/>
                  </a:lnTo>
                  <a:lnTo>
                    <a:pt x="1778" y="561"/>
                  </a:lnTo>
                  <a:lnTo>
                    <a:pt x="133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3" name="Google Shape;2283;p26"/>
            <p:cNvSpPr/>
            <p:nvPr/>
          </p:nvSpPr>
          <p:spPr>
            <a:xfrm>
              <a:off x="10916" y="3874576"/>
              <a:ext cx="118649" cy="55745"/>
            </a:xfrm>
            <a:custGeom>
              <a:avLst/>
              <a:gdLst/>
              <a:ahLst/>
              <a:cxnLst/>
              <a:rect l="l" t="t" r="r" b="b"/>
              <a:pathLst>
                <a:path w="2552" h="1199" extrusionOk="0">
                  <a:moveTo>
                    <a:pt x="1643" y="0"/>
                  </a:moveTo>
                  <a:lnTo>
                    <a:pt x="503" y="193"/>
                  </a:lnTo>
                  <a:lnTo>
                    <a:pt x="1" y="657"/>
                  </a:lnTo>
                  <a:lnTo>
                    <a:pt x="812" y="329"/>
                  </a:lnTo>
                  <a:lnTo>
                    <a:pt x="1392" y="348"/>
                  </a:lnTo>
                  <a:lnTo>
                    <a:pt x="1392" y="599"/>
                  </a:lnTo>
                  <a:lnTo>
                    <a:pt x="1199" y="1005"/>
                  </a:lnTo>
                  <a:lnTo>
                    <a:pt x="948" y="1198"/>
                  </a:lnTo>
                  <a:lnTo>
                    <a:pt x="1064" y="1198"/>
                  </a:lnTo>
                  <a:lnTo>
                    <a:pt x="2552" y="676"/>
                  </a:lnTo>
                  <a:lnTo>
                    <a:pt x="2436" y="618"/>
                  </a:lnTo>
                  <a:lnTo>
                    <a:pt x="1817" y="618"/>
                  </a:lnTo>
                  <a:lnTo>
                    <a:pt x="1585" y="367"/>
                  </a:lnTo>
                  <a:lnTo>
                    <a:pt x="16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4" name="Google Shape;2284;p26"/>
            <p:cNvSpPr/>
            <p:nvPr/>
          </p:nvSpPr>
          <p:spPr>
            <a:xfrm>
              <a:off x="44158" y="3760437"/>
              <a:ext cx="53978" cy="37798"/>
            </a:xfrm>
            <a:custGeom>
              <a:avLst/>
              <a:gdLst/>
              <a:ahLst/>
              <a:cxnLst/>
              <a:rect l="l" t="t" r="r" b="b"/>
              <a:pathLst>
                <a:path w="1161" h="813" extrusionOk="0">
                  <a:moveTo>
                    <a:pt x="522" y="1"/>
                  </a:moveTo>
                  <a:lnTo>
                    <a:pt x="464" y="136"/>
                  </a:lnTo>
                  <a:lnTo>
                    <a:pt x="948" y="581"/>
                  </a:lnTo>
                  <a:lnTo>
                    <a:pt x="194" y="40"/>
                  </a:lnTo>
                  <a:lnTo>
                    <a:pt x="1" y="310"/>
                  </a:lnTo>
                  <a:lnTo>
                    <a:pt x="310" y="503"/>
                  </a:lnTo>
                  <a:lnTo>
                    <a:pt x="1102" y="812"/>
                  </a:lnTo>
                  <a:lnTo>
                    <a:pt x="1160" y="677"/>
                  </a:lnTo>
                  <a:lnTo>
                    <a:pt x="851" y="175"/>
                  </a:lnTo>
                  <a:lnTo>
                    <a:pt x="52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5" name="Google Shape;2285;p26"/>
            <p:cNvSpPr/>
            <p:nvPr/>
          </p:nvSpPr>
          <p:spPr>
            <a:xfrm>
              <a:off x="-39389" y="3902425"/>
              <a:ext cx="25199" cy="18876"/>
            </a:xfrm>
            <a:custGeom>
              <a:avLst/>
              <a:gdLst/>
              <a:ahLst/>
              <a:cxnLst/>
              <a:rect l="l" t="t" r="r" b="b"/>
              <a:pathLst>
                <a:path w="542" h="406" extrusionOk="0">
                  <a:moveTo>
                    <a:pt x="136" y="0"/>
                  </a:moveTo>
                  <a:lnTo>
                    <a:pt x="271" y="251"/>
                  </a:lnTo>
                  <a:lnTo>
                    <a:pt x="1" y="406"/>
                  </a:lnTo>
                  <a:lnTo>
                    <a:pt x="542" y="387"/>
                  </a:lnTo>
                  <a:lnTo>
                    <a:pt x="484" y="213"/>
                  </a:lnTo>
                  <a:lnTo>
                    <a:pt x="136" y="0"/>
                  </a:lnTo>
                  <a:close/>
                </a:path>
              </a:pathLst>
            </a:custGeom>
            <a:solidFill>
              <a:srgbClr val="C0C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6" name="Google Shape;2286;p26"/>
            <p:cNvSpPr/>
            <p:nvPr/>
          </p:nvSpPr>
          <p:spPr>
            <a:xfrm>
              <a:off x="35185" y="3924881"/>
              <a:ext cx="106979" cy="44075"/>
            </a:xfrm>
            <a:custGeom>
              <a:avLst/>
              <a:gdLst/>
              <a:ahLst/>
              <a:cxnLst/>
              <a:rect l="l" t="t" r="r" b="b"/>
              <a:pathLst>
                <a:path w="2301" h="948" extrusionOk="0">
                  <a:moveTo>
                    <a:pt x="2300" y="0"/>
                  </a:moveTo>
                  <a:lnTo>
                    <a:pt x="1508" y="425"/>
                  </a:lnTo>
                  <a:lnTo>
                    <a:pt x="696" y="425"/>
                  </a:lnTo>
                  <a:lnTo>
                    <a:pt x="0" y="677"/>
                  </a:lnTo>
                  <a:lnTo>
                    <a:pt x="909" y="947"/>
                  </a:lnTo>
                  <a:lnTo>
                    <a:pt x="1353" y="754"/>
                  </a:lnTo>
                  <a:lnTo>
                    <a:pt x="2223" y="116"/>
                  </a:lnTo>
                  <a:lnTo>
                    <a:pt x="2300" y="0"/>
                  </a:lnTo>
                  <a:close/>
                </a:path>
              </a:pathLst>
            </a:custGeom>
            <a:solidFill>
              <a:srgbClr val="C0C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7" name="Google Shape;2287;p26"/>
            <p:cNvSpPr/>
            <p:nvPr/>
          </p:nvSpPr>
          <p:spPr>
            <a:xfrm>
              <a:off x="112455" y="3798189"/>
              <a:ext cx="40448" cy="18922"/>
            </a:xfrm>
            <a:custGeom>
              <a:avLst/>
              <a:gdLst/>
              <a:ahLst/>
              <a:cxnLst/>
              <a:rect l="l" t="t" r="r" b="b"/>
              <a:pathLst>
                <a:path w="870" h="407" extrusionOk="0">
                  <a:moveTo>
                    <a:pt x="174" y="0"/>
                  </a:moveTo>
                  <a:lnTo>
                    <a:pt x="0" y="155"/>
                  </a:lnTo>
                  <a:lnTo>
                    <a:pt x="174" y="329"/>
                  </a:lnTo>
                  <a:lnTo>
                    <a:pt x="870" y="406"/>
                  </a:lnTo>
                  <a:lnTo>
                    <a:pt x="870" y="406"/>
                  </a:lnTo>
                  <a:lnTo>
                    <a:pt x="17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8" name="Google Shape;2288;p26"/>
            <p:cNvSpPr/>
            <p:nvPr/>
          </p:nvSpPr>
          <p:spPr>
            <a:xfrm>
              <a:off x="129518" y="3821528"/>
              <a:ext cx="59324" cy="35985"/>
            </a:xfrm>
            <a:custGeom>
              <a:avLst/>
              <a:gdLst/>
              <a:ahLst/>
              <a:cxnLst/>
              <a:rect l="l" t="t" r="r" b="b"/>
              <a:pathLst>
                <a:path w="1276" h="774" extrusionOk="0">
                  <a:moveTo>
                    <a:pt x="1" y="1"/>
                  </a:moveTo>
                  <a:lnTo>
                    <a:pt x="78" y="194"/>
                  </a:lnTo>
                  <a:lnTo>
                    <a:pt x="793" y="407"/>
                  </a:lnTo>
                  <a:lnTo>
                    <a:pt x="889" y="600"/>
                  </a:lnTo>
                  <a:lnTo>
                    <a:pt x="1121" y="774"/>
                  </a:lnTo>
                  <a:lnTo>
                    <a:pt x="1276" y="581"/>
                  </a:lnTo>
                  <a:lnTo>
                    <a:pt x="851" y="156"/>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9" name="Google Shape;2289;p26"/>
            <p:cNvSpPr/>
            <p:nvPr/>
          </p:nvSpPr>
          <p:spPr>
            <a:xfrm>
              <a:off x="82793" y="3802698"/>
              <a:ext cx="76434" cy="99773"/>
            </a:xfrm>
            <a:custGeom>
              <a:avLst/>
              <a:gdLst/>
              <a:ahLst/>
              <a:cxnLst/>
              <a:rect l="l" t="t" r="r" b="b"/>
              <a:pathLst>
                <a:path w="1644" h="2146" extrusionOk="0">
                  <a:moveTo>
                    <a:pt x="233" y="0"/>
                  </a:moveTo>
                  <a:lnTo>
                    <a:pt x="1" y="503"/>
                  </a:lnTo>
                  <a:lnTo>
                    <a:pt x="561" y="1449"/>
                  </a:lnTo>
                  <a:lnTo>
                    <a:pt x="561" y="1739"/>
                  </a:lnTo>
                  <a:lnTo>
                    <a:pt x="1315" y="2145"/>
                  </a:lnTo>
                  <a:lnTo>
                    <a:pt x="1643" y="1701"/>
                  </a:lnTo>
                  <a:lnTo>
                    <a:pt x="1547" y="1179"/>
                  </a:lnTo>
                  <a:lnTo>
                    <a:pt x="1373" y="1411"/>
                  </a:lnTo>
                  <a:lnTo>
                    <a:pt x="870" y="986"/>
                  </a:lnTo>
                  <a:lnTo>
                    <a:pt x="426" y="792"/>
                  </a:lnTo>
                  <a:lnTo>
                    <a:pt x="36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0" name="Google Shape;2290;p26"/>
            <p:cNvSpPr/>
            <p:nvPr/>
          </p:nvSpPr>
          <p:spPr>
            <a:xfrm>
              <a:off x="-102294" y="3884432"/>
              <a:ext cx="584969" cy="720587"/>
            </a:xfrm>
            <a:custGeom>
              <a:avLst/>
              <a:gdLst/>
              <a:ahLst/>
              <a:cxnLst/>
              <a:rect l="l" t="t" r="r" b="b"/>
              <a:pathLst>
                <a:path w="12582" h="15499" extrusionOk="0">
                  <a:moveTo>
                    <a:pt x="1" y="1"/>
                  </a:moveTo>
                  <a:lnTo>
                    <a:pt x="1991" y="15499"/>
                  </a:lnTo>
                  <a:lnTo>
                    <a:pt x="9740" y="15499"/>
                  </a:lnTo>
                  <a:lnTo>
                    <a:pt x="1258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1" name="Google Shape;2291;p26"/>
            <p:cNvSpPr/>
            <p:nvPr/>
          </p:nvSpPr>
          <p:spPr>
            <a:xfrm>
              <a:off x="307398" y="3884432"/>
              <a:ext cx="175277" cy="720587"/>
            </a:xfrm>
            <a:custGeom>
              <a:avLst/>
              <a:gdLst/>
              <a:ahLst/>
              <a:cxnLst/>
              <a:rect l="l" t="t" r="r" b="b"/>
              <a:pathLst>
                <a:path w="3770" h="15499" extrusionOk="0">
                  <a:moveTo>
                    <a:pt x="580" y="1"/>
                  </a:moveTo>
                  <a:lnTo>
                    <a:pt x="1" y="15499"/>
                  </a:lnTo>
                  <a:lnTo>
                    <a:pt x="928" y="15499"/>
                  </a:lnTo>
                  <a:lnTo>
                    <a:pt x="376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92" name="Google Shape;2292;p26"/>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444325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01"/>
        <p:cNvGrpSpPr/>
        <p:nvPr/>
      </p:nvGrpSpPr>
      <p:grpSpPr>
        <a:xfrm>
          <a:off x="0" y="0"/>
          <a:ext cx="0" cy="0"/>
          <a:chOff x="0" y="0"/>
          <a:chExt cx="0" cy="0"/>
        </a:xfrm>
      </p:grpSpPr>
      <p:sp>
        <p:nvSpPr>
          <p:cNvPr id="302" name="Google Shape;302;p4"/>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3" name="Google Shape;303;p4"/>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4"/>
          <p:cNvSpPr/>
          <p:nvPr/>
        </p:nvSpPr>
        <p:spPr>
          <a:xfrm>
            <a:off x="-233"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305" name="Google Shape;305;p4"/>
          <p:cNvGrpSpPr/>
          <p:nvPr/>
        </p:nvGrpSpPr>
        <p:grpSpPr>
          <a:xfrm>
            <a:off x="3915393" y="-439395"/>
            <a:ext cx="3912311" cy="944411"/>
            <a:chOff x="2375925" y="3297600"/>
            <a:chExt cx="735950" cy="177650"/>
          </a:xfrm>
        </p:grpSpPr>
        <p:sp>
          <p:nvSpPr>
            <p:cNvPr id="306" name="Google Shape;306;p4"/>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 name="Google Shape;307;p4"/>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4"/>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4"/>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4"/>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4"/>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2" name="Google Shape;312;p4"/>
          <p:cNvSpPr txBox="1">
            <a:spLocks noGrp="1"/>
          </p:cNvSpPr>
          <p:nvPr>
            <p:ph type="body" idx="1"/>
          </p:nvPr>
        </p:nvSpPr>
        <p:spPr>
          <a:xfrm>
            <a:off x="960000" y="1536633"/>
            <a:ext cx="10272000" cy="41744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Clr>
                <a:schemeClr val="dk1"/>
              </a:buClr>
              <a:buSzPts val="1400"/>
              <a:buChar char="●"/>
              <a:defRPr sz="1867">
                <a:solidFill>
                  <a:schemeClr val="dk1"/>
                </a:solidFill>
              </a:defRPr>
            </a:lvl1pPr>
            <a:lvl2pPr marL="1219170" lvl="1" indent="-423323" rtl="0">
              <a:lnSpc>
                <a:spcPct val="100000"/>
              </a:lnSpc>
              <a:spcBef>
                <a:spcPts val="1333"/>
              </a:spcBef>
              <a:spcAft>
                <a:spcPts val="0"/>
              </a:spcAft>
              <a:buClr>
                <a:schemeClr val="dk1"/>
              </a:buClr>
              <a:buSzPts val="1400"/>
              <a:buChar char="○"/>
              <a:defRPr>
                <a:solidFill>
                  <a:schemeClr val="dk1"/>
                </a:solidFill>
              </a:defRPr>
            </a:lvl2pPr>
            <a:lvl3pPr marL="1828754" lvl="2" indent="-423323" rtl="0">
              <a:lnSpc>
                <a:spcPct val="100000"/>
              </a:lnSpc>
              <a:spcBef>
                <a:spcPts val="0"/>
              </a:spcBef>
              <a:spcAft>
                <a:spcPts val="0"/>
              </a:spcAft>
              <a:buClr>
                <a:schemeClr val="dk1"/>
              </a:buClr>
              <a:buSzPts val="1400"/>
              <a:buChar char="■"/>
              <a:defRPr>
                <a:solidFill>
                  <a:schemeClr val="dk1"/>
                </a:solidFill>
              </a:defRPr>
            </a:lvl3pPr>
            <a:lvl4pPr marL="2438339" lvl="3" indent="-423323" rtl="0">
              <a:lnSpc>
                <a:spcPct val="100000"/>
              </a:lnSpc>
              <a:spcBef>
                <a:spcPts val="0"/>
              </a:spcBef>
              <a:spcAft>
                <a:spcPts val="0"/>
              </a:spcAft>
              <a:buClr>
                <a:schemeClr val="dk1"/>
              </a:buClr>
              <a:buSzPts val="1400"/>
              <a:buChar char="●"/>
              <a:defRPr>
                <a:solidFill>
                  <a:schemeClr val="dk1"/>
                </a:solidFill>
              </a:defRPr>
            </a:lvl4pPr>
            <a:lvl5pPr marL="3047924" lvl="4" indent="-423323" rtl="0">
              <a:lnSpc>
                <a:spcPct val="100000"/>
              </a:lnSpc>
              <a:spcBef>
                <a:spcPts val="0"/>
              </a:spcBef>
              <a:spcAft>
                <a:spcPts val="0"/>
              </a:spcAft>
              <a:buClr>
                <a:schemeClr val="dk1"/>
              </a:buClr>
              <a:buSzPts val="1400"/>
              <a:buChar char="○"/>
              <a:defRPr>
                <a:solidFill>
                  <a:schemeClr val="dk1"/>
                </a:solidFill>
              </a:defRPr>
            </a:lvl5pPr>
            <a:lvl6pPr marL="3657509" lvl="5" indent="-423323" rtl="0">
              <a:lnSpc>
                <a:spcPct val="100000"/>
              </a:lnSpc>
              <a:spcBef>
                <a:spcPts val="0"/>
              </a:spcBef>
              <a:spcAft>
                <a:spcPts val="0"/>
              </a:spcAft>
              <a:buClr>
                <a:schemeClr val="dk1"/>
              </a:buClr>
              <a:buSzPts val="1400"/>
              <a:buChar char="■"/>
              <a:defRPr>
                <a:solidFill>
                  <a:schemeClr val="dk1"/>
                </a:solidFill>
              </a:defRPr>
            </a:lvl6pPr>
            <a:lvl7pPr marL="4267093" lvl="6" indent="-423323" rtl="0">
              <a:lnSpc>
                <a:spcPct val="100000"/>
              </a:lnSpc>
              <a:spcBef>
                <a:spcPts val="0"/>
              </a:spcBef>
              <a:spcAft>
                <a:spcPts val="0"/>
              </a:spcAft>
              <a:buClr>
                <a:schemeClr val="dk1"/>
              </a:buClr>
              <a:buSzPts val="1400"/>
              <a:buChar char="●"/>
              <a:defRPr>
                <a:solidFill>
                  <a:schemeClr val="dk1"/>
                </a:solidFill>
              </a:defRPr>
            </a:lvl7pPr>
            <a:lvl8pPr marL="4876678" lvl="7" indent="-423323" rtl="0">
              <a:lnSpc>
                <a:spcPct val="100000"/>
              </a:lnSpc>
              <a:spcBef>
                <a:spcPts val="0"/>
              </a:spcBef>
              <a:spcAft>
                <a:spcPts val="0"/>
              </a:spcAft>
              <a:buClr>
                <a:schemeClr val="dk1"/>
              </a:buClr>
              <a:buSzPts val="1400"/>
              <a:buChar char="○"/>
              <a:defRPr>
                <a:solidFill>
                  <a:schemeClr val="dk1"/>
                </a:solidFill>
              </a:defRPr>
            </a:lvl8pPr>
            <a:lvl9pPr marL="5486263" lvl="8" indent="-423323"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313" name="Google Shape;313;p4"/>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5741863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8">
  <p:cSld name="Title only 8">
    <p:spTree>
      <p:nvGrpSpPr>
        <p:cNvPr id="1" name="Shape 2697"/>
        <p:cNvGrpSpPr/>
        <p:nvPr/>
      </p:nvGrpSpPr>
      <p:grpSpPr>
        <a:xfrm>
          <a:off x="0" y="0"/>
          <a:ext cx="0" cy="0"/>
          <a:chOff x="0" y="0"/>
          <a:chExt cx="0" cy="0"/>
        </a:xfrm>
      </p:grpSpPr>
      <p:sp>
        <p:nvSpPr>
          <p:cNvPr id="2698" name="Google Shape;2698;p31"/>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99" name="Google Shape;2699;p31"/>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00" name="Google Shape;2700;p31"/>
          <p:cNvSpPr/>
          <p:nvPr/>
        </p:nvSpPr>
        <p:spPr>
          <a:xfrm>
            <a:off x="-233"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2701" name="Google Shape;2701;p31"/>
          <p:cNvGrpSpPr/>
          <p:nvPr/>
        </p:nvGrpSpPr>
        <p:grpSpPr>
          <a:xfrm>
            <a:off x="3915393" y="-439395"/>
            <a:ext cx="3912311" cy="944411"/>
            <a:chOff x="2375925" y="3297600"/>
            <a:chExt cx="735950" cy="177650"/>
          </a:xfrm>
        </p:grpSpPr>
        <p:sp>
          <p:nvSpPr>
            <p:cNvPr id="2702" name="Google Shape;2702;p31"/>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3" name="Google Shape;2703;p31"/>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4" name="Google Shape;2704;p31"/>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5" name="Google Shape;2705;p31"/>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6" name="Google Shape;2706;p31"/>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7" name="Google Shape;2707;p31"/>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708" name="Google Shape;2708;p31"/>
          <p:cNvGrpSpPr/>
          <p:nvPr/>
        </p:nvGrpSpPr>
        <p:grpSpPr>
          <a:xfrm>
            <a:off x="-1059725" y="3753875"/>
            <a:ext cx="1829071" cy="2607992"/>
            <a:chOff x="29206" y="2199506"/>
            <a:chExt cx="1371803" cy="1955994"/>
          </a:xfrm>
        </p:grpSpPr>
        <p:sp>
          <p:nvSpPr>
            <p:cNvPr id="2709" name="Google Shape;2709;p31"/>
            <p:cNvSpPr/>
            <p:nvPr/>
          </p:nvSpPr>
          <p:spPr>
            <a:xfrm>
              <a:off x="411425" y="4042100"/>
              <a:ext cx="748500" cy="113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710" name="Google Shape;2710;p31"/>
            <p:cNvGrpSpPr/>
            <p:nvPr/>
          </p:nvGrpSpPr>
          <p:grpSpPr>
            <a:xfrm>
              <a:off x="29206" y="2199506"/>
              <a:ext cx="1371803" cy="1916250"/>
              <a:chOff x="173975" y="1846850"/>
              <a:chExt cx="1630575" cy="2277725"/>
            </a:xfrm>
          </p:grpSpPr>
          <p:sp>
            <p:nvSpPr>
              <p:cNvPr id="2711" name="Google Shape;2711;p31"/>
              <p:cNvSpPr/>
              <p:nvPr/>
            </p:nvSpPr>
            <p:spPr>
              <a:xfrm>
                <a:off x="593225" y="1846850"/>
                <a:ext cx="549625" cy="700300"/>
              </a:xfrm>
              <a:custGeom>
                <a:avLst/>
                <a:gdLst/>
                <a:ahLst/>
                <a:cxnLst/>
                <a:rect l="l" t="t" r="r" b="b"/>
                <a:pathLst>
                  <a:path w="21985" h="28012" extrusionOk="0">
                    <a:moveTo>
                      <a:pt x="7413" y="1"/>
                    </a:moveTo>
                    <a:cubicBezTo>
                      <a:pt x="7250" y="1"/>
                      <a:pt x="7087" y="9"/>
                      <a:pt x="6925" y="25"/>
                    </a:cubicBezTo>
                    <a:cubicBezTo>
                      <a:pt x="5965" y="129"/>
                      <a:pt x="5048" y="463"/>
                      <a:pt x="4255" y="1005"/>
                    </a:cubicBezTo>
                    <a:cubicBezTo>
                      <a:pt x="939" y="3195"/>
                      <a:pt x="0" y="7888"/>
                      <a:pt x="1126" y="11684"/>
                    </a:cubicBezTo>
                    <a:cubicBezTo>
                      <a:pt x="2065" y="14792"/>
                      <a:pt x="3942" y="17629"/>
                      <a:pt x="5778" y="20236"/>
                    </a:cubicBezTo>
                    <a:cubicBezTo>
                      <a:pt x="7154" y="22197"/>
                      <a:pt x="8906" y="23865"/>
                      <a:pt x="10950" y="25137"/>
                    </a:cubicBezTo>
                    <a:cubicBezTo>
                      <a:pt x="11463" y="25441"/>
                      <a:pt x="16387" y="28011"/>
                      <a:pt x="17483" y="28011"/>
                    </a:cubicBezTo>
                    <a:cubicBezTo>
                      <a:pt x="17591" y="28011"/>
                      <a:pt x="17661" y="27986"/>
                      <a:pt x="17687" y="27932"/>
                    </a:cubicBezTo>
                    <a:cubicBezTo>
                      <a:pt x="21984" y="18880"/>
                      <a:pt x="20920" y="5135"/>
                      <a:pt x="10575" y="755"/>
                    </a:cubicBezTo>
                    <a:cubicBezTo>
                      <a:pt x="9561" y="339"/>
                      <a:pt x="8484" y="1"/>
                      <a:pt x="74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2" name="Google Shape;2712;p31"/>
              <p:cNvSpPr/>
              <p:nvPr/>
            </p:nvSpPr>
            <p:spPr>
              <a:xfrm>
                <a:off x="733475" y="1878750"/>
                <a:ext cx="78250" cy="230500"/>
              </a:xfrm>
              <a:custGeom>
                <a:avLst/>
                <a:gdLst/>
                <a:ahLst/>
                <a:cxnLst/>
                <a:rect l="l" t="t" r="r" b="b"/>
                <a:pathLst>
                  <a:path w="3130" h="9220" extrusionOk="0">
                    <a:moveTo>
                      <a:pt x="168" y="0"/>
                    </a:moveTo>
                    <a:cubicBezTo>
                      <a:pt x="168" y="42"/>
                      <a:pt x="22" y="84"/>
                      <a:pt x="22" y="126"/>
                    </a:cubicBezTo>
                    <a:cubicBezTo>
                      <a:pt x="1" y="1419"/>
                      <a:pt x="168" y="2691"/>
                      <a:pt x="501" y="3922"/>
                    </a:cubicBezTo>
                    <a:cubicBezTo>
                      <a:pt x="793" y="5152"/>
                      <a:pt x="1273" y="6320"/>
                      <a:pt x="1857" y="7447"/>
                    </a:cubicBezTo>
                    <a:cubicBezTo>
                      <a:pt x="2212" y="8072"/>
                      <a:pt x="2608" y="8656"/>
                      <a:pt x="3046" y="9220"/>
                    </a:cubicBezTo>
                    <a:cubicBezTo>
                      <a:pt x="3046" y="9220"/>
                      <a:pt x="3129" y="9178"/>
                      <a:pt x="3109" y="9157"/>
                    </a:cubicBezTo>
                    <a:lnTo>
                      <a:pt x="3129" y="9157"/>
                    </a:lnTo>
                    <a:cubicBezTo>
                      <a:pt x="1690" y="7071"/>
                      <a:pt x="731" y="4673"/>
                      <a:pt x="335" y="2149"/>
                    </a:cubicBezTo>
                    <a:cubicBezTo>
                      <a:pt x="230" y="1440"/>
                      <a:pt x="189" y="731"/>
                      <a:pt x="1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3" name="Google Shape;2713;p31"/>
              <p:cNvSpPr/>
              <p:nvPr/>
            </p:nvSpPr>
            <p:spPr>
              <a:xfrm>
                <a:off x="811175" y="1883375"/>
                <a:ext cx="47475" cy="282425"/>
              </a:xfrm>
              <a:custGeom>
                <a:avLst/>
                <a:gdLst/>
                <a:ahLst/>
                <a:cxnLst/>
                <a:rect l="l" t="t" r="r" b="b"/>
                <a:pathLst>
                  <a:path w="1899" h="11297" extrusionOk="0">
                    <a:moveTo>
                      <a:pt x="1776" y="0"/>
                    </a:moveTo>
                    <a:cubicBezTo>
                      <a:pt x="1774" y="0"/>
                      <a:pt x="1773" y="1"/>
                      <a:pt x="1773" y="3"/>
                    </a:cubicBezTo>
                    <a:cubicBezTo>
                      <a:pt x="1356" y="3028"/>
                      <a:pt x="1" y="5989"/>
                      <a:pt x="418" y="9118"/>
                    </a:cubicBezTo>
                    <a:cubicBezTo>
                      <a:pt x="501" y="9848"/>
                      <a:pt x="751" y="10557"/>
                      <a:pt x="1127" y="11204"/>
                    </a:cubicBezTo>
                    <a:cubicBezTo>
                      <a:pt x="1127" y="11221"/>
                      <a:pt x="1214" y="11297"/>
                      <a:pt x="1219" y="11297"/>
                    </a:cubicBezTo>
                    <a:cubicBezTo>
                      <a:pt x="1220" y="11297"/>
                      <a:pt x="1217" y="11294"/>
                      <a:pt x="1210" y="11287"/>
                    </a:cubicBezTo>
                    <a:lnTo>
                      <a:pt x="1210" y="11266"/>
                    </a:lnTo>
                    <a:cubicBezTo>
                      <a:pt x="501" y="10077"/>
                      <a:pt x="418" y="8617"/>
                      <a:pt x="501" y="7262"/>
                    </a:cubicBezTo>
                    <a:cubicBezTo>
                      <a:pt x="605" y="5739"/>
                      <a:pt x="981" y="4258"/>
                      <a:pt x="1356" y="2798"/>
                    </a:cubicBezTo>
                    <a:cubicBezTo>
                      <a:pt x="1586" y="1922"/>
                      <a:pt x="1753" y="1025"/>
                      <a:pt x="1899" y="128"/>
                    </a:cubicBezTo>
                    <a:cubicBezTo>
                      <a:pt x="1899" y="90"/>
                      <a:pt x="1795" y="0"/>
                      <a:pt x="177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4" name="Google Shape;2714;p31"/>
              <p:cNvSpPr/>
              <p:nvPr/>
            </p:nvSpPr>
            <p:spPr>
              <a:xfrm>
                <a:off x="861450" y="1973650"/>
                <a:ext cx="137475" cy="249800"/>
              </a:xfrm>
              <a:custGeom>
                <a:avLst/>
                <a:gdLst/>
                <a:ahLst/>
                <a:cxnLst/>
                <a:rect l="l" t="t" r="r" b="b"/>
                <a:pathLst>
                  <a:path w="5499" h="9992" extrusionOk="0">
                    <a:moveTo>
                      <a:pt x="5436" y="1"/>
                    </a:moveTo>
                    <a:cubicBezTo>
                      <a:pt x="5436" y="1"/>
                      <a:pt x="5373" y="21"/>
                      <a:pt x="5373" y="42"/>
                    </a:cubicBezTo>
                    <a:cubicBezTo>
                      <a:pt x="5290" y="418"/>
                      <a:pt x="5206" y="814"/>
                      <a:pt x="5081" y="1169"/>
                    </a:cubicBezTo>
                    <a:cubicBezTo>
                      <a:pt x="4956" y="1481"/>
                      <a:pt x="4789" y="1794"/>
                      <a:pt x="4622" y="2065"/>
                    </a:cubicBezTo>
                    <a:cubicBezTo>
                      <a:pt x="4205" y="2649"/>
                      <a:pt x="3725" y="3192"/>
                      <a:pt x="3204" y="3692"/>
                    </a:cubicBezTo>
                    <a:cubicBezTo>
                      <a:pt x="2119" y="4798"/>
                      <a:pt x="993" y="5966"/>
                      <a:pt x="451" y="7468"/>
                    </a:cubicBezTo>
                    <a:cubicBezTo>
                      <a:pt x="117" y="8281"/>
                      <a:pt x="96" y="9178"/>
                      <a:pt x="367" y="9991"/>
                    </a:cubicBezTo>
                    <a:cubicBezTo>
                      <a:pt x="367" y="9991"/>
                      <a:pt x="455" y="9947"/>
                      <a:pt x="484" y="9921"/>
                    </a:cubicBezTo>
                    <a:lnTo>
                      <a:pt x="484" y="9921"/>
                    </a:lnTo>
                    <a:cubicBezTo>
                      <a:pt x="487" y="9930"/>
                      <a:pt x="489" y="9940"/>
                      <a:pt x="492" y="9950"/>
                    </a:cubicBezTo>
                    <a:lnTo>
                      <a:pt x="492" y="9908"/>
                    </a:lnTo>
                    <a:cubicBezTo>
                      <a:pt x="492" y="9911"/>
                      <a:pt x="489" y="9916"/>
                      <a:pt x="484" y="9921"/>
                    </a:cubicBezTo>
                    <a:lnTo>
                      <a:pt x="484" y="9921"/>
                    </a:lnTo>
                    <a:cubicBezTo>
                      <a:pt x="1" y="8345"/>
                      <a:pt x="728" y="6772"/>
                      <a:pt x="1661" y="5507"/>
                    </a:cubicBezTo>
                    <a:cubicBezTo>
                      <a:pt x="2140" y="4860"/>
                      <a:pt x="2683" y="4276"/>
                      <a:pt x="3246" y="3713"/>
                    </a:cubicBezTo>
                    <a:cubicBezTo>
                      <a:pt x="3767" y="3233"/>
                      <a:pt x="4226" y="2691"/>
                      <a:pt x="4643" y="2149"/>
                    </a:cubicBezTo>
                    <a:cubicBezTo>
                      <a:pt x="5081" y="1544"/>
                      <a:pt x="5498" y="751"/>
                      <a:pt x="543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5" name="Google Shape;2715;p31"/>
              <p:cNvSpPr/>
              <p:nvPr/>
            </p:nvSpPr>
            <p:spPr>
              <a:xfrm>
                <a:off x="919125" y="2106625"/>
                <a:ext cx="117850" cy="197650"/>
              </a:xfrm>
              <a:custGeom>
                <a:avLst/>
                <a:gdLst/>
                <a:ahLst/>
                <a:cxnLst/>
                <a:rect l="l" t="t" r="r" b="b"/>
                <a:pathLst>
                  <a:path w="4714" h="7906" extrusionOk="0">
                    <a:moveTo>
                      <a:pt x="4693" y="0"/>
                    </a:moveTo>
                    <a:cubicBezTo>
                      <a:pt x="4693" y="0"/>
                      <a:pt x="4589" y="21"/>
                      <a:pt x="4589" y="42"/>
                    </a:cubicBezTo>
                    <a:cubicBezTo>
                      <a:pt x="4485" y="334"/>
                      <a:pt x="4443" y="647"/>
                      <a:pt x="4359" y="939"/>
                    </a:cubicBezTo>
                    <a:cubicBezTo>
                      <a:pt x="4297" y="1231"/>
                      <a:pt x="4193" y="1544"/>
                      <a:pt x="4067" y="1836"/>
                    </a:cubicBezTo>
                    <a:cubicBezTo>
                      <a:pt x="3817" y="2378"/>
                      <a:pt x="3525" y="2899"/>
                      <a:pt x="3150" y="3379"/>
                    </a:cubicBezTo>
                    <a:cubicBezTo>
                      <a:pt x="2753" y="3859"/>
                      <a:pt x="2294" y="4297"/>
                      <a:pt x="1794" y="4672"/>
                    </a:cubicBezTo>
                    <a:cubicBezTo>
                      <a:pt x="1293" y="5048"/>
                      <a:pt x="876" y="5486"/>
                      <a:pt x="542" y="6007"/>
                    </a:cubicBezTo>
                    <a:cubicBezTo>
                      <a:pt x="188" y="6591"/>
                      <a:pt x="0" y="7238"/>
                      <a:pt x="0" y="7905"/>
                    </a:cubicBezTo>
                    <a:cubicBezTo>
                      <a:pt x="0" y="7905"/>
                      <a:pt x="125" y="7884"/>
                      <a:pt x="125" y="7863"/>
                    </a:cubicBezTo>
                    <a:lnTo>
                      <a:pt x="146" y="7863"/>
                    </a:lnTo>
                    <a:cubicBezTo>
                      <a:pt x="167" y="7217"/>
                      <a:pt x="355" y="6591"/>
                      <a:pt x="688" y="6049"/>
                    </a:cubicBezTo>
                    <a:cubicBezTo>
                      <a:pt x="1022" y="5486"/>
                      <a:pt x="1460" y="5006"/>
                      <a:pt x="1982" y="4610"/>
                    </a:cubicBezTo>
                    <a:cubicBezTo>
                      <a:pt x="2461" y="4255"/>
                      <a:pt x="2899" y="3838"/>
                      <a:pt x="3296" y="3379"/>
                    </a:cubicBezTo>
                    <a:cubicBezTo>
                      <a:pt x="3671" y="2920"/>
                      <a:pt x="3984" y="2420"/>
                      <a:pt x="4213" y="1877"/>
                    </a:cubicBezTo>
                    <a:cubicBezTo>
                      <a:pt x="4339" y="1585"/>
                      <a:pt x="4443" y="1293"/>
                      <a:pt x="4547" y="981"/>
                    </a:cubicBezTo>
                    <a:cubicBezTo>
                      <a:pt x="4651" y="668"/>
                      <a:pt x="4714" y="334"/>
                      <a:pt x="469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6" name="Google Shape;2716;p31"/>
              <p:cNvSpPr/>
              <p:nvPr/>
            </p:nvSpPr>
            <p:spPr>
              <a:xfrm>
                <a:off x="984825" y="2283900"/>
                <a:ext cx="57375" cy="129350"/>
              </a:xfrm>
              <a:custGeom>
                <a:avLst/>
                <a:gdLst/>
                <a:ahLst/>
                <a:cxnLst/>
                <a:rect l="l" t="t" r="r" b="b"/>
                <a:pathLst>
                  <a:path w="2295" h="5174" extrusionOk="0">
                    <a:moveTo>
                      <a:pt x="2295" y="1"/>
                    </a:moveTo>
                    <a:cubicBezTo>
                      <a:pt x="2253" y="1"/>
                      <a:pt x="2190" y="22"/>
                      <a:pt x="2149" y="42"/>
                    </a:cubicBezTo>
                    <a:cubicBezTo>
                      <a:pt x="1857" y="418"/>
                      <a:pt x="1585" y="814"/>
                      <a:pt x="1377" y="1231"/>
                    </a:cubicBezTo>
                    <a:cubicBezTo>
                      <a:pt x="1147" y="1649"/>
                      <a:pt x="939" y="2066"/>
                      <a:pt x="751" y="2504"/>
                    </a:cubicBezTo>
                    <a:cubicBezTo>
                      <a:pt x="396" y="3359"/>
                      <a:pt x="146" y="4256"/>
                      <a:pt x="0" y="5173"/>
                    </a:cubicBezTo>
                    <a:cubicBezTo>
                      <a:pt x="0" y="5173"/>
                      <a:pt x="146" y="5153"/>
                      <a:pt x="167" y="5111"/>
                    </a:cubicBezTo>
                    <a:lnTo>
                      <a:pt x="146" y="5111"/>
                    </a:lnTo>
                    <a:cubicBezTo>
                      <a:pt x="313" y="4172"/>
                      <a:pt x="584" y="3275"/>
                      <a:pt x="960" y="2399"/>
                    </a:cubicBezTo>
                    <a:cubicBezTo>
                      <a:pt x="1126" y="1982"/>
                      <a:pt x="1335" y="1565"/>
                      <a:pt x="1565" y="1190"/>
                    </a:cubicBezTo>
                    <a:cubicBezTo>
                      <a:pt x="1669" y="981"/>
                      <a:pt x="1794" y="793"/>
                      <a:pt x="1919" y="606"/>
                    </a:cubicBezTo>
                    <a:cubicBezTo>
                      <a:pt x="2023" y="397"/>
                      <a:pt x="2190" y="209"/>
                      <a:pt x="229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7" name="Google Shape;2717;p31"/>
              <p:cNvSpPr/>
              <p:nvPr/>
            </p:nvSpPr>
            <p:spPr>
              <a:xfrm>
                <a:off x="657350" y="1935575"/>
                <a:ext cx="156450" cy="183150"/>
              </a:xfrm>
              <a:custGeom>
                <a:avLst/>
                <a:gdLst/>
                <a:ahLst/>
                <a:cxnLst/>
                <a:rect l="l" t="t" r="r" b="b"/>
                <a:pathLst>
                  <a:path w="6258" h="7326" extrusionOk="0">
                    <a:moveTo>
                      <a:pt x="6257" y="7279"/>
                    </a:moveTo>
                    <a:cubicBezTo>
                      <a:pt x="6257" y="7280"/>
                      <a:pt x="6257" y="7280"/>
                      <a:pt x="6258" y="7280"/>
                    </a:cubicBezTo>
                    <a:cubicBezTo>
                      <a:pt x="6257" y="7280"/>
                      <a:pt x="6257" y="7280"/>
                      <a:pt x="6257" y="7279"/>
                    </a:cubicBezTo>
                    <a:close/>
                    <a:moveTo>
                      <a:pt x="188" y="1"/>
                    </a:moveTo>
                    <a:cubicBezTo>
                      <a:pt x="188" y="1"/>
                      <a:pt x="1" y="22"/>
                      <a:pt x="1" y="43"/>
                    </a:cubicBezTo>
                    <a:cubicBezTo>
                      <a:pt x="21" y="794"/>
                      <a:pt x="293" y="1503"/>
                      <a:pt x="731" y="2087"/>
                    </a:cubicBezTo>
                    <a:cubicBezTo>
                      <a:pt x="1148" y="2629"/>
                      <a:pt x="1607" y="3109"/>
                      <a:pt x="2149" y="3547"/>
                    </a:cubicBezTo>
                    <a:cubicBezTo>
                      <a:pt x="3046" y="4339"/>
                      <a:pt x="3880" y="5236"/>
                      <a:pt x="4756" y="6091"/>
                    </a:cubicBezTo>
                    <a:cubicBezTo>
                      <a:pt x="5173" y="6508"/>
                      <a:pt x="5611" y="6926"/>
                      <a:pt x="6070" y="7322"/>
                    </a:cubicBezTo>
                    <a:cubicBezTo>
                      <a:pt x="6075" y="7324"/>
                      <a:pt x="6081" y="7325"/>
                      <a:pt x="6087" y="7325"/>
                    </a:cubicBezTo>
                    <a:cubicBezTo>
                      <a:pt x="6132" y="7325"/>
                      <a:pt x="6215" y="7277"/>
                      <a:pt x="6247" y="7277"/>
                    </a:cubicBezTo>
                    <a:cubicBezTo>
                      <a:pt x="6251" y="7277"/>
                      <a:pt x="6254" y="7278"/>
                      <a:pt x="6257" y="7279"/>
                    </a:cubicBezTo>
                    <a:lnTo>
                      <a:pt x="6257" y="7279"/>
                    </a:lnTo>
                    <a:cubicBezTo>
                      <a:pt x="5360" y="6529"/>
                      <a:pt x="4568" y="5653"/>
                      <a:pt x="3734" y="4819"/>
                    </a:cubicBezTo>
                    <a:cubicBezTo>
                      <a:pt x="3317" y="4402"/>
                      <a:pt x="2900" y="3985"/>
                      <a:pt x="2483" y="3588"/>
                    </a:cubicBezTo>
                    <a:cubicBezTo>
                      <a:pt x="1982" y="3192"/>
                      <a:pt x="1523" y="2754"/>
                      <a:pt x="1106" y="2274"/>
                    </a:cubicBezTo>
                    <a:cubicBezTo>
                      <a:pt x="605" y="1628"/>
                      <a:pt x="272" y="835"/>
                      <a:pt x="1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8" name="Google Shape;2718;p31"/>
              <p:cNvSpPr/>
              <p:nvPr/>
            </p:nvSpPr>
            <p:spPr>
              <a:xfrm>
                <a:off x="633200" y="2113450"/>
                <a:ext cx="265600" cy="166825"/>
              </a:xfrm>
              <a:custGeom>
                <a:avLst/>
                <a:gdLst/>
                <a:ahLst/>
                <a:cxnLst/>
                <a:rect l="l" t="t" r="r" b="b"/>
                <a:pathLst>
                  <a:path w="10624" h="6673" extrusionOk="0">
                    <a:moveTo>
                      <a:pt x="9" y="1"/>
                    </a:moveTo>
                    <a:cubicBezTo>
                      <a:pt x="2" y="1"/>
                      <a:pt x="0" y="5"/>
                      <a:pt x="7" y="19"/>
                    </a:cubicBezTo>
                    <a:cubicBezTo>
                      <a:pt x="800" y="645"/>
                      <a:pt x="1571" y="1271"/>
                      <a:pt x="2364" y="1896"/>
                    </a:cubicBezTo>
                    <a:cubicBezTo>
                      <a:pt x="3094" y="2501"/>
                      <a:pt x="3803" y="3106"/>
                      <a:pt x="4575" y="3648"/>
                    </a:cubicBezTo>
                    <a:cubicBezTo>
                      <a:pt x="5159" y="4086"/>
                      <a:pt x="5806" y="4420"/>
                      <a:pt x="6515" y="4650"/>
                    </a:cubicBezTo>
                    <a:cubicBezTo>
                      <a:pt x="7182" y="4858"/>
                      <a:pt x="7850" y="5025"/>
                      <a:pt x="8517" y="5234"/>
                    </a:cubicBezTo>
                    <a:cubicBezTo>
                      <a:pt x="9330" y="5505"/>
                      <a:pt x="10081" y="5880"/>
                      <a:pt x="10561" y="6631"/>
                    </a:cubicBezTo>
                    <a:cubicBezTo>
                      <a:pt x="10561" y="6645"/>
                      <a:pt x="10590" y="6650"/>
                      <a:pt x="10609" y="6658"/>
                    </a:cubicBezTo>
                    <a:lnTo>
                      <a:pt x="10609" y="6658"/>
                    </a:lnTo>
                    <a:lnTo>
                      <a:pt x="10603" y="6652"/>
                    </a:lnTo>
                    <a:cubicBezTo>
                      <a:pt x="9935" y="5546"/>
                      <a:pt x="8580" y="5171"/>
                      <a:pt x="7412" y="4837"/>
                    </a:cubicBezTo>
                    <a:cubicBezTo>
                      <a:pt x="6702" y="4670"/>
                      <a:pt x="6014" y="4420"/>
                      <a:pt x="5368" y="4128"/>
                    </a:cubicBezTo>
                    <a:cubicBezTo>
                      <a:pt x="4888" y="3857"/>
                      <a:pt x="4429" y="3544"/>
                      <a:pt x="4012" y="3190"/>
                    </a:cubicBezTo>
                    <a:cubicBezTo>
                      <a:pt x="3615" y="2877"/>
                      <a:pt x="3240" y="2564"/>
                      <a:pt x="2823" y="2230"/>
                    </a:cubicBezTo>
                    <a:cubicBezTo>
                      <a:pt x="1926" y="1521"/>
                      <a:pt x="1050" y="791"/>
                      <a:pt x="132" y="82"/>
                    </a:cubicBezTo>
                    <a:cubicBezTo>
                      <a:pt x="111" y="40"/>
                      <a:pt x="70" y="19"/>
                      <a:pt x="49" y="19"/>
                    </a:cubicBezTo>
                    <a:cubicBezTo>
                      <a:pt x="49" y="19"/>
                      <a:pt x="21" y="1"/>
                      <a:pt x="9" y="1"/>
                    </a:cubicBezTo>
                    <a:close/>
                    <a:moveTo>
                      <a:pt x="10609" y="6658"/>
                    </a:moveTo>
                    <a:lnTo>
                      <a:pt x="10624" y="6673"/>
                    </a:lnTo>
                    <a:cubicBezTo>
                      <a:pt x="10624" y="6666"/>
                      <a:pt x="10617" y="6662"/>
                      <a:pt x="10609" y="6658"/>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9" name="Google Shape;2719;p31"/>
              <p:cNvSpPr/>
              <p:nvPr/>
            </p:nvSpPr>
            <p:spPr>
              <a:xfrm>
                <a:off x="703850" y="2282625"/>
                <a:ext cx="260125" cy="90475"/>
              </a:xfrm>
              <a:custGeom>
                <a:avLst/>
                <a:gdLst/>
                <a:ahLst/>
                <a:cxnLst/>
                <a:rect l="l" t="t" r="r" b="b"/>
                <a:pathLst>
                  <a:path w="10405" h="3619" extrusionOk="0">
                    <a:moveTo>
                      <a:pt x="196" y="0"/>
                    </a:moveTo>
                    <a:cubicBezTo>
                      <a:pt x="129" y="0"/>
                      <a:pt x="0" y="76"/>
                      <a:pt x="18" y="93"/>
                    </a:cubicBezTo>
                    <a:cubicBezTo>
                      <a:pt x="748" y="1095"/>
                      <a:pt x="2124" y="1345"/>
                      <a:pt x="3251" y="1679"/>
                    </a:cubicBezTo>
                    <a:cubicBezTo>
                      <a:pt x="4752" y="2096"/>
                      <a:pt x="6233" y="2513"/>
                      <a:pt x="7735" y="2930"/>
                    </a:cubicBezTo>
                    <a:cubicBezTo>
                      <a:pt x="8590" y="3160"/>
                      <a:pt x="9445" y="3389"/>
                      <a:pt x="10301" y="3618"/>
                    </a:cubicBezTo>
                    <a:cubicBezTo>
                      <a:pt x="10342" y="3618"/>
                      <a:pt x="10363" y="3598"/>
                      <a:pt x="10405" y="3577"/>
                    </a:cubicBezTo>
                    <a:lnTo>
                      <a:pt x="10384" y="3577"/>
                    </a:lnTo>
                    <a:cubicBezTo>
                      <a:pt x="8924" y="3139"/>
                      <a:pt x="7464" y="2722"/>
                      <a:pt x="6004" y="2304"/>
                    </a:cubicBezTo>
                    <a:lnTo>
                      <a:pt x="3793" y="1679"/>
                    </a:lnTo>
                    <a:cubicBezTo>
                      <a:pt x="3146" y="1491"/>
                      <a:pt x="2500" y="1345"/>
                      <a:pt x="1874" y="1115"/>
                    </a:cubicBezTo>
                    <a:cubicBezTo>
                      <a:pt x="1227" y="907"/>
                      <a:pt x="664" y="531"/>
                      <a:pt x="226" y="10"/>
                    </a:cubicBezTo>
                    <a:cubicBezTo>
                      <a:pt x="219" y="3"/>
                      <a:pt x="209" y="0"/>
                      <a:pt x="1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0" name="Google Shape;2720;p31"/>
              <p:cNvSpPr/>
              <p:nvPr/>
            </p:nvSpPr>
            <p:spPr>
              <a:xfrm>
                <a:off x="876350" y="2445550"/>
                <a:ext cx="131950" cy="25725"/>
              </a:xfrm>
              <a:custGeom>
                <a:avLst/>
                <a:gdLst/>
                <a:ahLst/>
                <a:cxnLst/>
                <a:rect l="l" t="t" r="r" b="b"/>
                <a:pathLst>
                  <a:path w="5278" h="1029" extrusionOk="0">
                    <a:moveTo>
                      <a:pt x="1" y="1"/>
                    </a:moveTo>
                    <a:cubicBezTo>
                      <a:pt x="63" y="84"/>
                      <a:pt x="147" y="126"/>
                      <a:pt x="230" y="167"/>
                    </a:cubicBezTo>
                    <a:cubicBezTo>
                      <a:pt x="355" y="230"/>
                      <a:pt x="460" y="293"/>
                      <a:pt x="585" y="334"/>
                    </a:cubicBezTo>
                    <a:cubicBezTo>
                      <a:pt x="814" y="439"/>
                      <a:pt x="1044" y="522"/>
                      <a:pt x="1273" y="605"/>
                    </a:cubicBezTo>
                    <a:cubicBezTo>
                      <a:pt x="1732" y="751"/>
                      <a:pt x="2191" y="877"/>
                      <a:pt x="2671" y="939"/>
                    </a:cubicBezTo>
                    <a:cubicBezTo>
                      <a:pt x="3077" y="997"/>
                      <a:pt x="3484" y="1028"/>
                      <a:pt x="3888" y="1028"/>
                    </a:cubicBezTo>
                    <a:cubicBezTo>
                      <a:pt x="4355" y="1028"/>
                      <a:pt x="4819" y="987"/>
                      <a:pt x="5278" y="897"/>
                    </a:cubicBezTo>
                    <a:lnTo>
                      <a:pt x="5236" y="897"/>
                    </a:lnTo>
                    <a:cubicBezTo>
                      <a:pt x="4808" y="974"/>
                      <a:pt x="4380" y="1011"/>
                      <a:pt x="3952" y="1011"/>
                    </a:cubicBezTo>
                    <a:cubicBezTo>
                      <a:pt x="3441" y="1011"/>
                      <a:pt x="2931" y="958"/>
                      <a:pt x="2420" y="856"/>
                    </a:cubicBezTo>
                    <a:cubicBezTo>
                      <a:pt x="2045" y="772"/>
                      <a:pt x="1669" y="668"/>
                      <a:pt x="1294" y="522"/>
                    </a:cubicBezTo>
                    <a:cubicBezTo>
                      <a:pt x="898" y="376"/>
                      <a:pt x="522" y="147"/>
                      <a:pt x="1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1" name="Google Shape;2721;p31"/>
              <p:cNvSpPr/>
              <p:nvPr/>
            </p:nvSpPr>
            <p:spPr>
              <a:xfrm>
                <a:off x="173975" y="3082125"/>
                <a:ext cx="780625" cy="334425"/>
              </a:xfrm>
              <a:custGeom>
                <a:avLst/>
                <a:gdLst/>
                <a:ahLst/>
                <a:cxnLst/>
                <a:rect l="l" t="t" r="r" b="b"/>
                <a:pathLst>
                  <a:path w="31225" h="13377" extrusionOk="0">
                    <a:moveTo>
                      <a:pt x="31221" y="9950"/>
                    </a:moveTo>
                    <a:cubicBezTo>
                      <a:pt x="31222" y="9951"/>
                      <a:pt x="31223" y="9952"/>
                      <a:pt x="31224" y="9954"/>
                    </a:cubicBezTo>
                    <a:cubicBezTo>
                      <a:pt x="31223" y="9952"/>
                      <a:pt x="31222" y="9951"/>
                      <a:pt x="31221" y="9950"/>
                    </a:cubicBezTo>
                    <a:close/>
                    <a:moveTo>
                      <a:pt x="12160" y="1"/>
                    </a:moveTo>
                    <a:cubicBezTo>
                      <a:pt x="11118" y="1"/>
                      <a:pt x="10079" y="96"/>
                      <a:pt x="9053" y="297"/>
                    </a:cubicBezTo>
                    <a:cubicBezTo>
                      <a:pt x="7405" y="630"/>
                      <a:pt x="5757" y="1235"/>
                      <a:pt x="4506" y="2361"/>
                    </a:cubicBezTo>
                    <a:cubicBezTo>
                      <a:pt x="1" y="6387"/>
                      <a:pt x="4109" y="12039"/>
                      <a:pt x="8886" y="12769"/>
                    </a:cubicBezTo>
                    <a:cubicBezTo>
                      <a:pt x="11250" y="13140"/>
                      <a:pt x="13650" y="13376"/>
                      <a:pt x="16034" y="13376"/>
                    </a:cubicBezTo>
                    <a:cubicBezTo>
                      <a:pt x="19960" y="13376"/>
                      <a:pt x="23842" y="12735"/>
                      <a:pt x="27449" y="10996"/>
                    </a:cubicBezTo>
                    <a:cubicBezTo>
                      <a:pt x="27861" y="10791"/>
                      <a:pt x="29823" y="9796"/>
                      <a:pt x="30774" y="9796"/>
                    </a:cubicBezTo>
                    <a:cubicBezTo>
                      <a:pt x="30978" y="9796"/>
                      <a:pt x="31135" y="9841"/>
                      <a:pt x="31221" y="9950"/>
                    </a:cubicBezTo>
                    <a:lnTo>
                      <a:pt x="31221" y="9950"/>
                    </a:lnTo>
                    <a:cubicBezTo>
                      <a:pt x="29824" y="8158"/>
                      <a:pt x="27761" y="6761"/>
                      <a:pt x="25989" y="5344"/>
                    </a:cubicBezTo>
                    <a:cubicBezTo>
                      <a:pt x="24362" y="4051"/>
                      <a:pt x="22631" y="2945"/>
                      <a:pt x="20775" y="2049"/>
                    </a:cubicBezTo>
                    <a:cubicBezTo>
                      <a:pt x="18090" y="768"/>
                      <a:pt x="15120" y="1"/>
                      <a:pt x="121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2" name="Google Shape;2722;p31"/>
              <p:cNvSpPr/>
              <p:nvPr/>
            </p:nvSpPr>
            <p:spPr>
              <a:xfrm>
                <a:off x="678200" y="3273075"/>
                <a:ext cx="173150" cy="114225"/>
              </a:xfrm>
              <a:custGeom>
                <a:avLst/>
                <a:gdLst/>
                <a:ahLst/>
                <a:cxnLst/>
                <a:rect l="l" t="t" r="r" b="b"/>
                <a:pathLst>
                  <a:path w="6926" h="4569" extrusionOk="0">
                    <a:moveTo>
                      <a:pt x="6905" y="0"/>
                    </a:moveTo>
                    <a:cubicBezTo>
                      <a:pt x="5799" y="167"/>
                      <a:pt x="4736" y="522"/>
                      <a:pt x="3776" y="1043"/>
                    </a:cubicBezTo>
                    <a:cubicBezTo>
                      <a:pt x="2775" y="1586"/>
                      <a:pt x="1878" y="2274"/>
                      <a:pt x="1106" y="3087"/>
                    </a:cubicBezTo>
                    <a:cubicBezTo>
                      <a:pt x="877" y="3317"/>
                      <a:pt x="668" y="3546"/>
                      <a:pt x="481" y="3796"/>
                    </a:cubicBezTo>
                    <a:cubicBezTo>
                      <a:pt x="293" y="4026"/>
                      <a:pt x="126" y="4297"/>
                      <a:pt x="1" y="4568"/>
                    </a:cubicBezTo>
                    <a:cubicBezTo>
                      <a:pt x="43" y="4547"/>
                      <a:pt x="84" y="4547"/>
                      <a:pt x="105" y="4527"/>
                    </a:cubicBezTo>
                    <a:cubicBezTo>
                      <a:pt x="439" y="4088"/>
                      <a:pt x="752" y="3650"/>
                      <a:pt x="1106" y="3254"/>
                    </a:cubicBezTo>
                    <a:cubicBezTo>
                      <a:pt x="1461" y="2858"/>
                      <a:pt x="1836" y="2482"/>
                      <a:pt x="2253" y="2149"/>
                    </a:cubicBezTo>
                    <a:cubicBezTo>
                      <a:pt x="3067" y="1481"/>
                      <a:pt x="4006" y="960"/>
                      <a:pt x="4986" y="584"/>
                    </a:cubicBezTo>
                    <a:cubicBezTo>
                      <a:pt x="5570" y="376"/>
                      <a:pt x="6196" y="209"/>
                      <a:pt x="6800" y="84"/>
                    </a:cubicBezTo>
                    <a:cubicBezTo>
                      <a:pt x="6821" y="84"/>
                      <a:pt x="6926" y="21"/>
                      <a:pt x="6905" y="21"/>
                    </a:cubicBezTo>
                    <a:lnTo>
                      <a:pt x="690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3" name="Google Shape;2723;p31"/>
              <p:cNvSpPr/>
              <p:nvPr/>
            </p:nvSpPr>
            <p:spPr>
              <a:xfrm>
                <a:off x="396625" y="3216525"/>
                <a:ext cx="306125" cy="175450"/>
              </a:xfrm>
              <a:custGeom>
                <a:avLst/>
                <a:gdLst/>
                <a:ahLst/>
                <a:cxnLst/>
                <a:rect l="l" t="t" r="r" b="b"/>
                <a:pathLst>
                  <a:path w="12245" h="7018" extrusionOk="0">
                    <a:moveTo>
                      <a:pt x="11739" y="1"/>
                    </a:moveTo>
                    <a:cubicBezTo>
                      <a:pt x="10996" y="1"/>
                      <a:pt x="10282" y="318"/>
                      <a:pt x="9720" y="761"/>
                    </a:cubicBezTo>
                    <a:cubicBezTo>
                      <a:pt x="8865" y="1449"/>
                      <a:pt x="8281" y="2388"/>
                      <a:pt x="7509" y="3138"/>
                    </a:cubicBezTo>
                    <a:cubicBezTo>
                      <a:pt x="6133" y="4473"/>
                      <a:pt x="4214" y="4828"/>
                      <a:pt x="2483" y="5474"/>
                    </a:cubicBezTo>
                    <a:cubicBezTo>
                      <a:pt x="2003" y="5641"/>
                      <a:pt x="1544" y="5850"/>
                      <a:pt x="1106" y="6121"/>
                    </a:cubicBezTo>
                    <a:cubicBezTo>
                      <a:pt x="898" y="6225"/>
                      <a:pt x="710" y="6350"/>
                      <a:pt x="522" y="6496"/>
                    </a:cubicBezTo>
                    <a:cubicBezTo>
                      <a:pt x="355" y="6622"/>
                      <a:pt x="105" y="6789"/>
                      <a:pt x="1" y="7018"/>
                    </a:cubicBezTo>
                    <a:lnTo>
                      <a:pt x="230" y="7018"/>
                    </a:lnTo>
                    <a:cubicBezTo>
                      <a:pt x="418" y="6872"/>
                      <a:pt x="585" y="6747"/>
                      <a:pt x="752" y="6601"/>
                    </a:cubicBezTo>
                    <a:cubicBezTo>
                      <a:pt x="918" y="6455"/>
                      <a:pt x="1085" y="6330"/>
                      <a:pt x="1273" y="6225"/>
                    </a:cubicBezTo>
                    <a:cubicBezTo>
                      <a:pt x="1628" y="5996"/>
                      <a:pt x="2003" y="5808"/>
                      <a:pt x="2399" y="5662"/>
                    </a:cubicBezTo>
                    <a:cubicBezTo>
                      <a:pt x="3171" y="5328"/>
                      <a:pt x="4005" y="5099"/>
                      <a:pt x="4798" y="4828"/>
                    </a:cubicBezTo>
                    <a:cubicBezTo>
                      <a:pt x="5591" y="4578"/>
                      <a:pt x="6362" y="4223"/>
                      <a:pt x="7071" y="3764"/>
                    </a:cubicBezTo>
                    <a:cubicBezTo>
                      <a:pt x="7885" y="3201"/>
                      <a:pt x="8448" y="2408"/>
                      <a:pt x="9074" y="1678"/>
                    </a:cubicBezTo>
                    <a:cubicBezTo>
                      <a:pt x="9745" y="895"/>
                      <a:pt x="10683" y="12"/>
                      <a:pt x="11768" y="12"/>
                    </a:cubicBezTo>
                    <a:cubicBezTo>
                      <a:pt x="11897" y="12"/>
                      <a:pt x="12028" y="25"/>
                      <a:pt x="12161" y="52"/>
                    </a:cubicBezTo>
                    <a:lnTo>
                      <a:pt x="12244" y="52"/>
                    </a:lnTo>
                    <a:cubicBezTo>
                      <a:pt x="12075" y="17"/>
                      <a:pt x="11906" y="1"/>
                      <a:pt x="1173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4" name="Google Shape;2724;p31"/>
              <p:cNvSpPr/>
              <p:nvPr/>
            </p:nvSpPr>
            <p:spPr>
              <a:xfrm>
                <a:off x="268875" y="3199025"/>
                <a:ext cx="251875" cy="109575"/>
              </a:xfrm>
              <a:custGeom>
                <a:avLst/>
                <a:gdLst/>
                <a:ahLst/>
                <a:cxnLst/>
                <a:rect l="l" t="t" r="r" b="b"/>
                <a:pathLst>
                  <a:path w="10075" h="4383" extrusionOk="0">
                    <a:moveTo>
                      <a:pt x="10033" y="1"/>
                    </a:moveTo>
                    <a:cubicBezTo>
                      <a:pt x="8698" y="564"/>
                      <a:pt x="7447" y="1294"/>
                      <a:pt x="6300" y="2149"/>
                    </a:cubicBezTo>
                    <a:cubicBezTo>
                      <a:pt x="5716" y="2608"/>
                      <a:pt x="5111" y="3025"/>
                      <a:pt x="4464" y="3400"/>
                    </a:cubicBezTo>
                    <a:cubicBezTo>
                      <a:pt x="3838" y="3713"/>
                      <a:pt x="3171" y="3943"/>
                      <a:pt x="2483" y="4068"/>
                    </a:cubicBezTo>
                    <a:cubicBezTo>
                      <a:pt x="2049" y="4115"/>
                      <a:pt x="1616" y="4142"/>
                      <a:pt x="1183" y="4142"/>
                    </a:cubicBezTo>
                    <a:cubicBezTo>
                      <a:pt x="844" y="4142"/>
                      <a:pt x="506" y="4125"/>
                      <a:pt x="167" y="4089"/>
                    </a:cubicBezTo>
                    <a:cubicBezTo>
                      <a:pt x="126" y="4089"/>
                      <a:pt x="1" y="4214"/>
                      <a:pt x="42" y="4235"/>
                    </a:cubicBezTo>
                    <a:cubicBezTo>
                      <a:pt x="188" y="4276"/>
                      <a:pt x="334" y="4318"/>
                      <a:pt x="480" y="4339"/>
                    </a:cubicBezTo>
                    <a:cubicBezTo>
                      <a:pt x="668" y="4360"/>
                      <a:pt x="835" y="4381"/>
                      <a:pt x="1043" y="4381"/>
                    </a:cubicBezTo>
                    <a:cubicBezTo>
                      <a:pt x="1086" y="4382"/>
                      <a:pt x="1129" y="4382"/>
                      <a:pt x="1172" y="4382"/>
                    </a:cubicBezTo>
                    <a:cubicBezTo>
                      <a:pt x="2151" y="4382"/>
                      <a:pt x="3128" y="4154"/>
                      <a:pt x="4047" y="3734"/>
                    </a:cubicBezTo>
                    <a:cubicBezTo>
                      <a:pt x="4673" y="3421"/>
                      <a:pt x="5257" y="3046"/>
                      <a:pt x="5820" y="2608"/>
                    </a:cubicBezTo>
                    <a:cubicBezTo>
                      <a:pt x="6404" y="2149"/>
                      <a:pt x="7050" y="1711"/>
                      <a:pt x="7697" y="1336"/>
                    </a:cubicBezTo>
                    <a:cubicBezTo>
                      <a:pt x="8427" y="877"/>
                      <a:pt x="9199" y="480"/>
                      <a:pt x="9971" y="105"/>
                    </a:cubicBezTo>
                    <a:cubicBezTo>
                      <a:pt x="9991" y="105"/>
                      <a:pt x="10075" y="1"/>
                      <a:pt x="1003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5" name="Google Shape;2725;p31"/>
              <p:cNvSpPr/>
              <p:nvPr/>
            </p:nvSpPr>
            <p:spPr>
              <a:xfrm>
                <a:off x="249575" y="3178175"/>
                <a:ext cx="155950" cy="39125"/>
              </a:xfrm>
              <a:custGeom>
                <a:avLst/>
                <a:gdLst/>
                <a:ahLst/>
                <a:cxnLst/>
                <a:rect l="l" t="t" r="r" b="b"/>
                <a:pathLst>
                  <a:path w="6238" h="1565" extrusionOk="0">
                    <a:moveTo>
                      <a:pt x="1711" y="0"/>
                    </a:moveTo>
                    <a:cubicBezTo>
                      <a:pt x="1440" y="0"/>
                      <a:pt x="1169" y="0"/>
                      <a:pt x="898" y="42"/>
                    </a:cubicBezTo>
                    <a:cubicBezTo>
                      <a:pt x="627" y="42"/>
                      <a:pt x="355" y="84"/>
                      <a:pt x="105" y="188"/>
                    </a:cubicBezTo>
                    <a:cubicBezTo>
                      <a:pt x="105" y="188"/>
                      <a:pt x="1" y="272"/>
                      <a:pt x="22" y="272"/>
                    </a:cubicBezTo>
                    <a:cubicBezTo>
                      <a:pt x="58" y="278"/>
                      <a:pt x="97" y="280"/>
                      <a:pt x="136" y="280"/>
                    </a:cubicBezTo>
                    <a:cubicBezTo>
                      <a:pt x="231" y="280"/>
                      <a:pt x="330" y="265"/>
                      <a:pt x="418" y="251"/>
                    </a:cubicBezTo>
                    <a:cubicBezTo>
                      <a:pt x="543" y="230"/>
                      <a:pt x="689" y="209"/>
                      <a:pt x="793" y="209"/>
                    </a:cubicBezTo>
                    <a:cubicBezTo>
                      <a:pt x="1065" y="188"/>
                      <a:pt x="1336" y="167"/>
                      <a:pt x="1607" y="167"/>
                    </a:cubicBezTo>
                    <a:cubicBezTo>
                      <a:pt x="2128" y="188"/>
                      <a:pt x="2671" y="230"/>
                      <a:pt x="3192" y="355"/>
                    </a:cubicBezTo>
                    <a:cubicBezTo>
                      <a:pt x="3734" y="459"/>
                      <a:pt x="4256" y="626"/>
                      <a:pt x="4756" y="835"/>
                    </a:cubicBezTo>
                    <a:cubicBezTo>
                      <a:pt x="5007" y="939"/>
                      <a:pt x="5257" y="1064"/>
                      <a:pt x="5486" y="1189"/>
                    </a:cubicBezTo>
                    <a:cubicBezTo>
                      <a:pt x="5716" y="1335"/>
                      <a:pt x="5945" y="1440"/>
                      <a:pt x="6175" y="1565"/>
                    </a:cubicBezTo>
                    <a:cubicBezTo>
                      <a:pt x="6196" y="1565"/>
                      <a:pt x="6237" y="1502"/>
                      <a:pt x="6237" y="1502"/>
                    </a:cubicBezTo>
                    <a:lnTo>
                      <a:pt x="6216" y="1502"/>
                    </a:lnTo>
                    <a:cubicBezTo>
                      <a:pt x="6029" y="1294"/>
                      <a:pt x="5799" y="1127"/>
                      <a:pt x="5549" y="1022"/>
                    </a:cubicBezTo>
                    <a:cubicBezTo>
                      <a:pt x="5299" y="876"/>
                      <a:pt x="5069" y="772"/>
                      <a:pt x="4819" y="668"/>
                    </a:cubicBezTo>
                    <a:cubicBezTo>
                      <a:pt x="4318" y="459"/>
                      <a:pt x="3818" y="292"/>
                      <a:pt x="3317" y="188"/>
                    </a:cubicBezTo>
                    <a:cubicBezTo>
                      <a:pt x="2775" y="63"/>
                      <a:pt x="2253" y="21"/>
                      <a:pt x="17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6" name="Google Shape;2726;p31"/>
              <p:cNvSpPr/>
              <p:nvPr/>
            </p:nvSpPr>
            <p:spPr>
              <a:xfrm>
                <a:off x="352825" y="3106725"/>
                <a:ext cx="195575" cy="87625"/>
              </a:xfrm>
              <a:custGeom>
                <a:avLst/>
                <a:gdLst/>
                <a:ahLst/>
                <a:cxnLst/>
                <a:rect l="l" t="t" r="r" b="b"/>
                <a:pathLst>
                  <a:path w="7823" h="3505" extrusionOk="0">
                    <a:moveTo>
                      <a:pt x="1" y="1"/>
                    </a:moveTo>
                    <a:cubicBezTo>
                      <a:pt x="2" y="1"/>
                      <a:pt x="4" y="1"/>
                      <a:pt x="5" y="1"/>
                    </a:cubicBezTo>
                    <a:lnTo>
                      <a:pt x="5" y="1"/>
                    </a:lnTo>
                    <a:cubicBezTo>
                      <a:pt x="4" y="1"/>
                      <a:pt x="2" y="1"/>
                      <a:pt x="1" y="1"/>
                    </a:cubicBezTo>
                    <a:close/>
                    <a:moveTo>
                      <a:pt x="5" y="1"/>
                    </a:moveTo>
                    <a:cubicBezTo>
                      <a:pt x="27" y="7"/>
                      <a:pt x="66" y="43"/>
                      <a:pt x="105" y="43"/>
                    </a:cubicBezTo>
                    <a:cubicBezTo>
                      <a:pt x="731" y="251"/>
                      <a:pt x="1377" y="376"/>
                      <a:pt x="2024" y="564"/>
                    </a:cubicBezTo>
                    <a:cubicBezTo>
                      <a:pt x="2650" y="752"/>
                      <a:pt x="3234" y="856"/>
                      <a:pt x="3818" y="1023"/>
                    </a:cubicBezTo>
                    <a:cubicBezTo>
                      <a:pt x="4131" y="1085"/>
                      <a:pt x="4402" y="1211"/>
                      <a:pt x="4652" y="1398"/>
                    </a:cubicBezTo>
                    <a:cubicBezTo>
                      <a:pt x="4881" y="1586"/>
                      <a:pt x="5069" y="1795"/>
                      <a:pt x="5278" y="1982"/>
                    </a:cubicBezTo>
                    <a:cubicBezTo>
                      <a:pt x="5653" y="2337"/>
                      <a:pt x="6070" y="2650"/>
                      <a:pt x="6529" y="2921"/>
                    </a:cubicBezTo>
                    <a:cubicBezTo>
                      <a:pt x="6911" y="3142"/>
                      <a:pt x="7331" y="3343"/>
                      <a:pt x="7771" y="3488"/>
                    </a:cubicBezTo>
                    <a:lnTo>
                      <a:pt x="7771" y="3488"/>
                    </a:lnTo>
                    <a:cubicBezTo>
                      <a:pt x="7747" y="3474"/>
                      <a:pt x="7722" y="3455"/>
                      <a:pt x="7697" y="3442"/>
                    </a:cubicBezTo>
                    <a:cubicBezTo>
                      <a:pt x="7092" y="3234"/>
                      <a:pt x="6529" y="2942"/>
                      <a:pt x="6029" y="2566"/>
                    </a:cubicBezTo>
                    <a:cubicBezTo>
                      <a:pt x="5611" y="2233"/>
                      <a:pt x="5257" y="1815"/>
                      <a:pt x="4840" y="1482"/>
                    </a:cubicBezTo>
                    <a:cubicBezTo>
                      <a:pt x="4506" y="1231"/>
                      <a:pt x="4151" y="1065"/>
                      <a:pt x="3755" y="960"/>
                    </a:cubicBezTo>
                    <a:cubicBezTo>
                      <a:pt x="3171" y="793"/>
                      <a:pt x="2566" y="647"/>
                      <a:pt x="1982" y="501"/>
                    </a:cubicBezTo>
                    <a:lnTo>
                      <a:pt x="1002" y="230"/>
                    </a:lnTo>
                    <a:cubicBezTo>
                      <a:pt x="670" y="127"/>
                      <a:pt x="338" y="43"/>
                      <a:pt x="5" y="1"/>
                    </a:cubicBezTo>
                    <a:close/>
                    <a:moveTo>
                      <a:pt x="7771" y="3488"/>
                    </a:moveTo>
                    <a:lnTo>
                      <a:pt x="7771" y="3488"/>
                    </a:lnTo>
                    <a:cubicBezTo>
                      <a:pt x="7788" y="3498"/>
                      <a:pt x="7805" y="3505"/>
                      <a:pt x="7822" y="3505"/>
                    </a:cubicBezTo>
                    <a:cubicBezTo>
                      <a:pt x="7805" y="3500"/>
                      <a:pt x="7788" y="3494"/>
                      <a:pt x="7771" y="3488"/>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7" name="Google Shape;2727;p31"/>
              <p:cNvSpPr/>
              <p:nvPr/>
            </p:nvSpPr>
            <p:spPr>
              <a:xfrm>
                <a:off x="557225" y="3117175"/>
                <a:ext cx="148050" cy="105400"/>
              </a:xfrm>
              <a:custGeom>
                <a:avLst/>
                <a:gdLst/>
                <a:ahLst/>
                <a:cxnLst/>
                <a:rect l="l" t="t" r="r" b="b"/>
                <a:pathLst>
                  <a:path w="5922" h="4216" extrusionOk="0">
                    <a:moveTo>
                      <a:pt x="126" y="0"/>
                    </a:moveTo>
                    <a:cubicBezTo>
                      <a:pt x="105" y="0"/>
                      <a:pt x="1" y="104"/>
                      <a:pt x="22" y="104"/>
                    </a:cubicBezTo>
                    <a:cubicBezTo>
                      <a:pt x="293" y="229"/>
                      <a:pt x="564" y="355"/>
                      <a:pt x="835" y="438"/>
                    </a:cubicBezTo>
                    <a:cubicBezTo>
                      <a:pt x="1106" y="542"/>
                      <a:pt x="1357" y="647"/>
                      <a:pt x="1628" y="772"/>
                    </a:cubicBezTo>
                    <a:cubicBezTo>
                      <a:pt x="2149" y="1022"/>
                      <a:pt x="2650" y="1335"/>
                      <a:pt x="3109" y="1669"/>
                    </a:cubicBezTo>
                    <a:cubicBezTo>
                      <a:pt x="3609" y="2044"/>
                      <a:pt x="4068" y="2440"/>
                      <a:pt x="4485" y="2878"/>
                    </a:cubicBezTo>
                    <a:cubicBezTo>
                      <a:pt x="4923" y="3316"/>
                      <a:pt x="5320" y="3775"/>
                      <a:pt x="5758" y="4213"/>
                    </a:cubicBezTo>
                    <a:cubicBezTo>
                      <a:pt x="5761" y="4215"/>
                      <a:pt x="5764" y="4216"/>
                      <a:pt x="5769" y="4216"/>
                    </a:cubicBezTo>
                    <a:cubicBezTo>
                      <a:pt x="5817" y="4216"/>
                      <a:pt x="5921" y="4107"/>
                      <a:pt x="5883" y="4088"/>
                    </a:cubicBezTo>
                    <a:lnTo>
                      <a:pt x="5883" y="4067"/>
                    </a:lnTo>
                    <a:cubicBezTo>
                      <a:pt x="5486" y="3588"/>
                      <a:pt x="5069" y="3129"/>
                      <a:pt x="4631" y="2691"/>
                    </a:cubicBezTo>
                    <a:cubicBezTo>
                      <a:pt x="4214" y="2253"/>
                      <a:pt x="3734" y="1835"/>
                      <a:pt x="3255" y="1481"/>
                    </a:cubicBezTo>
                    <a:cubicBezTo>
                      <a:pt x="2775" y="1147"/>
                      <a:pt x="2274" y="834"/>
                      <a:pt x="1774" y="584"/>
                    </a:cubicBezTo>
                    <a:cubicBezTo>
                      <a:pt x="1252" y="292"/>
                      <a:pt x="689" y="104"/>
                      <a:pt x="1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8" name="Google Shape;2728;p31"/>
              <p:cNvSpPr/>
              <p:nvPr/>
            </p:nvSpPr>
            <p:spPr>
              <a:xfrm>
                <a:off x="744425" y="3167225"/>
                <a:ext cx="67300" cy="82925"/>
              </a:xfrm>
              <a:custGeom>
                <a:avLst/>
                <a:gdLst/>
                <a:ahLst/>
                <a:cxnLst/>
                <a:rect l="l" t="t" r="r" b="b"/>
                <a:pathLst>
                  <a:path w="2692" h="3317" extrusionOk="0">
                    <a:moveTo>
                      <a:pt x="84" y="0"/>
                    </a:moveTo>
                    <a:cubicBezTo>
                      <a:pt x="63" y="21"/>
                      <a:pt x="22" y="63"/>
                      <a:pt x="1" y="84"/>
                    </a:cubicBezTo>
                    <a:cubicBezTo>
                      <a:pt x="230" y="334"/>
                      <a:pt x="481" y="584"/>
                      <a:pt x="752" y="814"/>
                    </a:cubicBezTo>
                    <a:cubicBezTo>
                      <a:pt x="1002" y="1064"/>
                      <a:pt x="1231" y="1314"/>
                      <a:pt x="1440" y="1586"/>
                    </a:cubicBezTo>
                    <a:cubicBezTo>
                      <a:pt x="1878" y="2128"/>
                      <a:pt x="2274" y="2712"/>
                      <a:pt x="2587" y="3317"/>
                    </a:cubicBezTo>
                    <a:cubicBezTo>
                      <a:pt x="2587" y="3317"/>
                      <a:pt x="2691" y="3254"/>
                      <a:pt x="2671" y="3233"/>
                    </a:cubicBezTo>
                    <a:lnTo>
                      <a:pt x="2671" y="3212"/>
                    </a:lnTo>
                    <a:cubicBezTo>
                      <a:pt x="2379" y="2566"/>
                      <a:pt x="2024" y="1961"/>
                      <a:pt x="1586" y="1419"/>
                    </a:cubicBezTo>
                    <a:cubicBezTo>
                      <a:pt x="1377" y="1168"/>
                      <a:pt x="1148" y="897"/>
                      <a:pt x="919" y="668"/>
                    </a:cubicBezTo>
                    <a:cubicBezTo>
                      <a:pt x="668" y="397"/>
                      <a:pt x="397" y="188"/>
                      <a:pt x="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9" name="Google Shape;2729;p31"/>
              <p:cNvSpPr/>
              <p:nvPr/>
            </p:nvSpPr>
            <p:spPr>
              <a:xfrm>
                <a:off x="1094325" y="3098000"/>
                <a:ext cx="659125" cy="352250"/>
              </a:xfrm>
              <a:custGeom>
                <a:avLst/>
                <a:gdLst/>
                <a:ahLst/>
                <a:cxnLst/>
                <a:rect l="l" t="t" r="r" b="b"/>
                <a:pathLst>
                  <a:path w="26365" h="14090" extrusionOk="0">
                    <a:moveTo>
                      <a:pt x="16734" y="0"/>
                    </a:moveTo>
                    <a:cubicBezTo>
                      <a:pt x="15615" y="0"/>
                      <a:pt x="14487" y="176"/>
                      <a:pt x="13391" y="538"/>
                    </a:cubicBezTo>
                    <a:cubicBezTo>
                      <a:pt x="12077" y="976"/>
                      <a:pt x="10888" y="1685"/>
                      <a:pt x="9720" y="2373"/>
                    </a:cubicBezTo>
                    <a:cubicBezTo>
                      <a:pt x="8030" y="3291"/>
                      <a:pt x="6424" y="4355"/>
                      <a:pt x="4902" y="5502"/>
                    </a:cubicBezTo>
                    <a:cubicBezTo>
                      <a:pt x="2962" y="6962"/>
                      <a:pt x="1419" y="8526"/>
                      <a:pt x="251" y="10653"/>
                    </a:cubicBezTo>
                    <a:cubicBezTo>
                      <a:pt x="105" y="10862"/>
                      <a:pt x="21" y="11112"/>
                      <a:pt x="0" y="11363"/>
                    </a:cubicBezTo>
                    <a:cubicBezTo>
                      <a:pt x="1669" y="11404"/>
                      <a:pt x="3171" y="12009"/>
                      <a:pt x="4714" y="12572"/>
                    </a:cubicBezTo>
                    <a:cubicBezTo>
                      <a:pt x="6737" y="13323"/>
                      <a:pt x="8865" y="13782"/>
                      <a:pt x="11013" y="13991"/>
                    </a:cubicBezTo>
                    <a:cubicBezTo>
                      <a:pt x="11778" y="14057"/>
                      <a:pt x="12547" y="14090"/>
                      <a:pt x="13317" y="14090"/>
                    </a:cubicBezTo>
                    <a:cubicBezTo>
                      <a:pt x="14962" y="14090"/>
                      <a:pt x="16610" y="13941"/>
                      <a:pt x="18230" y="13657"/>
                    </a:cubicBezTo>
                    <a:cubicBezTo>
                      <a:pt x="20191" y="13302"/>
                      <a:pt x="22172" y="12718"/>
                      <a:pt x="23736" y="11467"/>
                    </a:cubicBezTo>
                    <a:cubicBezTo>
                      <a:pt x="25301" y="10236"/>
                      <a:pt x="26364" y="8213"/>
                      <a:pt x="26031" y="6253"/>
                    </a:cubicBezTo>
                    <a:cubicBezTo>
                      <a:pt x="25822" y="4959"/>
                      <a:pt x="25029" y="3833"/>
                      <a:pt x="24091" y="2936"/>
                    </a:cubicBezTo>
                    <a:cubicBezTo>
                      <a:pt x="22072" y="1021"/>
                      <a:pt x="19429" y="0"/>
                      <a:pt x="167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0" name="Google Shape;2730;p31"/>
              <p:cNvSpPr/>
              <p:nvPr/>
            </p:nvSpPr>
            <p:spPr>
              <a:xfrm>
                <a:off x="1199650" y="3165650"/>
                <a:ext cx="133000" cy="151775"/>
              </a:xfrm>
              <a:custGeom>
                <a:avLst/>
                <a:gdLst/>
                <a:ahLst/>
                <a:cxnLst/>
                <a:rect l="l" t="t" r="r" b="b"/>
                <a:pathLst>
                  <a:path w="5320" h="6071" extrusionOk="0">
                    <a:moveTo>
                      <a:pt x="5257" y="1"/>
                    </a:moveTo>
                    <a:cubicBezTo>
                      <a:pt x="4819" y="230"/>
                      <a:pt x="4422" y="543"/>
                      <a:pt x="4089" y="898"/>
                    </a:cubicBezTo>
                    <a:cubicBezTo>
                      <a:pt x="3713" y="1294"/>
                      <a:pt x="3379" y="1711"/>
                      <a:pt x="3087" y="2170"/>
                    </a:cubicBezTo>
                    <a:cubicBezTo>
                      <a:pt x="2816" y="2608"/>
                      <a:pt x="2670" y="3088"/>
                      <a:pt x="2462" y="3526"/>
                    </a:cubicBezTo>
                    <a:cubicBezTo>
                      <a:pt x="2211" y="4026"/>
                      <a:pt x="1878" y="4485"/>
                      <a:pt x="1502" y="4881"/>
                    </a:cubicBezTo>
                    <a:cubicBezTo>
                      <a:pt x="1064" y="5340"/>
                      <a:pt x="564" y="5716"/>
                      <a:pt x="1" y="6008"/>
                    </a:cubicBezTo>
                    <a:cubicBezTo>
                      <a:pt x="1" y="6008"/>
                      <a:pt x="42" y="6070"/>
                      <a:pt x="63" y="6070"/>
                    </a:cubicBezTo>
                    <a:cubicBezTo>
                      <a:pt x="1085" y="5570"/>
                      <a:pt x="1919" y="4777"/>
                      <a:pt x="2462" y="3797"/>
                    </a:cubicBezTo>
                    <a:cubicBezTo>
                      <a:pt x="2712" y="3338"/>
                      <a:pt x="2837" y="2858"/>
                      <a:pt x="3108" y="2420"/>
                    </a:cubicBezTo>
                    <a:cubicBezTo>
                      <a:pt x="3359" y="1961"/>
                      <a:pt x="3692" y="1523"/>
                      <a:pt x="4047" y="1148"/>
                    </a:cubicBezTo>
                    <a:cubicBezTo>
                      <a:pt x="4422" y="731"/>
                      <a:pt x="4860" y="355"/>
                      <a:pt x="5319" y="63"/>
                    </a:cubicBezTo>
                    <a:cubicBezTo>
                      <a:pt x="5319" y="63"/>
                      <a:pt x="5278" y="1"/>
                      <a:pt x="52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1" name="Google Shape;2731;p31"/>
              <p:cNvSpPr/>
              <p:nvPr/>
            </p:nvSpPr>
            <p:spPr>
              <a:xfrm>
                <a:off x="1335400" y="3109650"/>
                <a:ext cx="135800" cy="162350"/>
              </a:xfrm>
              <a:custGeom>
                <a:avLst/>
                <a:gdLst/>
                <a:ahLst/>
                <a:cxnLst/>
                <a:rect l="l" t="t" r="r" b="b"/>
                <a:pathLst>
                  <a:path w="5432" h="6494" extrusionOk="0">
                    <a:moveTo>
                      <a:pt x="5413" y="0"/>
                    </a:moveTo>
                    <a:cubicBezTo>
                      <a:pt x="5408" y="0"/>
                      <a:pt x="5402" y="3"/>
                      <a:pt x="5396" y="9"/>
                    </a:cubicBezTo>
                    <a:cubicBezTo>
                      <a:pt x="4311" y="405"/>
                      <a:pt x="3393" y="1135"/>
                      <a:pt x="2726" y="2074"/>
                    </a:cubicBezTo>
                    <a:cubicBezTo>
                      <a:pt x="2079" y="2971"/>
                      <a:pt x="1704" y="4014"/>
                      <a:pt x="1162" y="4973"/>
                    </a:cubicBezTo>
                    <a:cubicBezTo>
                      <a:pt x="870" y="5536"/>
                      <a:pt x="473" y="6058"/>
                      <a:pt x="14" y="6475"/>
                    </a:cubicBezTo>
                    <a:cubicBezTo>
                      <a:pt x="0" y="6489"/>
                      <a:pt x="0" y="6493"/>
                      <a:pt x="7" y="6493"/>
                    </a:cubicBezTo>
                    <a:cubicBezTo>
                      <a:pt x="21" y="6493"/>
                      <a:pt x="63" y="6475"/>
                      <a:pt x="77" y="6475"/>
                    </a:cubicBezTo>
                    <a:cubicBezTo>
                      <a:pt x="890" y="5787"/>
                      <a:pt x="1370" y="4848"/>
                      <a:pt x="1850" y="3889"/>
                    </a:cubicBezTo>
                    <a:cubicBezTo>
                      <a:pt x="2350" y="2867"/>
                      <a:pt x="2872" y="1865"/>
                      <a:pt x="3727" y="1094"/>
                    </a:cubicBezTo>
                    <a:cubicBezTo>
                      <a:pt x="4228" y="656"/>
                      <a:pt x="4791" y="301"/>
                      <a:pt x="5417" y="30"/>
                    </a:cubicBezTo>
                    <a:cubicBezTo>
                      <a:pt x="5431" y="15"/>
                      <a:pt x="5425" y="0"/>
                      <a:pt x="54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2" name="Google Shape;2732;p31"/>
              <p:cNvSpPr/>
              <p:nvPr/>
            </p:nvSpPr>
            <p:spPr>
              <a:xfrm>
                <a:off x="1443300" y="3120300"/>
                <a:ext cx="169875" cy="138200"/>
              </a:xfrm>
              <a:custGeom>
                <a:avLst/>
                <a:gdLst/>
                <a:ahLst/>
                <a:cxnLst/>
                <a:rect l="l" t="t" r="r" b="b"/>
                <a:pathLst>
                  <a:path w="6795" h="5528" extrusionOk="0">
                    <a:moveTo>
                      <a:pt x="6670" y="0"/>
                    </a:moveTo>
                    <a:cubicBezTo>
                      <a:pt x="6378" y="63"/>
                      <a:pt x="6086" y="146"/>
                      <a:pt x="5793" y="250"/>
                    </a:cubicBezTo>
                    <a:cubicBezTo>
                      <a:pt x="5543" y="334"/>
                      <a:pt x="5272" y="417"/>
                      <a:pt x="5022" y="522"/>
                    </a:cubicBezTo>
                    <a:cubicBezTo>
                      <a:pt x="4500" y="688"/>
                      <a:pt x="4000" y="960"/>
                      <a:pt x="3562" y="1293"/>
                    </a:cubicBezTo>
                    <a:cubicBezTo>
                      <a:pt x="2581" y="2086"/>
                      <a:pt x="2206" y="3275"/>
                      <a:pt x="1518" y="4255"/>
                    </a:cubicBezTo>
                    <a:cubicBezTo>
                      <a:pt x="1163" y="4818"/>
                      <a:pt x="642" y="5256"/>
                      <a:pt x="37" y="5507"/>
                    </a:cubicBezTo>
                    <a:cubicBezTo>
                      <a:pt x="0" y="5507"/>
                      <a:pt x="76" y="5523"/>
                      <a:pt x="123" y="5527"/>
                    </a:cubicBezTo>
                    <a:lnTo>
                      <a:pt x="123" y="5527"/>
                    </a:lnTo>
                    <a:cubicBezTo>
                      <a:pt x="1268" y="5150"/>
                      <a:pt x="1873" y="4046"/>
                      <a:pt x="2415" y="3066"/>
                    </a:cubicBezTo>
                    <a:cubicBezTo>
                      <a:pt x="2707" y="2482"/>
                      <a:pt x="3082" y="1961"/>
                      <a:pt x="3541" y="1502"/>
                    </a:cubicBezTo>
                    <a:cubicBezTo>
                      <a:pt x="3958" y="1126"/>
                      <a:pt x="4438" y="834"/>
                      <a:pt x="4959" y="647"/>
                    </a:cubicBezTo>
                    <a:cubicBezTo>
                      <a:pt x="5251" y="522"/>
                      <a:pt x="5564" y="417"/>
                      <a:pt x="5898" y="313"/>
                    </a:cubicBezTo>
                    <a:cubicBezTo>
                      <a:pt x="6190" y="250"/>
                      <a:pt x="6503" y="146"/>
                      <a:pt x="6795" y="21"/>
                    </a:cubicBezTo>
                    <a:cubicBezTo>
                      <a:pt x="6753" y="0"/>
                      <a:pt x="6711" y="0"/>
                      <a:pt x="6670" y="0"/>
                    </a:cubicBezTo>
                    <a:close/>
                    <a:moveTo>
                      <a:pt x="123" y="5527"/>
                    </a:moveTo>
                    <a:lnTo>
                      <a:pt x="123" y="5527"/>
                    </a:lnTo>
                    <a:cubicBezTo>
                      <a:pt x="122" y="5527"/>
                      <a:pt x="121" y="5527"/>
                      <a:pt x="120" y="5527"/>
                    </a:cubicBezTo>
                    <a:lnTo>
                      <a:pt x="141" y="5527"/>
                    </a:lnTo>
                    <a:cubicBezTo>
                      <a:pt x="136" y="5527"/>
                      <a:pt x="130" y="5527"/>
                      <a:pt x="123" y="552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3" name="Google Shape;2733;p31"/>
              <p:cNvSpPr/>
              <p:nvPr/>
            </p:nvSpPr>
            <p:spPr>
              <a:xfrm>
                <a:off x="1519300" y="3258475"/>
                <a:ext cx="174175" cy="118250"/>
              </a:xfrm>
              <a:custGeom>
                <a:avLst/>
                <a:gdLst/>
                <a:ahLst/>
                <a:cxnLst/>
                <a:rect l="l" t="t" r="r" b="b"/>
                <a:pathLst>
                  <a:path w="6967" h="4730" extrusionOk="0">
                    <a:moveTo>
                      <a:pt x="125" y="0"/>
                    </a:moveTo>
                    <a:cubicBezTo>
                      <a:pt x="84" y="0"/>
                      <a:pt x="21" y="63"/>
                      <a:pt x="0" y="63"/>
                    </a:cubicBezTo>
                    <a:cubicBezTo>
                      <a:pt x="1168" y="84"/>
                      <a:pt x="2128" y="939"/>
                      <a:pt x="2858" y="1752"/>
                    </a:cubicBezTo>
                    <a:cubicBezTo>
                      <a:pt x="3588" y="2587"/>
                      <a:pt x="4172" y="3588"/>
                      <a:pt x="5110" y="4193"/>
                    </a:cubicBezTo>
                    <a:cubicBezTo>
                      <a:pt x="5531" y="4485"/>
                      <a:pt x="6095" y="4729"/>
                      <a:pt x="6607" y="4729"/>
                    </a:cubicBezTo>
                    <a:cubicBezTo>
                      <a:pt x="6680" y="4729"/>
                      <a:pt x="6751" y="4725"/>
                      <a:pt x="6821" y="4714"/>
                    </a:cubicBezTo>
                    <a:cubicBezTo>
                      <a:pt x="6883" y="4693"/>
                      <a:pt x="6925" y="4672"/>
                      <a:pt x="6967" y="4631"/>
                    </a:cubicBezTo>
                    <a:cubicBezTo>
                      <a:pt x="6862" y="4589"/>
                      <a:pt x="6758" y="4568"/>
                      <a:pt x="6654" y="4568"/>
                    </a:cubicBezTo>
                    <a:cubicBezTo>
                      <a:pt x="6487" y="4547"/>
                      <a:pt x="6341" y="4526"/>
                      <a:pt x="6174" y="4464"/>
                    </a:cubicBezTo>
                    <a:cubicBezTo>
                      <a:pt x="5945" y="4380"/>
                      <a:pt x="5715" y="4276"/>
                      <a:pt x="5507" y="4151"/>
                    </a:cubicBezTo>
                    <a:cubicBezTo>
                      <a:pt x="5048" y="3859"/>
                      <a:pt x="4652" y="3504"/>
                      <a:pt x="4318" y="3087"/>
                    </a:cubicBezTo>
                    <a:cubicBezTo>
                      <a:pt x="3546" y="2211"/>
                      <a:pt x="2899" y="1210"/>
                      <a:pt x="1919" y="543"/>
                    </a:cubicBezTo>
                    <a:cubicBezTo>
                      <a:pt x="1398" y="188"/>
                      <a:pt x="751" y="0"/>
                      <a:pt x="12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4" name="Google Shape;2734;p31"/>
              <p:cNvSpPr/>
              <p:nvPr/>
            </p:nvSpPr>
            <p:spPr>
              <a:xfrm>
                <a:off x="1402025" y="3268300"/>
                <a:ext cx="169450" cy="144025"/>
              </a:xfrm>
              <a:custGeom>
                <a:avLst/>
                <a:gdLst/>
                <a:ahLst/>
                <a:cxnLst/>
                <a:rect l="l" t="t" r="r" b="b"/>
                <a:pathLst>
                  <a:path w="6778" h="5761" extrusionOk="0">
                    <a:moveTo>
                      <a:pt x="128" y="0"/>
                    </a:moveTo>
                    <a:cubicBezTo>
                      <a:pt x="81" y="0"/>
                      <a:pt x="1" y="66"/>
                      <a:pt x="19" y="66"/>
                    </a:cubicBezTo>
                    <a:lnTo>
                      <a:pt x="19" y="87"/>
                    </a:lnTo>
                    <a:cubicBezTo>
                      <a:pt x="2188" y="1130"/>
                      <a:pt x="3044" y="3633"/>
                      <a:pt x="4921" y="5010"/>
                    </a:cubicBezTo>
                    <a:cubicBezTo>
                      <a:pt x="5421" y="5406"/>
                      <a:pt x="6026" y="5656"/>
                      <a:pt x="6673" y="5760"/>
                    </a:cubicBezTo>
                    <a:cubicBezTo>
                      <a:pt x="6714" y="5740"/>
                      <a:pt x="6756" y="5719"/>
                      <a:pt x="6777" y="5677"/>
                    </a:cubicBezTo>
                    <a:cubicBezTo>
                      <a:pt x="6235" y="5552"/>
                      <a:pt x="5713" y="5322"/>
                      <a:pt x="5234" y="5010"/>
                    </a:cubicBezTo>
                    <a:cubicBezTo>
                      <a:pt x="4754" y="4676"/>
                      <a:pt x="4316" y="4279"/>
                      <a:pt x="3940" y="3821"/>
                    </a:cubicBezTo>
                    <a:cubicBezTo>
                      <a:pt x="3148" y="2945"/>
                      <a:pt x="2543" y="1943"/>
                      <a:pt x="1709" y="1109"/>
                    </a:cubicBezTo>
                    <a:cubicBezTo>
                      <a:pt x="1250" y="650"/>
                      <a:pt x="728" y="275"/>
                      <a:pt x="144" y="4"/>
                    </a:cubicBezTo>
                    <a:cubicBezTo>
                      <a:pt x="140" y="1"/>
                      <a:pt x="134" y="0"/>
                      <a:pt x="1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5" name="Google Shape;2735;p31"/>
              <p:cNvSpPr/>
              <p:nvPr/>
            </p:nvSpPr>
            <p:spPr>
              <a:xfrm>
                <a:off x="1285175" y="3296200"/>
                <a:ext cx="141850" cy="139500"/>
              </a:xfrm>
              <a:custGeom>
                <a:avLst/>
                <a:gdLst/>
                <a:ahLst/>
                <a:cxnLst/>
                <a:rect l="l" t="t" r="r" b="b"/>
                <a:pathLst>
                  <a:path w="5674" h="5580" extrusionOk="0">
                    <a:moveTo>
                      <a:pt x="11" y="0"/>
                    </a:moveTo>
                    <a:cubicBezTo>
                      <a:pt x="1" y="0"/>
                      <a:pt x="14" y="10"/>
                      <a:pt x="63" y="35"/>
                    </a:cubicBezTo>
                    <a:lnTo>
                      <a:pt x="63" y="14"/>
                    </a:lnTo>
                    <a:cubicBezTo>
                      <a:pt x="37" y="5"/>
                      <a:pt x="18" y="0"/>
                      <a:pt x="11" y="0"/>
                    </a:cubicBezTo>
                    <a:close/>
                    <a:moveTo>
                      <a:pt x="63" y="14"/>
                    </a:moveTo>
                    <a:cubicBezTo>
                      <a:pt x="82" y="22"/>
                      <a:pt x="101" y="29"/>
                      <a:pt x="120" y="37"/>
                    </a:cubicBezTo>
                    <a:lnTo>
                      <a:pt x="120" y="37"/>
                    </a:lnTo>
                    <a:cubicBezTo>
                      <a:pt x="101" y="29"/>
                      <a:pt x="82" y="21"/>
                      <a:pt x="63" y="14"/>
                    </a:cubicBezTo>
                    <a:close/>
                    <a:moveTo>
                      <a:pt x="120" y="37"/>
                    </a:moveTo>
                    <a:cubicBezTo>
                      <a:pt x="1168" y="473"/>
                      <a:pt x="1740" y="1638"/>
                      <a:pt x="2211" y="2621"/>
                    </a:cubicBezTo>
                    <a:cubicBezTo>
                      <a:pt x="2670" y="3602"/>
                      <a:pt x="3191" y="4686"/>
                      <a:pt x="4213" y="5228"/>
                    </a:cubicBezTo>
                    <a:cubicBezTo>
                      <a:pt x="4553" y="5466"/>
                      <a:pt x="4962" y="5580"/>
                      <a:pt x="5384" y="5580"/>
                    </a:cubicBezTo>
                    <a:cubicBezTo>
                      <a:pt x="5480" y="5580"/>
                      <a:pt x="5577" y="5574"/>
                      <a:pt x="5673" y="5562"/>
                    </a:cubicBezTo>
                    <a:cubicBezTo>
                      <a:pt x="5673" y="5562"/>
                      <a:pt x="5597" y="5516"/>
                      <a:pt x="5562" y="5516"/>
                    </a:cubicBezTo>
                    <a:cubicBezTo>
                      <a:pt x="5556" y="5516"/>
                      <a:pt x="5551" y="5517"/>
                      <a:pt x="5548" y="5520"/>
                    </a:cubicBezTo>
                    <a:cubicBezTo>
                      <a:pt x="5496" y="5524"/>
                      <a:pt x="5444" y="5526"/>
                      <a:pt x="5392" y="5526"/>
                    </a:cubicBezTo>
                    <a:cubicBezTo>
                      <a:pt x="5132" y="5526"/>
                      <a:pt x="4874" y="5482"/>
                      <a:pt x="4631" y="5395"/>
                    </a:cubicBezTo>
                    <a:cubicBezTo>
                      <a:pt x="4339" y="5291"/>
                      <a:pt x="4088" y="5124"/>
                      <a:pt x="3880" y="4936"/>
                    </a:cubicBezTo>
                    <a:cubicBezTo>
                      <a:pt x="3463" y="4561"/>
                      <a:pt x="3129" y="4123"/>
                      <a:pt x="2879" y="3622"/>
                    </a:cubicBezTo>
                    <a:cubicBezTo>
                      <a:pt x="2378" y="2705"/>
                      <a:pt x="2023" y="1662"/>
                      <a:pt x="1293" y="869"/>
                    </a:cubicBezTo>
                    <a:cubicBezTo>
                      <a:pt x="973" y="489"/>
                      <a:pt x="576" y="224"/>
                      <a:pt x="120" y="3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6" name="Google Shape;2736;p31"/>
              <p:cNvSpPr/>
              <p:nvPr/>
            </p:nvSpPr>
            <p:spPr>
              <a:xfrm>
                <a:off x="1173575" y="3328875"/>
                <a:ext cx="109525" cy="85525"/>
              </a:xfrm>
              <a:custGeom>
                <a:avLst/>
                <a:gdLst/>
                <a:ahLst/>
                <a:cxnLst/>
                <a:rect l="l" t="t" r="r" b="b"/>
                <a:pathLst>
                  <a:path w="4381" h="3421" extrusionOk="0">
                    <a:moveTo>
                      <a:pt x="84" y="0"/>
                    </a:moveTo>
                    <a:lnTo>
                      <a:pt x="1" y="104"/>
                    </a:lnTo>
                    <a:cubicBezTo>
                      <a:pt x="710" y="647"/>
                      <a:pt x="1440" y="1189"/>
                      <a:pt x="2149" y="1752"/>
                    </a:cubicBezTo>
                    <a:cubicBezTo>
                      <a:pt x="2504" y="2023"/>
                      <a:pt x="2858" y="2295"/>
                      <a:pt x="3213" y="2566"/>
                    </a:cubicBezTo>
                    <a:lnTo>
                      <a:pt x="3734" y="3004"/>
                    </a:lnTo>
                    <a:cubicBezTo>
                      <a:pt x="3901" y="3150"/>
                      <a:pt x="4089" y="3296"/>
                      <a:pt x="4276" y="3421"/>
                    </a:cubicBezTo>
                    <a:cubicBezTo>
                      <a:pt x="4276" y="3421"/>
                      <a:pt x="4381" y="3317"/>
                      <a:pt x="4381" y="3296"/>
                    </a:cubicBezTo>
                    <a:cubicBezTo>
                      <a:pt x="4235" y="3129"/>
                      <a:pt x="4068" y="2983"/>
                      <a:pt x="3880" y="2837"/>
                    </a:cubicBezTo>
                    <a:cubicBezTo>
                      <a:pt x="3692" y="2691"/>
                      <a:pt x="3526" y="2545"/>
                      <a:pt x="3338" y="2420"/>
                    </a:cubicBezTo>
                    <a:cubicBezTo>
                      <a:pt x="3004" y="2128"/>
                      <a:pt x="2650" y="1856"/>
                      <a:pt x="2295" y="1585"/>
                    </a:cubicBezTo>
                    <a:cubicBezTo>
                      <a:pt x="1586" y="1043"/>
                      <a:pt x="835" y="501"/>
                      <a:pt x="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7" name="Google Shape;2737;p31"/>
              <p:cNvSpPr/>
              <p:nvPr/>
            </p:nvSpPr>
            <p:spPr>
              <a:xfrm>
                <a:off x="911825" y="4045850"/>
                <a:ext cx="330600" cy="78725"/>
              </a:xfrm>
              <a:custGeom>
                <a:avLst/>
                <a:gdLst/>
                <a:ahLst/>
                <a:cxnLst/>
                <a:rect l="l" t="t" r="r" b="b"/>
                <a:pathLst>
                  <a:path w="13224" h="3149" extrusionOk="0">
                    <a:moveTo>
                      <a:pt x="13099" y="0"/>
                    </a:moveTo>
                    <a:lnTo>
                      <a:pt x="125" y="438"/>
                    </a:lnTo>
                    <a:cubicBezTo>
                      <a:pt x="146" y="1127"/>
                      <a:pt x="0" y="1711"/>
                      <a:pt x="146" y="2399"/>
                    </a:cubicBezTo>
                    <a:cubicBezTo>
                      <a:pt x="209" y="2628"/>
                      <a:pt x="2169" y="2879"/>
                      <a:pt x="2440" y="2920"/>
                    </a:cubicBezTo>
                    <a:cubicBezTo>
                      <a:pt x="3275" y="3045"/>
                      <a:pt x="4130" y="3129"/>
                      <a:pt x="4985" y="3129"/>
                    </a:cubicBezTo>
                    <a:cubicBezTo>
                      <a:pt x="5626" y="3139"/>
                      <a:pt x="6266" y="3148"/>
                      <a:pt x="6906" y="3148"/>
                    </a:cubicBezTo>
                    <a:cubicBezTo>
                      <a:pt x="8869" y="3148"/>
                      <a:pt x="10825" y="3063"/>
                      <a:pt x="12744" y="2670"/>
                    </a:cubicBezTo>
                    <a:cubicBezTo>
                      <a:pt x="13224" y="2587"/>
                      <a:pt x="13057" y="2128"/>
                      <a:pt x="13057" y="1752"/>
                    </a:cubicBezTo>
                    <a:cubicBezTo>
                      <a:pt x="13078" y="1168"/>
                      <a:pt x="13099" y="584"/>
                      <a:pt x="130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8" name="Google Shape;2738;p31"/>
              <p:cNvSpPr/>
              <p:nvPr/>
            </p:nvSpPr>
            <p:spPr>
              <a:xfrm>
                <a:off x="653700" y="3549450"/>
                <a:ext cx="850500" cy="551275"/>
              </a:xfrm>
              <a:custGeom>
                <a:avLst/>
                <a:gdLst/>
                <a:ahLst/>
                <a:cxnLst/>
                <a:rect l="l" t="t" r="r" b="b"/>
                <a:pathLst>
                  <a:path w="34020" h="22051" extrusionOk="0">
                    <a:moveTo>
                      <a:pt x="29583" y="0"/>
                    </a:moveTo>
                    <a:cubicBezTo>
                      <a:pt x="28943" y="0"/>
                      <a:pt x="28276" y="104"/>
                      <a:pt x="27720" y="104"/>
                    </a:cubicBezTo>
                    <a:lnTo>
                      <a:pt x="4589" y="125"/>
                    </a:lnTo>
                    <a:cubicBezTo>
                      <a:pt x="3943" y="125"/>
                      <a:pt x="3254" y="146"/>
                      <a:pt x="2754" y="542"/>
                    </a:cubicBezTo>
                    <a:cubicBezTo>
                      <a:pt x="1356" y="1668"/>
                      <a:pt x="3672" y="2315"/>
                      <a:pt x="3567" y="3379"/>
                    </a:cubicBezTo>
                    <a:cubicBezTo>
                      <a:pt x="3505" y="3921"/>
                      <a:pt x="2274" y="4922"/>
                      <a:pt x="1940" y="5423"/>
                    </a:cubicBezTo>
                    <a:cubicBezTo>
                      <a:pt x="918" y="6945"/>
                      <a:pt x="313" y="8697"/>
                      <a:pt x="167" y="10533"/>
                    </a:cubicBezTo>
                    <a:cubicBezTo>
                      <a:pt x="147" y="10637"/>
                      <a:pt x="147" y="10742"/>
                      <a:pt x="147" y="10846"/>
                    </a:cubicBezTo>
                    <a:cubicBezTo>
                      <a:pt x="1" y="15163"/>
                      <a:pt x="3004" y="18438"/>
                      <a:pt x="6821" y="20127"/>
                    </a:cubicBezTo>
                    <a:cubicBezTo>
                      <a:pt x="9866" y="21483"/>
                      <a:pt x="13349" y="22005"/>
                      <a:pt x="16666" y="22046"/>
                    </a:cubicBezTo>
                    <a:cubicBezTo>
                      <a:pt x="16841" y="22049"/>
                      <a:pt x="17018" y="22050"/>
                      <a:pt x="17199" y="22050"/>
                    </a:cubicBezTo>
                    <a:cubicBezTo>
                      <a:pt x="19840" y="22050"/>
                      <a:pt x="23061" y="21753"/>
                      <a:pt x="25989" y="20816"/>
                    </a:cubicBezTo>
                    <a:cubicBezTo>
                      <a:pt x="29639" y="19669"/>
                      <a:pt x="32810" y="17478"/>
                      <a:pt x="33748" y="13662"/>
                    </a:cubicBezTo>
                    <a:cubicBezTo>
                      <a:pt x="33936" y="12890"/>
                      <a:pt x="34019" y="12076"/>
                      <a:pt x="34019" y="11284"/>
                    </a:cubicBezTo>
                    <a:cubicBezTo>
                      <a:pt x="34019" y="9386"/>
                      <a:pt x="33498" y="7529"/>
                      <a:pt x="32518" y="5903"/>
                    </a:cubicBezTo>
                    <a:cubicBezTo>
                      <a:pt x="32121" y="5256"/>
                      <a:pt x="30390" y="3525"/>
                      <a:pt x="30640" y="2753"/>
                    </a:cubicBezTo>
                    <a:cubicBezTo>
                      <a:pt x="30912" y="1981"/>
                      <a:pt x="31934" y="2127"/>
                      <a:pt x="31746" y="1126"/>
                    </a:cubicBezTo>
                    <a:cubicBezTo>
                      <a:pt x="31662" y="542"/>
                      <a:pt x="31183" y="375"/>
                      <a:pt x="30703" y="167"/>
                    </a:cubicBezTo>
                    <a:cubicBezTo>
                      <a:pt x="30361" y="40"/>
                      <a:pt x="29977" y="0"/>
                      <a:pt x="295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9" name="Google Shape;2739;p31"/>
              <p:cNvSpPr/>
              <p:nvPr/>
            </p:nvSpPr>
            <p:spPr>
              <a:xfrm>
                <a:off x="656825" y="3549450"/>
                <a:ext cx="847375" cy="388125"/>
              </a:xfrm>
              <a:custGeom>
                <a:avLst/>
                <a:gdLst/>
                <a:ahLst/>
                <a:cxnLst/>
                <a:rect l="l" t="t" r="r" b="b"/>
                <a:pathLst>
                  <a:path w="33895" h="15525" extrusionOk="0">
                    <a:moveTo>
                      <a:pt x="29453" y="0"/>
                    </a:moveTo>
                    <a:cubicBezTo>
                      <a:pt x="28808" y="0"/>
                      <a:pt x="28138" y="104"/>
                      <a:pt x="27595" y="104"/>
                    </a:cubicBezTo>
                    <a:lnTo>
                      <a:pt x="4443" y="125"/>
                    </a:lnTo>
                    <a:cubicBezTo>
                      <a:pt x="3818" y="125"/>
                      <a:pt x="3129" y="146"/>
                      <a:pt x="2629" y="542"/>
                    </a:cubicBezTo>
                    <a:cubicBezTo>
                      <a:pt x="1210" y="1668"/>
                      <a:pt x="3547" y="2315"/>
                      <a:pt x="3421" y="3379"/>
                    </a:cubicBezTo>
                    <a:cubicBezTo>
                      <a:pt x="3380" y="3921"/>
                      <a:pt x="2149" y="4922"/>
                      <a:pt x="1815" y="5423"/>
                    </a:cubicBezTo>
                    <a:cubicBezTo>
                      <a:pt x="772" y="6945"/>
                      <a:pt x="168" y="8697"/>
                      <a:pt x="22" y="10533"/>
                    </a:cubicBezTo>
                    <a:cubicBezTo>
                      <a:pt x="1" y="10637"/>
                      <a:pt x="1" y="10742"/>
                      <a:pt x="1" y="10846"/>
                    </a:cubicBezTo>
                    <a:cubicBezTo>
                      <a:pt x="1148" y="11722"/>
                      <a:pt x="2378" y="12473"/>
                      <a:pt x="3693" y="13036"/>
                    </a:cubicBezTo>
                    <a:cubicBezTo>
                      <a:pt x="7655" y="14788"/>
                      <a:pt x="12119" y="15455"/>
                      <a:pt x="16416" y="15518"/>
                    </a:cubicBezTo>
                    <a:cubicBezTo>
                      <a:pt x="16667" y="15522"/>
                      <a:pt x="16924" y="15525"/>
                      <a:pt x="17185" y="15525"/>
                    </a:cubicBezTo>
                    <a:cubicBezTo>
                      <a:pt x="20561" y="15525"/>
                      <a:pt x="24693" y="15133"/>
                      <a:pt x="28430" y="13933"/>
                    </a:cubicBezTo>
                    <a:cubicBezTo>
                      <a:pt x="30369" y="13349"/>
                      <a:pt x="32226" y="12452"/>
                      <a:pt x="33894" y="11284"/>
                    </a:cubicBezTo>
                    <a:cubicBezTo>
                      <a:pt x="33894" y="9386"/>
                      <a:pt x="33373" y="7529"/>
                      <a:pt x="32393" y="5903"/>
                    </a:cubicBezTo>
                    <a:cubicBezTo>
                      <a:pt x="31996" y="5256"/>
                      <a:pt x="30244" y="3525"/>
                      <a:pt x="30515" y="2753"/>
                    </a:cubicBezTo>
                    <a:cubicBezTo>
                      <a:pt x="30766" y="1981"/>
                      <a:pt x="31788" y="2127"/>
                      <a:pt x="31621" y="1126"/>
                    </a:cubicBezTo>
                    <a:cubicBezTo>
                      <a:pt x="31517" y="542"/>
                      <a:pt x="31058" y="375"/>
                      <a:pt x="30578" y="167"/>
                    </a:cubicBezTo>
                    <a:cubicBezTo>
                      <a:pt x="30236" y="40"/>
                      <a:pt x="29849" y="0"/>
                      <a:pt x="2945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0" name="Google Shape;2740;p31"/>
              <p:cNvSpPr/>
              <p:nvPr/>
            </p:nvSpPr>
            <p:spPr>
              <a:xfrm>
                <a:off x="690725" y="3549575"/>
                <a:ext cx="822325" cy="551150"/>
              </a:xfrm>
              <a:custGeom>
                <a:avLst/>
                <a:gdLst/>
                <a:ahLst/>
                <a:cxnLst/>
                <a:rect l="l" t="t" r="r" b="b"/>
                <a:pathLst>
                  <a:path w="32893" h="22046" extrusionOk="0">
                    <a:moveTo>
                      <a:pt x="28087" y="0"/>
                    </a:moveTo>
                    <a:cubicBezTo>
                      <a:pt x="27459" y="0"/>
                      <a:pt x="26803" y="99"/>
                      <a:pt x="26260" y="99"/>
                    </a:cubicBezTo>
                    <a:lnTo>
                      <a:pt x="24049" y="99"/>
                    </a:lnTo>
                    <a:cubicBezTo>
                      <a:pt x="24383" y="516"/>
                      <a:pt x="24717" y="913"/>
                      <a:pt x="24863" y="1142"/>
                    </a:cubicBezTo>
                    <a:cubicBezTo>
                      <a:pt x="26260" y="3457"/>
                      <a:pt x="26698" y="6252"/>
                      <a:pt x="26073" y="8901"/>
                    </a:cubicBezTo>
                    <a:cubicBezTo>
                      <a:pt x="25155" y="12718"/>
                      <a:pt x="21964" y="14887"/>
                      <a:pt x="18313" y="16055"/>
                    </a:cubicBezTo>
                    <a:cubicBezTo>
                      <a:pt x="15385" y="16992"/>
                      <a:pt x="12164" y="17290"/>
                      <a:pt x="9523" y="17290"/>
                    </a:cubicBezTo>
                    <a:cubicBezTo>
                      <a:pt x="9343" y="17290"/>
                      <a:pt x="9165" y="17288"/>
                      <a:pt x="8990" y="17286"/>
                    </a:cubicBezTo>
                    <a:cubicBezTo>
                      <a:pt x="5966" y="17223"/>
                      <a:pt x="2837" y="16785"/>
                      <a:pt x="0" y="15701"/>
                    </a:cubicBezTo>
                    <a:lnTo>
                      <a:pt x="0" y="15701"/>
                    </a:lnTo>
                    <a:cubicBezTo>
                      <a:pt x="1210" y="17640"/>
                      <a:pt x="3129" y="19142"/>
                      <a:pt x="5340" y="20102"/>
                    </a:cubicBezTo>
                    <a:cubicBezTo>
                      <a:pt x="8406" y="21457"/>
                      <a:pt x="11868" y="21979"/>
                      <a:pt x="15185" y="22041"/>
                    </a:cubicBezTo>
                    <a:cubicBezTo>
                      <a:pt x="15350" y="22044"/>
                      <a:pt x="15518" y="22045"/>
                      <a:pt x="15689" y="22045"/>
                    </a:cubicBezTo>
                    <a:cubicBezTo>
                      <a:pt x="18338" y="22045"/>
                      <a:pt x="21589" y="21732"/>
                      <a:pt x="24508" y="20811"/>
                    </a:cubicBezTo>
                    <a:cubicBezTo>
                      <a:pt x="28158" y="19643"/>
                      <a:pt x="31350" y="17473"/>
                      <a:pt x="32267" y="13657"/>
                    </a:cubicBezTo>
                    <a:cubicBezTo>
                      <a:pt x="32893" y="11008"/>
                      <a:pt x="32455" y="8234"/>
                      <a:pt x="31058" y="5898"/>
                    </a:cubicBezTo>
                    <a:cubicBezTo>
                      <a:pt x="30661" y="5251"/>
                      <a:pt x="28930" y="3541"/>
                      <a:pt x="29180" y="2769"/>
                    </a:cubicBezTo>
                    <a:cubicBezTo>
                      <a:pt x="29410" y="1976"/>
                      <a:pt x="30453" y="2122"/>
                      <a:pt x="30286" y="1121"/>
                    </a:cubicBezTo>
                    <a:cubicBezTo>
                      <a:pt x="30181" y="537"/>
                      <a:pt x="29702" y="370"/>
                      <a:pt x="29243" y="183"/>
                    </a:cubicBezTo>
                    <a:cubicBezTo>
                      <a:pt x="28897" y="42"/>
                      <a:pt x="28498" y="0"/>
                      <a:pt x="2808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1" name="Google Shape;2741;p31"/>
              <p:cNvSpPr/>
              <p:nvPr/>
            </p:nvSpPr>
            <p:spPr>
              <a:xfrm>
                <a:off x="717100" y="3546300"/>
                <a:ext cx="540975" cy="31850"/>
              </a:xfrm>
              <a:custGeom>
                <a:avLst/>
                <a:gdLst/>
                <a:ahLst/>
                <a:cxnLst/>
                <a:rect l="l" t="t" r="r" b="b"/>
                <a:pathLst>
                  <a:path w="21639" h="1274" extrusionOk="0">
                    <a:moveTo>
                      <a:pt x="8477" y="1"/>
                    </a:moveTo>
                    <a:cubicBezTo>
                      <a:pt x="6830" y="1"/>
                      <a:pt x="5182" y="22"/>
                      <a:pt x="3555" y="42"/>
                    </a:cubicBezTo>
                    <a:cubicBezTo>
                      <a:pt x="3313" y="42"/>
                      <a:pt x="3059" y="37"/>
                      <a:pt x="2800" y="37"/>
                    </a:cubicBezTo>
                    <a:cubicBezTo>
                      <a:pt x="1828" y="37"/>
                      <a:pt x="789" y="115"/>
                      <a:pt x="113" y="856"/>
                    </a:cubicBezTo>
                    <a:cubicBezTo>
                      <a:pt x="0" y="969"/>
                      <a:pt x="100" y="1132"/>
                      <a:pt x="228" y="1132"/>
                    </a:cubicBezTo>
                    <a:cubicBezTo>
                      <a:pt x="266" y="1132"/>
                      <a:pt x="305" y="1118"/>
                      <a:pt x="343" y="1085"/>
                    </a:cubicBezTo>
                    <a:cubicBezTo>
                      <a:pt x="781" y="710"/>
                      <a:pt x="1386" y="647"/>
                      <a:pt x="1949" y="626"/>
                    </a:cubicBezTo>
                    <a:cubicBezTo>
                      <a:pt x="2056" y="623"/>
                      <a:pt x="2163" y="621"/>
                      <a:pt x="2270" y="621"/>
                    </a:cubicBezTo>
                    <a:cubicBezTo>
                      <a:pt x="2747" y="621"/>
                      <a:pt x="3224" y="655"/>
                      <a:pt x="3701" y="689"/>
                    </a:cubicBezTo>
                    <a:cubicBezTo>
                      <a:pt x="5161" y="731"/>
                      <a:pt x="6621" y="793"/>
                      <a:pt x="8102" y="856"/>
                    </a:cubicBezTo>
                    <a:cubicBezTo>
                      <a:pt x="11168" y="981"/>
                      <a:pt x="14213" y="1085"/>
                      <a:pt x="17279" y="1210"/>
                    </a:cubicBezTo>
                    <a:cubicBezTo>
                      <a:pt x="18030" y="1231"/>
                      <a:pt x="18802" y="1252"/>
                      <a:pt x="19553" y="1273"/>
                    </a:cubicBezTo>
                    <a:lnTo>
                      <a:pt x="20617" y="1273"/>
                    </a:lnTo>
                    <a:cubicBezTo>
                      <a:pt x="21013" y="1273"/>
                      <a:pt x="21472" y="1273"/>
                      <a:pt x="21597" y="793"/>
                    </a:cubicBezTo>
                    <a:cubicBezTo>
                      <a:pt x="21639" y="480"/>
                      <a:pt x="21451" y="168"/>
                      <a:pt x="21117" y="84"/>
                    </a:cubicBezTo>
                    <a:cubicBezTo>
                      <a:pt x="20973" y="42"/>
                      <a:pt x="20809" y="30"/>
                      <a:pt x="20639" y="30"/>
                    </a:cubicBezTo>
                    <a:cubicBezTo>
                      <a:pt x="20441" y="30"/>
                      <a:pt x="20235" y="46"/>
                      <a:pt x="20047" y="46"/>
                    </a:cubicBezTo>
                    <a:cubicBezTo>
                      <a:pt x="19999" y="46"/>
                      <a:pt x="19953" y="45"/>
                      <a:pt x="19907" y="42"/>
                    </a:cubicBezTo>
                    <a:cubicBezTo>
                      <a:pt x="19157" y="42"/>
                      <a:pt x="18385" y="22"/>
                      <a:pt x="17634" y="22"/>
                    </a:cubicBezTo>
                    <a:lnTo>
                      <a:pt x="8477" y="1"/>
                    </a:lnTo>
                    <a:close/>
                  </a:path>
                </a:pathLst>
              </a:custGeom>
              <a:solidFill>
                <a:srgbClr val="EFC0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2" name="Google Shape;2742;p31"/>
              <p:cNvSpPr/>
              <p:nvPr/>
            </p:nvSpPr>
            <p:spPr>
              <a:xfrm>
                <a:off x="1265875" y="3547875"/>
                <a:ext cx="59475" cy="26625"/>
              </a:xfrm>
              <a:custGeom>
                <a:avLst/>
                <a:gdLst/>
                <a:ahLst/>
                <a:cxnLst/>
                <a:rect l="l" t="t" r="r" b="b"/>
                <a:pathLst>
                  <a:path w="2379" h="1065" extrusionOk="0">
                    <a:moveTo>
                      <a:pt x="1857" y="0"/>
                    </a:moveTo>
                    <a:cubicBezTo>
                      <a:pt x="1732" y="0"/>
                      <a:pt x="1606" y="0"/>
                      <a:pt x="1481" y="21"/>
                    </a:cubicBezTo>
                    <a:lnTo>
                      <a:pt x="1148" y="63"/>
                    </a:lnTo>
                    <a:cubicBezTo>
                      <a:pt x="981" y="63"/>
                      <a:pt x="835" y="84"/>
                      <a:pt x="689" y="105"/>
                    </a:cubicBezTo>
                    <a:cubicBezTo>
                      <a:pt x="543" y="146"/>
                      <a:pt x="418" y="209"/>
                      <a:pt x="292" y="271"/>
                    </a:cubicBezTo>
                    <a:cubicBezTo>
                      <a:pt x="0" y="459"/>
                      <a:pt x="63" y="876"/>
                      <a:pt x="397" y="981"/>
                    </a:cubicBezTo>
                    <a:cubicBezTo>
                      <a:pt x="522" y="1022"/>
                      <a:pt x="668" y="1064"/>
                      <a:pt x="814" y="1064"/>
                    </a:cubicBezTo>
                    <a:cubicBezTo>
                      <a:pt x="939" y="1064"/>
                      <a:pt x="1043" y="1064"/>
                      <a:pt x="1168" y="1043"/>
                    </a:cubicBezTo>
                    <a:lnTo>
                      <a:pt x="1523" y="1022"/>
                    </a:lnTo>
                    <a:cubicBezTo>
                      <a:pt x="1669" y="1022"/>
                      <a:pt x="1836" y="1001"/>
                      <a:pt x="1982" y="960"/>
                    </a:cubicBezTo>
                    <a:cubicBezTo>
                      <a:pt x="2211" y="897"/>
                      <a:pt x="2378" y="668"/>
                      <a:pt x="2337" y="417"/>
                    </a:cubicBezTo>
                    <a:cubicBezTo>
                      <a:pt x="2295" y="188"/>
                      <a:pt x="2086" y="0"/>
                      <a:pt x="1857" y="0"/>
                    </a:cubicBezTo>
                    <a:close/>
                  </a:path>
                </a:pathLst>
              </a:custGeom>
              <a:solidFill>
                <a:srgbClr val="EFC0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3" name="Google Shape;2743;p31"/>
              <p:cNvSpPr/>
              <p:nvPr/>
            </p:nvSpPr>
            <p:spPr>
              <a:xfrm>
                <a:off x="700804" y="3724050"/>
                <a:ext cx="74225" cy="236075"/>
              </a:xfrm>
              <a:custGeom>
                <a:avLst/>
                <a:gdLst/>
                <a:ahLst/>
                <a:cxnLst/>
                <a:rect l="l" t="t" r="r" b="b"/>
                <a:pathLst>
                  <a:path w="2969" h="9443" extrusionOk="0">
                    <a:moveTo>
                      <a:pt x="2240" y="1"/>
                    </a:moveTo>
                    <a:cubicBezTo>
                      <a:pt x="2159" y="1"/>
                      <a:pt x="2078" y="21"/>
                      <a:pt x="2003" y="66"/>
                    </a:cubicBezTo>
                    <a:cubicBezTo>
                      <a:pt x="1293" y="483"/>
                      <a:pt x="772" y="1317"/>
                      <a:pt x="480" y="2068"/>
                    </a:cubicBezTo>
                    <a:cubicBezTo>
                      <a:pt x="188" y="2819"/>
                      <a:pt x="21" y="3632"/>
                      <a:pt x="21" y="4467"/>
                    </a:cubicBezTo>
                    <a:cubicBezTo>
                      <a:pt x="0" y="5301"/>
                      <a:pt x="125" y="6135"/>
                      <a:pt x="355" y="6949"/>
                    </a:cubicBezTo>
                    <a:cubicBezTo>
                      <a:pt x="584" y="7762"/>
                      <a:pt x="960" y="8555"/>
                      <a:pt x="1502" y="9222"/>
                    </a:cubicBezTo>
                    <a:cubicBezTo>
                      <a:pt x="1638" y="9369"/>
                      <a:pt x="1822" y="9442"/>
                      <a:pt x="2009" y="9442"/>
                    </a:cubicBezTo>
                    <a:cubicBezTo>
                      <a:pt x="2168" y="9442"/>
                      <a:pt x="2328" y="9390"/>
                      <a:pt x="2462" y="9285"/>
                    </a:cubicBezTo>
                    <a:cubicBezTo>
                      <a:pt x="2754" y="9055"/>
                      <a:pt x="2837" y="8638"/>
                      <a:pt x="2670" y="8325"/>
                    </a:cubicBezTo>
                    <a:cubicBezTo>
                      <a:pt x="2503" y="8012"/>
                      <a:pt x="2316" y="7741"/>
                      <a:pt x="2169" y="7428"/>
                    </a:cubicBezTo>
                    <a:cubicBezTo>
                      <a:pt x="2044" y="7136"/>
                      <a:pt x="1919" y="6844"/>
                      <a:pt x="1836" y="6532"/>
                    </a:cubicBezTo>
                    <a:cubicBezTo>
                      <a:pt x="1627" y="5885"/>
                      <a:pt x="1502" y="5197"/>
                      <a:pt x="1460" y="4508"/>
                    </a:cubicBezTo>
                    <a:cubicBezTo>
                      <a:pt x="1419" y="3862"/>
                      <a:pt x="1502" y="3194"/>
                      <a:pt x="1690" y="2548"/>
                    </a:cubicBezTo>
                    <a:cubicBezTo>
                      <a:pt x="1773" y="2235"/>
                      <a:pt x="1919" y="1943"/>
                      <a:pt x="2065" y="1651"/>
                    </a:cubicBezTo>
                    <a:cubicBezTo>
                      <a:pt x="2253" y="1338"/>
                      <a:pt x="2503" y="1088"/>
                      <a:pt x="2712" y="775"/>
                    </a:cubicBezTo>
                    <a:cubicBezTo>
                      <a:pt x="2968" y="416"/>
                      <a:pt x="2608" y="1"/>
                      <a:pt x="22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4" name="Google Shape;2744;p31"/>
              <p:cNvSpPr/>
              <p:nvPr/>
            </p:nvSpPr>
            <p:spPr>
              <a:xfrm>
                <a:off x="714200" y="3528050"/>
                <a:ext cx="733675" cy="83450"/>
              </a:xfrm>
              <a:custGeom>
                <a:avLst/>
                <a:gdLst/>
                <a:ahLst/>
                <a:cxnLst/>
                <a:rect l="l" t="t" r="r" b="b"/>
                <a:pathLst>
                  <a:path w="29347" h="3338" extrusionOk="0">
                    <a:moveTo>
                      <a:pt x="12327" y="1"/>
                    </a:moveTo>
                    <a:lnTo>
                      <a:pt x="10950" y="42"/>
                    </a:lnTo>
                    <a:cubicBezTo>
                      <a:pt x="4651" y="230"/>
                      <a:pt x="0" y="856"/>
                      <a:pt x="0" y="1669"/>
                    </a:cubicBezTo>
                    <a:cubicBezTo>
                      <a:pt x="0" y="2483"/>
                      <a:pt x="5048" y="3150"/>
                      <a:pt x="11743" y="3317"/>
                    </a:cubicBezTo>
                    <a:lnTo>
                      <a:pt x="12828" y="3338"/>
                    </a:lnTo>
                    <a:lnTo>
                      <a:pt x="15852" y="3338"/>
                    </a:lnTo>
                    <a:cubicBezTo>
                      <a:pt x="16186" y="3338"/>
                      <a:pt x="16519" y="3317"/>
                      <a:pt x="16853" y="3317"/>
                    </a:cubicBezTo>
                    <a:lnTo>
                      <a:pt x="17437" y="3317"/>
                    </a:lnTo>
                    <a:cubicBezTo>
                      <a:pt x="24216" y="3171"/>
                      <a:pt x="29347" y="2483"/>
                      <a:pt x="29347" y="1669"/>
                    </a:cubicBezTo>
                    <a:cubicBezTo>
                      <a:pt x="29347" y="856"/>
                      <a:pt x="24299" y="188"/>
                      <a:pt x="17625" y="22"/>
                    </a:cubicBezTo>
                    <a:cubicBezTo>
                      <a:pt x="17395" y="22"/>
                      <a:pt x="17187" y="1"/>
                      <a:pt x="1697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5" name="Google Shape;2745;p31"/>
              <p:cNvSpPr/>
              <p:nvPr/>
            </p:nvSpPr>
            <p:spPr>
              <a:xfrm>
                <a:off x="749350" y="3631275"/>
                <a:ext cx="657175" cy="43125"/>
              </a:xfrm>
              <a:custGeom>
                <a:avLst/>
                <a:gdLst/>
                <a:ahLst/>
                <a:cxnLst/>
                <a:rect l="l" t="t" r="r" b="b"/>
                <a:pathLst>
                  <a:path w="26287" h="1725" extrusionOk="0">
                    <a:moveTo>
                      <a:pt x="26083" y="1"/>
                    </a:moveTo>
                    <a:cubicBezTo>
                      <a:pt x="26077" y="1"/>
                      <a:pt x="26070" y="1"/>
                      <a:pt x="26064" y="2"/>
                    </a:cubicBezTo>
                    <a:cubicBezTo>
                      <a:pt x="25229" y="43"/>
                      <a:pt x="24416" y="210"/>
                      <a:pt x="23582" y="356"/>
                    </a:cubicBezTo>
                    <a:cubicBezTo>
                      <a:pt x="22768" y="481"/>
                      <a:pt x="21934" y="586"/>
                      <a:pt x="21099" y="690"/>
                    </a:cubicBezTo>
                    <a:cubicBezTo>
                      <a:pt x="19410" y="898"/>
                      <a:pt x="17741" y="1044"/>
                      <a:pt x="16052" y="1149"/>
                    </a:cubicBezTo>
                    <a:cubicBezTo>
                      <a:pt x="14417" y="1240"/>
                      <a:pt x="12777" y="1287"/>
                      <a:pt x="11137" y="1287"/>
                    </a:cubicBezTo>
                    <a:cubicBezTo>
                      <a:pt x="9409" y="1287"/>
                      <a:pt x="7680" y="1235"/>
                      <a:pt x="5957" y="1128"/>
                    </a:cubicBezTo>
                    <a:cubicBezTo>
                      <a:pt x="4080" y="1003"/>
                      <a:pt x="2182" y="815"/>
                      <a:pt x="388" y="168"/>
                    </a:cubicBezTo>
                    <a:cubicBezTo>
                      <a:pt x="358" y="158"/>
                      <a:pt x="331" y="153"/>
                      <a:pt x="305" y="153"/>
                    </a:cubicBezTo>
                    <a:cubicBezTo>
                      <a:pt x="75" y="153"/>
                      <a:pt x="0" y="533"/>
                      <a:pt x="263" y="627"/>
                    </a:cubicBezTo>
                    <a:lnTo>
                      <a:pt x="242" y="627"/>
                    </a:lnTo>
                    <a:cubicBezTo>
                      <a:pt x="1848" y="1149"/>
                      <a:pt x="3537" y="1441"/>
                      <a:pt x="5227" y="1524"/>
                    </a:cubicBezTo>
                    <a:cubicBezTo>
                      <a:pt x="6895" y="1628"/>
                      <a:pt x="8564" y="1691"/>
                      <a:pt x="10233" y="1712"/>
                    </a:cubicBezTo>
                    <a:cubicBezTo>
                      <a:pt x="10705" y="1720"/>
                      <a:pt x="11177" y="1725"/>
                      <a:pt x="11650" y="1725"/>
                    </a:cubicBezTo>
                    <a:cubicBezTo>
                      <a:pt x="14598" y="1725"/>
                      <a:pt x="17546" y="1559"/>
                      <a:pt x="20495" y="1253"/>
                    </a:cubicBezTo>
                    <a:cubicBezTo>
                      <a:pt x="21412" y="1149"/>
                      <a:pt x="22309" y="1044"/>
                      <a:pt x="23227" y="919"/>
                    </a:cubicBezTo>
                    <a:cubicBezTo>
                      <a:pt x="24207" y="815"/>
                      <a:pt x="25167" y="627"/>
                      <a:pt x="26105" y="356"/>
                    </a:cubicBezTo>
                    <a:cubicBezTo>
                      <a:pt x="26287" y="296"/>
                      <a:pt x="26273" y="1"/>
                      <a:pt x="260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6" name="Google Shape;2746;p31"/>
              <p:cNvSpPr/>
              <p:nvPr/>
            </p:nvSpPr>
            <p:spPr>
              <a:xfrm>
                <a:off x="1096400" y="2074550"/>
                <a:ext cx="486525" cy="542050"/>
              </a:xfrm>
              <a:custGeom>
                <a:avLst/>
                <a:gdLst/>
                <a:ahLst/>
                <a:cxnLst/>
                <a:rect l="l" t="t" r="r" b="b"/>
                <a:pathLst>
                  <a:path w="19461" h="21682" extrusionOk="0">
                    <a:moveTo>
                      <a:pt x="15156" y="0"/>
                    </a:moveTo>
                    <a:cubicBezTo>
                      <a:pt x="14416" y="0"/>
                      <a:pt x="13668" y="124"/>
                      <a:pt x="12953" y="303"/>
                    </a:cubicBezTo>
                    <a:cubicBezTo>
                      <a:pt x="8511" y="1429"/>
                      <a:pt x="4902" y="4892"/>
                      <a:pt x="2817" y="8980"/>
                    </a:cubicBezTo>
                    <a:cubicBezTo>
                      <a:pt x="1732" y="11128"/>
                      <a:pt x="939" y="13422"/>
                      <a:pt x="480" y="15800"/>
                    </a:cubicBezTo>
                    <a:cubicBezTo>
                      <a:pt x="335" y="16487"/>
                      <a:pt x="355" y="21452"/>
                      <a:pt x="3" y="21680"/>
                    </a:cubicBezTo>
                    <a:lnTo>
                      <a:pt x="3" y="21680"/>
                    </a:lnTo>
                    <a:cubicBezTo>
                      <a:pt x="1921" y="20493"/>
                      <a:pt x="3985" y="20305"/>
                      <a:pt x="6029" y="19492"/>
                    </a:cubicBezTo>
                    <a:cubicBezTo>
                      <a:pt x="8573" y="18532"/>
                      <a:pt x="10930" y="17177"/>
                      <a:pt x="13037" y="15466"/>
                    </a:cubicBezTo>
                    <a:cubicBezTo>
                      <a:pt x="16353" y="12692"/>
                      <a:pt x="18835" y="8750"/>
                      <a:pt x="19377" y="4454"/>
                    </a:cubicBezTo>
                    <a:cubicBezTo>
                      <a:pt x="19461" y="3932"/>
                      <a:pt x="19461" y="3432"/>
                      <a:pt x="19377" y="2910"/>
                    </a:cubicBezTo>
                    <a:cubicBezTo>
                      <a:pt x="19127" y="1638"/>
                      <a:pt x="18043" y="637"/>
                      <a:pt x="16791" y="240"/>
                    </a:cubicBezTo>
                    <a:cubicBezTo>
                      <a:pt x="16263" y="70"/>
                      <a:pt x="15712" y="0"/>
                      <a:pt x="15156" y="0"/>
                    </a:cubicBezTo>
                    <a:close/>
                    <a:moveTo>
                      <a:pt x="3" y="21680"/>
                    </a:moveTo>
                    <a:lnTo>
                      <a:pt x="3" y="21680"/>
                    </a:lnTo>
                    <a:cubicBezTo>
                      <a:pt x="2" y="21681"/>
                      <a:pt x="1" y="21681"/>
                      <a:pt x="1" y="21682"/>
                    </a:cubicBezTo>
                    <a:cubicBezTo>
                      <a:pt x="1" y="21681"/>
                      <a:pt x="2" y="21681"/>
                      <a:pt x="3" y="2168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7" name="Google Shape;2747;p31"/>
              <p:cNvSpPr/>
              <p:nvPr/>
            </p:nvSpPr>
            <p:spPr>
              <a:xfrm>
                <a:off x="229775" y="2449725"/>
                <a:ext cx="699800" cy="368125"/>
              </a:xfrm>
              <a:custGeom>
                <a:avLst/>
                <a:gdLst/>
                <a:ahLst/>
                <a:cxnLst/>
                <a:rect l="l" t="t" r="r" b="b"/>
                <a:pathLst>
                  <a:path w="27992" h="14725" extrusionOk="0">
                    <a:moveTo>
                      <a:pt x="7679" y="1"/>
                    </a:moveTo>
                    <a:cubicBezTo>
                      <a:pt x="7050" y="1"/>
                      <a:pt x="6422" y="54"/>
                      <a:pt x="5799" y="167"/>
                    </a:cubicBezTo>
                    <a:cubicBezTo>
                      <a:pt x="3525" y="564"/>
                      <a:pt x="1252" y="1982"/>
                      <a:pt x="605" y="4193"/>
                    </a:cubicBezTo>
                    <a:cubicBezTo>
                      <a:pt x="0" y="6258"/>
                      <a:pt x="960" y="8531"/>
                      <a:pt x="2503" y="10012"/>
                    </a:cubicBezTo>
                    <a:cubicBezTo>
                      <a:pt x="4047" y="11493"/>
                      <a:pt x="6091" y="12327"/>
                      <a:pt x="8135" y="13016"/>
                    </a:cubicBezTo>
                    <a:cubicBezTo>
                      <a:pt x="11222" y="14058"/>
                      <a:pt x="14642" y="14392"/>
                      <a:pt x="17875" y="14601"/>
                    </a:cubicBezTo>
                    <a:cubicBezTo>
                      <a:pt x="19097" y="14688"/>
                      <a:pt x="20308" y="14725"/>
                      <a:pt x="21517" y="14725"/>
                    </a:cubicBezTo>
                    <a:cubicBezTo>
                      <a:pt x="22041" y="14725"/>
                      <a:pt x="22566" y="14718"/>
                      <a:pt x="23090" y="14705"/>
                    </a:cubicBezTo>
                    <a:cubicBezTo>
                      <a:pt x="23522" y="14688"/>
                      <a:pt x="26492" y="14269"/>
                      <a:pt x="27590" y="14269"/>
                    </a:cubicBezTo>
                    <a:cubicBezTo>
                      <a:pt x="27816" y="14269"/>
                      <a:pt x="27963" y="14287"/>
                      <a:pt x="27991" y="14330"/>
                    </a:cubicBezTo>
                    <a:cubicBezTo>
                      <a:pt x="26302" y="11764"/>
                      <a:pt x="24091" y="9845"/>
                      <a:pt x="21880" y="7718"/>
                    </a:cubicBezTo>
                    <a:cubicBezTo>
                      <a:pt x="19648" y="5549"/>
                      <a:pt x="17291" y="3442"/>
                      <a:pt x="14538" y="1919"/>
                    </a:cubicBezTo>
                    <a:cubicBezTo>
                      <a:pt x="12442" y="764"/>
                      <a:pt x="10060" y="1"/>
                      <a:pt x="76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8" name="Google Shape;2748;p31"/>
              <p:cNvSpPr/>
              <p:nvPr/>
            </p:nvSpPr>
            <p:spPr>
              <a:xfrm>
                <a:off x="1159500" y="2583400"/>
                <a:ext cx="645050" cy="442075"/>
              </a:xfrm>
              <a:custGeom>
                <a:avLst/>
                <a:gdLst/>
                <a:ahLst/>
                <a:cxnLst/>
                <a:rect l="l" t="t" r="r" b="b"/>
                <a:pathLst>
                  <a:path w="25802" h="17683" extrusionOk="0">
                    <a:moveTo>
                      <a:pt x="18524" y="0"/>
                    </a:moveTo>
                    <a:cubicBezTo>
                      <a:pt x="14916" y="0"/>
                      <a:pt x="11301" y="1644"/>
                      <a:pt x="8552" y="4060"/>
                    </a:cubicBezTo>
                    <a:cubicBezTo>
                      <a:pt x="6863" y="5583"/>
                      <a:pt x="5382" y="7335"/>
                      <a:pt x="4172" y="9254"/>
                    </a:cubicBezTo>
                    <a:cubicBezTo>
                      <a:pt x="2858" y="11339"/>
                      <a:pt x="1440" y="13342"/>
                      <a:pt x="0" y="15344"/>
                    </a:cubicBezTo>
                    <a:cubicBezTo>
                      <a:pt x="2211" y="15886"/>
                      <a:pt x="4276" y="16721"/>
                      <a:pt x="6446" y="17242"/>
                    </a:cubicBezTo>
                    <a:cubicBezTo>
                      <a:pt x="7666" y="17536"/>
                      <a:pt x="8916" y="17683"/>
                      <a:pt x="10168" y="17683"/>
                    </a:cubicBezTo>
                    <a:cubicBezTo>
                      <a:pt x="11227" y="17683"/>
                      <a:pt x="12287" y="17578"/>
                      <a:pt x="13329" y="17367"/>
                    </a:cubicBezTo>
                    <a:cubicBezTo>
                      <a:pt x="17354" y="16512"/>
                      <a:pt x="21004" y="14072"/>
                      <a:pt x="23486" y="10776"/>
                    </a:cubicBezTo>
                    <a:cubicBezTo>
                      <a:pt x="24446" y="9504"/>
                      <a:pt x="25238" y="8107"/>
                      <a:pt x="25509" y="6542"/>
                    </a:cubicBezTo>
                    <a:cubicBezTo>
                      <a:pt x="25801" y="4999"/>
                      <a:pt x="25489" y="3288"/>
                      <a:pt x="24446" y="2100"/>
                    </a:cubicBezTo>
                    <a:cubicBezTo>
                      <a:pt x="23632" y="1161"/>
                      <a:pt x="22443" y="640"/>
                      <a:pt x="21234" y="327"/>
                    </a:cubicBezTo>
                    <a:cubicBezTo>
                      <a:pt x="20340" y="104"/>
                      <a:pt x="19432" y="0"/>
                      <a:pt x="185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9" name="Google Shape;2749;p31"/>
              <p:cNvSpPr/>
              <p:nvPr/>
            </p:nvSpPr>
            <p:spPr>
              <a:xfrm>
                <a:off x="785750" y="2075125"/>
                <a:ext cx="303900" cy="1536375"/>
              </a:xfrm>
              <a:custGeom>
                <a:avLst/>
                <a:gdLst/>
                <a:ahLst/>
                <a:cxnLst/>
                <a:rect l="l" t="t" r="r" b="b"/>
                <a:pathLst>
                  <a:path w="12156" h="61455" extrusionOk="0">
                    <a:moveTo>
                      <a:pt x="290" y="0"/>
                    </a:moveTo>
                    <a:cubicBezTo>
                      <a:pt x="143" y="0"/>
                      <a:pt x="0" y="151"/>
                      <a:pt x="100" y="322"/>
                    </a:cubicBezTo>
                    <a:cubicBezTo>
                      <a:pt x="1789" y="3367"/>
                      <a:pt x="3208" y="6579"/>
                      <a:pt x="4918" y="9624"/>
                    </a:cubicBezTo>
                    <a:cubicBezTo>
                      <a:pt x="6503" y="12440"/>
                      <a:pt x="8193" y="15130"/>
                      <a:pt x="9277" y="18176"/>
                    </a:cubicBezTo>
                    <a:cubicBezTo>
                      <a:pt x="10341" y="21263"/>
                      <a:pt x="10988" y="24495"/>
                      <a:pt x="11154" y="27749"/>
                    </a:cubicBezTo>
                    <a:cubicBezTo>
                      <a:pt x="11551" y="34027"/>
                      <a:pt x="10487" y="40305"/>
                      <a:pt x="10153" y="46563"/>
                    </a:cubicBezTo>
                    <a:cubicBezTo>
                      <a:pt x="9966" y="49733"/>
                      <a:pt x="9903" y="52924"/>
                      <a:pt x="10195" y="56115"/>
                    </a:cubicBezTo>
                    <a:cubicBezTo>
                      <a:pt x="10258" y="56762"/>
                      <a:pt x="10320" y="57429"/>
                      <a:pt x="10404" y="58118"/>
                    </a:cubicBezTo>
                    <a:cubicBezTo>
                      <a:pt x="10529" y="59244"/>
                      <a:pt x="10716" y="60349"/>
                      <a:pt x="10967" y="61455"/>
                    </a:cubicBezTo>
                    <a:lnTo>
                      <a:pt x="11947" y="61455"/>
                    </a:lnTo>
                    <a:cubicBezTo>
                      <a:pt x="11759" y="60349"/>
                      <a:pt x="11572" y="59223"/>
                      <a:pt x="11405" y="58118"/>
                    </a:cubicBezTo>
                    <a:cubicBezTo>
                      <a:pt x="11217" y="56783"/>
                      <a:pt x="11092" y="55427"/>
                      <a:pt x="11029" y="54071"/>
                    </a:cubicBezTo>
                    <a:cubicBezTo>
                      <a:pt x="10946" y="50880"/>
                      <a:pt x="11092" y="47689"/>
                      <a:pt x="11321" y="44498"/>
                    </a:cubicBezTo>
                    <a:cubicBezTo>
                      <a:pt x="11759" y="38178"/>
                      <a:pt x="12156" y="31775"/>
                      <a:pt x="11467" y="25455"/>
                    </a:cubicBezTo>
                    <a:cubicBezTo>
                      <a:pt x="11134" y="22493"/>
                      <a:pt x="10570" y="19531"/>
                      <a:pt x="9486" y="16757"/>
                    </a:cubicBezTo>
                    <a:cubicBezTo>
                      <a:pt x="8443" y="14108"/>
                      <a:pt x="6962" y="11731"/>
                      <a:pt x="5502" y="9290"/>
                    </a:cubicBezTo>
                    <a:cubicBezTo>
                      <a:pt x="3729" y="6287"/>
                      <a:pt x="2332" y="3054"/>
                      <a:pt x="475" y="113"/>
                    </a:cubicBezTo>
                    <a:cubicBezTo>
                      <a:pt x="429" y="33"/>
                      <a:pt x="359" y="0"/>
                      <a:pt x="2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0" name="Google Shape;2750;p31"/>
              <p:cNvSpPr/>
              <p:nvPr/>
            </p:nvSpPr>
            <p:spPr>
              <a:xfrm>
                <a:off x="1160550" y="2302450"/>
                <a:ext cx="20875" cy="217850"/>
              </a:xfrm>
              <a:custGeom>
                <a:avLst/>
                <a:gdLst/>
                <a:ahLst/>
                <a:cxnLst/>
                <a:rect l="l" t="t" r="r" b="b"/>
                <a:pathLst>
                  <a:path w="835" h="8714" extrusionOk="0">
                    <a:moveTo>
                      <a:pt x="684" y="0"/>
                    </a:moveTo>
                    <a:cubicBezTo>
                      <a:pt x="675" y="0"/>
                      <a:pt x="668" y="3"/>
                      <a:pt x="668" y="10"/>
                    </a:cubicBezTo>
                    <a:cubicBezTo>
                      <a:pt x="188" y="1178"/>
                      <a:pt x="292" y="2450"/>
                      <a:pt x="376" y="3660"/>
                    </a:cubicBezTo>
                    <a:cubicBezTo>
                      <a:pt x="417" y="4244"/>
                      <a:pt x="459" y="4828"/>
                      <a:pt x="522" y="5412"/>
                    </a:cubicBezTo>
                    <a:cubicBezTo>
                      <a:pt x="584" y="5954"/>
                      <a:pt x="584" y="6496"/>
                      <a:pt x="543" y="7039"/>
                    </a:cubicBezTo>
                    <a:cubicBezTo>
                      <a:pt x="480" y="7623"/>
                      <a:pt x="292" y="8186"/>
                      <a:pt x="0" y="8686"/>
                    </a:cubicBezTo>
                    <a:cubicBezTo>
                      <a:pt x="0" y="8686"/>
                      <a:pt x="40" y="8713"/>
                      <a:pt x="67" y="8713"/>
                    </a:cubicBezTo>
                    <a:cubicBezTo>
                      <a:pt x="74" y="8713"/>
                      <a:pt x="79" y="8711"/>
                      <a:pt x="84" y="8707"/>
                    </a:cubicBezTo>
                    <a:cubicBezTo>
                      <a:pt x="835" y="7935"/>
                      <a:pt x="793" y="6684"/>
                      <a:pt x="730" y="5683"/>
                    </a:cubicBezTo>
                    <a:cubicBezTo>
                      <a:pt x="626" y="4494"/>
                      <a:pt x="501" y="3284"/>
                      <a:pt x="501" y="2095"/>
                    </a:cubicBezTo>
                    <a:cubicBezTo>
                      <a:pt x="480" y="1386"/>
                      <a:pt x="563" y="698"/>
                      <a:pt x="730" y="10"/>
                    </a:cubicBezTo>
                    <a:cubicBezTo>
                      <a:pt x="730" y="10"/>
                      <a:pt x="702" y="0"/>
                      <a:pt x="6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1" name="Google Shape;2751;p31"/>
              <p:cNvSpPr/>
              <p:nvPr/>
            </p:nvSpPr>
            <p:spPr>
              <a:xfrm>
                <a:off x="1234575" y="2150425"/>
                <a:ext cx="53750" cy="252925"/>
              </a:xfrm>
              <a:custGeom>
                <a:avLst/>
                <a:gdLst/>
                <a:ahLst/>
                <a:cxnLst/>
                <a:rect l="l" t="t" r="r" b="b"/>
                <a:pathLst>
                  <a:path w="2150" h="10117" extrusionOk="0">
                    <a:moveTo>
                      <a:pt x="2066" y="0"/>
                    </a:moveTo>
                    <a:cubicBezTo>
                      <a:pt x="1023" y="647"/>
                      <a:pt x="648" y="1919"/>
                      <a:pt x="585" y="3087"/>
                    </a:cubicBezTo>
                    <a:cubicBezTo>
                      <a:pt x="502" y="4568"/>
                      <a:pt x="960" y="5965"/>
                      <a:pt x="1232" y="7405"/>
                    </a:cubicBezTo>
                    <a:cubicBezTo>
                      <a:pt x="1419" y="8302"/>
                      <a:pt x="1440" y="9219"/>
                      <a:pt x="1294" y="10116"/>
                    </a:cubicBezTo>
                    <a:lnTo>
                      <a:pt x="1378" y="10116"/>
                    </a:lnTo>
                    <a:cubicBezTo>
                      <a:pt x="1982" y="7238"/>
                      <a:pt x="1" y="4422"/>
                      <a:pt x="1023" y="1585"/>
                    </a:cubicBezTo>
                    <a:cubicBezTo>
                      <a:pt x="1232" y="960"/>
                      <a:pt x="1628" y="417"/>
                      <a:pt x="21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2" name="Google Shape;2752;p31"/>
              <p:cNvSpPr/>
              <p:nvPr/>
            </p:nvSpPr>
            <p:spPr>
              <a:xfrm>
                <a:off x="1337300" y="2096625"/>
                <a:ext cx="75650" cy="229550"/>
              </a:xfrm>
              <a:custGeom>
                <a:avLst/>
                <a:gdLst/>
                <a:ahLst/>
                <a:cxnLst/>
                <a:rect l="l" t="t" r="r" b="b"/>
                <a:pathLst>
                  <a:path w="3026" h="9182" extrusionOk="0">
                    <a:moveTo>
                      <a:pt x="3022" y="1"/>
                    </a:moveTo>
                    <a:cubicBezTo>
                      <a:pt x="3019" y="1"/>
                      <a:pt x="3012" y="5"/>
                      <a:pt x="3003" y="11"/>
                    </a:cubicBezTo>
                    <a:lnTo>
                      <a:pt x="3003" y="11"/>
                    </a:lnTo>
                    <a:cubicBezTo>
                      <a:pt x="3010" y="8"/>
                      <a:pt x="3018" y="6"/>
                      <a:pt x="3025" y="4"/>
                    </a:cubicBezTo>
                    <a:cubicBezTo>
                      <a:pt x="3025" y="2"/>
                      <a:pt x="3024" y="1"/>
                      <a:pt x="3022" y="1"/>
                    </a:cubicBezTo>
                    <a:close/>
                    <a:moveTo>
                      <a:pt x="3003" y="11"/>
                    </a:moveTo>
                    <a:lnTo>
                      <a:pt x="3003" y="11"/>
                    </a:lnTo>
                    <a:cubicBezTo>
                      <a:pt x="1911" y="352"/>
                      <a:pt x="1229" y="1388"/>
                      <a:pt x="877" y="2423"/>
                    </a:cubicBezTo>
                    <a:cubicBezTo>
                      <a:pt x="439" y="3779"/>
                      <a:pt x="585" y="5197"/>
                      <a:pt x="543" y="6616"/>
                    </a:cubicBezTo>
                    <a:cubicBezTo>
                      <a:pt x="543" y="7492"/>
                      <a:pt x="356" y="8368"/>
                      <a:pt x="1" y="9181"/>
                    </a:cubicBezTo>
                    <a:cubicBezTo>
                      <a:pt x="1" y="9181"/>
                      <a:pt x="22" y="9181"/>
                      <a:pt x="43" y="9140"/>
                    </a:cubicBezTo>
                    <a:cubicBezTo>
                      <a:pt x="731" y="7825"/>
                      <a:pt x="668" y="6345"/>
                      <a:pt x="689" y="4926"/>
                    </a:cubicBezTo>
                    <a:cubicBezTo>
                      <a:pt x="689" y="3717"/>
                      <a:pt x="814" y="2486"/>
                      <a:pt x="1419" y="1401"/>
                    </a:cubicBezTo>
                    <a:cubicBezTo>
                      <a:pt x="1732" y="797"/>
                      <a:pt x="2274" y="317"/>
                      <a:pt x="2921" y="66"/>
                    </a:cubicBezTo>
                    <a:cubicBezTo>
                      <a:pt x="2935" y="66"/>
                      <a:pt x="2977" y="29"/>
                      <a:pt x="3003" y="1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3" name="Google Shape;2753;p31"/>
              <p:cNvSpPr/>
              <p:nvPr/>
            </p:nvSpPr>
            <p:spPr>
              <a:xfrm>
                <a:off x="1356075" y="2107075"/>
                <a:ext cx="129350" cy="204500"/>
              </a:xfrm>
              <a:custGeom>
                <a:avLst/>
                <a:gdLst/>
                <a:ahLst/>
                <a:cxnLst/>
                <a:rect l="l" t="t" r="r" b="b"/>
                <a:pathLst>
                  <a:path w="5174" h="8180" extrusionOk="0">
                    <a:moveTo>
                      <a:pt x="5038" y="1"/>
                    </a:moveTo>
                    <a:cubicBezTo>
                      <a:pt x="5034" y="1"/>
                      <a:pt x="5031" y="1"/>
                      <a:pt x="5028" y="3"/>
                    </a:cubicBezTo>
                    <a:cubicBezTo>
                      <a:pt x="4882" y="45"/>
                      <a:pt x="4756" y="87"/>
                      <a:pt x="4610" y="149"/>
                    </a:cubicBezTo>
                    <a:cubicBezTo>
                      <a:pt x="4485" y="212"/>
                      <a:pt x="4339" y="295"/>
                      <a:pt x="4214" y="379"/>
                    </a:cubicBezTo>
                    <a:cubicBezTo>
                      <a:pt x="3985" y="525"/>
                      <a:pt x="3776" y="712"/>
                      <a:pt x="3567" y="921"/>
                    </a:cubicBezTo>
                    <a:cubicBezTo>
                      <a:pt x="3150" y="1338"/>
                      <a:pt x="2796" y="1818"/>
                      <a:pt x="2525" y="2360"/>
                    </a:cubicBezTo>
                    <a:cubicBezTo>
                      <a:pt x="2253" y="2902"/>
                      <a:pt x="2003" y="3465"/>
                      <a:pt x="1815" y="4070"/>
                    </a:cubicBezTo>
                    <a:cubicBezTo>
                      <a:pt x="1565" y="4717"/>
                      <a:pt x="1315" y="5363"/>
                      <a:pt x="1023" y="6010"/>
                    </a:cubicBezTo>
                    <a:cubicBezTo>
                      <a:pt x="877" y="6365"/>
                      <a:pt x="710" y="6719"/>
                      <a:pt x="543" y="7053"/>
                    </a:cubicBezTo>
                    <a:cubicBezTo>
                      <a:pt x="376" y="7407"/>
                      <a:pt x="189" y="7783"/>
                      <a:pt x="1" y="8117"/>
                    </a:cubicBezTo>
                    <a:cubicBezTo>
                      <a:pt x="1" y="8117"/>
                      <a:pt x="63" y="8179"/>
                      <a:pt x="84" y="8179"/>
                    </a:cubicBezTo>
                    <a:lnTo>
                      <a:pt x="105" y="8179"/>
                    </a:lnTo>
                    <a:cubicBezTo>
                      <a:pt x="293" y="7908"/>
                      <a:pt x="501" y="7616"/>
                      <a:pt x="668" y="7303"/>
                    </a:cubicBezTo>
                    <a:cubicBezTo>
                      <a:pt x="835" y="7011"/>
                      <a:pt x="981" y="6698"/>
                      <a:pt x="1127" y="6385"/>
                    </a:cubicBezTo>
                    <a:cubicBezTo>
                      <a:pt x="1419" y="5739"/>
                      <a:pt x="1669" y="5092"/>
                      <a:pt x="1920" y="4446"/>
                    </a:cubicBezTo>
                    <a:cubicBezTo>
                      <a:pt x="2358" y="3299"/>
                      <a:pt x="2775" y="2131"/>
                      <a:pt x="3630" y="1213"/>
                    </a:cubicBezTo>
                    <a:cubicBezTo>
                      <a:pt x="3839" y="983"/>
                      <a:pt x="4068" y="775"/>
                      <a:pt x="4318" y="587"/>
                    </a:cubicBezTo>
                    <a:cubicBezTo>
                      <a:pt x="4464" y="504"/>
                      <a:pt x="4590" y="420"/>
                      <a:pt x="4736" y="337"/>
                    </a:cubicBezTo>
                    <a:cubicBezTo>
                      <a:pt x="4882" y="253"/>
                      <a:pt x="5028" y="170"/>
                      <a:pt x="5174" y="107"/>
                    </a:cubicBezTo>
                    <a:cubicBezTo>
                      <a:pt x="5174" y="107"/>
                      <a:pt x="5085" y="1"/>
                      <a:pt x="503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4" name="Google Shape;2754;p31"/>
              <p:cNvSpPr/>
              <p:nvPr/>
            </p:nvSpPr>
            <p:spPr>
              <a:xfrm>
                <a:off x="1291950" y="2292550"/>
                <a:ext cx="239375" cy="96700"/>
              </a:xfrm>
              <a:custGeom>
                <a:avLst/>
                <a:gdLst/>
                <a:ahLst/>
                <a:cxnLst/>
                <a:rect l="l" t="t" r="r" b="b"/>
                <a:pathLst>
                  <a:path w="9575" h="3868" extrusionOk="0">
                    <a:moveTo>
                      <a:pt x="1" y="3846"/>
                    </a:moveTo>
                    <a:cubicBezTo>
                      <a:pt x="1" y="3846"/>
                      <a:pt x="1" y="3847"/>
                      <a:pt x="0" y="3847"/>
                    </a:cubicBezTo>
                    <a:cubicBezTo>
                      <a:pt x="1" y="3847"/>
                      <a:pt x="1" y="3847"/>
                      <a:pt x="1" y="3846"/>
                    </a:cubicBezTo>
                    <a:close/>
                    <a:moveTo>
                      <a:pt x="9435" y="0"/>
                    </a:moveTo>
                    <a:cubicBezTo>
                      <a:pt x="9407" y="0"/>
                      <a:pt x="9386" y="2"/>
                      <a:pt x="9386" y="9"/>
                    </a:cubicBezTo>
                    <a:cubicBezTo>
                      <a:pt x="9157" y="593"/>
                      <a:pt x="8761" y="1094"/>
                      <a:pt x="8239" y="1469"/>
                    </a:cubicBezTo>
                    <a:cubicBezTo>
                      <a:pt x="7697" y="1845"/>
                      <a:pt x="7092" y="2116"/>
                      <a:pt x="6445" y="2262"/>
                    </a:cubicBezTo>
                    <a:cubicBezTo>
                      <a:pt x="5048" y="2617"/>
                      <a:pt x="3567" y="2512"/>
                      <a:pt x="2170" y="2804"/>
                    </a:cubicBezTo>
                    <a:cubicBezTo>
                      <a:pt x="1357" y="2950"/>
                      <a:pt x="606" y="3304"/>
                      <a:pt x="1" y="3846"/>
                    </a:cubicBezTo>
                    <a:lnTo>
                      <a:pt x="1" y="3846"/>
                    </a:lnTo>
                    <a:cubicBezTo>
                      <a:pt x="4" y="3844"/>
                      <a:pt x="9" y="3843"/>
                      <a:pt x="14" y="3843"/>
                    </a:cubicBezTo>
                    <a:cubicBezTo>
                      <a:pt x="35" y="3843"/>
                      <a:pt x="72" y="3862"/>
                      <a:pt x="99" y="3862"/>
                    </a:cubicBezTo>
                    <a:cubicBezTo>
                      <a:pt x="104" y="3862"/>
                      <a:pt x="109" y="3861"/>
                      <a:pt x="114" y="3859"/>
                    </a:cubicBezTo>
                    <a:lnTo>
                      <a:pt x="114" y="3859"/>
                    </a:lnTo>
                    <a:lnTo>
                      <a:pt x="105" y="3868"/>
                    </a:lnTo>
                    <a:cubicBezTo>
                      <a:pt x="109" y="3864"/>
                      <a:pt x="114" y="3860"/>
                      <a:pt x="118" y="3856"/>
                    </a:cubicBezTo>
                    <a:lnTo>
                      <a:pt x="118" y="3856"/>
                    </a:lnTo>
                    <a:cubicBezTo>
                      <a:pt x="119" y="3856"/>
                      <a:pt x="120" y="3855"/>
                      <a:pt x="120" y="3854"/>
                    </a:cubicBezTo>
                    <a:lnTo>
                      <a:pt x="120" y="3854"/>
                    </a:lnTo>
                    <a:cubicBezTo>
                      <a:pt x="1287" y="2845"/>
                      <a:pt x="2906" y="2699"/>
                      <a:pt x="4380" y="2575"/>
                    </a:cubicBezTo>
                    <a:cubicBezTo>
                      <a:pt x="5715" y="2471"/>
                      <a:pt x="7113" y="2345"/>
                      <a:pt x="8302" y="1615"/>
                    </a:cubicBezTo>
                    <a:cubicBezTo>
                      <a:pt x="8886" y="1261"/>
                      <a:pt x="9428" y="698"/>
                      <a:pt x="9574" y="9"/>
                    </a:cubicBezTo>
                    <a:cubicBezTo>
                      <a:pt x="9574" y="9"/>
                      <a:pt x="9491" y="0"/>
                      <a:pt x="943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5" name="Google Shape;2755;p31"/>
              <p:cNvSpPr/>
              <p:nvPr/>
            </p:nvSpPr>
            <p:spPr>
              <a:xfrm>
                <a:off x="1213725" y="2455925"/>
                <a:ext cx="203400" cy="20975"/>
              </a:xfrm>
              <a:custGeom>
                <a:avLst/>
                <a:gdLst/>
                <a:ahLst/>
                <a:cxnLst/>
                <a:rect l="l" t="t" r="r" b="b"/>
                <a:pathLst>
                  <a:path w="8136" h="839" extrusionOk="0">
                    <a:moveTo>
                      <a:pt x="7953" y="1"/>
                    </a:moveTo>
                    <a:cubicBezTo>
                      <a:pt x="7951" y="1"/>
                      <a:pt x="7949" y="1"/>
                      <a:pt x="7947" y="3"/>
                    </a:cubicBezTo>
                    <a:cubicBezTo>
                      <a:pt x="7359" y="507"/>
                      <a:pt x="6720" y="675"/>
                      <a:pt x="6054" y="675"/>
                    </a:cubicBezTo>
                    <a:cubicBezTo>
                      <a:pt x="4737" y="675"/>
                      <a:pt x="3319" y="17"/>
                      <a:pt x="2003" y="3"/>
                    </a:cubicBezTo>
                    <a:cubicBezTo>
                      <a:pt x="1336" y="44"/>
                      <a:pt x="668" y="128"/>
                      <a:pt x="1" y="253"/>
                    </a:cubicBezTo>
                    <a:cubicBezTo>
                      <a:pt x="22" y="253"/>
                      <a:pt x="63" y="316"/>
                      <a:pt x="84" y="316"/>
                    </a:cubicBezTo>
                    <a:cubicBezTo>
                      <a:pt x="689" y="232"/>
                      <a:pt x="1315" y="170"/>
                      <a:pt x="1940" y="149"/>
                    </a:cubicBezTo>
                    <a:cubicBezTo>
                      <a:pt x="2524" y="149"/>
                      <a:pt x="3108" y="211"/>
                      <a:pt x="3692" y="357"/>
                    </a:cubicBezTo>
                    <a:cubicBezTo>
                      <a:pt x="4514" y="563"/>
                      <a:pt x="5350" y="838"/>
                      <a:pt x="6200" y="838"/>
                    </a:cubicBezTo>
                    <a:cubicBezTo>
                      <a:pt x="6385" y="838"/>
                      <a:pt x="6572" y="825"/>
                      <a:pt x="6759" y="795"/>
                    </a:cubicBezTo>
                    <a:cubicBezTo>
                      <a:pt x="7280" y="754"/>
                      <a:pt x="7781" y="524"/>
                      <a:pt x="8135" y="128"/>
                    </a:cubicBezTo>
                    <a:cubicBezTo>
                      <a:pt x="8135" y="128"/>
                      <a:pt x="7990" y="1"/>
                      <a:pt x="795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6" name="Google Shape;2756;p31"/>
              <p:cNvSpPr/>
              <p:nvPr/>
            </p:nvSpPr>
            <p:spPr>
              <a:xfrm>
                <a:off x="1155775" y="2519025"/>
                <a:ext cx="116900" cy="16750"/>
              </a:xfrm>
              <a:custGeom>
                <a:avLst/>
                <a:gdLst/>
                <a:ahLst/>
                <a:cxnLst/>
                <a:rect l="l" t="t" r="r" b="b"/>
                <a:pathLst>
                  <a:path w="4676" h="670" extrusionOk="0">
                    <a:moveTo>
                      <a:pt x="2216" y="0"/>
                    </a:moveTo>
                    <a:cubicBezTo>
                      <a:pt x="1497" y="0"/>
                      <a:pt x="765" y="128"/>
                      <a:pt x="87" y="399"/>
                    </a:cubicBezTo>
                    <a:cubicBezTo>
                      <a:pt x="68" y="399"/>
                      <a:pt x="0" y="465"/>
                      <a:pt x="15" y="465"/>
                    </a:cubicBezTo>
                    <a:cubicBezTo>
                      <a:pt x="17" y="465"/>
                      <a:pt x="20" y="464"/>
                      <a:pt x="24" y="461"/>
                    </a:cubicBezTo>
                    <a:cubicBezTo>
                      <a:pt x="668" y="247"/>
                      <a:pt x="1327" y="140"/>
                      <a:pt x="1988" y="140"/>
                    </a:cubicBezTo>
                    <a:cubicBezTo>
                      <a:pt x="2098" y="140"/>
                      <a:pt x="2208" y="143"/>
                      <a:pt x="2319" y="148"/>
                    </a:cubicBezTo>
                    <a:cubicBezTo>
                      <a:pt x="2673" y="169"/>
                      <a:pt x="3049" y="211"/>
                      <a:pt x="3403" y="315"/>
                    </a:cubicBezTo>
                    <a:cubicBezTo>
                      <a:pt x="3591" y="357"/>
                      <a:pt x="3779" y="399"/>
                      <a:pt x="3946" y="461"/>
                    </a:cubicBezTo>
                    <a:cubicBezTo>
                      <a:pt x="4133" y="545"/>
                      <a:pt x="4321" y="607"/>
                      <a:pt x="4509" y="670"/>
                    </a:cubicBezTo>
                    <a:cubicBezTo>
                      <a:pt x="4550" y="670"/>
                      <a:pt x="4676" y="587"/>
                      <a:pt x="4634" y="566"/>
                    </a:cubicBezTo>
                    <a:cubicBezTo>
                      <a:pt x="4488" y="461"/>
                      <a:pt x="4321" y="378"/>
                      <a:pt x="4133" y="315"/>
                    </a:cubicBezTo>
                    <a:cubicBezTo>
                      <a:pt x="3966" y="253"/>
                      <a:pt x="3779" y="211"/>
                      <a:pt x="3570" y="169"/>
                    </a:cubicBezTo>
                    <a:cubicBezTo>
                      <a:pt x="3195" y="65"/>
                      <a:pt x="2798" y="2"/>
                      <a:pt x="2381" y="2"/>
                    </a:cubicBezTo>
                    <a:cubicBezTo>
                      <a:pt x="2326" y="1"/>
                      <a:pt x="2271" y="0"/>
                      <a:pt x="22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7" name="Google Shape;2757;p31"/>
              <p:cNvSpPr/>
              <p:nvPr/>
            </p:nvSpPr>
            <p:spPr>
              <a:xfrm>
                <a:off x="1369650" y="2226025"/>
                <a:ext cx="141325" cy="67300"/>
              </a:xfrm>
              <a:custGeom>
                <a:avLst/>
                <a:gdLst/>
                <a:ahLst/>
                <a:cxnLst/>
                <a:rect l="l" t="t" r="r" b="b"/>
                <a:pathLst>
                  <a:path w="5653" h="2692" extrusionOk="0">
                    <a:moveTo>
                      <a:pt x="5590" y="1"/>
                    </a:moveTo>
                    <a:cubicBezTo>
                      <a:pt x="4797" y="63"/>
                      <a:pt x="4026" y="230"/>
                      <a:pt x="3275" y="522"/>
                    </a:cubicBezTo>
                    <a:cubicBezTo>
                      <a:pt x="2461" y="835"/>
                      <a:pt x="1690" y="1231"/>
                      <a:pt x="1001" y="1753"/>
                    </a:cubicBezTo>
                    <a:cubicBezTo>
                      <a:pt x="626" y="2024"/>
                      <a:pt x="292" y="2337"/>
                      <a:pt x="0" y="2691"/>
                    </a:cubicBezTo>
                    <a:lnTo>
                      <a:pt x="146" y="2691"/>
                    </a:lnTo>
                    <a:lnTo>
                      <a:pt x="146" y="2670"/>
                    </a:lnTo>
                    <a:cubicBezTo>
                      <a:pt x="855" y="1940"/>
                      <a:pt x="1690" y="1335"/>
                      <a:pt x="2628" y="897"/>
                    </a:cubicBezTo>
                    <a:cubicBezTo>
                      <a:pt x="3546" y="439"/>
                      <a:pt x="4547" y="147"/>
                      <a:pt x="5590" y="21"/>
                    </a:cubicBezTo>
                    <a:cubicBezTo>
                      <a:pt x="5611" y="21"/>
                      <a:pt x="5653" y="1"/>
                      <a:pt x="559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8" name="Google Shape;2758;p31"/>
              <p:cNvSpPr/>
              <p:nvPr/>
            </p:nvSpPr>
            <p:spPr>
              <a:xfrm>
                <a:off x="1060375" y="2265975"/>
                <a:ext cx="323025" cy="417200"/>
              </a:xfrm>
              <a:custGeom>
                <a:avLst/>
                <a:gdLst/>
                <a:ahLst/>
                <a:cxnLst/>
                <a:rect l="l" t="t" r="r" b="b"/>
                <a:pathLst>
                  <a:path w="12921" h="16688" extrusionOk="0">
                    <a:moveTo>
                      <a:pt x="12741" y="1"/>
                    </a:moveTo>
                    <a:cubicBezTo>
                      <a:pt x="12695" y="1"/>
                      <a:pt x="12650" y="22"/>
                      <a:pt x="12621" y="71"/>
                    </a:cubicBezTo>
                    <a:cubicBezTo>
                      <a:pt x="12058" y="1239"/>
                      <a:pt x="11328" y="2324"/>
                      <a:pt x="10452" y="3283"/>
                    </a:cubicBezTo>
                    <a:cubicBezTo>
                      <a:pt x="9576" y="4222"/>
                      <a:pt x="8638" y="5077"/>
                      <a:pt x="7678" y="5953"/>
                    </a:cubicBezTo>
                    <a:cubicBezTo>
                      <a:pt x="5613" y="7851"/>
                      <a:pt x="3819" y="9999"/>
                      <a:pt x="2318" y="12356"/>
                    </a:cubicBezTo>
                    <a:cubicBezTo>
                      <a:pt x="1483" y="13733"/>
                      <a:pt x="733" y="15130"/>
                      <a:pt x="44" y="16569"/>
                    </a:cubicBezTo>
                    <a:cubicBezTo>
                      <a:pt x="0" y="16628"/>
                      <a:pt x="60" y="16687"/>
                      <a:pt x="114" y="16687"/>
                    </a:cubicBezTo>
                    <a:cubicBezTo>
                      <a:pt x="136" y="16687"/>
                      <a:pt x="157" y="16677"/>
                      <a:pt x="169" y="16653"/>
                    </a:cubicBezTo>
                    <a:cubicBezTo>
                      <a:pt x="774" y="15360"/>
                      <a:pt x="1504" y="14129"/>
                      <a:pt x="2318" y="12940"/>
                    </a:cubicBezTo>
                    <a:cubicBezTo>
                      <a:pt x="3110" y="11731"/>
                      <a:pt x="3986" y="10583"/>
                      <a:pt x="4925" y="9478"/>
                    </a:cubicBezTo>
                    <a:cubicBezTo>
                      <a:pt x="5822" y="8414"/>
                      <a:pt x="6781" y="7392"/>
                      <a:pt x="7803" y="6433"/>
                    </a:cubicBezTo>
                    <a:cubicBezTo>
                      <a:pt x="8763" y="5557"/>
                      <a:pt x="9743" y="4702"/>
                      <a:pt x="10619" y="3763"/>
                    </a:cubicBezTo>
                    <a:cubicBezTo>
                      <a:pt x="11579" y="2762"/>
                      <a:pt x="12559" y="1552"/>
                      <a:pt x="12893" y="175"/>
                    </a:cubicBezTo>
                    <a:cubicBezTo>
                      <a:pt x="12920" y="79"/>
                      <a:pt x="12829" y="1"/>
                      <a:pt x="127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9" name="Google Shape;2759;p31"/>
              <p:cNvSpPr/>
              <p:nvPr/>
            </p:nvSpPr>
            <p:spPr>
              <a:xfrm>
                <a:off x="1053350" y="2679325"/>
                <a:ext cx="647275" cy="421000"/>
              </a:xfrm>
              <a:custGeom>
                <a:avLst/>
                <a:gdLst/>
                <a:ahLst/>
                <a:cxnLst/>
                <a:rect l="l" t="t" r="r" b="b"/>
                <a:pathLst>
                  <a:path w="25891" h="16840" extrusionOk="0">
                    <a:moveTo>
                      <a:pt x="25775" y="1"/>
                    </a:moveTo>
                    <a:cubicBezTo>
                      <a:pt x="25751" y="1"/>
                      <a:pt x="25727" y="11"/>
                      <a:pt x="25709" y="35"/>
                    </a:cubicBezTo>
                    <a:cubicBezTo>
                      <a:pt x="24770" y="1600"/>
                      <a:pt x="23185" y="2538"/>
                      <a:pt x="21558" y="3289"/>
                    </a:cubicBezTo>
                    <a:cubicBezTo>
                      <a:pt x="20599" y="3727"/>
                      <a:pt x="19598" y="4144"/>
                      <a:pt x="18617" y="4582"/>
                    </a:cubicBezTo>
                    <a:lnTo>
                      <a:pt x="15405" y="5980"/>
                    </a:lnTo>
                    <a:lnTo>
                      <a:pt x="8939" y="8796"/>
                    </a:lnTo>
                    <a:cubicBezTo>
                      <a:pt x="7021" y="9630"/>
                      <a:pt x="5081" y="10485"/>
                      <a:pt x="3412" y="11778"/>
                    </a:cubicBezTo>
                    <a:cubicBezTo>
                      <a:pt x="1973" y="12905"/>
                      <a:pt x="742" y="14385"/>
                      <a:pt x="158" y="16137"/>
                    </a:cubicBezTo>
                    <a:cubicBezTo>
                      <a:pt x="96" y="16346"/>
                      <a:pt x="33" y="16575"/>
                      <a:pt x="12" y="16805"/>
                    </a:cubicBezTo>
                    <a:cubicBezTo>
                      <a:pt x="0" y="16829"/>
                      <a:pt x="17" y="16839"/>
                      <a:pt x="32" y="16839"/>
                    </a:cubicBezTo>
                    <a:cubicBezTo>
                      <a:pt x="43" y="16839"/>
                      <a:pt x="54" y="16834"/>
                      <a:pt x="54" y="16826"/>
                    </a:cubicBezTo>
                    <a:cubicBezTo>
                      <a:pt x="304" y="15929"/>
                      <a:pt x="722" y="15074"/>
                      <a:pt x="1243" y="14302"/>
                    </a:cubicBezTo>
                    <a:cubicBezTo>
                      <a:pt x="1785" y="13551"/>
                      <a:pt x="2432" y="12863"/>
                      <a:pt x="3162" y="12258"/>
                    </a:cubicBezTo>
                    <a:cubicBezTo>
                      <a:pt x="4789" y="10944"/>
                      <a:pt x="6729" y="10047"/>
                      <a:pt x="8647" y="9213"/>
                    </a:cubicBezTo>
                    <a:cubicBezTo>
                      <a:pt x="10775" y="8295"/>
                      <a:pt x="12902" y="7356"/>
                      <a:pt x="15030" y="6439"/>
                    </a:cubicBezTo>
                    <a:cubicBezTo>
                      <a:pt x="17116" y="5542"/>
                      <a:pt x="19201" y="4645"/>
                      <a:pt x="21287" y="3727"/>
                    </a:cubicBezTo>
                    <a:cubicBezTo>
                      <a:pt x="22872" y="3018"/>
                      <a:pt x="24541" y="2163"/>
                      <a:pt x="25542" y="703"/>
                    </a:cubicBezTo>
                    <a:cubicBezTo>
                      <a:pt x="25667" y="515"/>
                      <a:pt x="25772" y="327"/>
                      <a:pt x="25876" y="119"/>
                    </a:cubicBezTo>
                    <a:cubicBezTo>
                      <a:pt x="25891" y="60"/>
                      <a:pt x="25832" y="1"/>
                      <a:pt x="257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0" name="Google Shape;2760;p31"/>
              <p:cNvSpPr/>
              <p:nvPr/>
            </p:nvSpPr>
            <p:spPr>
              <a:xfrm>
                <a:off x="286375" y="2552900"/>
                <a:ext cx="783300" cy="399950"/>
              </a:xfrm>
              <a:custGeom>
                <a:avLst/>
                <a:gdLst/>
                <a:ahLst/>
                <a:cxnLst/>
                <a:rect l="l" t="t" r="r" b="b"/>
                <a:pathLst>
                  <a:path w="31332" h="15998" extrusionOk="0">
                    <a:moveTo>
                      <a:pt x="4173" y="1"/>
                    </a:moveTo>
                    <a:cubicBezTo>
                      <a:pt x="3147" y="1"/>
                      <a:pt x="2122" y="125"/>
                      <a:pt x="1115" y="358"/>
                    </a:cubicBezTo>
                    <a:cubicBezTo>
                      <a:pt x="802" y="441"/>
                      <a:pt x="489" y="525"/>
                      <a:pt x="156" y="608"/>
                    </a:cubicBezTo>
                    <a:cubicBezTo>
                      <a:pt x="1" y="647"/>
                      <a:pt x="44" y="884"/>
                      <a:pt x="201" y="884"/>
                    </a:cubicBezTo>
                    <a:cubicBezTo>
                      <a:pt x="213" y="884"/>
                      <a:pt x="226" y="882"/>
                      <a:pt x="239" y="879"/>
                    </a:cubicBezTo>
                    <a:cubicBezTo>
                      <a:pt x="1366" y="546"/>
                      <a:pt x="2513" y="337"/>
                      <a:pt x="3702" y="295"/>
                    </a:cubicBezTo>
                    <a:cubicBezTo>
                      <a:pt x="3868" y="288"/>
                      <a:pt x="4036" y="285"/>
                      <a:pt x="4204" y="285"/>
                    </a:cubicBezTo>
                    <a:cubicBezTo>
                      <a:pt x="5043" y="285"/>
                      <a:pt x="5892" y="372"/>
                      <a:pt x="6726" y="546"/>
                    </a:cubicBezTo>
                    <a:cubicBezTo>
                      <a:pt x="7831" y="796"/>
                      <a:pt x="8916" y="1109"/>
                      <a:pt x="9959" y="1505"/>
                    </a:cubicBezTo>
                    <a:cubicBezTo>
                      <a:pt x="11148" y="1901"/>
                      <a:pt x="12316" y="2339"/>
                      <a:pt x="13442" y="2861"/>
                    </a:cubicBezTo>
                    <a:cubicBezTo>
                      <a:pt x="15695" y="3883"/>
                      <a:pt x="17864" y="5092"/>
                      <a:pt x="19950" y="6448"/>
                    </a:cubicBezTo>
                    <a:cubicBezTo>
                      <a:pt x="21952" y="7741"/>
                      <a:pt x="23934" y="9055"/>
                      <a:pt x="25832" y="10495"/>
                    </a:cubicBezTo>
                    <a:cubicBezTo>
                      <a:pt x="27646" y="11892"/>
                      <a:pt x="29398" y="13477"/>
                      <a:pt x="30754" y="15333"/>
                    </a:cubicBezTo>
                    <a:cubicBezTo>
                      <a:pt x="30921" y="15563"/>
                      <a:pt x="31088" y="15771"/>
                      <a:pt x="31255" y="15980"/>
                    </a:cubicBezTo>
                    <a:cubicBezTo>
                      <a:pt x="31261" y="15992"/>
                      <a:pt x="31270" y="15997"/>
                      <a:pt x="31280" y="15997"/>
                    </a:cubicBezTo>
                    <a:cubicBezTo>
                      <a:pt x="31305" y="15997"/>
                      <a:pt x="31332" y="15968"/>
                      <a:pt x="31317" y="15938"/>
                    </a:cubicBezTo>
                    <a:cubicBezTo>
                      <a:pt x="31025" y="15438"/>
                      <a:pt x="30712" y="14958"/>
                      <a:pt x="30337" y="14520"/>
                    </a:cubicBezTo>
                    <a:cubicBezTo>
                      <a:pt x="29982" y="14061"/>
                      <a:pt x="29607" y="13623"/>
                      <a:pt x="29210" y="13206"/>
                    </a:cubicBezTo>
                    <a:cubicBezTo>
                      <a:pt x="28397" y="12372"/>
                      <a:pt x="27542" y="11600"/>
                      <a:pt x="26624" y="10870"/>
                    </a:cubicBezTo>
                    <a:cubicBezTo>
                      <a:pt x="24747" y="9389"/>
                      <a:pt x="22807" y="8013"/>
                      <a:pt x="20784" y="6719"/>
                    </a:cubicBezTo>
                    <a:cubicBezTo>
                      <a:pt x="18719" y="5343"/>
                      <a:pt x="16550" y="4091"/>
                      <a:pt x="14297" y="2986"/>
                    </a:cubicBezTo>
                    <a:cubicBezTo>
                      <a:pt x="13171" y="2444"/>
                      <a:pt x="12024" y="1964"/>
                      <a:pt x="10856" y="1547"/>
                    </a:cubicBezTo>
                    <a:cubicBezTo>
                      <a:pt x="9729" y="1150"/>
                      <a:pt x="8603" y="754"/>
                      <a:pt x="7456" y="462"/>
                    </a:cubicBezTo>
                    <a:cubicBezTo>
                      <a:pt x="6455" y="191"/>
                      <a:pt x="5433" y="45"/>
                      <a:pt x="4411" y="3"/>
                    </a:cubicBezTo>
                    <a:cubicBezTo>
                      <a:pt x="4331" y="2"/>
                      <a:pt x="4252" y="1"/>
                      <a:pt x="41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1" name="Google Shape;2761;p31"/>
              <p:cNvSpPr/>
              <p:nvPr/>
            </p:nvSpPr>
            <p:spPr>
              <a:xfrm>
                <a:off x="312675" y="3194300"/>
                <a:ext cx="738925" cy="219450"/>
              </a:xfrm>
              <a:custGeom>
                <a:avLst/>
                <a:gdLst/>
                <a:ahLst/>
                <a:cxnLst/>
                <a:rect l="l" t="t" r="r" b="b"/>
                <a:pathLst>
                  <a:path w="29557" h="8778" extrusionOk="0">
                    <a:moveTo>
                      <a:pt x="9031" y="0"/>
                    </a:moveTo>
                    <a:cubicBezTo>
                      <a:pt x="8315" y="0"/>
                      <a:pt x="7599" y="28"/>
                      <a:pt x="6884" y="85"/>
                    </a:cubicBezTo>
                    <a:cubicBezTo>
                      <a:pt x="5799" y="169"/>
                      <a:pt x="4735" y="336"/>
                      <a:pt x="3672" y="565"/>
                    </a:cubicBezTo>
                    <a:cubicBezTo>
                      <a:pt x="2608" y="795"/>
                      <a:pt x="1586" y="1212"/>
                      <a:pt x="668" y="1817"/>
                    </a:cubicBezTo>
                    <a:cubicBezTo>
                      <a:pt x="564" y="1879"/>
                      <a:pt x="439" y="1963"/>
                      <a:pt x="334" y="2046"/>
                    </a:cubicBezTo>
                    <a:cubicBezTo>
                      <a:pt x="230" y="2150"/>
                      <a:pt x="147" y="2255"/>
                      <a:pt x="63" y="2380"/>
                    </a:cubicBezTo>
                    <a:cubicBezTo>
                      <a:pt x="1" y="2484"/>
                      <a:pt x="22" y="2588"/>
                      <a:pt x="105" y="2672"/>
                    </a:cubicBezTo>
                    <a:cubicBezTo>
                      <a:pt x="142" y="2721"/>
                      <a:pt x="200" y="2741"/>
                      <a:pt x="258" y="2741"/>
                    </a:cubicBezTo>
                    <a:cubicBezTo>
                      <a:pt x="300" y="2741"/>
                      <a:pt x="342" y="2731"/>
                      <a:pt x="376" y="2713"/>
                    </a:cubicBezTo>
                    <a:cubicBezTo>
                      <a:pt x="501" y="2672"/>
                      <a:pt x="626" y="2609"/>
                      <a:pt x="731" y="2547"/>
                    </a:cubicBezTo>
                    <a:cubicBezTo>
                      <a:pt x="856" y="2484"/>
                      <a:pt x="981" y="2401"/>
                      <a:pt x="1106" y="2317"/>
                    </a:cubicBezTo>
                    <a:cubicBezTo>
                      <a:pt x="1336" y="2192"/>
                      <a:pt x="1544" y="2067"/>
                      <a:pt x="1794" y="1963"/>
                    </a:cubicBezTo>
                    <a:cubicBezTo>
                      <a:pt x="2253" y="1733"/>
                      <a:pt x="2733" y="1545"/>
                      <a:pt x="3234" y="1399"/>
                    </a:cubicBezTo>
                    <a:cubicBezTo>
                      <a:pt x="4256" y="1107"/>
                      <a:pt x="5278" y="899"/>
                      <a:pt x="6341" y="795"/>
                    </a:cubicBezTo>
                    <a:cubicBezTo>
                      <a:pt x="7353" y="680"/>
                      <a:pt x="8370" y="622"/>
                      <a:pt x="9387" y="622"/>
                    </a:cubicBezTo>
                    <a:cubicBezTo>
                      <a:pt x="10403" y="622"/>
                      <a:pt x="11420" y="680"/>
                      <a:pt x="12432" y="795"/>
                    </a:cubicBezTo>
                    <a:cubicBezTo>
                      <a:pt x="14434" y="1024"/>
                      <a:pt x="16395" y="1483"/>
                      <a:pt x="18314" y="2129"/>
                    </a:cubicBezTo>
                    <a:cubicBezTo>
                      <a:pt x="20233" y="2776"/>
                      <a:pt x="22089" y="3631"/>
                      <a:pt x="23841" y="4674"/>
                    </a:cubicBezTo>
                    <a:cubicBezTo>
                      <a:pt x="24717" y="5175"/>
                      <a:pt x="25572" y="5759"/>
                      <a:pt x="26386" y="6363"/>
                    </a:cubicBezTo>
                    <a:cubicBezTo>
                      <a:pt x="27220" y="6968"/>
                      <a:pt x="27971" y="7636"/>
                      <a:pt x="28784" y="8262"/>
                    </a:cubicBezTo>
                    <a:cubicBezTo>
                      <a:pt x="28972" y="8428"/>
                      <a:pt x="29181" y="8574"/>
                      <a:pt x="29368" y="8741"/>
                    </a:cubicBezTo>
                    <a:cubicBezTo>
                      <a:pt x="29389" y="8767"/>
                      <a:pt x="29412" y="8777"/>
                      <a:pt x="29434" y="8777"/>
                    </a:cubicBezTo>
                    <a:cubicBezTo>
                      <a:pt x="29501" y="8777"/>
                      <a:pt x="29556" y="8679"/>
                      <a:pt x="29493" y="8616"/>
                    </a:cubicBezTo>
                    <a:cubicBezTo>
                      <a:pt x="29139" y="8241"/>
                      <a:pt x="28805" y="7844"/>
                      <a:pt x="28451" y="7469"/>
                    </a:cubicBezTo>
                    <a:cubicBezTo>
                      <a:pt x="28075" y="7114"/>
                      <a:pt x="27658" y="6781"/>
                      <a:pt x="27262" y="6468"/>
                    </a:cubicBezTo>
                    <a:cubicBezTo>
                      <a:pt x="26448" y="5800"/>
                      <a:pt x="25614" y="5195"/>
                      <a:pt x="24738" y="4632"/>
                    </a:cubicBezTo>
                    <a:cubicBezTo>
                      <a:pt x="21213" y="2380"/>
                      <a:pt x="17271" y="899"/>
                      <a:pt x="13141" y="294"/>
                    </a:cubicBezTo>
                    <a:cubicBezTo>
                      <a:pt x="11771" y="102"/>
                      <a:pt x="10401" y="0"/>
                      <a:pt x="90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2" name="Google Shape;2762;p31"/>
              <p:cNvSpPr/>
              <p:nvPr/>
            </p:nvSpPr>
            <p:spPr>
              <a:xfrm>
                <a:off x="1042700" y="3243875"/>
                <a:ext cx="584025" cy="238725"/>
              </a:xfrm>
              <a:custGeom>
                <a:avLst/>
                <a:gdLst/>
                <a:ahLst/>
                <a:cxnLst/>
                <a:rect l="l" t="t" r="r" b="b"/>
                <a:pathLst>
                  <a:path w="23361" h="9549" extrusionOk="0">
                    <a:moveTo>
                      <a:pt x="21776" y="0"/>
                    </a:moveTo>
                    <a:cubicBezTo>
                      <a:pt x="21296" y="21"/>
                      <a:pt x="20837" y="42"/>
                      <a:pt x="20378" y="63"/>
                    </a:cubicBezTo>
                    <a:cubicBezTo>
                      <a:pt x="19461" y="105"/>
                      <a:pt x="18543" y="167"/>
                      <a:pt x="17625" y="251"/>
                    </a:cubicBezTo>
                    <a:cubicBezTo>
                      <a:pt x="15790" y="418"/>
                      <a:pt x="13954" y="689"/>
                      <a:pt x="12140" y="1085"/>
                    </a:cubicBezTo>
                    <a:cubicBezTo>
                      <a:pt x="10346" y="1440"/>
                      <a:pt x="8573" y="1982"/>
                      <a:pt x="6883" y="2670"/>
                    </a:cubicBezTo>
                    <a:cubicBezTo>
                      <a:pt x="5298" y="3275"/>
                      <a:pt x="3817" y="4109"/>
                      <a:pt x="2482" y="5131"/>
                    </a:cubicBezTo>
                    <a:cubicBezTo>
                      <a:pt x="1794" y="5674"/>
                      <a:pt x="1231" y="6320"/>
                      <a:pt x="772" y="7050"/>
                    </a:cubicBezTo>
                    <a:cubicBezTo>
                      <a:pt x="272" y="7739"/>
                      <a:pt x="21" y="8573"/>
                      <a:pt x="0" y="9428"/>
                    </a:cubicBezTo>
                    <a:cubicBezTo>
                      <a:pt x="0" y="9506"/>
                      <a:pt x="60" y="9548"/>
                      <a:pt x="119" y="9548"/>
                    </a:cubicBezTo>
                    <a:cubicBezTo>
                      <a:pt x="170" y="9548"/>
                      <a:pt x="220" y="9517"/>
                      <a:pt x="230" y="9449"/>
                    </a:cubicBezTo>
                    <a:cubicBezTo>
                      <a:pt x="397" y="8740"/>
                      <a:pt x="668" y="8051"/>
                      <a:pt x="1043" y="7426"/>
                    </a:cubicBezTo>
                    <a:cubicBezTo>
                      <a:pt x="1460" y="6800"/>
                      <a:pt x="1961" y="6258"/>
                      <a:pt x="2524" y="5799"/>
                    </a:cubicBezTo>
                    <a:cubicBezTo>
                      <a:pt x="3776" y="4818"/>
                      <a:pt x="5173" y="4026"/>
                      <a:pt x="6675" y="3463"/>
                    </a:cubicBezTo>
                    <a:cubicBezTo>
                      <a:pt x="9991" y="2086"/>
                      <a:pt x="13537" y="1356"/>
                      <a:pt x="17104" y="981"/>
                    </a:cubicBezTo>
                    <a:cubicBezTo>
                      <a:pt x="18126" y="897"/>
                      <a:pt x="19127" y="814"/>
                      <a:pt x="20128" y="751"/>
                    </a:cubicBezTo>
                    <a:cubicBezTo>
                      <a:pt x="20649" y="730"/>
                      <a:pt x="21171" y="689"/>
                      <a:pt x="21671" y="668"/>
                    </a:cubicBezTo>
                    <a:cubicBezTo>
                      <a:pt x="21943" y="668"/>
                      <a:pt x="22193" y="647"/>
                      <a:pt x="22443" y="626"/>
                    </a:cubicBezTo>
                    <a:cubicBezTo>
                      <a:pt x="22568" y="626"/>
                      <a:pt x="22694" y="605"/>
                      <a:pt x="22819" y="605"/>
                    </a:cubicBezTo>
                    <a:cubicBezTo>
                      <a:pt x="22944" y="564"/>
                      <a:pt x="23090" y="522"/>
                      <a:pt x="23194" y="459"/>
                    </a:cubicBezTo>
                    <a:cubicBezTo>
                      <a:pt x="23361" y="397"/>
                      <a:pt x="23298" y="167"/>
                      <a:pt x="23152" y="105"/>
                    </a:cubicBezTo>
                    <a:cubicBezTo>
                      <a:pt x="22944" y="42"/>
                      <a:pt x="22694" y="0"/>
                      <a:pt x="2246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3" name="Google Shape;2763;p31"/>
              <p:cNvSpPr/>
              <p:nvPr/>
            </p:nvSpPr>
            <p:spPr>
              <a:xfrm>
                <a:off x="503000" y="2638475"/>
                <a:ext cx="536050" cy="476950"/>
              </a:xfrm>
              <a:custGeom>
                <a:avLst/>
                <a:gdLst/>
                <a:ahLst/>
                <a:cxnLst/>
                <a:rect l="l" t="t" r="r" b="b"/>
                <a:pathLst>
                  <a:path w="21442" h="19078" extrusionOk="0">
                    <a:moveTo>
                      <a:pt x="7113" y="1"/>
                    </a:moveTo>
                    <a:cubicBezTo>
                      <a:pt x="5403" y="1"/>
                      <a:pt x="3630" y="439"/>
                      <a:pt x="2274" y="1482"/>
                    </a:cubicBezTo>
                    <a:cubicBezTo>
                      <a:pt x="918" y="2525"/>
                      <a:pt x="1" y="4214"/>
                      <a:pt x="105" y="5924"/>
                    </a:cubicBezTo>
                    <a:cubicBezTo>
                      <a:pt x="188" y="7718"/>
                      <a:pt x="1294" y="9282"/>
                      <a:pt x="2524" y="10596"/>
                    </a:cubicBezTo>
                    <a:cubicBezTo>
                      <a:pt x="5591" y="13788"/>
                      <a:pt x="9554" y="15915"/>
                      <a:pt x="13683" y="17375"/>
                    </a:cubicBezTo>
                    <a:cubicBezTo>
                      <a:pt x="15853" y="18147"/>
                      <a:pt x="18084" y="18710"/>
                      <a:pt x="20379" y="19044"/>
                    </a:cubicBezTo>
                    <a:cubicBezTo>
                      <a:pt x="20535" y="19066"/>
                      <a:pt x="20662" y="19077"/>
                      <a:pt x="20767" y="19077"/>
                    </a:cubicBezTo>
                    <a:cubicBezTo>
                      <a:pt x="21441" y="19077"/>
                      <a:pt x="21118" y="18610"/>
                      <a:pt x="21046" y="17688"/>
                    </a:cubicBezTo>
                    <a:cubicBezTo>
                      <a:pt x="20942" y="16478"/>
                      <a:pt x="20775" y="15289"/>
                      <a:pt x="20545" y="14101"/>
                    </a:cubicBezTo>
                    <a:cubicBezTo>
                      <a:pt x="20045" y="11514"/>
                      <a:pt x="19211" y="8970"/>
                      <a:pt x="17834" y="6717"/>
                    </a:cubicBezTo>
                    <a:cubicBezTo>
                      <a:pt x="15540" y="2942"/>
                      <a:pt x="11514" y="22"/>
                      <a:pt x="71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4" name="Google Shape;2764;p31"/>
              <p:cNvSpPr/>
              <p:nvPr/>
            </p:nvSpPr>
            <p:spPr>
              <a:xfrm>
                <a:off x="588625" y="2721925"/>
                <a:ext cx="478600" cy="513825"/>
              </a:xfrm>
              <a:custGeom>
                <a:avLst/>
                <a:gdLst/>
                <a:ahLst/>
                <a:cxnLst/>
                <a:rect l="l" t="t" r="r" b="b"/>
                <a:pathLst>
                  <a:path w="19144" h="20553" extrusionOk="0">
                    <a:moveTo>
                      <a:pt x="205" y="1"/>
                    </a:moveTo>
                    <a:cubicBezTo>
                      <a:pt x="42" y="1"/>
                      <a:pt x="0" y="264"/>
                      <a:pt x="163" y="355"/>
                    </a:cubicBezTo>
                    <a:cubicBezTo>
                      <a:pt x="977" y="855"/>
                      <a:pt x="1874" y="1272"/>
                      <a:pt x="2729" y="1731"/>
                    </a:cubicBezTo>
                    <a:cubicBezTo>
                      <a:pt x="3563" y="2190"/>
                      <a:pt x="4418" y="2670"/>
                      <a:pt x="5252" y="3170"/>
                    </a:cubicBezTo>
                    <a:cubicBezTo>
                      <a:pt x="6921" y="4151"/>
                      <a:pt x="8506" y="5235"/>
                      <a:pt x="10029" y="6445"/>
                    </a:cubicBezTo>
                    <a:cubicBezTo>
                      <a:pt x="11489" y="7592"/>
                      <a:pt x="12824" y="8906"/>
                      <a:pt x="14034" y="10304"/>
                    </a:cubicBezTo>
                    <a:cubicBezTo>
                      <a:pt x="15202" y="11680"/>
                      <a:pt x="16203" y="13182"/>
                      <a:pt x="17016" y="14788"/>
                    </a:cubicBezTo>
                    <a:cubicBezTo>
                      <a:pt x="17809" y="16373"/>
                      <a:pt x="18393" y="18063"/>
                      <a:pt x="18706" y="19815"/>
                    </a:cubicBezTo>
                    <a:cubicBezTo>
                      <a:pt x="18747" y="20023"/>
                      <a:pt x="18810" y="20253"/>
                      <a:pt x="18873" y="20461"/>
                    </a:cubicBezTo>
                    <a:cubicBezTo>
                      <a:pt x="18890" y="20524"/>
                      <a:pt x="18943" y="20552"/>
                      <a:pt x="18997" y="20552"/>
                    </a:cubicBezTo>
                    <a:cubicBezTo>
                      <a:pt x="19069" y="20552"/>
                      <a:pt x="19144" y="20503"/>
                      <a:pt x="19144" y="20420"/>
                    </a:cubicBezTo>
                    <a:cubicBezTo>
                      <a:pt x="19144" y="19961"/>
                      <a:pt x="19081" y="19523"/>
                      <a:pt x="18977" y="19085"/>
                    </a:cubicBezTo>
                    <a:cubicBezTo>
                      <a:pt x="18893" y="18647"/>
                      <a:pt x="18768" y="18188"/>
                      <a:pt x="18643" y="17750"/>
                    </a:cubicBezTo>
                    <a:cubicBezTo>
                      <a:pt x="18393" y="16895"/>
                      <a:pt x="18080" y="16060"/>
                      <a:pt x="17705" y="15247"/>
                    </a:cubicBezTo>
                    <a:cubicBezTo>
                      <a:pt x="16933" y="13578"/>
                      <a:pt x="15973" y="12014"/>
                      <a:pt x="14826" y="10596"/>
                    </a:cubicBezTo>
                    <a:cubicBezTo>
                      <a:pt x="13658" y="9136"/>
                      <a:pt x="12344" y="7801"/>
                      <a:pt x="10926" y="6612"/>
                    </a:cubicBezTo>
                    <a:cubicBezTo>
                      <a:pt x="9403" y="5340"/>
                      <a:pt x="7818" y="4192"/>
                      <a:pt x="6129" y="3170"/>
                    </a:cubicBezTo>
                    <a:cubicBezTo>
                      <a:pt x="4460" y="2128"/>
                      <a:pt x="2729" y="1210"/>
                      <a:pt x="977" y="313"/>
                    </a:cubicBezTo>
                    <a:cubicBezTo>
                      <a:pt x="747" y="188"/>
                      <a:pt x="518" y="104"/>
                      <a:pt x="288" y="21"/>
                    </a:cubicBezTo>
                    <a:cubicBezTo>
                      <a:pt x="258" y="7"/>
                      <a:pt x="230" y="1"/>
                      <a:pt x="20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5" name="Google Shape;2765;p31"/>
              <p:cNvSpPr/>
              <p:nvPr/>
            </p:nvSpPr>
            <p:spPr>
              <a:xfrm>
                <a:off x="1370150" y="2612925"/>
                <a:ext cx="186725" cy="247350"/>
              </a:xfrm>
              <a:custGeom>
                <a:avLst/>
                <a:gdLst/>
                <a:ahLst/>
                <a:cxnLst/>
                <a:rect l="l" t="t" r="r" b="b"/>
                <a:pathLst>
                  <a:path w="7469" h="9894" extrusionOk="0">
                    <a:moveTo>
                      <a:pt x="4" y="9885"/>
                    </a:moveTo>
                    <a:cubicBezTo>
                      <a:pt x="3" y="9886"/>
                      <a:pt x="2" y="9887"/>
                      <a:pt x="1" y="9887"/>
                    </a:cubicBezTo>
                    <a:cubicBezTo>
                      <a:pt x="2" y="9887"/>
                      <a:pt x="3" y="9886"/>
                      <a:pt x="4" y="9885"/>
                    </a:cubicBezTo>
                    <a:close/>
                    <a:moveTo>
                      <a:pt x="7405" y="1"/>
                    </a:moveTo>
                    <a:cubicBezTo>
                      <a:pt x="6634" y="209"/>
                      <a:pt x="6842" y="1336"/>
                      <a:pt x="6738" y="1920"/>
                    </a:cubicBezTo>
                    <a:cubicBezTo>
                      <a:pt x="6550" y="2837"/>
                      <a:pt x="5925" y="3547"/>
                      <a:pt x="5257" y="4151"/>
                    </a:cubicBezTo>
                    <a:cubicBezTo>
                      <a:pt x="4569" y="4735"/>
                      <a:pt x="3714" y="5236"/>
                      <a:pt x="2984" y="5820"/>
                    </a:cubicBezTo>
                    <a:cubicBezTo>
                      <a:pt x="2629" y="6112"/>
                      <a:pt x="2316" y="6446"/>
                      <a:pt x="2045" y="6800"/>
                    </a:cubicBezTo>
                    <a:cubicBezTo>
                      <a:pt x="1836" y="7113"/>
                      <a:pt x="1628" y="7426"/>
                      <a:pt x="1461" y="7781"/>
                    </a:cubicBezTo>
                    <a:cubicBezTo>
                      <a:pt x="1252" y="8177"/>
                      <a:pt x="1023" y="8594"/>
                      <a:pt x="773" y="8970"/>
                    </a:cubicBezTo>
                    <a:cubicBezTo>
                      <a:pt x="586" y="9323"/>
                      <a:pt x="315" y="9635"/>
                      <a:pt x="4" y="9885"/>
                    </a:cubicBezTo>
                    <a:lnTo>
                      <a:pt x="4" y="9885"/>
                    </a:lnTo>
                    <a:cubicBezTo>
                      <a:pt x="8" y="9882"/>
                      <a:pt x="14" y="9881"/>
                      <a:pt x="21" y="9881"/>
                    </a:cubicBezTo>
                    <a:cubicBezTo>
                      <a:pt x="46" y="9881"/>
                      <a:pt x="82" y="9893"/>
                      <a:pt x="106" y="9893"/>
                    </a:cubicBezTo>
                    <a:cubicBezTo>
                      <a:pt x="115" y="9893"/>
                      <a:pt x="122" y="9892"/>
                      <a:pt x="126" y="9887"/>
                    </a:cubicBezTo>
                    <a:cubicBezTo>
                      <a:pt x="418" y="9679"/>
                      <a:pt x="668" y="9428"/>
                      <a:pt x="856" y="9116"/>
                    </a:cubicBezTo>
                    <a:cubicBezTo>
                      <a:pt x="1086" y="8761"/>
                      <a:pt x="1315" y="8406"/>
                      <a:pt x="1503" y="8052"/>
                    </a:cubicBezTo>
                    <a:cubicBezTo>
                      <a:pt x="1690" y="7718"/>
                      <a:pt x="1857" y="7384"/>
                      <a:pt x="2045" y="7072"/>
                    </a:cubicBezTo>
                    <a:cubicBezTo>
                      <a:pt x="2295" y="6696"/>
                      <a:pt x="2587" y="6342"/>
                      <a:pt x="2921" y="6050"/>
                    </a:cubicBezTo>
                    <a:cubicBezTo>
                      <a:pt x="4235" y="4861"/>
                      <a:pt x="6217" y="4089"/>
                      <a:pt x="6780" y="2253"/>
                    </a:cubicBezTo>
                    <a:cubicBezTo>
                      <a:pt x="6884" y="1815"/>
                      <a:pt x="6947" y="1377"/>
                      <a:pt x="6947" y="919"/>
                    </a:cubicBezTo>
                    <a:cubicBezTo>
                      <a:pt x="6988" y="564"/>
                      <a:pt x="7093" y="147"/>
                      <a:pt x="74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6" name="Google Shape;2766;p31"/>
              <p:cNvSpPr/>
              <p:nvPr/>
            </p:nvSpPr>
            <p:spPr>
              <a:xfrm>
                <a:off x="1585525" y="2611900"/>
                <a:ext cx="72500" cy="160100"/>
              </a:xfrm>
              <a:custGeom>
                <a:avLst/>
                <a:gdLst/>
                <a:ahLst/>
                <a:cxnLst/>
                <a:rect l="l" t="t" r="r" b="b"/>
                <a:pathLst>
                  <a:path w="2900" h="6404" extrusionOk="0">
                    <a:moveTo>
                      <a:pt x="2461" y="0"/>
                    </a:moveTo>
                    <a:cubicBezTo>
                      <a:pt x="2461" y="0"/>
                      <a:pt x="2378" y="84"/>
                      <a:pt x="2399" y="104"/>
                    </a:cubicBezTo>
                    <a:cubicBezTo>
                      <a:pt x="2503" y="292"/>
                      <a:pt x="2587" y="501"/>
                      <a:pt x="2670" y="688"/>
                    </a:cubicBezTo>
                    <a:cubicBezTo>
                      <a:pt x="2733" y="918"/>
                      <a:pt x="2753" y="1147"/>
                      <a:pt x="2733" y="1377"/>
                    </a:cubicBezTo>
                    <a:cubicBezTo>
                      <a:pt x="2691" y="1877"/>
                      <a:pt x="2545" y="2336"/>
                      <a:pt x="2315" y="2774"/>
                    </a:cubicBezTo>
                    <a:cubicBezTo>
                      <a:pt x="1857" y="3608"/>
                      <a:pt x="1106" y="4276"/>
                      <a:pt x="584" y="5068"/>
                    </a:cubicBezTo>
                    <a:cubicBezTo>
                      <a:pt x="292" y="5465"/>
                      <a:pt x="104" y="5924"/>
                      <a:pt x="0" y="6403"/>
                    </a:cubicBezTo>
                    <a:cubicBezTo>
                      <a:pt x="0" y="6403"/>
                      <a:pt x="63" y="6362"/>
                      <a:pt x="84" y="6341"/>
                    </a:cubicBezTo>
                    <a:cubicBezTo>
                      <a:pt x="292" y="5319"/>
                      <a:pt x="1022" y="4547"/>
                      <a:pt x="1648" y="3754"/>
                    </a:cubicBezTo>
                    <a:cubicBezTo>
                      <a:pt x="2211" y="3066"/>
                      <a:pt x="2733" y="2294"/>
                      <a:pt x="2837" y="1377"/>
                    </a:cubicBezTo>
                    <a:cubicBezTo>
                      <a:pt x="2899" y="939"/>
                      <a:pt x="2837" y="334"/>
                      <a:pt x="24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7" name="Google Shape;2767;p31"/>
              <p:cNvSpPr/>
              <p:nvPr/>
            </p:nvSpPr>
            <p:spPr>
              <a:xfrm>
                <a:off x="1524000" y="2786650"/>
                <a:ext cx="219025" cy="34550"/>
              </a:xfrm>
              <a:custGeom>
                <a:avLst/>
                <a:gdLst/>
                <a:ahLst/>
                <a:cxnLst/>
                <a:rect l="l" t="t" r="r" b="b"/>
                <a:pathLst>
                  <a:path w="8761" h="1382" extrusionOk="0">
                    <a:moveTo>
                      <a:pt x="42" y="252"/>
                    </a:moveTo>
                    <a:cubicBezTo>
                      <a:pt x="28" y="257"/>
                      <a:pt x="14" y="263"/>
                      <a:pt x="0" y="269"/>
                    </a:cubicBezTo>
                    <a:lnTo>
                      <a:pt x="0" y="289"/>
                    </a:lnTo>
                    <a:cubicBezTo>
                      <a:pt x="16" y="281"/>
                      <a:pt x="29" y="267"/>
                      <a:pt x="42" y="252"/>
                    </a:cubicBezTo>
                    <a:close/>
                    <a:moveTo>
                      <a:pt x="1246" y="0"/>
                    </a:moveTo>
                    <a:cubicBezTo>
                      <a:pt x="859" y="0"/>
                      <a:pt x="475" y="70"/>
                      <a:pt x="104" y="206"/>
                    </a:cubicBezTo>
                    <a:cubicBezTo>
                      <a:pt x="79" y="206"/>
                      <a:pt x="61" y="229"/>
                      <a:pt x="42" y="252"/>
                    </a:cubicBezTo>
                    <a:lnTo>
                      <a:pt x="42" y="252"/>
                    </a:lnTo>
                    <a:cubicBezTo>
                      <a:pt x="344" y="137"/>
                      <a:pt x="652" y="89"/>
                      <a:pt x="960" y="89"/>
                    </a:cubicBezTo>
                    <a:cubicBezTo>
                      <a:pt x="1853" y="89"/>
                      <a:pt x="2755" y="489"/>
                      <a:pt x="3567" y="811"/>
                    </a:cubicBezTo>
                    <a:cubicBezTo>
                      <a:pt x="4151" y="1082"/>
                      <a:pt x="4776" y="1270"/>
                      <a:pt x="5402" y="1353"/>
                    </a:cubicBezTo>
                    <a:cubicBezTo>
                      <a:pt x="5537" y="1372"/>
                      <a:pt x="5672" y="1382"/>
                      <a:pt x="5807" y="1382"/>
                    </a:cubicBezTo>
                    <a:cubicBezTo>
                      <a:pt x="6254" y="1382"/>
                      <a:pt x="6696" y="1279"/>
                      <a:pt x="7112" y="1103"/>
                    </a:cubicBezTo>
                    <a:cubicBezTo>
                      <a:pt x="7676" y="832"/>
                      <a:pt x="8197" y="477"/>
                      <a:pt x="8698" y="81"/>
                    </a:cubicBezTo>
                    <a:cubicBezTo>
                      <a:pt x="8719" y="60"/>
                      <a:pt x="8739" y="39"/>
                      <a:pt x="8760" y="18"/>
                    </a:cubicBezTo>
                    <a:lnTo>
                      <a:pt x="8760" y="18"/>
                    </a:lnTo>
                    <a:cubicBezTo>
                      <a:pt x="8301" y="373"/>
                      <a:pt x="7822" y="686"/>
                      <a:pt x="7300" y="957"/>
                    </a:cubicBezTo>
                    <a:cubicBezTo>
                      <a:pt x="6865" y="1150"/>
                      <a:pt x="6406" y="1256"/>
                      <a:pt x="5941" y="1256"/>
                    </a:cubicBezTo>
                    <a:cubicBezTo>
                      <a:pt x="5803" y="1256"/>
                      <a:pt x="5665" y="1247"/>
                      <a:pt x="5527" y="1228"/>
                    </a:cubicBezTo>
                    <a:cubicBezTo>
                      <a:pt x="4297" y="1082"/>
                      <a:pt x="3233" y="394"/>
                      <a:pt x="2044" y="102"/>
                    </a:cubicBezTo>
                    <a:cubicBezTo>
                      <a:pt x="1780" y="34"/>
                      <a:pt x="1513" y="0"/>
                      <a:pt x="12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8" name="Google Shape;2768;p31"/>
              <p:cNvSpPr/>
              <p:nvPr/>
            </p:nvSpPr>
            <p:spPr>
              <a:xfrm>
                <a:off x="1444475" y="2839275"/>
                <a:ext cx="209900" cy="65450"/>
              </a:xfrm>
              <a:custGeom>
                <a:avLst/>
                <a:gdLst/>
                <a:ahLst/>
                <a:cxnLst/>
                <a:rect l="l" t="t" r="r" b="b"/>
                <a:pathLst>
                  <a:path w="8396" h="2618" extrusionOk="0">
                    <a:moveTo>
                      <a:pt x="871" y="1"/>
                    </a:moveTo>
                    <a:cubicBezTo>
                      <a:pt x="586" y="1"/>
                      <a:pt x="300" y="64"/>
                      <a:pt x="31" y="187"/>
                    </a:cubicBezTo>
                    <a:cubicBezTo>
                      <a:pt x="5" y="204"/>
                      <a:pt x="1" y="211"/>
                      <a:pt x="8" y="211"/>
                    </a:cubicBezTo>
                    <a:cubicBezTo>
                      <a:pt x="18" y="211"/>
                      <a:pt x="49" y="199"/>
                      <a:pt x="73" y="187"/>
                    </a:cubicBezTo>
                    <a:lnTo>
                      <a:pt x="73" y="208"/>
                    </a:lnTo>
                    <a:cubicBezTo>
                      <a:pt x="263" y="105"/>
                      <a:pt x="464" y="64"/>
                      <a:pt x="666" y="64"/>
                    </a:cubicBezTo>
                    <a:cubicBezTo>
                      <a:pt x="1041" y="64"/>
                      <a:pt x="1424" y="205"/>
                      <a:pt x="1763" y="354"/>
                    </a:cubicBezTo>
                    <a:cubicBezTo>
                      <a:pt x="2284" y="583"/>
                      <a:pt x="2806" y="854"/>
                      <a:pt x="3306" y="1146"/>
                    </a:cubicBezTo>
                    <a:cubicBezTo>
                      <a:pt x="4307" y="1688"/>
                      <a:pt x="5308" y="2272"/>
                      <a:pt x="6456" y="2502"/>
                    </a:cubicBezTo>
                    <a:cubicBezTo>
                      <a:pt x="6772" y="2581"/>
                      <a:pt x="7095" y="2617"/>
                      <a:pt x="7420" y="2617"/>
                    </a:cubicBezTo>
                    <a:cubicBezTo>
                      <a:pt x="7695" y="2617"/>
                      <a:pt x="7972" y="2591"/>
                      <a:pt x="8249" y="2544"/>
                    </a:cubicBezTo>
                    <a:cubicBezTo>
                      <a:pt x="8270" y="2544"/>
                      <a:pt x="8395" y="2460"/>
                      <a:pt x="8333" y="2460"/>
                    </a:cubicBezTo>
                    <a:cubicBezTo>
                      <a:pt x="8092" y="2492"/>
                      <a:pt x="7854" y="2509"/>
                      <a:pt x="7618" y="2509"/>
                    </a:cubicBezTo>
                    <a:cubicBezTo>
                      <a:pt x="7241" y="2509"/>
                      <a:pt x="6869" y="2467"/>
                      <a:pt x="6497" y="2377"/>
                    </a:cubicBezTo>
                    <a:cubicBezTo>
                      <a:pt x="5913" y="2231"/>
                      <a:pt x="5329" y="2022"/>
                      <a:pt x="4808" y="1751"/>
                    </a:cubicBezTo>
                    <a:cubicBezTo>
                      <a:pt x="4266" y="1501"/>
                      <a:pt x="3744" y="1188"/>
                      <a:pt x="3223" y="917"/>
                    </a:cubicBezTo>
                    <a:cubicBezTo>
                      <a:pt x="2701" y="604"/>
                      <a:pt x="2159" y="354"/>
                      <a:pt x="1596" y="145"/>
                    </a:cubicBezTo>
                    <a:cubicBezTo>
                      <a:pt x="1363" y="48"/>
                      <a:pt x="1117" y="1"/>
                      <a:pt x="87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9" name="Google Shape;2769;p31"/>
              <p:cNvSpPr/>
              <p:nvPr/>
            </p:nvSpPr>
            <p:spPr>
              <a:xfrm>
                <a:off x="1306725" y="2882175"/>
                <a:ext cx="246975" cy="95000"/>
              </a:xfrm>
              <a:custGeom>
                <a:avLst/>
                <a:gdLst/>
                <a:ahLst/>
                <a:cxnLst/>
                <a:rect l="l" t="t" r="r" b="b"/>
                <a:pathLst>
                  <a:path w="9879" h="3800" extrusionOk="0">
                    <a:moveTo>
                      <a:pt x="1233" y="0"/>
                    </a:moveTo>
                    <a:cubicBezTo>
                      <a:pt x="844" y="0"/>
                      <a:pt x="454" y="69"/>
                      <a:pt x="77" y="202"/>
                    </a:cubicBezTo>
                    <a:cubicBezTo>
                      <a:pt x="77" y="202"/>
                      <a:pt x="0" y="248"/>
                      <a:pt x="5" y="248"/>
                    </a:cubicBezTo>
                    <a:cubicBezTo>
                      <a:pt x="5" y="248"/>
                      <a:pt x="8" y="247"/>
                      <a:pt x="14" y="244"/>
                    </a:cubicBezTo>
                    <a:lnTo>
                      <a:pt x="14" y="264"/>
                    </a:lnTo>
                    <a:cubicBezTo>
                      <a:pt x="348" y="150"/>
                      <a:pt x="692" y="92"/>
                      <a:pt x="1036" y="92"/>
                    </a:cubicBezTo>
                    <a:cubicBezTo>
                      <a:pt x="1380" y="92"/>
                      <a:pt x="1725" y="150"/>
                      <a:pt x="2058" y="264"/>
                    </a:cubicBezTo>
                    <a:cubicBezTo>
                      <a:pt x="2726" y="536"/>
                      <a:pt x="3351" y="911"/>
                      <a:pt x="3915" y="1370"/>
                    </a:cubicBezTo>
                    <a:cubicBezTo>
                      <a:pt x="5062" y="2246"/>
                      <a:pt x="6146" y="3247"/>
                      <a:pt x="7565" y="3643"/>
                    </a:cubicBezTo>
                    <a:cubicBezTo>
                      <a:pt x="7893" y="3747"/>
                      <a:pt x="8234" y="3799"/>
                      <a:pt x="8577" y="3799"/>
                    </a:cubicBezTo>
                    <a:cubicBezTo>
                      <a:pt x="8995" y="3799"/>
                      <a:pt x="9416" y="3721"/>
                      <a:pt x="9817" y="3560"/>
                    </a:cubicBezTo>
                    <a:cubicBezTo>
                      <a:pt x="9817" y="3560"/>
                      <a:pt x="9879" y="3514"/>
                      <a:pt x="9870" y="3514"/>
                    </a:cubicBezTo>
                    <a:cubicBezTo>
                      <a:pt x="9868" y="3514"/>
                      <a:pt x="9865" y="3515"/>
                      <a:pt x="9859" y="3518"/>
                    </a:cubicBezTo>
                    <a:cubicBezTo>
                      <a:pt x="9517" y="3634"/>
                      <a:pt x="9173" y="3685"/>
                      <a:pt x="8831" y="3685"/>
                    </a:cubicBezTo>
                    <a:cubicBezTo>
                      <a:pt x="7754" y="3685"/>
                      <a:pt x="6699" y="3176"/>
                      <a:pt x="5813" y="2559"/>
                    </a:cubicBezTo>
                    <a:cubicBezTo>
                      <a:pt x="4665" y="1745"/>
                      <a:pt x="3602" y="640"/>
                      <a:pt x="2246" y="160"/>
                    </a:cubicBezTo>
                    <a:cubicBezTo>
                      <a:pt x="1914" y="53"/>
                      <a:pt x="1574" y="0"/>
                      <a:pt x="12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0" name="Google Shape;2770;p31"/>
              <p:cNvSpPr/>
              <p:nvPr/>
            </p:nvSpPr>
            <p:spPr>
              <a:xfrm>
                <a:off x="1292475" y="2690100"/>
                <a:ext cx="80325" cy="204950"/>
              </a:xfrm>
              <a:custGeom>
                <a:avLst/>
                <a:gdLst/>
                <a:ahLst/>
                <a:cxnLst/>
                <a:rect l="l" t="t" r="r" b="b"/>
                <a:pathLst>
                  <a:path w="3213" h="8198" extrusionOk="0">
                    <a:moveTo>
                      <a:pt x="3108" y="1"/>
                    </a:moveTo>
                    <a:cubicBezTo>
                      <a:pt x="2649" y="293"/>
                      <a:pt x="2274" y="731"/>
                      <a:pt x="2065" y="1231"/>
                    </a:cubicBezTo>
                    <a:cubicBezTo>
                      <a:pt x="1857" y="1815"/>
                      <a:pt x="1794" y="2462"/>
                      <a:pt x="1919" y="3067"/>
                    </a:cubicBezTo>
                    <a:cubicBezTo>
                      <a:pt x="2023" y="3672"/>
                      <a:pt x="2003" y="4297"/>
                      <a:pt x="1877" y="4902"/>
                    </a:cubicBezTo>
                    <a:cubicBezTo>
                      <a:pt x="1731" y="5486"/>
                      <a:pt x="1502" y="6049"/>
                      <a:pt x="1189" y="6571"/>
                    </a:cubicBezTo>
                    <a:cubicBezTo>
                      <a:pt x="855" y="7155"/>
                      <a:pt x="459" y="7697"/>
                      <a:pt x="0" y="8198"/>
                    </a:cubicBezTo>
                    <a:cubicBezTo>
                      <a:pt x="11" y="8187"/>
                      <a:pt x="37" y="8187"/>
                      <a:pt x="63" y="8187"/>
                    </a:cubicBezTo>
                    <a:cubicBezTo>
                      <a:pt x="89" y="8187"/>
                      <a:pt x="115" y="8187"/>
                      <a:pt x="125" y="8177"/>
                    </a:cubicBezTo>
                    <a:cubicBezTo>
                      <a:pt x="960" y="7322"/>
                      <a:pt x="1606" y="6279"/>
                      <a:pt x="1982" y="5153"/>
                    </a:cubicBezTo>
                    <a:cubicBezTo>
                      <a:pt x="2169" y="4589"/>
                      <a:pt x="2211" y="3985"/>
                      <a:pt x="2149" y="3401"/>
                    </a:cubicBezTo>
                    <a:cubicBezTo>
                      <a:pt x="2086" y="2754"/>
                      <a:pt x="1982" y="2128"/>
                      <a:pt x="2149" y="1502"/>
                    </a:cubicBezTo>
                    <a:cubicBezTo>
                      <a:pt x="2336" y="898"/>
                      <a:pt x="2691" y="355"/>
                      <a:pt x="321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1" name="Google Shape;2771;p31"/>
              <p:cNvSpPr/>
              <p:nvPr/>
            </p:nvSpPr>
            <p:spPr>
              <a:xfrm>
                <a:off x="1241900" y="2912450"/>
                <a:ext cx="194500" cy="98375"/>
              </a:xfrm>
              <a:custGeom>
                <a:avLst/>
                <a:gdLst/>
                <a:ahLst/>
                <a:cxnLst/>
                <a:rect l="l" t="t" r="r" b="b"/>
                <a:pathLst>
                  <a:path w="7780" h="3935" extrusionOk="0">
                    <a:moveTo>
                      <a:pt x="615" y="1"/>
                    </a:moveTo>
                    <a:cubicBezTo>
                      <a:pt x="407" y="1"/>
                      <a:pt x="200" y="42"/>
                      <a:pt x="0" y="138"/>
                    </a:cubicBezTo>
                    <a:cubicBezTo>
                      <a:pt x="0" y="138"/>
                      <a:pt x="63" y="242"/>
                      <a:pt x="83" y="242"/>
                    </a:cubicBezTo>
                    <a:lnTo>
                      <a:pt x="83" y="221"/>
                    </a:lnTo>
                    <a:cubicBezTo>
                      <a:pt x="277" y="171"/>
                      <a:pt x="473" y="146"/>
                      <a:pt x="669" y="146"/>
                    </a:cubicBezTo>
                    <a:cubicBezTo>
                      <a:pt x="1041" y="146"/>
                      <a:pt x="1410" y="239"/>
                      <a:pt x="1752" y="430"/>
                    </a:cubicBezTo>
                    <a:cubicBezTo>
                      <a:pt x="2336" y="722"/>
                      <a:pt x="2774" y="1223"/>
                      <a:pt x="3212" y="1723"/>
                    </a:cubicBezTo>
                    <a:cubicBezTo>
                      <a:pt x="3546" y="2140"/>
                      <a:pt x="3963" y="2516"/>
                      <a:pt x="4401" y="2850"/>
                    </a:cubicBezTo>
                    <a:cubicBezTo>
                      <a:pt x="4860" y="3183"/>
                      <a:pt x="5381" y="3434"/>
                      <a:pt x="5924" y="3621"/>
                    </a:cubicBezTo>
                    <a:cubicBezTo>
                      <a:pt x="6528" y="3809"/>
                      <a:pt x="7154" y="3934"/>
                      <a:pt x="7780" y="3934"/>
                    </a:cubicBezTo>
                    <a:cubicBezTo>
                      <a:pt x="7759" y="3934"/>
                      <a:pt x="7738" y="3872"/>
                      <a:pt x="7717" y="3872"/>
                    </a:cubicBezTo>
                    <a:cubicBezTo>
                      <a:pt x="6528" y="3684"/>
                      <a:pt x="5360" y="3434"/>
                      <a:pt x="4359" y="2766"/>
                    </a:cubicBezTo>
                    <a:cubicBezTo>
                      <a:pt x="3337" y="2078"/>
                      <a:pt x="2774" y="931"/>
                      <a:pt x="1710" y="326"/>
                    </a:cubicBezTo>
                    <a:cubicBezTo>
                      <a:pt x="1374" y="137"/>
                      <a:pt x="994" y="1"/>
                      <a:pt x="6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2" name="Google Shape;2772;p31"/>
              <p:cNvSpPr/>
              <p:nvPr/>
            </p:nvSpPr>
            <p:spPr>
              <a:xfrm>
                <a:off x="616150" y="2643000"/>
                <a:ext cx="102225" cy="148225"/>
              </a:xfrm>
              <a:custGeom>
                <a:avLst/>
                <a:gdLst/>
                <a:ahLst/>
                <a:cxnLst/>
                <a:rect l="l" t="t" r="r" b="b"/>
                <a:pathLst>
                  <a:path w="4089" h="5929" extrusionOk="0">
                    <a:moveTo>
                      <a:pt x="146" y="1"/>
                    </a:moveTo>
                    <a:cubicBezTo>
                      <a:pt x="84" y="1"/>
                      <a:pt x="1" y="28"/>
                      <a:pt x="1" y="28"/>
                    </a:cubicBezTo>
                    <a:cubicBezTo>
                      <a:pt x="189" y="404"/>
                      <a:pt x="647" y="466"/>
                      <a:pt x="981" y="633"/>
                    </a:cubicBezTo>
                    <a:cubicBezTo>
                      <a:pt x="1377" y="842"/>
                      <a:pt x="1669" y="1217"/>
                      <a:pt x="1815" y="1655"/>
                    </a:cubicBezTo>
                    <a:cubicBezTo>
                      <a:pt x="1982" y="2072"/>
                      <a:pt x="2087" y="2531"/>
                      <a:pt x="2212" y="2990"/>
                    </a:cubicBezTo>
                    <a:cubicBezTo>
                      <a:pt x="2358" y="3491"/>
                      <a:pt x="2566" y="3991"/>
                      <a:pt x="2837" y="4471"/>
                    </a:cubicBezTo>
                    <a:cubicBezTo>
                      <a:pt x="3129" y="4993"/>
                      <a:pt x="3484" y="5493"/>
                      <a:pt x="3922" y="5910"/>
                    </a:cubicBezTo>
                    <a:cubicBezTo>
                      <a:pt x="3929" y="5924"/>
                      <a:pt x="3950" y="5929"/>
                      <a:pt x="3974" y="5929"/>
                    </a:cubicBezTo>
                    <a:cubicBezTo>
                      <a:pt x="4022" y="5929"/>
                      <a:pt x="4082" y="5910"/>
                      <a:pt x="4068" y="5910"/>
                    </a:cubicBezTo>
                    <a:lnTo>
                      <a:pt x="4089" y="5889"/>
                    </a:lnTo>
                    <a:cubicBezTo>
                      <a:pt x="3713" y="5493"/>
                      <a:pt x="3380" y="5034"/>
                      <a:pt x="3109" y="4575"/>
                    </a:cubicBezTo>
                    <a:cubicBezTo>
                      <a:pt x="2837" y="4117"/>
                      <a:pt x="2608" y="3616"/>
                      <a:pt x="2441" y="3115"/>
                    </a:cubicBezTo>
                    <a:cubicBezTo>
                      <a:pt x="2191" y="2323"/>
                      <a:pt x="2128" y="1280"/>
                      <a:pt x="1398" y="758"/>
                    </a:cubicBezTo>
                    <a:cubicBezTo>
                      <a:pt x="1044" y="487"/>
                      <a:pt x="418" y="466"/>
                      <a:pt x="209" y="28"/>
                    </a:cubicBezTo>
                    <a:cubicBezTo>
                      <a:pt x="202" y="8"/>
                      <a:pt x="177" y="1"/>
                      <a:pt x="1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3" name="Google Shape;2773;p31"/>
              <p:cNvSpPr/>
              <p:nvPr/>
            </p:nvSpPr>
            <p:spPr>
              <a:xfrm>
                <a:off x="742175" y="2654950"/>
                <a:ext cx="60675" cy="189225"/>
              </a:xfrm>
              <a:custGeom>
                <a:avLst/>
                <a:gdLst/>
                <a:ahLst/>
                <a:cxnLst/>
                <a:rect l="l" t="t" r="r" b="b"/>
                <a:pathLst>
                  <a:path w="2427" h="7569" extrusionOk="0">
                    <a:moveTo>
                      <a:pt x="20" y="0"/>
                    </a:moveTo>
                    <a:cubicBezTo>
                      <a:pt x="7" y="0"/>
                      <a:pt x="0" y="2"/>
                      <a:pt x="7" y="9"/>
                    </a:cubicBezTo>
                    <a:cubicBezTo>
                      <a:pt x="153" y="197"/>
                      <a:pt x="341" y="343"/>
                      <a:pt x="487" y="531"/>
                    </a:cubicBezTo>
                    <a:cubicBezTo>
                      <a:pt x="633" y="739"/>
                      <a:pt x="758" y="948"/>
                      <a:pt x="863" y="1177"/>
                    </a:cubicBezTo>
                    <a:cubicBezTo>
                      <a:pt x="1050" y="1678"/>
                      <a:pt x="1196" y="2178"/>
                      <a:pt x="1238" y="2721"/>
                    </a:cubicBezTo>
                    <a:cubicBezTo>
                      <a:pt x="1405" y="3785"/>
                      <a:pt x="1301" y="4890"/>
                      <a:pt x="1551" y="5975"/>
                    </a:cubicBezTo>
                    <a:cubicBezTo>
                      <a:pt x="1655" y="6559"/>
                      <a:pt x="1926" y="7101"/>
                      <a:pt x="2323" y="7560"/>
                    </a:cubicBezTo>
                    <a:cubicBezTo>
                      <a:pt x="2330" y="7567"/>
                      <a:pt x="2343" y="7569"/>
                      <a:pt x="2359" y="7569"/>
                    </a:cubicBezTo>
                    <a:cubicBezTo>
                      <a:pt x="2390" y="7569"/>
                      <a:pt x="2427" y="7560"/>
                      <a:pt x="2427" y="7560"/>
                    </a:cubicBezTo>
                    <a:cubicBezTo>
                      <a:pt x="988" y="5787"/>
                      <a:pt x="1905" y="3326"/>
                      <a:pt x="1113" y="1323"/>
                    </a:cubicBezTo>
                    <a:cubicBezTo>
                      <a:pt x="946" y="781"/>
                      <a:pt x="591" y="322"/>
                      <a:pt x="112" y="9"/>
                    </a:cubicBezTo>
                    <a:cubicBezTo>
                      <a:pt x="98" y="9"/>
                      <a:pt x="47" y="0"/>
                      <a:pt x="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4" name="Google Shape;2774;p31"/>
              <p:cNvSpPr/>
              <p:nvPr/>
            </p:nvSpPr>
            <p:spPr>
              <a:xfrm>
                <a:off x="854450" y="2752675"/>
                <a:ext cx="32350" cy="160625"/>
              </a:xfrm>
              <a:custGeom>
                <a:avLst/>
                <a:gdLst/>
                <a:ahLst/>
                <a:cxnLst/>
                <a:rect l="l" t="t" r="r" b="b"/>
                <a:pathLst>
                  <a:path w="1294" h="6425" extrusionOk="0">
                    <a:moveTo>
                      <a:pt x="1" y="1"/>
                    </a:moveTo>
                    <a:cubicBezTo>
                      <a:pt x="22" y="543"/>
                      <a:pt x="84" y="1064"/>
                      <a:pt x="209" y="1586"/>
                    </a:cubicBezTo>
                    <a:cubicBezTo>
                      <a:pt x="293" y="2128"/>
                      <a:pt x="376" y="2670"/>
                      <a:pt x="460" y="3192"/>
                    </a:cubicBezTo>
                    <a:cubicBezTo>
                      <a:pt x="647" y="4256"/>
                      <a:pt x="835" y="5340"/>
                      <a:pt x="1106" y="6383"/>
                    </a:cubicBezTo>
                    <a:cubicBezTo>
                      <a:pt x="1106" y="6407"/>
                      <a:pt x="1163" y="6418"/>
                      <a:pt x="1211" y="6418"/>
                    </a:cubicBezTo>
                    <a:cubicBezTo>
                      <a:pt x="1244" y="6418"/>
                      <a:pt x="1273" y="6413"/>
                      <a:pt x="1273" y="6404"/>
                    </a:cubicBezTo>
                    <a:lnTo>
                      <a:pt x="1294" y="6425"/>
                    </a:lnTo>
                    <a:cubicBezTo>
                      <a:pt x="1106" y="5361"/>
                      <a:pt x="856" y="4297"/>
                      <a:pt x="668" y="3234"/>
                    </a:cubicBezTo>
                    <a:cubicBezTo>
                      <a:pt x="564" y="2712"/>
                      <a:pt x="480" y="2191"/>
                      <a:pt x="397" y="1648"/>
                    </a:cubicBezTo>
                    <a:cubicBezTo>
                      <a:pt x="334" y="1106"/>
                      <a:pt x="251" y="564"/>
                      <a:pt x="126" y="22"/>
                    </a:cubicBezTo>
                    <a:cubicBezTo>
                      <a:pt x="126" y="1"/>
                      <a:pt x="1" y="1"/>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5" name="Google Shape;2775;p31"/>
              <p:cNvSpPr/>
              <p:nvPr/>
            </p:nvSpPr>
            <p:spPr>
              <a:xfrm>
                <a:off x="937375" y="2835875"/>
                <a:ext cx="24525" cy="155650"/>
              </a:xfrm>
              <a:custGeom>
                <a:avLst/>
                <a:gdLst/>
                <a:ahLst/>
                <a:cxnLst/>
                <a:rect l="l" t="t" r="r" b="b"/>
                <a:pathLst>
                  <a:path w="981" h="6226" extrusionOk="0">
                    <a:moveTo>
                      <a:pt x="740" y="1"/>
                    </a:moveTo>
                    <a:cubicBezTo>
                      <a:pt x="728" y="1"/>
                      <a:pt x="716" y="3"/>
                      <a:pt x="709" y="10"/>
                    </a:cubicBezTo>
                    <a:cubicBezTo>
                      <a:pt x="0" y="1991"/>
                      <a:pt x="146" y="4265"/>
                      <a:pt x="876" y="6205"/>
                    </a:cubicBezTo>
                    <a:cubicBezTo>
                      <a:pt x="876" y="6215"/>
                      <a:pt x="902" y="6220"/>
                      <a:pt x="928" y="6220"/>
                    </a:cubicBezTo>
                    <a:cubicBezTo>
                      <a:pt x="948" y="6220"/>
                      <a:pt x="967" y="6217"/>
                      <a:pt x="976" y="6211"/>
                    </a:cubicBezTo>
                    <a:lnTo>
                      <a:pt x="976" y="6211"/>
                    </a:lnTo>
                    <a:cubicBezTo>
                      <a:pt x="977" y="6216"/>
                      <a:pt x="979" y="6221"/>
                      <a:pt x="980" y="6225"/>
                    </a:cubicBezTo>
                    <a:lnTo>
                      <a:pt x="980" y="6205"/>
                    </a:lnTo>
                    <a:cubicBezTo>
                      <a:pt x="980" y="6207"/>
                      <a:pt x="979" y="6209"/>
                      <a:pt x="976" y="6211"/>
                    </a:cubicBezTo>
                    <a:lnTo>
                      <a:pt x="976" y="6211"/>
                    </a:lnTo>
                    <a:cubicBezTo>
                      <a:pt x="645" y="5215"/>
                      <a:pt x="480" y="4177"/>
                      <a:pt x="459" y="3138"/>
                    </a:cubicBezTo>
                    <a:cubicBezTo>
                      <a:pt x="438" y="2075"/>
                      <a:pt x="542" y="1032"/>
                      <a:pt x="793" y="10"/>
                    </a:cubicBezTo>
                    <a:cubicBezTo>
                      <a:pt x="793" y="10"/>
                      <a:pt x="765" y="1"/>
                      <a:pt x="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6" name="Google Shape;2776;p31"/>
              <p:cNvSpPr/>
              <p:nvPr/>
            </p:nvSpPr>
            <p:spPr>
              <a:xfrm>
                <a:off x="530650" y="2752025"/>
                <a:ext cx="127250" cy="14225"/>
              </a:xfrm>
              <a:custGeom>
                <a:avLst/>
                <a:gdLst/>
                <a:ahLst/>
                <a:cxnLst/>
                <a:rect l="l" t="t" r="r" b="b"/>
                <a:pathLst>
                  <a:path w="5090" h="569" extrusionOk="0">
                    <a:moveTo>
                      <a:pt x="2272" y="0"/>
                    </a:moveTo>
                    <a:cubicBezTo>
                      <a:pt x="1917" y="0"/>
                      <a:pt x="1570" y="38"/>
                      <a:pt x="1210" y="89"/>
                    </a:cubicBezTo>
                    <a:cubicBezTo>
                      <a:pt x="1001" y="131"/>
                      <a:pt x="814" y="173"/>
                      <a:pt x="605" y="214"/>
                    </a:cubicBezTo>
                    <a:cubicBezTo>
                      <a:pt x="396" y="256"/>
                      <a:pt x="209" y="319"/>
                      <a:pt x="42" y="444"/>
                    </a:cubicBezTo>
                    <a:cubicBezTo>
                      <a:pt x="0" y="465"/>
                      <a:pt x="125" y="569"/>
                      <a:pt x="146" y="569"/>
                    </a:cubicBezTo>
                    <a:cubicBezTo>
                      <a:pt x="355" y="527"/>
                      <a:pt x="584" y="486"/>
                      <a:pt x="793" y="402"/>
                    </a:cubicBezTo>
                    <a:cubicBezTo>
                      <a:pt x="980" y="360"/>
                      <a:pt x="1168" y="319"/>
                      <a:pt x="1356" y="298"/>
                    </a:cubicBezTo>
                    <a:cubicBezTo>
                      <a:pt x="1773" y="214"/>
                      <a:pt x="2190" y="173"/>
                      <a:pt x="2607" y="173"/>
                    </a:cubicBezTo>
                    <a:cubicBezTo>
                      <a:pt x="3442" y="173"/>
                      <a:pt x="4276" y="298"/>
                      <a:pt x="5069" y="548"/>
                    </a:cubicBezTo>
                    <a:cubicBezTo>
                      <a:pt x="5089" y="548"/>
                      <a:pt x="5027" y="465"/>
                      <a:pt x="5006" y="465"/>
                    </a:cubicBezTo>
                    <a:lnTo>
                      <a:pt x="5006" y="444"/>
                    </a:lnTo>
                    <a:cubicBezTo>
                      <a:pt x="4213" y="152"/>
                      <a:pt x="3358" y="6"/>
                      <a:pt x="2503" y="6"/>
                    </a:cubicBezTo>
                    <a:cubicBezTo>
                      <a:pt x="2425" y="2"/>
                      <a:pt x="2349" y="0"/>
                      <a:pt x="227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7" name="Google Shape;2777;p31"/>
              <p:cNvSpPr/>
              <p:nvPr/>
            </p:nvSpPr>
            <p:spPr>
              <a:xfrm>
                <a:off x="535325" y="2810550"/>
                <a:ext cx="221125" cy="41750"/>
              </a:xfrm>
              <a:custGeom>
                <a:avLst/>
                <a:gdLst/>
                <a:ahLst/>
                <a:cxnLst/>
                <a:rect l="l" t="t" r="r" b="b"/>
                <a:pathLst>
                  <a:path w="8845" h="1670" extrusionOk="0">
                    <a:moveTo>
                      <a:pt x="8830" y="579"/>
                    </a:moveTo>
                    <a:lnTo>
                      <a:pt x="8830" y="579"/>
                    </a:lnTo>
                    <a:cubicBezTo>
                      <a:pt x="8835" y="583"/>
                      <a:pt x="8840" y="585"/>
                      <a:pt x="8845" y="585"/>
                    </a:cubicBezTo>
                    <a:cubicBezTo>
                      <a:pt x="8840" y="583"/>
                      <a:pt x="8835" y="581"/>
                      <a:pt x="8830" y="579"/>
                    </a:cubicBezTo>
                    <a:close/>
                    <a:moveTo>
                      <a:pt x="1" y="1106"/>
                    </a:moveTo>
                    <a:cubicBezTo>
                      <a:pt x="2" y="1106"/>
                      <a:pt x="4" y="1107"/>
                      <a:pt x="5" y="1107"/>
                    </a:cubicBezTo>
                    <a:lnTo>
                      <a:pt x="5" y="1107"/>
                    </a:lnTo>
                    <a:cubicBezTo>
                      <a:pt x="4" y="1107"/>
                      <a:pt x="2" y="1106"/>
                      <a:pt x="1" y="1106"/>
                    </a:cubicBezTo>
                    <a:close/>
                    <a:moveTo>
                      <a:pt x="6926" y="1"/>
                    </a:moveTo>
                    <a:cubicBezTo>
                      <a:pt x="6300" y="1"/>
                      <a:pt x="5820" y="293"/>
                      <a:pt x="5340" y="647"/>
                    </a:cubicBezTo>
                    <a:cubicBezTo>
                      <a:pt x="4882" y="1002"/>
                      <a:pt x="4360" y="1252"/>
                      <a:pt x="3818" y="1419"/>
                    </a:cubicBezTo>
                    <a:cubicBezTo>
                      <a:pt x="3427" y="1500"/>
                      <a:pt x="3028" y="1546"/>
                      <a:pt x="2631" y="1546"/>
                    </a:cubicBezTo>
                    <a:cubicBezTo>
                      <a:pt x="2414" y="1546"/>
                      <a:pt x="2197" y="1532"/>
                      <a:pt x="1982" y="1503"/>
                    </a:cubicBezTo>
                    <a:cubicBezTo>
                      <a:pt x="1316" y="1419"/>
                      <a:pt x="671" y="1211"/>
                      <a:pt x="5" y="1107"/>
                    </a:cubicBezTo>
                    <a:lnTo>
                      <a:pt x="5" y="1107"/>
                    </a:lnTo>
                    <a:cubicBezTo>
                      <a:pt x="29" y="1114"/>
                      <a:pt x="86" y="1170"/>
                      <a:pt x="105" y="1190"/>
                    </a:cubicBezTo>
                    <a:cubicBezTo>
                      <a:pt x="710" y="1377"/>
                      <a:pt x="1315" y="1523"/>
                      <a:pt x="1941" y="1607"/>
                    </a:cubicBezTo>
                    <a:cubicBezTo>
                      <a:pt x="2222" y="1649"/>
                      <a:pt x="2504" y="1669"/>
                      <a:pt x="2788" y="1669"/>
                    </a:cubicBezTo>
                    <a:cubicBezTo>
                      <a:pt x="3072" y="1669"/>
                      <a:pt x="3359" y="1649"/>
                      <a:pt x="3651" y="1607"/>
                    </a:cubicBezTo>
                    <a:cubicBezTo>
                      <a:pt x="4214" y="1523"/>
                      <a:pt x="4736" y="1294"/>
                      <a:pt x="5215" y="960"/>
                    </a:cubicBezTo>
                    <a:cubicBezTo>
                      <a:pt x="5674" y="627"/>
                      <a:pt x="6133" y="251"/>
                      <a:pt x="6696" y="147"/>
                    </a:cubicBezTo>
                    <a:cubicBezTo>
                      <a:pt x="6819" y="126"/>
                      <a:pt x="6942" y="117"/>
                      <a:pt x="7064" y="117"/>
                    </a:cubicBezTo>
                    <a:cubicBezTo>
                      <a:pt x="7680" y="117"/>
                      <a:pt x="8276" y="354"/>
                      <a:pt x="8830" y="579"/>
                    </a:cubicBezTo>
                    <a:lnTo>
                      <a:pt x="8830" y="579"/>
                    </a:lnTo>
                    <a:cubicBezTo>
                      <a:pt x="8814" y="567"/>
                      <a:pt x="8798" y="538"/>
                      <a:pt x="8782" y="522"/>
                    </a:cubicBezTo>
                    <a:cubicBezTo>
                      <a:pt x="8198" y="209"/>
                      <a:pt x="7572" y="43"/>
                      <a:pt x="69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8" name="Google Shape;2778;p31"/>
              <p:cNvSpPr/>
              <p:nvPr/>
            </p:nvSpPr>
            <p:spPr>
              <a:xfrm>
                <a:off x="624500" y="2878025"/>
                <a:ext cx="226850" cy="58625"/>
              </a:xfrm>
              <a:custGeom>
                <a:avLst/>
                <a:gdLst/>
                <a:ahLst/>
                <a:cxnLst/>
                <a:rect l="l" t="t" r="r" b="b"/>
                <a:pathLst>
                  <a:path w="9074" h="2345" extrusionOk="0">
                    <a:moveTo>
                      <a:pt x="7100" y="1"/>
                    </a:moveTo>
                    <a:cubicBezTo>
                      <a:pt x="6562" y="1"/>
                      <a:pt x="6023" y="80"/>
                      <a:pt x="5507" y="243"/>
                    </a:cubicBezTo>
                    <a:cubicBezTo>
                      <a:pt x="4923" y="451"/>
                      <a:pt x="4360" y="743"/>
                      <a:pt x="3838" y="1098"/>
                    </a:cubicBezTo>
                    <a:cubicBezTo>
                      <a:pt x="3296" y="1452"/>
                      <a:pt x="2712" y="1744"/>
                      <a:pt x="2107" y="1953"/>
                    </a:cubicBezTo>
                    <a:cubicBezTo>
                      <a:pt x="1753" y="2057"/>
                      <a:pt x="1398" y="2141"/>
                      <a:pt x="1043" y="2203"/>
                    </a:cubicBezTo>
                    <a:cubicBezTo>
                      <a:pt x="689" y="2245"/>
                      <a:pt x="355" y="2287"/>
                      <a:pt x="1" y="2287"/>
                    </a:cubicBezTo>
                    <a:cubicBezTo>
                      <a:pt x="1" y="2287"/>
                      <a:pt x="63" y="2328"/>
                      <a:pt x="84" y="2328"/>
                    </a:cubicBezTo>
                    <a:cubicBezTo>
                      <a:pt x="251" y="2339"/>
                      <a:pt x="418" y="2344"/>
                      <a:pt x="582" y="2344"/>
                    </a:cubicBezTo>
                    <a:cubicBezTo>
                      <a:pt x="746" y="2344"/>
                      <a:pt x="908" y="2339"/>
                      <a:pt x="1064" y="2328"/>
                    </a:cubicBezTo>
                    <a:cubicBezTo>
                      <a:pt x="1377" y="2287"/>
                      <a:pt x="1690" y="2245"/>
                      <a:pt x="1982" y="2162"/>
                    </a:cubicBezTo>
                    <a:cubicBezTo>
                      <a:pt x="2566" y="1995"/>
                      <a:pt x="3129" y="1765"/>
                      <a:pt x="3651" y="1452"/>
                    </a:cubicBezTo>
                    <a:cubicBezTo>
                      <a:pt x="4172" y="1098"/>
                      <a:pt x="4714" y="785"/>
                      <a:pt x="5278" y="514"/>
                    </a:cubicBezTo>
                    <a:cubicBezTo>
                      <a:pt x="5937" y="241"/>
                      <a:pt x="6634" y="104"/>
                      <a:pt x="7335" y="104"/>
                    </a:cubicBezTo>
                    <a:cubicBezTo>
                      <a:pt x="7919" y="104"/>
                      <a:pt x="8505" y="199"/>
                      <a:pt x="9074" y="389"/>
                    </a:cubicBezTo>
                    <a:cubicBezTo>
                      <a:pt x="9032" y="368"/>
                      <a:pt x="8990" y="347"/>
                      <a:pt x="8948" y="326"/>
                    </a:cubicBezTo>
                    <a:lnTo>
                      <a:pt x="8969" y="326"/>
                    </a:lnTo>
                    <a:cubicBezTo>
                      <a:pt x="8371" y="112"/>
                      <a:pt x="7735" y="1"/>
                      <a:pt x="710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9" name="Google Shape;2779;p31"/>
              <p:cNvSpPr/>
              <p:nvPr/>
            </p:nvSpPr>
            <p:spPr>
              <a:xfrm>
                <a:off x="746525" y="2958550"/>
                <a:ext cx="189300" cy="53375"/>
              </a:xfrm>
              <a:custGeom>
                <a:avLst/>
                <a:gdLst/>
                <a:ahLst/>
                <a:cxnLst/>
                <a:rect l="l" t="t" r="r" b="b"/>
                <a:pathLst>
                  <a:path w="7572" h="2135" extrusionOk="0">
                    <a:moveTo>
                      <a:pt x="7551" y="255"/>
                    </a:moveTo>
                    <a:cubicBezTo>
                      <a:pt x="7551" y="255"/>
                      <a:pt x="7547" y="257"/>
                      <a:pt x="7541" y="261"/>
                    </a:cubicBezTo>
                    <a:lnTo>
                      <a:pt x="7541" y="261"/>
                    </a:lnTo>
                    <a:cubicBezTo>
                      <a:pt x="7551" y="266"/>
                      <a:pt x="7562" y="270"/>
                      <a:pt x="7572" y="276"/>
                    </a:cubicBezTo>
                    <a:lnTo>
                      <a:pt x="7551" y="255"/>
                    </a:lnTo>
                    <a:close/>
                    <a:moveTo>
                      <a:pt x="6354" y="1"/>
                    </a:moveTo>
                    <a:cubicBezTo>
                      <a:pt x="5838" y="1"/>
                      <a:pt x="5315" y="123"/>
                      <a:pt x="4818" y="296"/>
                    </a:cubicBezTo>
                    <a:cubicBezTo>
                      <a:pt x="3859" y="630"/>
                      <a:pt x="3004" y="1193"/>
                      <a:pt x="2065" y="1610"/>
                    </a:cubicBezTo>
                    <a:cubicBezTo>
                      <a:pt x="1481" y="1882"/>
                      <a:pt x="855" y="2028"/>
                      <a:pt x="209" y="2048"/>
                    </a:cubicBezTo>
                    <a:cubicBezTo>
                      <a:pt x="167" y="2048"/>
                      <a:pt x="125" y="2069"/>
                      <a:pt x="84" y="2090"/>
                    </a:cubicBezTo>
                    <a:cubicBezTo>
                      <a:pt x="84" y="2090"/>
                      <a:pt x="0" y="2132"/>
                      <a:pt x="21" y="2132"/>
                    </a:cubicBezTo>
                    <a:cubicBezTo>
                      <a:pt x="64" y="2134"/>
                      <a:pt x="107" y="2135"/>
                      <a:pt x="149" y="2135"/>
                    </a:cubicBezTo>
                    <a:cubicBezTo>
                      <a:pt x="1028" y="2135"/>
                      <a:pt x="1935" y="1737"/>
                      <a:pt x="2691" y="1339"/>
                    </a:cubicBezTo>
                    <a:cubicBezTo>
                      <a:pt x="3692" y="860"/>
                      <a:pt x="4651" y="234"/>
                      <a:pt x="5757" y="88"/>
                    </a:cubicBezTo>
                    <a:cubicBezTo>
                      <a:pt x="5925" y="58"/>
                      <a:pt x="6094" y="43"/>
                      <a:pt x="6262" y="43"/>
                    </a:cubicBezTo>
                    <a:cubicBezTo>
                      <a:pt x="6681" y="43"/>
                      <a:pt x="7095" y="133"/>
                      <a:pt x="7467" y="296"/>
                    </a:cubicBezTo>
                    <a:cubicBezTo>
                      <a:pt x="7483" y="296"/>
                      <a:pt x="7523" y="272"/>
                      <a:pt x="7541" y="261"/>
                    </a:cubicBezTo>
                    <a:lnTo>
                      <a:pt x="7541" y="261"/>
                    </a:lnTo>
                    <a:cubicBezTo>
                      <a:pt x="7160" y="76"/>
                      <a:pt x="6759" y="1"/>
                      <a:pt x="63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0" name="Google Shape;2780;p31"/>
              <p:cNvSpPr/>
              <p:nvPr/>
            </p:nvSpPr>
            <p:spPr>
              <a:xfrm>
                <a:off x="298075" y="2487275"/>
                <a:ext cx="123000" cy="71500"/>
              </a:xfrm>
              <a:custGeom>
                <a:avLst/>
                <a:gdLst/>
                <a:ahLst/>
                <a:cxnLst/>
                <a:rect l="l" t="t" r="r" b="b"/>
                <a:pathLst>
                  <a:path w="4920" h="2860" extrusionOk="0">
                    <a:moveTo>
                      <a:pt x="63" y="0"/>
                    </a:moveTo>
                    <a:cubicBezTo>
                      <a:pt x="1" y="0"/>
                      <a:pt x="147" y="84"/>
                      <a:pt x="167" y="104"/>
                    </a:cubicBezTo>
                    <a:cubicBezTo>
                      <a:pt x="606" y="250"/>
                      <a:pt x="1023" y="355"/>
                      <a:pt x="1440" y="542"/>
                    </a:cubicBezTo>
                    <a:cubicBezTo>
                      <a:pt x="1857" y="709"/>
                      <a:pt x="2253" y="918"/>
                      <a:pt x="2650" y="1147"/>
                    </a:cubicBezTo>
                    <a:cubicBezTo>
                      <a:pt x="3421" y="1606"/>
                      <a:pt x="4151" y="2149"/>
                      <a:pt x="4777" y="2795"/>
                    </a:cubicBezTo>
                    <a:cubicBezTo>
                      <a:pt x="4792" y="2810"/>
                      <a:pt x="4887" y="2860"/>
                      <a:pt x="4911" y="2860"/>
                    </a:cubicBezTo>
                    <a:cubicBezTo>
                      <a:pt x="4919" y="2860"/>
                      <a:pt x="4919" y="2853"/>
                      <a:pt x="4902" y="2837"/>
                    </a:cubicBezTo>
                    <a:cubicBezTo>
                      <a:pt x="4235" y="2149"/>
                      <a:pt x="3484" y="1564"/>
                      <a:pt x="2650" y="1085"/>
                    </a:cubicBezTo>
                    <a:cubicBezTo>
                      <a:pt x="2253" y="834"/>
                      <a:pt x="1815" y="626"/>
                      <a:pt x="1398" y="459"/>
                    </a:cubicBezTo>
                    <a:cubicBezTo>
                      <a:pt x="960" y="250"/>
                      <a:pt x="522" y="104"/>
                      <a:pt x="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1" name="Google Shape;2781;p31"/>
              <p:cNvSpPr/>
              <p:nvPr/>
            </p:nvSpPr>
            <p:spPr>
              <a:xfrm>
                <a:off x="409675" y="2457025"/>
                <a:ext cx="118300" cy="128400"/>
              </a:xfrm>
              <a:custGeom>
                <a:avLst/>
                <a:gdLst/>
                <a:ahLst/>
                <a:cxnLst/>
                <a:rect l="l" t="t" r="r" b="b"/>
                <a:pathLst>
                  <a:path w="4732" h="5136" extrusionOk="0">
                    <a:moveTo>
                      <a:pt x="63" y="0"/>
                    </a:moveTo>
                    <a:cubicBezTo>
                      <a:pt x="63" y="0"/>
                      <a:pt x="0" y="21"/>
                      <a:pt x="0" y="42"/>
                    </a:cubicBezTo>
                    <a:cubicBezTo>
                      <a:pt x="334" y="501"/>
                      <a:pt x="709" y="939"/>
                      <a:pt x="1126" y="1335"/>
                    </a:cubicBezTo>
                    <a:lnTo>
                      <a:pt x="2274" y="2608"/>
                    </a:lnTo>
                    <a:lnTo>
                      <a:pt x="3400" y="3838"/>
                    </a:lnTo>
                    <a:cubicBezTo>
                      <a:pt x="3796" y="4276"/>
                      <a:pt x="4193" y="4735"/>
                      <a:pt x="4589" y="5131"/>
                    </a:cubicBezTo>
                    <a:cubicBezTo>
                      <a:pt x="4592" y="5134"/>
                      <a:pt x="4597" y="5136"/>
                      <a:pt x="4603" y="5136"/>
                    </a:cubicBezTo>
                    <a:cubicBezTo>
                      <a:pt x="4642" y="5136"/>
                      <a:pt x="4732" y="5087"/>
                      <a:pt x="4714" y="5069"/>
                    </a:cubicBezTo>
                    <a:cubicBezTo>
                      <a:pt x="4359" y="4610"/>
                      <a:pt x="3942" y="4193"/>
                      <a:pt x="3567" y="3776"/>
                    </a:cubicBezTo>
                    <a:lnTo>
                      <a:pt x="2441" y="2524"/>
                    </a:lnTo>
                    <a:lnTo>
                      <a:pt x="1293" y="1273"/>
                    </a:lnTo>
                    <a:cubicBezTo>
                      <a:pt x="918" y="814"/>
                      <a:pt x="501" y="397"/>
                      <a:pt x="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2" name="Google Shape;2782;p31"/>
              <p:cNvSpPr/>
              <p:nvPr/>
            </p:nvSpPr>
            <p:spPr>
              <a:xfrm>
                <a:off x="525950" y="2474750"/>
                <a:ext cx="82925" cy="135075"/>
              </a:xfrm>
              <a:custGeom>
                <a:avLst/>
                <a:gdLst/>
                <a:ahLst/>
                <a:cxnLst/>
                <a:rect l="l" t="t" r="r" b="b"/>
                <a:pathLst>
                  <a:path w="3317" h="5403" extrusionOk="0">
                    <a:moveTo>
                      <a:pt x="0" y="1"/>
                    </a:moveTo>
                    <a:lnTo>
                      <a:pt x="0" y="1"/>
                    </a:lnTo>
                    <a:cubicBezTo>
                      <a:pt x="21" y="21"/>
                      <a:pt x="42" y="63"/>
                      <a:pt x="84" y="84"/>
                    </a:cubicBezTo>
                    <a:cubicBezTo>
                      <a:pt x="1586" y="1481"/>
                      <a:pt x="2670" y="3296"/>
                      <a:pt x="3213" y="5298"/>
                    </a:cubicBezTo>
                    <a:cubicBezTo>
                      <a:pt x="3213" y="5340"/>
                      <a:pt x="3296" y="5361"/>
                      <a:pt x="3317" y="5403"/>
                    </a:cubicBezTo>
                    <a:lnTo>
                      <a:pt x="3317" y="5382"/>
                    </a:lnTo>
                    <a:cubicBezTo>
                      <a:pt x="2879" y="3692"/>
                      <a:pt x="2024" y="2128"/>
                      <a:pt x="856" y="856"/>
                    </a:cubicBezTo>
                    <a:cubicBezTo>
                      <a:pt x="584" y="543"/>
                      <a:pt x="292" y="25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3" name="Google Shape;2783;p31"/>
              <p:cNvSpPr/>
              <p:nvPr/>
            </p:nvSpPr>
            <p:spPr>
              <a:xfrm>
                <a:off x="281475" y="2565800"/>
                <a:ext cx="191800" cy="66600"/>
              </a:xfrm>
              <a:custGeom>
                <a:avLst/>
                <a:gdLst/>
                <a:ahLst/>
                <a:cxnLst/>
                <a:rect l="l" t="t" r="r" b="b"/>
                <a:pathLst>
                  <a:path w="7672" h="2664" extrusionOk="0">
                    <a:moveTo>
                      <a:pt x="6709" y="1"/>
                    </a:moveTo>
                    <a:cubicBezTo>
                      <a:pt x="6095" y="1"/>
                      <a:pt x="5463" y="269"/>
                      <a:pt x="4899" y="509"/>
                    </a:cubicBezTo>
                    <a:cubicBezTo>
                      <a:pt x="3856" y="926"/>
                      <a:pt x="2834" y="1323"/>
                      <a:pt x="1812" y="1761"/>
                    </a:cubicBezTo>
                    <a:lnTo>
                      <a:pt x="39" y="2470"/>
                    </a:lnTo>
                    <a:cubicBezTo>
                      <a:pt x="1" y="2489"/>
                      <a:pt x="153" y="2663"/>
                      <a:pt x="228" y="2663"/>
                    </a:cubicBezTo>
                    <a:cubicBezTo>
                      <a:pt x="235" y="2663"/>
                      <a:pt x="242" y="2661"/>
                      <a:pt x="247" y="2658"/>
                    </a:cubicBezTo>
                    <a:cubicBezTo>
                      <a:pt x="1520" y="2136"/>
                      <a:pt x="2792" y="1615"/>
                      <a:pt x="4044" y="1093"/>
                    </a:cubicBezTo>
                    <a:cubicBezTo>
                      <a:pt x="4648" y="843"/>
                      <a:pt x="5253" y="572"/>
                      <a:pt x="5858" y="363"/>
                    </a:cubicBezTo>
                    <a:cubicBezTo>
                      <a:pt x="6196" y="251"/>
                      <a:pt x="6557" y="161"/>
                      <a:pt x="6912" y="161"/>
                    </a:cubicBezTo>
                    <a:cubicBezTo>
                      <a:pt x="7150" y="161"/>
                      <a:pt x="7385" y="201"/>
                      <a:pt x="7610" y="301"/>
                    </a:cubicBezTo>
                    <a:cubicBezTo>
                      <a:pt x="7619" y="303"/>
                      <a:pt x="7626" y="304"/>
                      <a:pt x="7631" y="304"/>
                    </a:cubicBezTo>
                    <a:cubicBezTo>
                      <a:pt x="7672" y="304"/>
                      <a:pt x="7587" y="236"/>
                      <a:pt x="7569" y="217"/>
                    </a:cubicBezTo>
                    <a:cubicBezTo>
                      <a:pt x="7292" y="62"/>
                      <a:pt x="7002" y="1"/>
                      <a:pt x="67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4" name="Google Shape;2784;p31"/>
              <p:cNvSpPr/>
              <p:nvPr/>
            </p:nvSpPr>
            <p:spPr>
              <a:xfrm>
                <a:off x="352825" y="2602450"/>
                <a:ext cx="196625" cy="88725"/>
              </a:xfrm>
              <a:custGeom>
                <a:avLst/>
                <a:gdLst/>
                <a:ahLst/>
                <a:cxnLst/>
                <a:rect l="l" t="t" r="r" b="b"/>
                <a:pathLst>
                  <a:path w="7865" h="3549" extrusionOk="0">
                    <a:moveTo>
                      <a:pt x="7310" y="1"/>
                    </a:moveTo>
                    <a:cubicBezTo>
                      <a:pt x="6457" y="1"/>
                      <a:pt x="5626" y="433"/>
                      <a:pt x="4923" y="879"/>
                    </a:cubicBezTo>
                    <a:cubicBezTo>
                      <a:pt x="3964" y="1484"/>
                      <a:pt x="3129" y="2318"/>
                      <a:pt x="2128" y="2860"/>
                    </a:cubicBezTo>
                    <a:cubicBezTo>
                      <a:pt x="1565" y="3194"/>
                      <a:pt x="918" y="3382"/>
                      <a:pt x="251" y="3382"/>
                    </a:cubicBezTo>
                    <a:cubicBezTo>
                      <a:pt x="209" y="3382"/>
                      <a:pt x="147" y="3444"/>
                      <a:pt x="105" y="3465"/>
                    </a:cubicBezTo>
                    <a:cubicBezTo>
                      <a:pt x="63" y="3507"/>
                      <a:pt x="1" y="3548"/>
                      <a:pt x="22" y="3548"/>
                    </a:cubicBezTo>
                    <a:cubicBezTo>
                      <a:pt x="1085" y="3548"/>
                      <a:pt x="2024" y="3027"/>
                      <a:pt x="2879" y="2422"/>
                    </a:cubicBezTo>
                    <a:cubicBezTo>
                      <a:pt x="3859" y="1755"/>
                      <a:pt x="4715" y="900"/>
                      <a:pt x="5820" y="420"/>
                    </a:cubicBezTo>
                    <a:cubicBezTo>
                      <a:pt x="6339" y="195"/>
                      <a:pt x="6902" y="70"/>
                      <a:pt x="7460" y="70"/>
                    </a:cubicBezTo>
                    <a:cubicBezTo>
                      <a:pt x="7574" y="70"/>
                      <a:pt x="7688" y="75"/>
                      <a:pt x="7801" y="86"/>
                    </a:cubicBezTo>
                    <a:cubicBezTo>
                      <a:pt x="7813" y="86"/>
                      <a:pt x="7832" y="73"/>
                      <a:pt x="7846" y="61"/>
                    </a:cubicBezTo>
                    <a:lnTo>
                      <a:pt x="7846" y="61"/>
                    </a:lnTo>
                    <a:cubicBezTo>
                      <a:pt x="7852" y="62"/>
                      <a:pt x="7858" y="64"/>
                      <a:pt x="7864" y="65"/>
                    </a:cubicBezTo>
                    <a:lnTo>
                      <a:pt x="7864" y="44"/>
                    </a:lnTo>
                    <a:cubicBezTo>
                      <a:pt x="7864" y="44"/>
                      <a:pt x="7856" y="52"/>
                      <a:pt x="7846" y="61"/>
                    </a:cubicBezTo>
                    <a:lnTo>
                      <a:pt x="7846" y="61"/>
                    </a:lnTo>
                    <a:cubicBezTo>
                      <a:pt x="7667" y="20"/>
                      <a:pt x="7488" y="1"/>
                      <a:pt x="73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5" name="Google Shape;2785;p31"/>
              <p:cNvSpPr/>
              <p:nvPr/>
            </p:nvSpPr>
            <p:spPr>
              <a:xfrm>
                <a:off x="450850" y="2627525"/>
                <a:ext cx="150725" cy="122050"/>
              </a:xfrm>
              <a:custGeom>
                <a:avLst/>
                <a:gdLst/>
                <a:ahLst/>
                <a:cxnLst/>
                <a:rect l="l" t="t" r="r" b="b"/>
                <a:pathLst>
                  <a:path w="6029" h="4882" extrusionOk="0">
                    <a:moveTo>
                      <a:pt x="6029" y="1"/>
                    </a:moveTo>
                    <a:cubicBezTo>
                      <a:pt x="6027" y="1"/>
                      <a:pt x="6026" y="1"/>
                      <a:pt x="6024" y="2"/>
                    </a:cubicBezTo>
                    <a:lnTo>
                      <a:pt x="6024" y="2"/>
                    </a:lnTo>
                    <a:cubicBezTo>
                      <a:pt x="6026" y="2"/>
                      <a:pt x="6027" y="1"/>
                      <a:pt x="6029" y="1"/>
                    </a:cubicBezTo>
                    <a:close/>
                    <a:moveTo>
                      <a:pt x="6024" y="2"/>
                    </a:moveTo>
                    <a:lnTo>
                      <a:pt x="6024" y="2"/>
                    </a:lnTo>
                    <a:cubicBezTo>
                      <a:pt x="4003" y="504"/>
                      <a:pt x="2440" y="2004"/>
                      <a:pt x="1106" y="3547"/>
                    </a:cubicBezTo>
                    <a:cubicBezTo>
                      <a:pt x="919" y="3755"/>
                      <a:pt x="731" y="3985"/>
                      <a:pt x="543" y="4214"/>
                    </a:cubicBezTo>
                    <a:cubicBezTo>
                      <a:pt x="360" y="4418"/>
                      <a:pt x="176" y="4642"/>
                      <a:pt x="12" y="4867"/>
                    </a:cubicBezTo>
                    <a:lnTo>
                      <a:pt x="12" y="4867"/>
                    </a:lnTo>
                    <a:cubicBezTo>
                      <a:pt x="43" y="4839"/>
                      <a:pt x="134" y="4791"/>
                      <a:pt x="168" y="4756"/>
                    </a:cubicBezTo>
                    <a:cubicBezTo>
                      <a:pt x="481" y="4402"/>
                      <a:pt x="773" y="4026"/>
                      <a:pt x="1086" y="3651"/>
                    </a:cubicBezTo>
                    <a:cubicBezTo>
                      <a:pt x="1398" y="3296"/>
                      <a:pt x="1732" y="2900"/>
                      <a:pt x="2066" y="2566"/>
                    </a:cubicBezTo>
                    <a:cubicBezTo>
                      <a:pt x="2754" y="1836"/>
                      <a:pt x="3526" y="1211"/>
                      <a:pt x="4402" y="710"/>
                    </a:cubicBezTo>
                    <a:cubicBezTo>
                      <a:pt x="4882" y="439"/>
                      <a:pt x="5403" y="230"/>
                      <a:pt x="5925" y="84"/>
                    </a:cubicBezTo>
                    <a:cubicBezTo>
                      <a:pt x="5963" y="84"/>
                      <a:pt x="6002" y="12"/>
                      <a:pt x="6024" y="2"/>
                    </a:cubicBezTo>
                    <a:close/>
                    <a:moveTo>
                      <a:pt x="12" y="4867"/>
                    </a:moveTo>
                    <a:lnTo>
                      <a:pt x="12" y="4867"/>
                    </a:lnTo>
                    <a:cubicBezTo>
                      <a:pt x="5" y="4873"/>
                      <a:pt x="1" y="4878"/>
                      <a:pt x="1" y="4882"/>
                    </a:cubicBezTo>
                    <a:cubicBezTo>
                      <a:pt x="5" y="4877"/>
                      <a:pt x="8" y="4872"/>
                      <a:pt x="12" y="486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6" name="Google Shape;2786;p31"/>
              <p:cNvSpPr/>
              <p:nvPr/>
            </p:nvSpPr>
            <p:spPr>
              <a:xfrm>
                <a:off x="637025" y="2539925"/>
                <a:ext cx="29800" cy="81375"/>
              </a:xfrm>
              <a:custGeom>
                <a:avLst/>
                <a:gdLst/>
                <a:ahLst/>
                <a:cxnLst/>
                <a:rect l="l" t="t" r="r" b="b"/>
                <a:pathLst>
                  <a:path w="1192" h="3255" extrusionOk="0">
                    <a:moveTo>
                      <a:pt x="1189" y="3150"/>
                    </a:moveTo>
                    <a:lnTo>
                      <a:pt x="1189" y="3162"/>
                    </a:lnTo>
                    <a:lnTo>
                      <a:pt x="1189" y="3162"/>
                    </a:lnTo>
                    <a:cubicBezTo>
                      <a:pt x="1192" y="3157"/>
                      <a:pt x="1192" y="3153"/>
                      <a:pt x="1189" y="3150"/>
                    </a:cubicBezTo>
                    <a:close/>
                    <a:moveTo>
                      <a:pt x="167" y="1"/>
                    </a:moveTo>
                    <a:cubicBezTo>
                      <a:pt x="167" y="1"/>
                      <a:pt x="0" y="84"/>
                      <a:pt x="0" y="126"/>
                    </a:cubicBezTo>
                    <a:cubicBezTo>
                      <a:pt x="0" y="418"/>
                      <a:pt x="42" y="689"/>
                      <a:pt x="125" y="981"/>
                    </a:cubicBezTo>
                    <a:cubicBezTo>
                      <a:pt x="188" y="1231"/>
                      <a:pt x="271" y="1503"/>
                      <a:pt x="355" y="1753"/>
                    </a:cubicBezTo>
                    <a:cubicBezTo>
                      <a:pt x="522" y="2295"/>
                      <a:pt x="751" y="2796"/>
                      <a:pt x="1064" y="3255"/>
                    </a:cubicBezTo>
                    <a:cubicBezTo>
                      <a:pt x="1064" y="3255"/>
                      <a:pt x="1165" y="3197"/>
                      <a:pt x="1187" y="3166"/>
                    </a:cubicBezTo>
                    <a:lnTo>
                      <a:pt x="1187" y="3166"/>
                    </a:lnTo>
                    <a:cubicBezTo>
                      <a:pt x="1188" y="3167"/>
                      <a:pt x="1188" y="3169"/>
                      <a:pt x="1189" y="3171"/>
                    </a:cubicBezTo>
                    <a:lnTo>
                      <a:pt x="1189" y="3162"/>
                    </a:lnTo>
                    <a:lnTo>
                      <a:pt x="1189" y="3162"/>
                    </a:lnTo>
                    <a:cubicBezTo>
                      <a:pt x="1188" y="3163"/>
                      <a:pt x="1188" y="3164"/>
                      <a:pt x="1187" y="3166"/>
                    </a:cubicBezTo>
                    <a:lnTo>
                      <a:pt x="1187" y="3166"/>
                    </a:lnTo>
                    <a:cubicBezTo>
                      <a:pt x="979" y="2646"/>
                      <a:pt x="730" y="2126"/>
                      <a:pt x="563" y="1607"/>
                    </a:cubicBezTo>
                    <a:cubicBezTo>
                      <a:pt x="480" y="1336"/>
                      <a:pt x="396" y="1085"/>
                      <a:pt x="334" y="814"/>
                    </a:cubicBezTo>
                    <a:cubicBezTo>
                      <a:pt x="271" y="564"/>
                      <a:pt x="250" y="251"/>
                      <a:pt x="1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787" name="Google Shape;2787;p31"/>
          <p:cNvGrpSpPr/>
          <p:nvPr/>
        </p:nvGrpSpPr>
        <p:grpSpPr>
          <a:xfrm>
            <a:off x="11441733" y="3030134"/>
            <a:ext cx="1566467" cy="3341333"/>
            <a:chOff x="8505100" y="2272600"/>
            <a:chExt cx="1174850" cy="2506000"/>
          </a:xfrm>
        </p:grpSpPr>
        <p:sp>
          <p:nvSpPr>
            <p:cNvPr id="2788" name="Google Shape;2788;p31"/>
            <p:cNvSpPr/>
            <p:nvPr/>
          </p:nvSpPr>
          <p:spPr>
            <a:xfrm>
              <a:off x="8814300" y="4665200"/>
              <a:ext cx="748500" cy="113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789" name="Google Shape;2789;p31"/>
            <p:cNvGrpSpPr/>
            <p:nvPr/>
          </p:nvGrpSpPr>
          <p:grpSpPr>
            <a:xfrm>
              <a:off x="8505100" y="2272600"/>
              <a:ext cx="1174850" cy="2455800"/>
              <a:chOff x="8428900" y="2272600"/>
              <a:chExt cx="1174850" cy="2455800"/>
            </a:xfrm>
          </p:grpSpPr>
          <p:sp>
            <p:nvSpPr>
              <p:cNvPr id="2790" name="Google Shape;2790;p31"/>
              <p:cNvSpPr/>
              <p:nvPr/>
            </p:nvSpPr>
            <p:spPr>
              <a:xfrm>
                <a:off x="8818950" y="4235450"/>
                <a:ext cx="574125" cy="492950"/>
              </a:xfrm>
              <a:custGeom>
                <a:avLst/>
                <a:gdLst/>
                <a:ahLst/>
                <a:cxnLst/>
                <a:rect l="l" t="t" r="r" b="b"/>
                <a:pathLst>
                  <a:path w="22965" h="19718" extrusionOk="0">
                    <a:moveTo>
                      <a:pt x="19544" y="1"/>
                    </a:moveTo>
                    <a:cubicBezTo>
                      <a:pt x="18835" y="22"/>
                      <a:pt x="18147" y="105"/>
                      <a:pt x="17458" y="105"/>
                    </a:cubicBezTo>
                    <a:lnTo>
                      <a:pt x="5298" y="105"/>
                    </a:lnTo>
                    <a:cubicBezTo>
                      <a:pt x="4902" y="105"/>
                      <a:pt x="4318" y="147"/>
                      <a:pt x="3922" y="147"/>
                    </a:cubicBezTo>
                    <a:cubicBezTo>
                      <a:pt x="3873" y="154"/>
                      <a:pt x="3822" y="156"/>
                      <a:pt x="3768" y="156"/>
                    </a:cubicBezTo>
                    <a:cubicBezTo>
                      <a:pt x="3660" y="156"/>
                      <a:pt x="3539" y="147"/>
                      <a:pt x="3400" y="147"/>
                    </a:cubicBezTo>
                    <a:lnTo>
                      <a:pt x="3379" y="147"/>
                    </a:lnTo>
                    <a:cubicBezTo>
                      <a:pt x="3025" y="147"/>
                      <a:pt x="2608" y="126"/>
                      <a:pt x="2170" y="126"/>
                    </a:cubicBezTo>
                    <a:cubicBezTo>
                      <a:pt x="1377" y="147"/>
                      <a:pt x="584" y="293"/>
                      <a:pt x="272" y="814"/>
                    </a:cubicBezTo>
                    <a:cubicBezTo>
                      <a:pt x="0" y="1273"/>
                      <a:pt x="522" y="2962"/>
                      <a:pt x="605" y="3484"/>
                    </a:cubicBezTo>
                    <a:cubicBezTo>
                      <a:pt x="730" y="4381"/>
                      <a:pt x="856" y="5278"/>
                      <a:pt x="1002" y="6174"/>
                    </a:cubicBezTo>
                    <a:lnTo>
                      <a:pt x="1168" y="7322"/>
                    </a:lnTo>
                    <a:cubicBezTo>
                      <a:pt x="1669" y="10429"/>
                      <a:pt x="2253" y="13537"/>
                      <a:pt x="2879" y="16624"/>
                    </a:cubicBezTo>
                    <a:cubicBezTo>
                      <a:pt x="3025" y="17271"/>
                      <a:pt x="3150" y="17896"/>
                      <a:pt x="3275" y="18522"/>
                    </a:cubicBezTo>
                    <a:lnTo>
                      <a:pt x="3838" y="18689"/>
                    </a:lnTo>
                    <a:cubicBezTo>
                      <a:pt x="4422" y="18877"/>
                      <a:pt x="5006" y="19023"/>
                      <a:pt x="5590" y="19148"/>
                    </a:cubicBezTo>
                    <a:cubicBezTo>
                      <a:pt x="7319" y="19529"/>
                      <a:pt x="9078" y="19718"/>
                      <a:pt x="10836" y="19718"/>
                    </a:cubicBezTo>
                    <a:cubicBezTo>
                      <a:pt x="13406" y="19718"/>
                      <a:pt x="15974" y="19315"/>
                      <a:pt x="18439" y="18522"/>
                    </a:cubicBezTo>
                    <a:cubicBezTo>
                      <a:pt x="19169" y="15769"/>
                      <a:pt x="19919" y="12974"/>
                      <a:pt x="20670" y="10200"/>
                    </a:cubicBezTo>
                    <a:cubicBezTo>
                      <a:pt x="20775" y="9804"/>
                      <a:pt x="20879" y="9407"/>
                      <a:pt x="20983" y="9032"/>
                    </a:cubicBezTo>
                    <a:cubicBezTo>
                      <a:pt x="21129" y="8427"/>
                      <a:pt x="21296" y="7822"/>
                      <a:pt x="21442" y="7217"/>
                    </a:cubicBezTo>
                    <a:cubicBezTo>
                      <a:pt x="21755" y="6028"/>
                      <a:pt x="22068" y="4840"/>
                      <a:pt x="22422" y="3672"/>
                    </a:cubicBezTo>
                    <a:cubicBezTo>
                      <a:pt x="22777" y="2399"/>
                      <a:pt x="22965" y="522"/>
                      <a:pt x="21275" y="126"/>
                    </a:cubicBezTo>
                    <a:cubicBezTo>
                      <a:pt x="20962" y="42"/>
                      <a:pt x="20629" y="1"/>
                      <a:pt x="203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1" name="Google Shape;2791;p31"/>
              <p:cNvSpPr/>
              <p:nvPr/>
            </p:nvSpPr>
            <p:spPr>
              <a:xfrm>
                <a:off x="8789600" y="4236375"/>
                <a:ext cx="613900" cy="204900"/>
              </a:xfrm>
              <a:custGeom>
                <a:avLst/>
                <a:gdLst/>
                <a:ahLst/>
                <a:cxnLst/>
                <a:rect l="l" t="t" r="r" b="b"/>
                <a:pathLst>
                  <a:path w="24556" h="8196" extrusionOk="0">
                    <a:moveTo>
                      <a:pt x="21731" y="0"/>
                    </a:moveTo>
                    <a:cubicBezTo>
                      <a:pt x="21636" y="0"/>
                      <a:pt x="21542" y="2"/>
                      <a:pt x="21448" y="5"/>
                    </a:cubicBezTo>
                    <a:lnTo>
                      <a:pt x="21427" y="5"/>
                    </a:lnTo>
                    <a:cubicBezTo>
                      <a:pt x="21177" y="5"/>
                      <a:pt x="20927" y="26"/>
                      <a:pt x="20676" y="47"/>
                    </a:cubicBezTo>
                    <a:lnTo>
                      <a:pt x="20655" y="47"/>
                    </a:lnTo>
                    <a:cubicBezTo>
                      <a:pt x="20113" y="68"/>
                      <a:pt x="19571" y="110"/>
                      <a:pt x="19029" y="110"/>
                    </a:cubicBezTo>
                    <a:lnTo>
                      <a:pt x="5867" y="110"/>
                    </a:lnTo>
                    <a:cubicBezTo>
                      <a:pt x="5513" y="110"/>
                      <a:pt x="4970" y="151"/>
                      <a:pt x="4574" y="172"/>
                    </a:cubicBezTo>
                    <a:lnTo>
                      <a:pt x="4407" y="172"/>
                    </a:lnTo>
                    <a:cubicBezTo>
                      <a:pt x="4074" y="172"/>
                      <a:pt x="3719" y="151"/>
                      <a:pt x="3323" y="131"/>
                    </a:cubicBezTo>
                    <a:lnTo>
                      <a:pt x="2968" y="110"/>
                    </a:lnTo>
                    <a:cubicBezTo>
                      <a:pt x="2854" y="105"/>
                      <a:pt x="2739" y="102"/>
                      <a:pt x="2625" y="102"/>
                    </a:cubicBezTo>
                    <a:cubicBezTo>
                      <a:pt x="1279" y="102"/>
                      <a:pt x="1" y="480"/>
                      <a:pt x="423" y="2133"/>
                    </a:cubicBezTo>
                    <a:cubicBezTo>
                      <a:pt x="799" y="3614"/>
                      <a:pt x="1174" y="5095"/>
                      <a:pt x="1550" y="6575"/>
                    </a:cubicBezTo>
                    <a:cubicBezTo>
                      <a:pt x="1592" y="6742"/>
                      <a:pt x="1654" y="6909"/>
                      <a:pt x="1758" y="7034"/>
                    </a:cubicBezTo>
                    <a:cubicBezTo>
                      <a:pt x="1925" y="7180"/>
                      <a:pt x="2134" y="7264"/>
                      <a:pt x="2342" y="7306"/>
                    </a:cubicBezTo>
                    <a:cubicBezTo>
                      <a:pt x="2593" y="7368"/>
                      <a:pt x="2885" y="7389"/>
                      <a:pt x="3072" y="7431"/>
                    </a:cubicBezTo>
                    <a:cubicBezTo>
                      <a:pt x="3698" y="7556"/>
                      <a:pt x="4366" y="7660"/>
                      <a:pt x="5012" y="7764"/>
                    </a:cubicBezTo>
                    <a:cubicBezTo>
                      <a:pt x="7259" y="8043"/>
                      <a:pt x="9517" y="8196"/>
                      <a:pt x="11779" y="8196"/>
                    </a:cubicBezTo>
                    <a:cubicBezTo>
                      <a:pt x="12561" y="8196"/>
                      <a:pt x="13344" y="8177"/>
                      <a:pt x="14127" y="8140"/>
                    </a:cubicBezTo>
                    <a:cubicBezTo>
                      <a:pt x="15524" y="8098"/>
                      <a:pt x="16901" y="7994"/>
                      <a:pt x="18299" y="7848"/>
                    </a:cubicBezTo>
                    <a:cubicBezTo>
                      <a:pt x="19592" y="7702"/>
                      <a:pt x="20885" y="7514"/>
                      <a:pt x="22157" y="7243"/>
                    </a:cubicBezTo>
                    <a:cubicBezTo>
                      <a:pt x="22303" y="7222"/>
                      <a:pt x="22449" y="7201"/>
                      <a:pt x="22595" y="7201"/>
                    </a:cubicBezTo>
                    <a:cubicBezTo>
                      <a:pt x="22622" y="7203"/>
                      <a:pt x="22649" y="7204"/>
                      <a:pt x="22676" y="7204"/>
                    </a:cubicBezTo>
                    <a:cubicBezTo>
                      <a:pt x="22916" y="7204"/>
                      <a:pt x="23133" y="7120"/>
                      <a:pt x="23283" y="6951"/>
                    </a:cubicBezTo>
                    <a:cubicBezTo>
                      <a:pt x="23409" y="6784"/>
                      <a:pt x="23471" y="6596"/>
                      <a:pt x="23492" y="6388"/>
                    </a:cubicBezTo>
                    <a:lnTo>
                      <a:pt x="23555" y="6137"/>
                    </a:lnTo>
                    <a:cubicBezTo>
                      <a:pt x="23784" y="4949"/>
                      <a:pt x="24014" y="3781"/>
                      <a:pt x="24264" y="2592"/>
                    </a:cubicBezTo>
                    <a:cubicBezTo>
                      <a:pt x="24347" y="2195"/>
                      <a:pt x="24431" y="1778"/>
                      <a:pt x="24514" y="1382"/>
                    </a:cubicBezTo>
                    <a:cubicBezTo>
                      <a:pt x="24556" y="1194"/>
                      <a:pt x="24556" y="1007"/>
                      <a:pt x="24514" y="819"/>
                    </a:cubicBezTo>
                    <a:cubicBezTo>
                      <a:pt x="24389" y="485"/>
                      <a:pt x="23492" y="214"/>
                      <a:pt x="23179" y="131"/>
                    </a:cubicBezTo>
                    <a:cubicBezTo>
                      <a:pt x="22693" y="44"/>
                      <a:pt x="22206" y="0"/>
                      <a:pt x="217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2" name="Google Shape;2792;p31"/>
              <p:cNvSpPr/>
              <p:nvPr/>
            </p:nvSpPr>
            <p:spPr>
              <a:xfrm>
                <a:off x="8803300" y="4218250"/>
                <a:ext cx="598650" cy="78750"/>
              </a:xfrm>
              <a:custGeom>
                <a:avLst/>
                <a:gdLst/>
                <a:ahLst/>
                <a:cxnLst/>
                <a:rect l="l" t="t" r="r" b="b"/>
                <a:pathLst>
                  <a:path w="23946" h="3150" extrusionOk="0">
                    <a:moveTo>
                      <a:pt x="11347" y="0"/>
                    </a:moveTo>
                    <a:cubicBezTo>
                      <a:pt x="11013" y="0"/>
                      <a:pt x="10659" y="21"/>
                      <a:pt x="10304" y="21"/>
                    </a:cubicBezTo>
                    <a:lnTo>
                      <a:pt x="8365" y="21"/>
                    </a:lnTo>
                    <a:cubicBezTo>
                      <a:pt x="8344" y="32"/>
                      <a:pt x="8318" y="37"/>
                      <a:pt x="8292" y="37"/>
                    </a:cubicBezTo>
                    <a:cubicBezTo>
                      <a:pt x="8265" y="37"/>
                      <a:pt x="8239" y="32"/>
                      <a:pt x="8219" y="21"/>
                    </a:cubicBezTo>
                    <a:cubicBezTo>
                      <a:pt x="8198" y="32"/>
                      <a:pt x="8182" y="37"/>
                      <a:pt x="8166" y="37"/>
                    </a:cubicBezTo>
                    <a:cubicBezTo>
                      <a:pt x="8151" y="37"/>
                      <a:pt x="8135" y="32"/>
                      <a:pt x="8114" y="21"/>
                    </a:cubicBezTo>
                    <a:lnTo>
                      <a:pt x="7843" y="21"/>
                    </a:lnTo>
                    <a:cubicBezTo>
                      <a:pt x="7655" y="42"/>
                      <a:pt x="7468" y="42"/>
                      <a:pt x="7259" y="63"/>
                    </a:cubicBezTo>
                    <a:lnTo>
                      <a:pt x="6571" y="63"/>
                    </a:lnTo>
                    <a:lnTo>
                      <a:pt x="5716" y="126"/>
                    </a:lnTo>
                    <a:lnTo>
                      <a:pt x="5570" y="146"/>
                    </a:lnTo>
                    <a:lnTo>
                      <a:pt x="5403" y="167"/>
                    </a:lnTo>
                    <a:cubicBezTo>
                      <a:pt x="4402" y="251"/>
                      <a:pt x="3505" y="376"/>
                      <a:pt x="2733" y="501"/>
                    </a:cubicBezTo>
                    <a:lnTo>
                      <a:pt x="2587" y="522"/>
                    </a:lnTo>
                    <a:lnTo>
                      <a:pt x="2441" y="564"/>
                    </a:lnTo>
                    <a:cubicBezTo>
                      <a:pt x="898" y="856"/>
                      <a:pt x="1" y="1189"/>
                      <a:pt x="1" y="1586"/>
                    </a:cubicBezTo>
                    <a:cubicBezTo>
                      <a:pt x="1" y="2024"/>
                      <a:pt x="1252" y="2441"/>
                      <a:pt x="3275" y="2733"/>
                    </a:cubicBezTo>
                    <a:cubicBezTo>
                      <a:pt x="3338" y="2754"/>
                      <a:pt x="3400" y="2754"/>
                      <a:pt x="3463" y="2774"/>
                    </a:cubicBezTo>
                    <a:cubicBezTo>
                      <a:pt x="3505" y="2774"/>
                      <a:pt x="3567" y="2795"/>
                      <a:pt x="3630" y="2795"/>
                    </a:cubicBezTo>
                    <a:cubicBezTo>
                      <a:pt x="3880" y="2816"/>
                      <a:pt x="4130" y="2858"/>
                      <a:pt x="4381" y="2879"/>
                    </a:cubicBezTo>
                    <a:cubicBezTo>
                      <a:pt x="4548" y="2900"/>
                      <a:pt x="4714" y="2920"/>
                      <a:pt x="4881" y="2941"/>
                    </a:cubicBezTo>
                    <a:cubicBezTo>
                      <a:pt x="5382" y="2983"/>
                      <a:pt x="5903" y="3046"/>
                      <a:pt x="6467" y="3066"/>
                    </a:cubicBezTo>
                    <a:lnTo>
                      <a:pt x="6633" y="3087"/>
                    </a:lnTo>
                    <a:lnTo>
                      <a:pt x="6800" y="3087"/>
                    </a:lnTo>
                    <a:cubicBezTo>
                      <a:pt x="6946" y="3108"/>
                      <a:pt x="7071" y="3108"/>
                      <a:pt x="7197" y="3108"/>
                    </a:cubicBezTo>
                    <a:lnTo>
                      <a:pt x="7468" y="3129"/>
                    </a:lnTo>
                    <a:lnTo>
                      <a:pt x="9241" y="3129"/>
                    </a:lnTo>
                    <a:lnTo>
                      <a:pt x="9616" y="3150"/>
                    </a:lnTo>
                    <a:lnTo>
                      <a:pt x="10033" y="3150"/>
                    </a:lnTo>
                    <a:cubicBezTo>
                      <a:pt x="10044" y="3139"/>
                      <a:pt x="10059" y="3134"/>
                      <a:pt x="10075" y="3134"/>
                    </a:cubicBezTo>
                    <a:cubicBezTo>
                      <a:pt x="10091" y="3134"/>
                      <a:pt x="10106" y="3139"/>
                      <a:pt x="10117" y="3150"/>
                    </a:cubicBezTo>
                    <a:lnTo>
                      <a:pt x="14643" y="3150"/>
                    </a:lnTo>
                    <a:cubicBezTo>
                      <a:pt x="14789" y="3150"/>
                      <a:pt x="14914" y="3129"/>
                      <a:pt x="15060" y="3129"/>
                    </a:cubicBezTo>
                    <a:lnTo>
                      <a:pt x="15560" y="3129"/>
                    </a:lnTo>
                    <a:cubicBezTo>
                      <a:pt x="16019" y="3108"/>
                      <a:pt x="16457" y="3087"/>
                      <a:pt x="16895" y="3066"/>
                    </a:cubicBezTo>
                    <a:cubicBezTo>
                      <a:pt x="16916" y="3056"/>
                      <a:pt x="16937" y="3051"/>
                      <a:pt x="16958" y="3051"/>
                    </a:cubicBezTo>
                    <a:cubicBezTo>
                      <a:pt x="16979" y="3051"/>
                      <a:pt x="17000" y="3056"/>
                      <a:pt x="17020" y="3066"/>
                    </a:cubicBezTo>
                    <a:lnTo>
                      <a:pt x="17187" y="3046"/>
                    </a:lnTo>
                    <a:lnTo>
                      <a:pt x="17563" y="3046"/>
                    </a:lnTo>
                    <a:lnTo>
                      <a:pt x="17709" y="3025"/>
                    </a:lnTo>
                    <a:cubicBezTo>
                      <a:pt x="19002" y="2941"/>
                      <a:pt x="20316" y="2774"/>
                      <a:pt x="21588" y="2545"/>
                    </a:cubicBezTo>
                    <a:cubicBezTo>
                      <a:pt x="21651" y="2545"/>
                      <a:pt x="21713" y="2524"/>
                      <a:pt x="21755" y="2524"/>
                    </a:cubicBezTo>
                    <a:lnTo>
                      <a:pt x="21943" y="2482"/>
                    </a:lnTo>
                    <a:cubicBezTo>
                      <a:pt x="23194" y="2211"/>
                      <a:pt x="23945" y="1898"/>
                      <a:pt x="23945" y="1544"/>
                    </a:cubicBezTo>
                    <a:cubicBezTo>
                      <a:pt x="23945" y="1252"/>
                      <a:pt x="23361" y="960"/>
                      <a:pt x="22381" y="710"/>
                    </a:cubicBezTo>
                    <a:cubicBezTo>
                      <a:pt x="22339" y="710"/>
                      <a:pt x="22277" y="689"/>
                      <a:pt x="22235" y="689"/>
                    </a:cubicBezTo>
                    <a:cubicBezTo>
                      <a:pt x="22193" y="668"/>
                      <a:pt x="22131" y="668"/>
                      <a:pt x="22089" y="647"/>
                    </a:cubicBezTo>
                    <a:cubicBezTo>
                      <a:pt x="20858" y="397"/>
                      <a:pt x="19628" y="230"/>
                      <a:pt x="18397" y="126"/>
                    </a:cubicBezTo>
                    <a:cubicBezTo>
                      <a:pt x="18335" y="126"/>
                      <a:pt x="18293" y="126"/>
                      <a:pt x="18230" y="105"/>
                    </a:cubicBezTo>
                    <a:lnTo>
                      <a:pt x="17855" y="105"/>
                    </a:lnTo>
                    <a:cubicBezTo>
                      <a:pt x="17813" y="105"/>
                      <a:pt x="17751" y="105"/>
                      <a:pt x="17709" y="84"/>
                    </a:cubicBezTo>
                    <a:cubicBezTo>
                      <a:pt x="17688" y="94"/>
                      <a:pt x="17667" y="99"/>
                      <a:pt x="17649" y="99"/>
                    </a:cubicBezTo>
                    <a:cubicBezTo>
                      <a:pt x="17631" y="99"/>
                      <a:pt x="17615" y="94"/>
                      <a:pt x="17604" y="84"/>
                    </a:cubicBezTo>
                    <a:lnTo>
                      <a:pt x="17292" y="84"/>
                    </a:lnTo>
                    <a:cubicBezTo>
                      <a:pt x="16812" y="63"/>
                      <a:pt x="16311" y="21"/>
                      <a:pt x="1579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3" name="Google Shape;2793;p31"/>
              <p:cNvSpPr/>
              <p:nvPr/>
            </p:nvSpPr>
            <p:spPr>
              <a:xfrm>
                <a:off x="8813925" y="4282750"/>
                <a:ext cx="405500" cy="41400"/>
              </a:xfrm>
              <a:custGeom>
                <a:avLst/>
                <a:gdLst/>
                <a:ahLst/>
                <a:cxnLst/>
                <a:rect l="l" t="t" r="r" b="b"/>
                <a:pathLst>
                  <a:path w="16220" h="1656" extrusionOk="0">
                    <a:moveTo>
                      <a:pt x="125" y="1"/>
                    </a:moveTo>
                    <a:cubicBezTo>
                      <a:pt x="28" y="1"/>
                      <a:pt x="1" y="159"/>
                      <a:pt x="76" y="215"/>
                    </a:cubicBezTo>
                    <a:cubicBezTo>
                      <a:pt x="493" y="486"/>
                      <a:pt x="973" y="674"/>
                      <a:pt x="1453" y="778"/>
                    </a:cubicBezTo>
                    <a:cubicBezTo>
                      <a:pt x="1953" y="904"/>
                      <a:pt x="2433" y="1008"/>
                      <a:pt x="2934" y="1112"/>
                    </a:cubicBezTo>
                    <a:cubicBezTo>
                      <a:pt x="3956" y="1300"/>
                      <a:pt x="4978" y="1425"/>
                      <a:pt x="6021" y="1508"/>
                    </a:cubicBezTo>
                    <a:cubicBezTo>
                      <a:pt x="7303" y="1608"/>
                      <a:pt x="8593" y="1656"/>
                      <a:pt x="9881" y="1656"/>
                    </a:cubicBezTo>
                    <a:cubicBezTo>
                      <a:pt x="10751" y="1656"/>
                      <a:pt x="11620" y="1634"/>
                      <a:pt x="12487" y="1592"/>
                    </a:cubicBezTo>
                    <a:cubicBezTo>
                      <a:pt x="13655" y="1529"/>
                      <a:pt x="14823" y="1467"/>
                      <a:pt x="15991" y="1383"/>
                    </a:cubicBezTo>
                    <a:cubicBezTo>
                      <a:pt x="16214" y="1363"/>
                      <a:pt x="16220" y="1007"/>
                      <a:pt x="16009" y="1007"/>
                    </a:cubicBezTo>
                    <a:cubicBezTo>
                      <a:pt x="16003" y="1007"/>
                      <a:pt x="15997" y="1007"/>
                      <a:pt x="15991" y="1008"/>
                    </a:cubicBezTo>
                    <a:cubicBezTo>
                      <a:pt x="13760" y="1142"/>
                      <a:pt x="11518" y="1289"/>
                      <a:pt x="9279" y="1289"/>
                    </a:cubicBezTo>
                    <a:cubicBezTo>
                      <a:pt x="7352" y="1289"/>
                      <a:pt x="5428" y="1180"/>
                      <a:pt x="3518" y="862"/>
                    </a:cubicBezTo>
                    <a:cubicBezTo>
                      <a:pt x="2371" y="695"/>
                      <a:pt x="1244" y="403"/>
                      <a:pt x="160" y="7"/>
                    </a:cubicBezTo>
                    <a:cubicBezTo>
                      <a:pt x="147" y="3"/>
                      <a:pt x="136" y="1"/>
                      <a:pt x="12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4" name="Google Shape;2794;p31"/>
              <p:cNvSpPr/>
              <p:nvPr/>
            </p:nvSpPr>
            <p:spPr>
              <a:xfrm>
                <a:off x="9235575" y="4282375"/>
                <a:ext cx="150725" cy="29850"/>
              </a:xfrm>
              <a:custGeom>
                <a:avLst/>
                <a:gdLst/>
                <a:ahLst/>
                <a:cxnLst/>
                <a:rect l="l" t="t" r="r" b="b"/>
                <a:pathLst>
                  <a:path w="6029" h="1194" extrusionOk="0">
                    <a:moveTo>
                      <a:pt x="5841" y="1"/>
                    </a:moveTo>
                    <a:cubicBezTo>
                      <a:pt x="5632" y="22"/>
                      <a:pt x="5424" y="84"/>
                      <a:pt x="5236" y="189"/>
                    </a:cubicBezTo>
                    <a:cubicBezTo>
                      <a:pt x="5048" y="272"/>
                      <a:pt x="4840" y="335"/>
                      <a:pt x="4631" y="418"/>
                    </a:cubicBezTo>
                    <a:cubicBezTo>
                      <a:pt x="4214" y="543"/>
                      <a:pt x="3797" y="668"/>
                      <a:pt x="3359" y="752"/>
                    </a:cubicBezTo>
                    <a:cubicBezTo>
                      <a:pt x="2274" y="919"/>
                      <a:pt x="1190" y="1002"/>
                      <a:pt x="84" y="1023"/>
                    </a:cubicBezTo>
                    <a:cubicBezTo>
                      <a:pt x="1" y="1044"/>
                      <a:pt x="1" y="1169"/>
                      <a:pt x="84" y="1190"/>
                    </a:cubicBezTo>
                    <a:cubicBezTo>
                      <a:pt x="225" y="1192"/>
                      <a:pt x="365" y="1194"/>
                      <a:pt x="505" y="1194"/>
                    </a:cubicBezTo>
                    <a:cubicBezTo>
                      <a:pt x="1487" y="1194"/>
                      <a:pt x="2454" y="1130"/>
                      <a:pt x="3421" y="1002"/>
                    </a:cubicBezTo>
                    <a:cubicBezTo>
                      <a:pt x="3901" y="939"/>
                      <a:pt x="4360" y="835"/>
                      <a:pt x="4798" y="710"/>
                    </a:cubicBezTo>
                    <a:cubicBezTo>
                      <a:pt x="5173" y="606"/>
                      <a:pt x="5716" y="522"/>
                      <a:pt x="5966" y="209"/>
                    </a:cubicBezTo>
                    <a:cubicBezTo>
                      <a:pt x="6028" y="126"/>
                      <a:pt x="5924" y="1"/>
                      <a:pt x="584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5" name="Google Shape;2795;p31"/>
              <p:cNvSpPr/>
              <p:nvPr/>
            </p:nvSpPr>
            <p:spPr>
              <a:xfrm>
                <a:off x="8952425" y="4681800"/>
                <a:ext cx="277450" cy="25700"/>
              </a:xfrm>
              <a:custGeom>
                <a:avLst/>
                <a:gdLst/>
                <a:ahLst/>
                <a:cxnLst/>
                <a:rect l="l" t="t" r="r" b="b"/>
                <a:pathLst>
                  <a:path w="11098" h="1028" extrusionOk="0">
                    <a:moveTo>
                      <a:pt x="10868" y="1"/>
                    </a:moveTo>
                    <a:cubicBezTo>
                      <a:pt x="10659" y="1"/>
                      <a:pt x="10451" y="63"/>
                      <a:pt x="10242" y="147"/>
                    </a:cubicBezTo>
                    <a:cubicBezTo>
                      <a:pt x="10033" y="188"/>
                      <a:pt x="9825" y="251"/>
                      <a:pt x="9616" y="293"/>
                    </a:cubicBezTo>
                    <a:cubicBezTo>
                      <a:pt x="9178" y="397"/>
                      <a:pt x="8719" y="480"/>
                      <a:pt x="8261" y="522"/>
                    </a:cubicBezTo>
                    <a:cubicBezTo>
                      <a:pt x="7611" y="599"/>
                      <a:pt x="6950" y="642"/>
                      <a:pt x="6286" y="642"/>
                    </a:cubicBezTo>
                    <a:cubicBezTo>
                      <a:pt x="6054" y="642"/>
                      <a:pt x="5822" y="637"/>
                      <a:pt x="5591" y="626"/>
                    </a:cubicBezTo>
                    <a:cubicBezTo>
                      <a:pt x="4715" y="606"/>
                      <a:pt x="3839" y="543"/>
                      <a:pt x="2942" y="460"/>
                    </a:cubicBezTo>
                    <a:cubicBezTo>
                      <a:pt x="2024" y="376"/>
                      <a:pt x="1065" y="355"/>
                      <a:pt x="126" y="209"/>
                    </a:cubicBezTo>
                    <a:cubicBezTo>
                      <a:pt x="43" y="209"/>
                      <a:pt x="1" y="334"/>
                      <a:pt x="84" y="376"/>
                    </a:cubicBezTo>
                    <a:lnTo>
                      <a:pt x="84" y="355"/>
                    </a:lnTo>
                    <a:cubicBezTo>
                      <a:pt x="981" y="606"/>
                      <a:pt x="1899" y="772"/>
                      <a:pt x="2838" y="835"/>
                    </a:cubicBezTo>
                    <a:cubicBezTo>
                      <a:pt x="3776" y="918"/>
                      <a:pt x="4715" y="1002"/>
                      <a:pt x="5653" y="1023"/>
                    </a:cubicBezTo>
                    <a:cubicBezTo>
                      <a:pt x="5810" y="1026"/>
                      <a:pt x="5966" y="1028"/>
                      <a:pt x="6121" y="1028"/>
                    </a:cubicBezTo>
                    <a:cubicBezTo>
                      <a:pt x="6898" y="1028"/>
                      <a:pt x="7666" y="984"/>
                      <a:pt x="8448" y="898"/>
                    </a:cubicBezTo>
                    <a:cubicBezTo>
                      <a:pt x="8886" y="835"/>
                      <a:pt x="9345" y="772"/>
                      <a:pt x="9783" y="668"/>
                    </a:cubicBezTo>
                    <a:cubicBezTo>
                      <a:pt x="10159" y="585"/>
                      <a:pt x="10680" y="522"/>
                      <a:pt x="10972" y="251"/>
                    </a:cubicBezTo>
                    <a:cubicBezTo>
                      <a:pt x="11097" y="168"/>
                      <a:pt x="10993" y="1"/>
                      <a:pt x="108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6" name="Google Shape;2796;p31"/>
              <p:cNvSpPr/>
              <p:nvPr/>
            </p:nvSpPr>
            <p:spPr>
              <a:xfrm>
                <a:off x="8827300" y="2694875"/>
                <a:ext cx="271175" cy="222400"/>
              </a:xfrm>
              <a:custGeom>
                <a:avLst/>
                <a:gdLst/>
                <a:ahLst/>
                <a:cxnLst/>
                <a:rect l="l" t="t" r="r" b="b"/>
                <a:pathLst>
                  <a:path w="10847" h="8896" extrusionOk="0">
                    <a:moveTo>
                      <a:pt x="9220" y="1"/>
                    </a:moveTo>
                    <a:cubicBezTo>
                      <a:pt x="9158" y="1"/>
                      <a:pt x="9095" y="4"/>
                      <a:pt x="9031" y="11"/>
                    </a:cubicBezTo>
                    <a:cubicBezTo>
                      <a:pt x="8468" y="73"/>
                      <a:pt x="7905" y="261"/>
                      <a:pt x="7425" y="574"/>
                    </a:cubicBezTo>
                    <a:cubicBezTo>
                      <a:pt x="4026" y="2347"/>
                      <a:pt x="1001" y="5100"/>
                      <a:pt x="0" y="8896"/>
                    </a:cubicBezTo>
                    <a:cubicBezTo>
                      <a:pt x="918" y="8354"/>
                      <a:pt x="2023" y="8062"/>
                      <a:pt x="3004" y="7686"/>
                    </a:cubicBezTo>
                    <a:lnTo>
                      <a:pt x="5653" y="6643"/>
                    </a:lnTo>
                    <a:cubicBezTo>
                      <a:pt x="6841" y="6184"/>
                      <a:pt x="8051" y="5705"/>
                      <a:pt x="9052" y="4912"/>
                    </a:cubicBezTo>
                    <a:cubicBezTo>
                      <a:pt x="10033" y="4120"/>
                      <a:pt x="10825" y="2952"/>
                      <a:pt x="10825" y="1700"/>
                    </a:cubicBezTo>
                    <a:cubicBezTo>
                      <a:pt x="10846" y="1325"/>
                      <a:pt x="10742" y="970"/>
                      <a:pt x="10554" y="657"/>
                    </a:cubicBezTo>
                    <a:cubicBezTo>
                      <a:pt x="10238" y="229"/>
                      <a:pt x="9739" y="1"/>
                      <a:pt x="92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7" name="Google Shape;2797;p31"/>
              <p:cNvSpPr/>
              <p:nvPr/>
            </p:nvSpPr>
            <p:spPr>
              <a:xfrm>
                <a:off x="8821550" y="2922125"/>
                <a:ext cx="286300" cy="197975"/>
              </a:xfrm>
              <a:custGeom>
                <a:avLst/>
                <a:gdLst/>
                <a:ahLst/>
                <a:cxnLst/>
                <a:rect l="l" t="t" r="r" b="b"/>
                <a:pathLst>
                  <a:path w="11452" h="7919" extrusionOk="0">
                    <a:moveTo>
                      <a:pt x="9347" y="1"/>
                    </a:moveTo>
                    <a:cubicBezTo>
                      <a:pt x="8624" y="1"/>
                      <a:pt x="7906" y="285"/>
                      <a:pt x="7238" y="619"/>
                    </a:cubicBezTo>
                    <a:cubicBezTo>
                      <a:pt x="5549" y="1433"/>
                      <a:pt x="4026" y="2580"/>
                      <a:pt x="2754" y="3957"/>
                    </a:cubicBezTo>
                    <a:cubicBezTo>
                      <a:pt x="2274" y="4478"/>
                      <a:pt x="1" y="7648"/>
                      <a:pt x="1419" y="7899"/>
                    </a:cubicBezTo>
                    <a:cubicBezTo>
                      <a:pt x="1491" y="7912"/>
                      <a:pt x="1569" y="7919"/>
                      <a:pt x="1651" y="7919"/>
                    </a:cubicBezTo>
                    <a:cubicBezTo>
                      <a:pt x="2573" y="7919"/>
                      <a:pt x="4093" y="7122"/>
                      <a:pt x="4840" y="6835"/>
                    </a:cubicBezTo>
                    <a:cubicBezTo>
                      <a:pt x="5987" y="6397"/>
                      <a:pt x="7071" y="5875"/>
                      <a:pt x="8156" y="5291"/>
                    </a:cubicBezTo>
                    <a:cubicBezTo>
                      <a:pt x="9199" y="4728"/>
                      <a:pt x="10242" y="4040"/>
                      <a:pt x="10930" y="3060"/>
                    </a:cubicBezTo>
                    <a:cubicBezTo>
                      <a:pt x="11285" y="2622"/>
                      <a:pt x="11452" y="2038"/>
                      <a:pt x="11410" y="1454"/>
                    </a:cubicBezTo>
                    <a:cubicBezTo>
                      <a:pt x="11264" y="640"/>
                      <a:pt x="10429" y="77"/>
                      <a:pt x="9616" y="14"/>
                    </a:cubicBezTo>
                    <a:cubicBezTo>
                      <a:pt x="9526" y="5"/>
                      <a:pt x="9436" y="1"/>
                      <a:pt x="934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8" name="Google Shape;2798;p31"/>
              <p:cNvSpPr/>
              <p:nvPr/>
            </p:nvSpPr>
            <p:spPr>
              <a:xfrm>
                <a:off x="8607250" y="2631900"/>
                <a:ext cx="211200" cy="281925"/>
              </a:xfrm>
              <a:custGeom>
                <a:avLst/>
                <a:gdLst/>
                <a:ahLst/>
                <a:cxnLst/>
                <a:rect l="l" t="t" r="r" b="b"/>
                <a:pathLst>
                  <a:path w="8448" h="11277" extrusionOk="0">
                    <a:moveTo>
                      <a:pt x="1373" y="0"/>
                    </a:moveTo>
                    <a:cubicBezTo>
                      <a:pt x="1136" y="0"/>
                      <a:pt x="905" y="59"/>
                      <a:pt x="688" y="194"/>
                    </a:cubicBezTo>
                    <a:cubicBezTo>
                      <a:pt x="230" y="527"/>
                      <a:pt x="0" y="1090"/>
                      <a:pt x="84" y="1674"/>
                    </a:cubicBezTo>
                    <a:cubicBezTo>
                      <a:pt x="167" y="2217"/>
                      <a:pt x="355" y="2759"/>
                      <a:pt x="647" y="3239"/>
                    </a:cubicBezTo>
                    <a:cubicBezTo>
                      <a:pt x="1585" y="4991"/>
                      <a:pt x="2774" y="6618"/>
                      <a:pt x="4130" y="8078"/>
                    </a:cubicBezTo>
                    <a:cubicBezTo>
                      <a:pt x="4957" y="8945"/>
                      <a:pt x="6956" y="11277"/>
                      <a:pt x="8313" y="11277"/>
                    </a:cubicBezTo>
                    <a:cubicBezTo>
                      <a:pt x="8358" y="11277"/>
                      <a:pt x="8403" y="11274"/>
                      <a:pt x="8448" y="11269"/>
                    </a:cubicBezTo>
                    <a:cubicBezTo>
                      <a:pt x="7196" y="7619"/>
                      <a:pt x="6070" y="3802"/>
                      <a:pt x="3296" y="986"/>
                    </a:cubicBezTo>
                    <a:cubicBezTo>
                      <a:pt x="2770" y="476"/>
                      <a:pt x="2050" y="0"/>
                      <a:pt x="13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9" name="Google Shape;2799;p31"/>
              <p:cNvSpPr/>
              <p:nvPr/>
            </p:nvSpPr>
            <p:spPr>
              <a:xfrm>
                <a:off x="8602550" y="2932225"/>
                <a:ext cx="250575" cy="190325"/>
              </a:xfrm>
              <a:custGeom>
                <a:avLst/>
                <a:gdLst/>
                <a:ahLst/>
                <a:cxnLst/>
                <a:rect l="l" t="t" r="r" b="b"/>
                <a:pathLst>
                  <a:path w="10023" h="7613" extrusionOk="0">
                    <a:moveTo>
                      <a:pt x="1795" y="1"/>
                    </a:moveTo>
                    <a:cubicBezTo>
                      <a:pt x="1272" y="1"/>
                      <a:pt x="775" y="140"/>
                      <a:pt x="438" y="528"/>
                    </a:cubicBezTo>
                    <a:cubicBezTo>
                      <a:pt x="0" y="1029"/>
                      <a:pt x="0" y="1801"/>
                      <a:pt x="272" y="2385"/>
                    </a:cubicBezTo>
                    <a:cubicBezTo>
                      <a:pt x="564" y="2969"/>
                      <a:pt x="1002" y="3490"/>
                      <a:pt x="1523" y="3886"/>
                    </a:cubicBezTo>
                    <a:cubicBezTo>
                      <a:pt x="3379" y="5409"/>
                      <a:pt x="5528" y="6556"/>
                      <a:pt x="7822" y="7244"/>
                    </a:cubicBezTo>
                    <a:cubicBezTo>
                      <a:pt x="8358" y="7410"/>
                      <a:pt x="8972" y="7612"/>
                      <a:pt x="9376" y="7612"/>
                    </a:cubicBezTo>
                    <a:cubicBezTo>
                      <a:pt x="9835" y="7612"/>
                      <a:pt x="10022" y="7350"/>
                      <a:pt x="9512" y="6473"/>
                    </a:cubicBezTo>
                    <a:cubicBezTo>
                      <a:pt x="8844" y="5284"/>
                      <a:pt x="8093" y="4178"/>
                      <a:pt x="7238" y="3135"/>
                    </a:cubicBezTo>
                    <a:cubicBezTo>
                      <a:pt x="6028" y="1759"/>
                      <a:pt x="4527" y="591"/>
                      <a:pt x="2754" y="132"/>
                    </a:cubicBezTo>
                    <a:cubicBezTo>
                      <a:pt x="2445" y="53"/>
                      <a:pt x="2115" y="1"/>
                      <a:pt x="17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0" name="Google Shape;2800;p31"/>
              <p:cNvSpPr/>
              <p:nvPr/>
            </p:nvSpPr>
            <p:spPr>
              <a:xfrm>
                <a:off x="8918025" y="3070050"/>
                <a:ext cx="213800" cy="264375"/>
              </a:xfrm>
              <a:custGeom>
                <a:avLst/>
                <a:gdLst/>
                <a:ahLst/>
                <a:cxnLst/>
                <a:rect l="l" t="t" r="r" b="b"/>
                <a:pathLst>
                  <a:path w="8552" h="10575" extrusionOk="0">
                    <a:moveTo>
                      <a:pt x="7280" y="0"/>
                    </a:moveTo>
                    <a:cubicBezTo>
                      <a:pt x="6195" y="0"/>
                      <a:pt x="5152" y="355"/>
                      <a:pt x="4318" y="1043"/>
                    </a:cubicBezTo>
                    <a:cubicBezTo>
                      <a:pt x="3484" y="1710"/>
                      <a:pt x="2774" y="2503"/>
                      <a:pt x="2211" y="3400"/>
                    </a:cubicBezTo>
                    <a:cubicBezTo>
                      <a:pt x="605" y="5736"/>
                      <a:pt x="0" y="7780"/>
                      <a:pt x="0" y="10575"/>
                    </a:cubicBezTo>
                    <a:cubicBezTo>
                      <a:pt x="334" y="9907"/>
                      <a:pt x="1210" y="9136"/>
                      <a:pt x="1815" y="8656"/>
                    </a:cubicBezTo>
                    <a:cubicBezTo>
                      <a:pt x="2316" y="8281"/>
                      <a:pt x="2837" y="7926"/>
                      <a:pt x="3379" y="7592"/>
                    </a:cubicBezTo>
                    <a:cubicBezTo>
                      <a:pt x="4652" y="6779"/>
                      <a:pt x="5986" y="5986"/>
                      <a:pt x="6967" y="4818"/>
                    </a:cubicBezTo>
                    <a:cubicBezTo>
                      <a:pt x="7947" y="3671"/>
                      <a:pt x="8552" y="2065"/>
                      <a:pt x="8114" y="626"/>
                    </a:cubicBezTo>
                    <a:cubicBezTo>
                      <a:pt x="8072" y="459"/>
                      <a:pt x="7989" y="313"/>
                      <a:pt x="7864" y="188"/>
                    </a:cubicBezTo>
                    <a:cubicBezTo>
                      <a:pt x="7697" y="63"/>
                      <a:pt x="7488" y="0"/>
                      <a:pt x="72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1" name="Google Shape;2801;p31"/>
              <p:cNvSpPr/>
              <p:nvPr/>
            </p:nvSpPr>
            <p:spPr>
              <a:xfrm>
                <a:off x="9355000" y="2794100"/>
                <a:ext cx="213800" cy="263975"/>
              </a:xfrm>
              <a:custGeom>
                <a:avLst/>
                <a:gdLst/>
                <a:ahLst/>
                <a:cxnLst/>
                <a:rect l="l" t="t" r="r" b="b"/>
                <a:pathLst>
                  <a:path w="8552" h="10559" extrusionOk="0">
                    <a:moveTo>
                      <a:pt x="7359" y="1"/>
                    </a:moveTo>
                    <a:cubicBezTo>
                      <a:pt x="7332" y="1"/>
                      <a:pt x="7306" y="2"/>
                      <a:pt x="7279" y="5"/>
                    </a:cubicBezTo>
                    <a:cubicBezTo>
                      <a:pt x="7251" y="4"/>
                      <a:pt x="7223" y="4"/>
                      <a:pt x="7195" y="4"/>
                    </a:cubicBezTo>
                    <a:cubicBezTo>
                      <a:pt x="6160" y="4"/>
                      <a:pt x="5130" y="377"/>
                      <a:pt x="4318" y="1047"/>
                    </a:cubicBezTo>
                    <a:cubicBezTo>
                      <a:pt x="3504" y="1715"/>
                      <a:pt x="2795" y="2507"/>
                      <a:pt x="2211" y="3404"/>
                    </a:cubicBezTo>
                    <a:cubicBezTo>
                      <a:pt x="605" y="5720"/>
                      <a:pt x="0" y="7764"/>
                      <a:pt x="0" y="10558"/>
                    </a:cubicBezTo>
                    <a:cubicBezTo>
                      <a:pt x="355" y="9891"/>
                      <a:pt x="1231" y="9119"/>
                      <a:pt x="1836" y="8660"/>
                    </a:cubicBezTo>
                    <a:cubicBezTo>
                      <a:pt x="2336" y="8264"/>
                      <a:pt x="2878" y="7910"/>
                      <a:pt x="3400" y="7576"/>
                    </a:cubicBezTo>
                    <a:cubicBezTo>
                      <a:pt x="4672" y="6762"/>
                      <a:pt x="5986" y="5970"/>
                      <a:pt x="6987" y="4823"/>
                    </a:cubicBezTo>
                    <a:cubicBezTo>
                      <a:pt x="7968" y="3655"/>
                      <a:pt x="8552" y="2069"/>
                      <a:pt x="8114" y="609"/>
                    </a:cubicBezTo>
                    <a:cubicBezTo>
                      <a:pt x="8072" y="443"/>
                      <a:pt x="7989" y="297"/>
                      <a:pt x="7863" y="171"/>
                    </a:cubicBezTo>
                    <a:cubicBezTo>
                      <a:pt x="7718" y="62"/>
                      <a:pt x="7540" y="1"/>
                      <a:pt x="73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2" name="Google Shape;2802;p31"/>
              <p:cNvSpPr/>
              <p:nvPr/>
            </p:nvSpPr>
            <p:spPr>
              <a:xfrm>
                <a:off x="8590550" y="3124400"/>
                <a:ext cx="309775" cy="168175"/>
              </a:xfrm>
              <a:custGeom>
                <a:avLst/>
                <a:gdLst/>
                <a:ahLst/>
                <a:cxnLst/>
                <a:rect l="l" t="t" r="r" b="b"/>
                <a:pathLst>
                  <a:path w="12391" h="6727" extrusionOk="0">
                    <a:moveTo>
                      <a:pt x="2567" y="1"/>
                    </a:moveTo>
                    <a:cubicBezTo>
                      <a:pt x="2241" y="1"/>
                      <a:pt x="1918" y="49"/>
                      <a:pt x="1607" y="162"/>
                    </a:cubicBezTo>
                    <a:cubicBezTo>
                      <a:pt x="689" y="496"/>
                      <a:pt x="1" y="1539"/>
                      <a:pt x="334" y="2457"/>
                    </a:cubicBezTo>
                    <a:cubicBezTo>
                      <a:pt x="522" y="2999"/>
                      <a:pt x="1023" y="3374"/>
                      <a:pt x="1502" y="3687"/>
                    </a:cubicBezTo>
                    <a:cubicBezTo>
                      <a:pt x="4002" y="5320"/>
                      <a:pt x="7060" y="6727"/>
                      <a:pt x="10104" y="6727"/>
                    </a:cubicBezTo>
                    <a:cubicBezTo>
                      <a:pt x="10870" y="6727"/>
                      <a:pt x="11635" y="6637"/>
                      <a:pt x="12390" y="6440"/>
                    </a:cubicBezTo>
                    <a:cubicBezTo>
                      <a:pt x="9491" y="4813"/>
                      <a:pt x="7489" y="1768"/>
                      <a:pt x="4443" y="433"/>
                    </a:cubicBezTo>
                    <a:cubicBezTo>
                      <a:pt x="3850" y="185"/>
                      <a:pt x="3203" y="1"/>
                      <a:pt x="256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3" name="Google Shape;2803;p31"/>
              <p:cNvSpPr/>
              <p:nvPr/>
            </p:nvSpPr>
            <p:spPr>
              <a:xfrm>
                <a:off x="9194375" y="3377975"/>
                <a:ext cx="204450" cy="110800"/>
              </a:xfrm>
              <a:custGeom>
                <a:avLst/>
                <a:gdLst/>
                <a:ahLst/>
                <a:cxnLst/>
                <a:rect l="l" t="t" r="r" b="b"/>
                <a:pathLst>
                  <a:path w="8178" h="4432" extrusionOk="0">
                    <a:moveTo>
                      <a:pt x="1708" y="1"/>
                    </a:moveTo>
                    <a:cubicBezTo>
                      <a:pt x="1490" y="1"/>
                      <a:pt x="1273" y="35"/>
                      <a:pt x="1065" y="114"/>
                    </a:cubicBezTo>
                    <a:cubicBezTo>
                      <a:pt x="460" y="323"/>
                      <a:pt x="1" y="1011"/>
                      <a:pt x="230" y="1616"/>
                    </a:cubicBezTo>
                    <a:cubicBezTo>
                      <a:pt x="397" y="1971"/>
                      <a:pt x="668" y="2242"/>
                      <a:pt x="1002" y="2429"/>
                    </a:cubicBezTo>
                    <a:cubicBezTo>
                      <a:pt x="2654" y="3497"/>
                      <a:pt x="4666" y="4432"/>
                      <a:pt x="6676" y="4432"/>
                    </a:cubicBezTo>
                    <a:cubicBezTo>
                      <a:pt x="7178" y="4432"/>
                      <a:pt x="7681" y="4373"/>
                      <a:pt x="8177" y="4244"/>
                    </a:cubicBezTo>
                    <a:cubicBezTo>
                      <a:pt x="6258" y="3159"/>
                      <a:pt x="4944" y="1178"/>
                      <a:pt x="2921" y="302"/>
                    </a:cubicBezTo>
                    <a:cubicBezTo>
                      <a:pt x="2539" y="124"/>
                      <a:pt x="2120" y="1"/>
                      <a:pt x="17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4" name="Google Shape;2804;p31"/>
              <p:cNvSpPr/>
              <p:nvPr/>
            </p:nvSpPr>
            <p:spPr>
              <a:xfrm>
                <a:off x="9176125" y="3514300"/>
                <a:ext cx="161150" cy="161150"/>
              </a:xfrm>
              <a:custGeom>
                <a:avLst/>
                <a:gdLst/>
                <a:ahLst/>
                <a:cxnLst/>
                <a:rect l="l" t="t" r="r" b="b"/>
                <a:pathLst>
                  <a:path w="6446" h="6446" extrusionOk="0">
                    <a:moveTo>
                      <a:pt x="1275" y="0"/>
                    </a:moveTo>
                    <a:cubicBezTo>
                      <a:pt x="661" y="0"/>
                      <a:pt x="1" y="473"/>
                      <a:pt x="1" y="1106"/>
                    </a:cubicBezTo>
                    <a:cubicBezTo>
                      <a:pt x="22" y="1482"/>
                      <a:pt x="168" y="1857"/>
                      <a:pt x="418" y="2149"/>
                    </a:cubicBezTo>
                    <a:cubicBezTo>
                      <a:pt x="1857" y="4151"/>
                      <a:pt x="3901" y="6154"/>
                      <a:pt x="6446" y="6446"/>
                    </a:cubicBezTo>
                    <a:cubicBezTo>
                      <a:pt x="5048" y="4735"/>
                      <a:pt x="4569" y="2399"/>
                      <a:pt x="3004" y="856"/>
                    </a:cubicBezTo>
                    <a:cubicBezTo>
                      <a:pt x="2545" y="397"/>
                      <a:pt x="1961" y="22"/>
                      <a:pt x="1315" y="1"/>
                    </a:cubicBezTo>
                    <a:cubicBezTo>
                      <a:pt x="1302" y="0"/>
                      <a:pt x="1289" y="0"/>
                      <a:pt x="12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5" name="Google Shape;2805;p31"/>
              <p:cNvSpPr/>
              <p:nvPr/>
            </p:nvSpPr>
            <p:spPr>
              <a:xfrm>
                <a:off x="8696925" y="3376625"/>
                <a:ext cx="293075" cy="116850"/>
              </a:xfrm>
              <a:custGeom>
                <a:avLst/>
                <a:gdLst/>
                <a:ahLst/>
                <a:cxnLst/>
                <a:rect l="l" t="t" r="r" b="b"/>
                <a:pathLst>
                  <a:path w="11723" h="4674" extrusionOk="0">
                    <a:moveTo>
                      <a:pt x="2028" y="0"/>
                    </a:moveTo>
                    <a:cubicBezTo>
                      <a:pt x="1236" y="0"/>
                      <a:pt x="326" y="241"/>
                      <a:pt x="126" y="982"/>
                    </a:cubicBezTo>
                    <a:cubicBezTo>
                      <a:pt x="1" y="1482"/>
                      <a:pt x="168" y="2004"/>
                      <a:pt x="543" y="2358"/>
                    </a:cubicBezTo>
                    <a:cubicBezTo>
                      <a:pt x="1169" y="3005"/>
                      <a:pt x="2107" y="3255"/>
                      <a:pt x="2983" y="3443"/>
                    </a:cubicBezTo>
                    <a:cubicBezTo>
                      <a:pt x="5883" y="4110"/>
                      <a:pt x="8740" y="4632"/>
                      <a:pt x="11723" y="4673"/>
                    </a:cubicBezTo>
                    <a:cubicBezTo>
                      <a:pt x="10972" y="4131"/>
                      <a:pt x="10283" y="3505"/>
                      <a:pt x="9658" y="2817"/>
                    </a:cubicBezTo>
                    <a:cubicBezTo>
                      <a:pt x="9011" y="2150"/>
                      <a:pt x="8302" y="1816"/>
                      <a:pt x="7426" y="1461"/>
                    </a:cubicBezTo>
                    <a:cubicBezTo>
                      <a:pt x="5716" y="752"/>
                      <a:pt x="3964" y="43"/>
                      <a:pt x="2128" y="1"/>
                    </a:cubicBezTo>
                    <a:cubicBezTo>
                      <a:pt x="2095" y="1"/>
                      <a:pt x="2062" y="0"/>
                      <a:pt x="20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6" name="Google Shape;2806;p31"/>
              <p:cNvSpPr/>
              <p:nvPr/>
            </p:nvSpPr>
            <p:spPr>
              <a:xfrm>
                <a:off x="9116700" y="2971975"/>
                <a:ext cx="247700" cy="99125"/>
              </a:xfrm>
              <a:custGeom>
                <a:avLst/>
                <a:gdLst/>
                <a:ahLst/>
                <a:cxnLst/>
                <a:rect l="l" t="t" r="r" b="b"/>
                <a:pathLst>
                  <a:path w="9908" h="3965" extrusionOk="0">
                    <a:moveTo>
                      <a:pt x="1701" y="1"/>
                    </a:moveTo>
                    <a:cubicBezTo>
                      <a:pt x="1034" y="1"/>
                      <a:pt x="283" y="218"/>
                      <a:pt x="84" y="836"/>
                    </a:cubicBezTo>
                    <a:cubicBezTo>
                      <a:pt x="0" y="1253"/>
                      <a:pt x="146" y="1691"/>
                      <a:pt x="459" y="1983"/>
                    </a:cubicBezTo>
                    <a:cubicBezTo>
                      <a:pt x="980" y="2547"/>
                      <a:pt x="1773" y="2755"/>
                      <a:pt x="2524" y="2922"/>
                    </a:cubicBezTo>
                    <a:cubicBezTo>
                      <a:pt x="4964" y="3485"/>
                      <a:pt x="7405" y="3923"/>
                      <a:pt x="9907" y="3965"/>
                    </a:cubicBezTo>
                    <a:cubicBezTo>
                      <a:pt x="9261" y="3506"/>
                      <a:pt x="8698" y="2985"/>
                      <a:pt x="8176" y="2401"/>
                    </a:cubicBezTo>
                    <a:cubicBezTo>
                      <a:pt x="7634" y="1817"/>
                      <a:pt x="7008" y="1545"/>
                      <a:pt x="6278" y="1233"/>
                    </a:cubicBezTo>
                    <a:cubicBezTo>
                      <a:pt x="4818" y="649"/>
                      <a:pt x="3337" y="44"/>
                      <a:pt x="1794" y="2"/>
                    </a:cubicBezTo>
                    <a:cubicBezTo>
                      <a:pt x="1763" y="1"/>
                      <a:pt x="1732" y="1"/>
                      <a:pt x="17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7" name="Google Shape;2807;p31"/>
              <p:cNvSpPr/>
              <p:nvPr/>
            </p:nvSpPr>
            <p:spPr>
              <a:xfrm>
                <a:off x="9003025" y="3311325"/>
                <a:ext cx="185650" cy="245775"/>
              </a:xfrm>
              <a:custGeom>
                <a:avLst/>
                <a:gdLst/>
                <a:ahLst/>
                <a:cxnLst/>
                <a:rect l="l" t="t" r="r" b="b"/>
                <a:pathLst>
                  <a:path w="7426" h="9831" extrusionOk="0">
                    <a:moveTo>
                      <a:pt x="6365" y="1"/>
                    </a:moveTo>
                    <a:cubicBezTo>
                      <a:pt x="6329" y="1"/>
                      <a:pt x="6293" y="3"/>
                      <a:pt x="6257" y="6"/>
                    </a:cubicBezTo>
                    <a:cubicBezTo>
                      <a:pt x="4881" y="48"/>
                      <a:pt x="3588" y="840"/>
                      <a:pt x="2712" y="1904"/>
                    </a:cubicBezTo>
                    <a:cubicBezTo>
                      <a:pt x="1836" y="2947"/>
                      <a:pt x="1293" y="4261"/>
                      <a:pt x="897" y="5575"/>
                    </a:cubicBezTo>
                    <a:cubicBezTo>
                      <a:pt x="459" y="6993"/>
                      <a:pt x="42" y="8307"/>
                      <a:pt x="0" y="9830"/>
                    </a:cubicBezTo>
                    <a:cubicBezTo>
                      <a:pt x="814" y="8474"/>
                      <a:pt x="2357" y="7786"/>
                      <a:pt x="3629" y="6931"/>
                    </a:cubicBezTo>
                    <a:cubicBezTo>
                      <a:pt x="5444" y="5659"/>
                      <a:pt x="7008" y="3802"/>
                      <a:pt x="7342" y="1591"/>
                    </a:cubicBezTo>
                    <a:cubicBezTo>
                      <a:pt x="7425" y="1049"/>
                      <a:pt x="7363" y="361"/>
                      <a:pt x="6862" y="110"/>
                    </a:cubicBezTo>
                    <a:cubicBezTo>
                      <a:pt x="6707" y="41"/>
                      <a:pt x="6537" y="1"/>
                      <a:pt x="636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8" name="Google Shape;2808;p31"/>
              <p:cNvSpPr/>
              <p:nvPr/>
            </p:nvSpPr>
            <p:spPr>
              <a:xfrm>
                <a:off x="9193875" y="3897725"/>
                <a:ext cx="274300" cy="153175"/>
              </a:xfrm>
              <a:custGeom>
                <a:avLst/>
                <a:gdLst/>
                <a:ahLst/>
                <a:cxnLst/>
                <a:rect l="l" t="t" r="r" b="b"/>
                <a:pathLst>
                  <a:path w="10972" h="6127" extrusionOk="0">
                    <a:moveTo>
                      <a:pt x="8262" y="1"/>
                    </a:moveTo>
                    <a:cubicBezTo>
                      <a:pt x="7541" y="1"/>
                      <a:pt x="6808" y="160"/>
                      <a:pt x="6132" y="432"/>
                    </a:cubicBezTo>
                    <a:cubicBezTo>
                      <a:pt x="4860" y="933"/>
                      <a:pt x="3775" y="1829"/>
                      <a:pt x="2795" y="2810"/>
                    </a:cubicBezTo>
                    <a:cubicBezTo>
                      <a:pt x="1752" y="3853"/>
                      <a:pt x="772" y="4833"/>
                      <a:pt x="0" y="6126"/>
                    </a:cubicBezTo>
                    <a:cubicBezTo>
                      <a:pt x="1377" y="5334"/>
                      <a:pt x="3045" y="5459"/>
                      <a:pt x="4568" y="5292"/>
                    </a:cubicBezTo>
                    <a:cubicBezTo>
                      <a:pt x="6779" y="5021"/>
                      <a:pt x="9031" y="4103"/>
                      <a:pt x="10366" y="2330"/>
                    </a:cubicBezTo>
                    <a:cubicBezTo>
                      <a:pt x="10700" y="1892"/>
                      <a:pt x="10971" y="1245"/>
                      <a:pt x="10658" y="807"/>
                    </a:cubicBezTo>
                    <a:cubicBezTo>
                      <a:pt x="10512" y="641"/>
                      <a:pt x="10345" y="515"/>
                      <a:pt x="10158" y="432"/>
                    </a:cubicBezTo>
                    <a:cubicBezTo>
                      <a:pt x="9570" y="133"/>
                      <a:pt x="8921" y="1"/>
                      <a:pt x="82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9" name="Google Shape;2809;p31"/>
              <p:cNvSpPr/>
              <p:nvPr/>
            </p:nvSpPr>
            <p:spPr>
              <a:xfrm>
                <a:off x="9417550" y="3063075"/>
                <a:ext cx="186200" cy="245300"/>
              </a:xfrm>
              <a:custGeom>
                <a:avLst/>
                <a:gdLst/>
                <a:ahLst/>
                <a:cxnLst/>
                <a:rect l="l" t="t" r="r" b="b"/>
                <a:pathLst>
                  <a:path w="7448" h="9812" extrusionOk="0">
                    <a:moveTo>
                      <a:pt x="6427" y="0"/>
                    </a:moveTo>
                    <a:cubicBezTo>
                      <a:pt x="6378" y="0"/>
                      <a:pt x="6328" y="3"/>
                      <a:pt x="6279" y="8"/>
                    </a:cubicBezTo>
                    <a:cubicBezTo>
                      <a:pt x="4903" y="50"/>
                      <a:pt x="3609" y="821"/>
                      <a:pt x="2733" y="1885"/>
                    </a:cubicBezTo>
                    <a:cubicBezTo>
                      <a:pt x="1857" y="2949"/>
                      <a:pt x="1315" y="4242"/>
                      <a:pt x="898" y="5556"/>
                    </a:cubicBezTo>
                    <a:cubicBezTo>
                      <a:pt x="460" y="6974"/>
                      <a:pt x="64" y="8309"/>
                      <a:pt x="1" y="9811"/>
                    </a:cubicBezTo>
                    <a:cubicBezTo>
                      <a:pt x="835" y="8476"/>
                      <a:pt x="2379" y="7788"/>
                      <a:pt x="3630" y="6912"/>
                    </a:cubicBezTo>
                    <a:cubicBezTo>
                      <a:pt x="5466" y="5640"/>
                      <a:pt x="7030" y="3783"/>
                      <a:pt x="7364" y="1572"/>
                    </a:cubicBezTo>
                    <a:cubicBezTo>
                      <a:pt x="7447" y="1030"/>
                      <a:pt x="7385" y="363"/>
                      <a:pt x="6884" y="91"/>
                    </a:cubicBezTo>
                    <a:cubicBezTo>
                      <a:pt x="6741" y="28"/>
                      <a:pt x="6585" y="0"/>
                      <a:pt x="64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0" name="Google Shape;2810;p31"/>
              <p:cNvSpPr/>
              <p:nvPr/>
            </p:nvSpPr>
            <p:spPr>
              <a:xfrm>
                <a:off x="8752725" y="3554275"/>
                <a:ext cx="265950" cy="79100"/>
              </a:xfrm>
              <a:custGeom>
                <a:avLst/>
                <a:gdLst/>
                <a:ahLst/>
                <a:cxnLst/>
                <a:rect l="l" t="t" r="r" b="b"/>
                <a:pathLst>
                  <a:path w="10638" h="3164" extrusionOk="0">
                    <a:moveTo>
                      <a:pt x="3386" y="0"/>
                    </a:moveTo>
                    <a:cubicBezTo>
                      <a:pt x="2711" y="0"/>
                      <a:pt x="2042" y="107"/>
                      <a:pt x="1398" y="300"/>
                    </a:cubicBezTo>
                    <a:cubicBezTo>
                      <a:pt x="960" y="425"/>
                      <a:pt x="584" y="696"/>
                      <a:pt x="313" y="1030"/>
                    </a:cubicBezTo>
                    <a:cubicBezTo>
                      <a:pt x="42" y="1405"/>
                      <a:pt x="0" y="1885"/>
                      <a:pt x="230" y="2281"/>
                    </a:cubicBezTo>
                    <a:cubicBezTo>
                      <a:pt x="459" y="2657"/>
                      <a:pt x="939" y="2803"/>
                      <a:pt x="1377" y="2886"/>
                    </a:cubicBezTo>
                    <a:cubicBezTo>
                      <a:pt x="2305" y="3072"/>
                      <a:pt x="3244" y="3164"/>
                      <a:pt x="4181" y="3164"/>
                    </a:cubicBezTo>
                    <a:cubicBezTo>
                      <a:pt x="5457" y="3164"/>
                      <a:pt x="6730" y="2993"/>
                      <a:pt x="7968" y="2657"/>
                    </a:cubicBezTo>
                    <a:cubicBezTo>
                      <a:pt x="8802" y="2427"/>
                      <a:pt x="9887" y="2302"/>
                      <a:pt x="10638" y="1989"/>
                    </a:cubicBezTo>
                    <a:cubicBezTo>
                      <a:pt x="10200" y="1176"/>
                      <a:pt x="8364" y="821"/>
                      <a:pt x="7530" y="613"/>
                    </a:cubicBezTo>
                    <a:cubicBezTo>
                      <a:pt x="6383" y="279"/>
                      <a:pt x="5173" y="91"/>
                      <a:pt x="3984" y="29"/>
                    </a:cubicBezTo>
                    <a:cubicBezTo>
                      <a:pt x="3785" y="10"/>
                      <a:pt x="3585" y="0"/>
                      <a:pt x="33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1" name="Google Shape;2811;p31"/>
              <p:cNvSpPr/>
              <p:nvPr/>
            </p:nvSpPr>
            <p:spPr>
              <a:xfrm>
                <a:off x="9186050" y="3145675"/>
                <a:ext cx="234150" cy="145475"/>
              </a:xfrm>
              <a:custGeom>
                <a:avLst/>
                <a:gdLst/>
                <a:ahLst/>
                <a:cxnLst/>
                <a:rect l="l" t="t" r="r" b="b"/>
                <a:pathLst>
                  <a:path w="9366" h="5819" extrusionOk="0">
                    <a:moveTo>
                      <a:pt x="1535" y="0"/>
                    </a:moveTo>
                    <a:cubicBezTo>
                      <a:pt x="1241" y="0"/>
                      <a:pt x="949" y="60"/>
                      <a:pt x="668" y="187"/>
                    </a:cubicBezTo>
                    <a:cubicBezTo>
                      <a:pt x="250" y="375"/>
                      <a:pt x="0" y="771"/>
                      <a:pt x="0" y="1230"/>
                    </a:cubicBezTo>
                    <a:cubicBezTo>
                      <a:pt x="42" y="1668"/>
                      <a:pt x="396" y="2023"/>
                      <a:pt x="751" y="2294"/>
                    </a:cubicBezTo>
                    <a:cubicBezTo>
                      <a:pt x="2482" y="3691"/>
                      <a:pt x="4505" y="4672"/>
                      <a:pt x="6675" y="5172"/>
                    </a:cubicBezTo>
                    <a:cubicBezTo>
                      <a:pt x="7530" y="5360"/>
                      <a:pt x="8552" y="5756"/>
                      <a:pt x="9365" y="5819"/>
                    </a:cubicBezTo>
                    <a:cubicBezTo>
                      <a:pt x="9344" y="4901"/>
                      <a:pt x="7884" y="3733"/>
                      <a:pt x="7259" y="3149"/>
                    </a:cubicBezTo>
                    <a:cubicBezTo>
                      <a:pt x="6383" y="2336"/>
                      <a:pt x="5423" y="1606"/>
                      <a:pt x="4380" y="1001"/>
                    </a:cubicBezTo>
                    <a:cubicBezTo>
                      <a:pt x="3650" y="521"/>
                      <a:pt x="2837" y="187"/>
                      <a:pt x="1961" y="41"/>
                    </a:cubicBezTo>
                    <a:cubicBezTo>
                      <a:pt x="1819" y="14"/>
                      <a:pt x="1676" y="0"/>
                      <a:pt x="15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2" name="Google Shape;2812;p31"/>
              <p:cNvSpPr/>
              <p:nvPr/>
            </p:nvSpPr>
            <p:spPr>
              <a:xfrm>
                <a:off x="9047850" y="3459600"/>
                <a:ext cx="200800" cy="206950"/>
              </a:xfrm>
              <a:custGeom>
                <a:avLst/>
                <a:gdLst/>
                <a:ahLst/>
                <a:cxnLst/>
                <a:rect l="l" t="t" r="r" b="b"/>
                <a:pathLst>
                  <a:path w="8032" h="8278" extrusionOk="0">
                    <a:moveTo>
                      <a:pt x="7024" y="0"/>
                    </a:moveTo>
                    <a:cubicBezTo>
                      <a:pt x="6676" y="0"/>
                      <a:pt x="6296" y="125"/>
                      <a:pt x="5987" y="291"/>
                    </a:cubicBezTo>
                    <a:cubicBezTo>
                      <a:pt x="4527" y="1042"/>
                      <a:pt x="3359" y="2293"/>
                      <a:pt x="2462" y="3690"/>
                    </a:cubicBezTo>
                    <a:cubicBezTo>
                      <a:pt x="2233" y="4024"/>
                      <a:pt x="1" y="7904"/>
                      <a:pt x="752" y="8258"/>
                    </a:cubicBezTo>
                    <a:cubicBezTo>
                      <a:pt x="781" y="8271"/>
                      <a:pt x="815" y="8278"/>
                      <a:pt x="855" y="8278"/>
                    </a:cubicBezTo>
                    <a:cubicBezTo>
                      <a:pt x="1441" y="8278"/>
                      <a:pt x="3115" y="6906"/>
                      <a:pt x="3526" y="6652"/>
                    </a:cubicBezTo>
                    <a:cubicBezTo>
                      <a:pt x="4569" y="6006"/>
                      <a:pt x="5632" y="5338"/>
                      <a:pt x="6488" y="4441"/>
                    </a:cubicBezTo>
                    <a:cubicBezTo>
                      <a:pt x="7343" y="3544"/>
                      <a:pt x="7989" y="2418"/>
                      <a:pt x="8010" y="1188"/>
                    </a:cubicBezTo>
                    <a:cubicBezTo>
                      <a:pt x="8031" y="896"/>
                      <a:pt x="7969" y="604"/>
                      <a:pt x="7802" y="353"/>
                    </a:cubicBezTo>
                    <a:cubicBezTo>
                      <a:pt x="7615" y="98"/>
                      <a:pt x="7332" y="0"/>
                      <a:pt x="70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3" name="Google Shape;2813;p31"/>
              <p:cNvSpPr/>
              <p:nvPr/>
            </p:nvSpPr>
            <p:spPr>
              <a:xfrm>
                <a:off x="8857000" y="3677150"/>
                <a:ext cx="240950" cy="117350"/>
              </a:xfrm>
              <a:custGeom>
                <a:avLst/>
                <a:gdLst/>
                <a:ahLst/>
                <a:cxnLst/>
                <a:rect l="l" t="t" r="r" b="b"/>
                <a:pathLst>
                  <a:path w="9638" h="4694" extrusionOk="0">
                    <a:moveTo>
                      <a:pt x="2173" y="0"/>
                    </a:moveTo>
                    <a:cubicBezTo>
                      <a:pt x="1699" y="0"/>
                      <a:pt x="1226" y="96"/>
                      <a:pt x="773" y="286"/>
                    </a:cubicBezTo>
                    <a:cubicBezTo>
                      <a:pt x="376" y="474"/>
                      <a:pt x="1" y="891"/>
                      <a:pt x="168" y="1287"/>
                    </a:cubicBezTo>
                    <a:cubicBezTo>
                      <a:pt x="251" y="1454"/>
                      <a:pt x="376" y="1579"/>
                      <a:pt x="522" y="1663"/>
                    </a:cubicBezTo>
                    <a:cubicBezTo>
                      <a:pt x="1836" y="2685"/>
                      <a:pt x="3317" y="3477"/>
                      <a:pt x="4903" y="3999"/>
                    </a:cubicBezTo>
                    <a:cubicBezTo>
                      <a:pt x="5756" y="4279"/>
                      <a:pt x="7171" y="4693"/>
                      <a:pt x="8347" y="4693"/>
                    </a:cubicBezTo>
                    <a:cubicBezTo>
                      <a:pt x="8838" y="4693"/>
                      <a:pt x="9287" y="4621"/>
                      <a:pt x="9637" y="4437"/>
                    </a:cubicBezTo>
                    <a:cubicBezTo>
                      <a:pt x="9011" y="2935"/>
                      <a:pt x="6884" y="1955"/>
                      <a:pt x="5549" y="1204"/>
                    </a:cubicBezTo>
                    <a:cubicBezTo>
                      <a:pt x="4819" y="766"/>
                      <a:pt x="4047" y="411"/>
                      <a:pt x="3234" y="161"/>
                    </a:cubicBezTo>
                    <a:cubicBezTo>
                      <a:pt x="2885" y="54"/>
                      <a:pt x="2529" y="0"/>
                      <a:pt x="21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4" name="Google Shape;2814;p31"/>
              <p:cNvSpPr/>
              <p:nvPr/>
            </p:nvSpPr>
            <p:spPr>
              <a:xfrm>
                <a:off x="9113550" y="3656125"/>
                <a:ext cx="215400" cy="197650"/>
              </a:xfrm>
              <a:custGeom>
                <a:avLst/>
                <a:gdLst/>
                <a:ahLst/>
                <a:cxnLst/>
                <a:rect l="l" t="t" r="r" b="b"/>
                <a:pathLst>
                  <a:path w="8616" h="7906" extrusionOk="0">
                    <a:moveTo>
                      <a:pt x="7299" y="1"/>
                    </a:moveTo>
                    <a:cubicBezTo>
                      <a:pt x="7090" y="1"/>
                      <a:pt x="6873" y="46"/>
                      <a:pt x="6675" y="105"/>
                    </a:cubicBezTo>
                    <a:cubicBezTo>
                      <a:pt x="4882" y="648"/>
                      <a:pt x="3359" y="1941"/>
                      <a:pt x="2254" y="3484"/>
                    </a:cubicBezTo>
                    <a:cubicBezTo>
                      <a:pt x="1357" y="4673"/>
                      <a:pt x="293" y="6404"/>
                      <a:pt x="1" y="7906"/>
                    </a:cubicBezTo>
                    <a:cubicBezTo>
                      <a:pt x="502" y="7551"/>
                      <a:pt x="1044" y="7259"/>
                      <a:pt x="1607" y="7009"/>
                    </a:cubicBezTo>
                    <a:cubicBezTo>
                      <a:pt x="3171" y="6404"/>
                      <a:pt x="4798" y="5987"/>
                      <a:pt x="6175" y="5049"/>
                    </a:cubicBezTo>
                    <a:cubicBezTo>
                      <a:pt x="7551" y="4110"/>
                      <a:pt x="8615" y="2483"/>
                      <a:pt x="8261" y="856"/>
                    </a:cubicBezTo>
                    <a:cubicBezTo>
                      <a:pt x="8219" y="606"/>
                      <a:pt x="8115" y="376"/>
                      <a:pt x="7927" y="210"/>
                    </a:cubicBezTo>
                    <a:cubicBezTo>
                      <a:pt x="7751" y="56"/>
                      <a:pt x="7530" y="1"/>
                      <a:pt x="729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5" name="Google Shape;2815;p31"/>
              <p:cNvSpPr/>
              <p:nvPr/>
            </p:nvSpPr>
            <p:spPr>
              <a:xfrm>
                <a:off x="9384200" y="3297650"/>
                <a:ext cx="215375" cy="197900"/>
              </a:xfrm>
              <a:custGeom>
                <a:avLst/>
                <a:gdLst/>
                <a:ahLst/>
                <a:cxnLst/>
                <a:rect l="l" t="t" r="r" b="b"/>
                <a:pathLst>
                  <a:path w="8615" h="7916" extrusionOk="0">
                    <a:moveTo>
                      <a:pt x="7339" y="0"/>
                    </a:moveTo>
                    <a:cubicBezTo>
                      <a:pt x="7118" y="0"/>
                      <a:pt x="6883" y="53"/>
                      <a:pt x="6675" y="115"/>
                    </a:cubicBezTo>
                    <a:cubicBezTo>
                      <a:pt x="4881" y="637"/>
                      <a:pt x="3358" y="1951"/>
                      <a:pt x="2253" y="3473"/>
                    </a:cubicBezTo>
                    <a:cubicBezTo>
                      <a:pt x="1377" y="4704"/>
                      <a:pt x="292" y="6414"/>
                      <a:pt x="0" y="7916"/>
                    </a:cubicBezTo>
                    <a:cubicBezTo>
                      <a:pt x="501" y="7561"/>
                      <a:pt x="1043" y="7248"/>
                      <a:pt x="1627" y="7019"/>
                    </a:cubicBezTo>
                    <a:cubicBezTo>
                      <a:pt x="3170" y="6414"/>
                      <a:pt x="4818" y="5997"/>
                      <a:pt x="6174" y="5058"/>
                    </a:cubicBezTo>
                    <a:cubicBezTo>
                      <a:pt x="7551" y="4120"/>
                      <a:pt x="8614" y="2472"/>
                      <a:pt x="8260" y="845"/>
                    </a:cubicBezTo>
                    <a:cubicBezTo>
                      <a:pt x="8218" y="616"/>
                      <a:pt x="8114" y="386"/>
                      <a:pt x="7926" y="199"/>
                    </a:cubicBezTo>
                    <a:cubicBezTo>
                      <a:pt x="7770" y="53"/>
                      <a:pt x="7561" y="0"/>
                      <a:pt x="733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6" name="Google Shape;2816;p31"/>
              <p:cNvSpPr/>
              <p:nvPr/>
            </p:nvSpPr>
            <p:spPr>
              <a:xfrm>
                <a:off x="9309625" y="3584200"/>
                <a:ext cx="259700" cy="115775"/>
              </a:xfrm>
              <a:custGeom>
                <a:avLst/>
                <a:gdLst/>
                <a:ahLst/>
                <a:cxnLst/>
                <a:rect l="l" t="t" r="r" b="b"/>
                <a:pathLst>
                  <a:path w="10388" h="4631" extrusionOk="0">
                    <a:moveTo>
                      <a:pt x="8408" y="0"/>
                    </a:moveTo>
                    <a:cubicBezTo>
                      <a:pt x="6780" y="0"/>
                      <a:pt x="5168" y="568"/>
                      <a:pt x="3776" y="1418"/>
                    </a:cubicBezTo>
                    <a:cubicBezTo>
                      <a:pt x="2462" y="2190"/>
                      <a:pt x="814" y="3358"/>
                      <a:pt x="0" y="4630"/>
                    </a:cubicBezTo>
                    <a:cubicBezTo>
                      <a:pt x="605" y="4505"/>
                      <a:pt x="1210" y="4442"/>
                      <a:pt x="1815" y="4442"/>
                    </a:cubicBezTo>
                    <a:cubicBezTo>
                      <a:pt x="2824" y="4468"/>
                      <a:pt x="3848" y="4572"/>
                      <a:pt x="4865" y="4572"/>
                    </a:cubicBezTo>
                    <a:cubicBezTo>
                      <a:pt x="5508" y="4572"/>
                      <a:pt x="6148" y="4530"/>
                      <a:pt x="6779" y="4401"/>
                    </a:cubicBezTo>
                    <a:cubicBezTo>
                      <a:pt x="8406" y="4067"/>
                      <a:pt x="10012" y="2982"/>
                      <a:pt x="10325" y="1355"/>
                    </a:cubicBezTo>
                    <a:cubicBezTo>
                      <a:pt x="10388" y="1105"/>
                      <a:pt x="10367" y="855"/>
                      <a:pt x="10283" y="625"/>
                    </a:cubicBezTo>
                    <a:cubicBezTo>
                      <a:pt x="10096" y="229"/>
                      <a:pt x="9595" y="83"/>
                      <a:pt x="9157" y="41"/>
                    </a:cubicBezTo>
                    <a:cubicBezTo>
                      <a:pt x="8907" y="14"/>
                      <a:pt x="8657" y="0"/>
                      <a:pt x="84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7" name="Google Shape;2817;p31"/>
              <p:cNvSpPr/>
              <p:nvPr/>
            </p:nvSpPr>
            <p:spPr>
              <a:xfrm>
                <a:off x="8834075" y="3824050"/>
                <a:ext cx="271175" cy="191900"/>
              </a:xfrm>
              <a:custGeom>
                <a:avLst/>
                <a:gdLst/>
                <a:ahLst/>
                <a:cxnLst/>
                <a:rect l="l" t="t" r="r" b="b"/>
                <a:pathLst>
                  <a:path w="10847" h="7676" extrusionOk="0">
                    <a:moveTo>
                      <a:pt x="1398" y="0"/>
                    </a:moveTo>
                    <a:cubicBezTo>
                      <a:pt x="1205" y="0"/>
                      <a:pt x="1015" y="28"/>
                      <a:pt x="835" y="84"/>
                    </a:cubicBezTo>
                    <a:cubicBezTo>
                      <a:pt x="209" y="334"/>
                      <a:pt x="0" y="1189"/>
                      <a:pt x="251" y="1794"/>
                    </a:cubicBezTo>
                    <a:cubicBezTo>
                      <a:pt x="501" y="2420"/>
                      <a:pt x="1064" y="2858"/>
                      <a:pt x="1627" y="3233"/>
                    </a:cubicBezTo>
                    <a:cubicBezTo>
                      <a:pt x="2712" y="3942"/>
                      <a:pt x="3880" y="4505"/>
                      <a:pt x="5090" y="4922"/>
                    </a:cubicBezTo>
                    <a:cubicBezTo>
                      <a:pt x="6132" y="5298"/>
                      <a:pt x="7217" y="5548"/>
                      <a:pt x="8239" y="5965"/>
                    </a:cubicBezTo>
                    <a:cubicBezTo>
                      <a:pt x="8760" y="6174"/>
                      <a:pt x="9261" y="6466"/>
                      <a:pt x="9720" y="6779"/>
                    </a:cubicBezTo>
                    <a:cubicBezTo>
                      <a:pt x="10054" y="7050"/>
                      <a:pt x="10450" y="7634"/>
                      <a:pt x="10846" y="7676"/>
                    </a:cubicBezTo>
                    <a:cubicBezTo>
                      <a:pt x="10262" y="3650"/>
                      <a:pt x="5423" y="459"/>
                      <a:pt x="1690" y="21"/>
                    </a:cubicBezTo>
                    <a:cubicBezTo>
                      <a:pt x="1592" y="7"/>
                      <a:pt x="1495" y="0"/>
                      <a:pt x="139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8" name="Google Shape;2818;p31"/>
              <p:cNvSpPr/>
              <p:nvPr/>
            </p:nvSpPr>
            <p:spPr>
              <a:xfrm>
                <a:off x="9111625" y="3808000"/>
                <a:ext cx="237650" cy="201450"/>
              </a:xfrm>
              <a:custGeom>
                <a:avLst/>
                <a:gdLst/>
                <a:ahLst/>
                <a:cxnLst/>
                <a:rect l="l" t="t" r="r" b="b"/>
                <a:pathLst>
                  <a:path w="9506" h="8058" extrusionOk="0">
                    <a:moveTo>
                      <a:pt x="7717" y="1"/>
                    </a:moveTo>
                    <a:cubicBezTo>
                      <a:pt x="6594" y="1"/>
                      <a:pt x="5463" y="446"/>
                      <a:pt x="4562" y="1122"/>
                    </a:cubicBezTo>
                    <a:cubicBezTo>
                      <a:pt x="2748" y="2498"/>
                      <a:pt x="1350" y="4814"/>
                      <a:pt x="537" y="6899"/>
                    </a:cubicBezTo>
                    <a:cubicBezTo>
                      <a:pt x="305" y="7461"/>
                      <a:pt x="1" y="8058"/>
                      <a:pt x="574" y="8058"/>
                    </a:cubicBezTo>
                    <a:cubicBezTo>
                      <a:pt x="619" y="8058"/>
                      <a:pt x="669" y="8054"/>
                      <a:pt x="725" y="8047"/>
                    </a:cubicBezTo>
                    <a:cubicBezTo>
                      <a:pt x="1267" y="7984"/>
                      <a:pt x="2101" y="7296"/>
                      <a:pt x="2623" y="7045"/>
                    </a:cubicBezTo>
                    <a:cubicBezTo>
                      <a:pt x="3290" y="6712"/>
                      <a:pt x="3937" y="6399"/>
                      <a:pt x="4583" y="6023"/>
                    </a:cubicBezTo>
                    <a:cubicBezTo>
                      <a:pt x="6168" y="5126"/>
                      <a:pt x="7587" y="3938"/>
                      <a:pt x="8755" y="2519"/>
                    </a:cubicBezTo>
                    <a:cubicBezTo>
                      <a:pt x="9047" y="2227"/>
                      <a:pt x="9255" y="1873"/>
                      <a:pt x="9380" y="1476"/>
                    </a:cubicBezTo>
                    <a:cubicBezTo>
                      <a:pt x="9506" y="1080"/>
                      <a:pt x="9401" y="642"/>
                      <a:pt x="9130" y="350"/>
                    </a:cubicBezTo>
                    <a:cubicBezTo>
                      <a:pt x="8922" y="183"/>
                      <a:pt x="8671" y="79"/>
                      <a:pt x="8400" y="58"/>
                    </a:cubicBezTo>
                    <a:cubicBezTo>
                      <a:pt x="8174" y="19"/>
                      <a:pt x="7946" y="1"/>
                      <a:pt x="77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9" name="Google Shape;2819;p31"/>
              <p:cNvSpPr/>
              <p:nvPr/>
            </p:nvSpPr>
            <p:spPr>
              <a:xfrm>
                <a:off x="9167275" y="2953000"/>
                <a:ext cx="261250" cy="1345050"/>
              </a:xfrm>
              <a:custGeom>
                <a:avLst/>
                <a:gdLst/>
                <a:ahLst/>
                <a:cxnLst/>
                <a:rect l="l" t="t" r="r" b="b"/>
                <a:pathLst>
                  <a:path w="10450" h="53802" extrusionOk="0">
                    <a:moveTo>
                      <a:pt x="4737" y="0"/>
                    </a:moveTo>
                    <a:cubicBezTo>
                      <a:pt x="4498" y="0"/>
                      <a:pt x="4291" y="331"/>
                      <a:pt x="4485" y="573"/>
                    </a:cubicBezTo>
                    <a:cubicBezTo>
                      <a:pt x="9345" y="6288"/>
                      <a:pt x="10450" y="13985"/>
                      <a:pt x="8740" y="21160"/>
                    </a:cubicBezTo>
                    <a:cubicBezTo>
                      <a:pt x="6988" y="28522"/>
                      <a:pt x="2253" y="34780"/>
                      <a:pt x="814" y="42267"/>
                    </a:cubicBezTo>
                    <a:cubicBezTo>
                      <a:pt x="313" y="44979"/>
                      <a:pt x="42" y="47753"/>
                      <a:pt x="21" y="50506"/>
                    </a:cubicBezTo>
                    <a:cubicBezTo>
                      <a:pt x="0" y="51612"/>
                      <a:pt x="21" y="52717"/>
                      <a:pt x="63" y="53802"/>
                    </a:cubicBezTo>
                    <a:cubicBezTo>
                      <a:pt x="209" y="53802"/>
                      <a:pt x="334" y="53781"/>
                      <a:pt x="459" y="53781"/>
                    </a:cubicBezTo>
                    <a:lnTo>
                      <a:pt x="501" y="53781"/>
                    </a:lnTo>
                    <a:cubicBezTo>
                      <a:pt x="543" y="52696"/>
                      <a:pt x="563" y="51612"/>
                      <a:pt x="605" y="50527"/>
                    </a:cubicBezTo>
                    <a:cubicBezTo>
                      <a:pt x="709" y="47815"/>
                      <a:pt x="876" y="45104"/>
                      <a:pt x="1398" y="42413"/>
                    </a:cubicBezTo>
                    <a:cubicBezTo>
                      <a:pt x="2149" y="38450"/>
                      <a:pt x="3817" y="34800"/>
                      <a:pt x="5528" y="31150"/>
                    </a:cubicBezTo>
                    <a:cubicBezTo>
                      <a:pt x="7154" y="27688"/>
                      <a:pt x="8760" y="24184"/>
                      <a:pt x="9532" y="20409"/>
                    </a:cubicBezTo>
                    <a:cubicBezTo>
                      <a:pt x="10262" y="17009"/>
                      <a:pt x="10346" y="13505"/>
                      <a:pt x="9762" y="10063"/>
                    </a:cubicBezTo>
                    <a:cubicBezTo>
                      <a:pt x="9115" y="6434"/>
                      <a:pt x="7592" y="2742"/>
                      <a:pt x="4944" y="94"/>
                    </a:cubicBezTo>
                    <a:cubicBezTo>
                      <a:pt x="4878" y="28"/>
                      <a:pt x="4806" y="0"/>
                      <a:pt x="473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0" name="Google Shape;2820;p31"/>
              <p:cNvSpPr/>
              <p:nvPr/>
            </p:nvSpPr>
            <p:spPr>
              <a:xfrm>
                <a:off x="8428900" y="3567825"/>
                <a:ext cx="175750" cy="105025"/>
              </a:xfrm>
              <a:custGeom>
                <a:avLst/>
                <a:gdLst/>
                <a:ahLst/>
                <a:cxnLst/>
                <a:rect l="l" t="t" r="r" b="b"/>
                <a:pathLst>
                  <a:path w="7030" h="4201" extrusionOk="0">
                    <a:moveTo>
                      <a:pt x="1519" y="0"/>
                    </a:moveTo>
                    <a:cubicBezTo>
                      <a:pt x="1112" y="0"/>
                      <a:pt x="706" y="93"/>
                      <a:pt x="335" y="279"/>
                    </a:cubicBezTo>
                    <a:cubicBezTo>
                      <a:pt x="209" y="321"/>
                      <a:pt x="105" y="425"/>
                      <a:pt x="63" y="530"/>
                    </a:cubicBezTo>
                    <a:cubicBezTo>
                      <a:pt x="22" y="634"/>
                      <a:pt x="1" y="738"/>
                      <a:pt x="43" y="842"/>
                    </a:cubicBezTo>
                    <a:cubicBezTo>
                      <a:pt x="168" y="1739"/>
                      <a:pt x="898" y="2469"/>
                      <a:pt x="1732" y="2845"/>
                    </a:cubicBezTo>
                    <a:cubicBezTo>
                      <a:pt x="2566" y="3220"/>
                      <a:pt x="3505" y="3324"/>
                      <a:pt x="4402" y="3450"/>
                    </a:cubicBezTo>
                    <a:cubicBezTo>
                      <a:pt x="4777" y="3491"/>
                      <a:pt x="5174" y="3554"/>
                      <a:pt x="5549" y="3637"/>
                    </a:cubicBezTo>
                    <a:cubicBezTo>
                      <a:pt x="6070" y="3721"/>
                      <a:pt x="6571" y="3929"/>
                      <a:pt x="7030" y="4200"/>
                    </a:cubicBezTo>
                    <a:cubicBezTo>
                      <a:pt x="6404" y="2782"/>
                      <a:pt x="5340" y="1593"/>
                      <a:pt x="3985" y="842"/>
                    </a:cubicBezTo>
                    <a:cubicBezTo>
                      <a:pt x="3442" y="488"/>
                      <a:pt x="2837" y="238"/>
                      <a:pt x="2212" y="92"/>
                    </a:cubicBezTo>
                    <a:cubicBezTo>
                      <a:pt x="1984" y="31"/>
                      <a:pt x="1751" y="0"/>
                      <a:pt x="15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1" name="Google Shape;2821;p31"/>
              <p:cNvSpPr/>
              <p:nvPr/>
            </p:nvSpPr>
            <p:spPr>
              <a:xfrm>
                <a:off x="8689625" y="3814550"/>
                <a:ext cx="92325" cy="102850"/>
              </a:xfrm>
              <a:custGeom>
                <a:avLst/>
                <a:gdLst/>
                <a:ahLst/>
                <a:cxnLst/>
                <a:rect l="l" t="t" r="r" b="b"/>
                <a:pathLst>
                  <a:path w="3693" h="4114" extrusionOk="0">
                    <a:moveTo>
                      <a:pt x="2918" y="0"/>
                    </a:moveTo>
                    <a:cubicBezTo>
                      <a:pt x="2891" y="0"/>
                      <a:pt x="2864" y="2"/>
                      <a:pt x="2837" y="5"/>
                    </a:cubicBezTo>
                    <a:cubicBezTo>
                      <a:pt x="2462" y="67"/>
                      <a:pt x="2107" y="276"/>
                      <a:pt x="1857" y="589"/>
                    </a:cubicBezTo>
                    <a:cubicBezTo>
                      <a:pt x="981" y="1590"/>
                      <a:pt x="772" y="3029"/>
                      <a:pt x="1" y="4114"/>
                    </a:cubicBezTo>
                    <a:cubicBezTo>
                      <a:pt x="1523" y="3822"/>
                      <a:pt x="2691" y="2528"/>
                      <a:pt x="3463" y="1277"/>
                    </a:cubicBezTo>
                    <a:cubicBezTo>
                      <a:pt x="3609" y="1089"/>
                      <a:pt x="3672" y="860"/>
                      <a:pt x="3692" y="630"/>
                    </a:cubicBezTo>
                    <a:cubicBezTo>
                      <a:pt x="3615" y="261"/>
                      <a:pt x="3283" y="0"/>
                      <a:pt x="29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2" name="Google Shape;2822;p31"/>
              <p:cNvSpPr/>
              <p:nvPr/>
            </p:nvSpPr>
            <p:spPr>
              <a:xfrm>
                <a:off x="8602550" y="3571375"/>
                <a:ext cx="118900" cy="110850"/>
              </a:xfrm>
              <a:custGeom>
                <a:avLst/>
                <a:gdLst/>
                <a:ahLst/>
                <a:cxnLst/>
                <a:rect l="l" t="t" r="r" b="b"/>
                <a:pathLst>
                  <a:path w="4756" h="4434" extrusionOk="0">
                    <a:moveTo>
                      <a:pt x="4084" y="0"/>
                    </a:moveTo>
                    <a:cubicBezTo>
                      <a:pt x="3864" y="0"/>
                      <a:pt x="3624" y="77"/>
                      <a:pt x="3421" y="179"/>
                    </a:cubicBezTo>
                    <a:cubicBezTo>
                      <a:pt x="2587" y="596"/>
                      <a:pt x="1919" y="1305"/>
                      <a:pt x="1294" y="1994"/>
                    </a:cubicBezTo>
                    <a:cubicBezTo>
                      <a:pt x="960" y="2306"/>
                      <a:pt x="710" y="2703"/>
                      <a:pt x="543" y="3120"/>
                    </a:cubicBezTo>
                    <a:cubicBezTo>
                      <a:pt x="397" y="3579"/>
                      <a:pt x="209" y="4017"/>
                      <a:pt x="0" y="4434"/>
                    </a:cubicBezTo>
                    <a:cubicBezTo>
                      <a:pt x="1335" y="3746"/>
                      <a:pt x="2608" y="2911"/>
                      <a:pt x="3776" y="1973"/>
                    </a:cubicBezTo>
                    <a:cubicBezTo>
                      <a:pt x="4151" y="1681"/>
                      <a:pt x="4527" y="1368"/>
                      <a:pt x="4673" y="930"/>
                    </a:cubicBezTo>
                    <a:cubicBezTo>
                      <a:pt x="4756" y="680"/>
                      <a:pt x="4714" y="408"/>
                      <a:pt x="4568" y="200"/>
                    </a:cubicBezTo>
                    <a:cubicBezTo>
                      <a:pt x="4444" y="56"/>
                      <a:pt x="4271" y="0"/>
                      <a:pt x="40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3" name="Google Shape;2823;p31"/>
              <p:cNvSpPr/>
              <p:nvPr/>
            </p:nvSpPr>
            <p:spPr>
              <a:xfrm>
                <a:off x="8472700" y="3726950"/>
                <a:ext cx="161675" cy="98675"/>
              </a:xfrm>
              <a:custGeom>
                <a:avLst/>
                <a:gdLst/>
                <a:ahLst/>
                <a:cxnLst/>
                <a:rect l="l" t="t" r="r" b="b"/>
                <a:pathLst>
                  <a:path w="6467" h="3947" extrusionOk="0">
                    <a:moveTo>
                      <a:pt x="1581" y="1"/>
                    </a:moveTo>
                    <a:cubicBezTo>
                      <a:pt x="1215" y="1"/>
                      <a:pt x="848" y="65"/>
                      <a:pt x="501" y="192"/>
                    </a:cubicBezTo>
                    <a:cubicBezTo>
                      <a:pt x="397" y="234"/>
                      <a:pt x="293" y="317"/>
                      <a:pt x="209" y="401"/>
                    </a:cubicBezTo>
                    <a:cubicBezTo>
                      <a:pt x="1" y="672"/>
                      <a:pt x="147" y="1068"/>
                      <a:pt x="335" y="1339"/>
                    </a:cubicBezTo>
                    <a:cubicBezTo>
                      <a:pt x="1085" y="2445"/>
                      <a:pt x="2399" y="3071"/>
                      <a:pt x="3734" y="3300"/>
                    </a:cubicBezTo>
                    <a:cubicBezTo>
                      <a:pt x="4652" y="3446"/>
                      <a:pt x="5674" y="3425"/>
                      <a:pt x="6467" y="3947"/>
                    </a:cubicBezTo>
                    <a:cubicBezTo>
                      <a:pt x="6029" y="3196"/>
                      <a:pt x="5507" y="2487"/>
                      <a:pt x="4882" y="1861"/>
                    </a:cubicBezTo>
                    <a:cubicBezTo>
                      <a:pt x="4339" y="1235"/>
                      <a:pt x="3672" y="693"/>
                      <a:pt x="2942" y="317"/>
                    </a:cubicBezTo>
                    <a:cubicBezTo>
                      <a:pt x="2519" y="106"/>
                      <a:pt x="2051" y="1"/>
                      <a:pt x="15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4" name="Google Shape;2824;p31"/>
              <p:cNvSpPr/>
              <p:nvPr/>
            </p:nvSpPr>
            <p:spPr>
              <a:xfrm>
                <a:off x="8622875" y="3683775"/>
                <a:ext cx="105875" cy="133000"/>
              </a:xfrm>
              <a:custGeom>
                <a:avLst/>
                <a:gdLst/>
                <a:ahLst/>
                <a:cxnLst/>
                <a:rect l="l" t="t" r="r" b="b"/>
                <a:pathLst>
                  <a:path w="4235" h="5320" extrusionOk="0">
                    <a:moveTo>
                      <a:pt x="3547" y="0"/>
                    </a:moveTo>
                    <a:cubicBezTo>
                      <a:pt x="3276" y="0"/>
                      <a:pt x="3004" y="105"/>
                      <a:pt x="2796" y="272"/>
                    </a:cubicBezTo>
                    <a:cubicBezTo>
                      <a:pt x="2358" y="564"/>
                      <a:pt x="2003" y="960"/>
                      <a:pt x="1711" y="1398"/>
                    </a:cubicBezTo>
                    <a:cubicBezTo>
                      <a:pt x="1315" y="2003"/>
                      <a:pt x="960" y="2649"/>
                      <a:pt x="689" y="3317"/>
                    </a:cubicBezTo>
                    <a:cubicBezTo>
                      <a:pt x="501" y="3817"/>
                      <a:pt x="1" y="4819"/>
                      <a:pt x="230" y="5319"/>
                    </a:cubicBezTo>
                    <a:cubicBezTo>
                      <a:pt x="668" y="5090"/>
                      <a:pt x="1127" y="4610"/>
                      <a:pt x="1544" y="4276"/>
                    </a:cubicBezTo>
                    <a:cubicBezTo>
                      <a:pt x="2587" y="3463"/>
                      <a:pt x="3463" y="2399"/>
                      <a:pt x="4047" y="1189"/>
                    </a:cubicBezTo>
                    <a:cubicBezTo>
                      <a:pt x="4193" y="960"/>
                      <a:pt x="4235" y="668"/>
                      <a:pt x="4172" y="418"/>
                    </a:cubicBezTo>
                    <a:cubicBezTo>
                      <a:pt x="4068" y="167"/>
                      <a:pt x="3818" y="0"/>
                      <a:pt x="35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5" name="Google Shape;2825;p31"/>
              <p:cNvSpPr/>
              <p:nvPr/>
            </p:nvSpPr>
            <p:spPr>
              <a:xfrm>
                <a:off x="8541025" y="3854825"/>
                <a:ext cx="159575" cy="66875"/>
              </a:xfrm>
              <a:custGeom>
                <a:avLst/>
                <a:gdLst/>
                <a:ahLst/>
                <a:cxnLst/>
                <a:rect l="l" t="t" r="r" b="b"/>
                <a:pathLst>
                  <a:path w="6383" h="2675" extrusionOk="0">
                    <a:moveTo>
                      <a:pt x="1349" y="1"/>
                    </a:moveTo>
                    <a:cubicBezTo>
                      <a:pt x="1136" y="1"/>
                      <a:pt x="923" y="14"/>
                      <a:pt x="709" y="41"/>
                    </a:cubicBezTo>
                    <a:cubicBezTo>
                      <a:pt x="438" y="41"/>
                      <a:pt x="188" y="187"/>
                      <a:pt x="42" y="417"/>
                    </a:cubicBezTo>
                    <a:cubicBezTo>
                      <a:pt x="0" y="542"/>
                      <a:pt x="0" y="709"/>
                      <a:pt x="42" y="855"/>
                    </a:cubicBezTo>
                    <a:cubicBezTo>
                      <a:pt x="271" y="1835"/>
                      <a:pt x="1273" y="2461"/>
                      <a:pt x="2274" y="2607"/>
                    </a:cubicBezTo>
                    <a:cubicBezTo>
                      <a:pt x="2562" y="2656"/>
                      <a:pt x="2853" y="2674"/>
                      <a:pt x="3146" y="2674"/>
                    </a:cubicBezTo>
                    <a:cubicBezTo>
                      <a:pt x="3851" y="2674"/>
                      <a:pt x="4564" y="2568"/>
                      <a:pt x="5256" y="2523"/>
                    </a:cubicBezTo>
                    <a:cubicBezTo>
                      <a:pt x="5350" y="2518"/>
                      <a:pt x="5444" y="2516"/>
                      <a:pt x="5538" y="2516"/>
                    </a:cubicBezTo>
                    <a:cubicBezTo>
                      <a:pt x="5820" y="2516"/>
                      <a:pt x="6101" y="2539"/>
                      <a:pt x="6383" y="2586"/>
                    </a:cubicBezTo>
                    <a:cubicBezTo>
                      <a:pt x="5840" y="1835"/>
                      <a:pt x="4818" y="1189"/>
                      <a:pt x="4005" y="751"/>
                    </a:cubicBezTo>
                    <a:cubicBezTo>
                      <a:pt x="3190" y="258"/>
                      <a:pt x="2278" y="1"/>
                      <a:pt x="134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6" name="Google Shape;2826;p31"/>
              <p:cNvSpPr/>
              <p:nvPr/>
            </p:nvSpPr>
            <p:spPr>
              <a:xfrm>
                <a:off x="8627575" y="3991325"/>
                <a:ext cx="166375" cy="63925"/>
              </a:xfrm>
              <a:custGeom>
                <a:avLst/>
                <a:gdLst/>
                <a:ahLst/>
                <a:cxnLst/>
                <a:rect l="l" t="t" r="r" b="b"/>
                <a:pathLst>
                  <a:path w="6655" h="2557" extrusionOk="0">
                    <a:moveTo>
                      <a:pt x="3066" y="1"/>
                    </a:moveTo>
                    <a:cubicBezTo>
                      <a:pt x="2155" y="1"/>
                      <a:pt x="1255" y="225"/>
                      <a:pt x="459" y="672"/>
                    </a:cubicBezTo>
                    <a:cubicBezTo>
                      <a:pt x="230" y="797"/>
                      <a:pt x="42" y="1026"/>
                      <a:pt x="1" y="1277"/>
                    </a:cubicBezTo>
                    <a:cubicBezTo>
                      <a:pt x="1" y="1444"/>
                      <a:pt x="63" y="1569"/>
                      <a:pt x="167" y="1694"/>
                    </a:cubicBezTo>
                    <a:cubicBezTo>
                      <a:pt x="601" y="2297"/>
                      <a:pt x="1355" y="2556"/>
                      <a:pt x="2116" y="2556"/>
                    </a:cubicBezTo>
                    <a:cubicBezTo>
                      <a:pt x="2381" y="2556"/>
                      <a:pt x="2647" y="2525"/>
                      <a:pt x="2900" y="2466"/>
                    </a:cubicBezTo>
                    <a:cubicBezTo>
                      <a:pt x="3859" y="2215"/>
                      <a:pt x="4714" y="1652"/>
                      <a:pt x="5611" y="1193"/>
                    </a:cubicBezTo>
                    <a:cubicBezTo>
                      <a:pt x="5945" y="1047"/>
                      <a:pt x="6300" y="922"/>
                      <a:pt x="6654" y="839"/>
                    </a:cubicBezTo>
                    <a:cubicBezTo>
                      <a:pt x="5882" y="359"/>
                      <a:pt x="4673" y="150"/>
                      <a:pt x="3776" y="46"/>
                    </a:cubicBezTo>
                    <a:cubicBezTo>
                      <a:pt x="3540" y="16"/>
                      <a:pt x="3303" y="1"/>
                      <a:pt x="30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7" name="Google Shape;2827;p31"/>
              <p:cNvSpPr/>
              <p:nvPr/>
            </p:nvSpPr>
            <p:spPr>
              <a:xfrm>
                <a:off x="8566050" y="3596425"/>
                <a:ext cx="456275" cy="701100"/>
              </a:xfrm>
              <a:custGeom>
                <a:avLst/>
                <a:gdLst/>
                <a:ahLst/>
                <a:cxnLst/>
                <a:rect l="l" t="t" r="r" b="b"/>
                <a:pathLst>
                  <a:path w="18251" h="28044" extrusionOk="0">
                    <a:moveTo>
                      <a:pt x="2065" y="0"/>
                    </a:moveTo>
                    <a:cubicBezTo>
                      <a:pt x="1977" y="0"/>
                      <a:pt x="1890" y="48"/>
                      <a:pt x="1857" y="157"/>
                    </a:cubicBezTo>
                    <a:cubicBezTo>
                      <a:pt x="0" y="5413"/>
                      <a:pt x="2941" y="11212"/>
                      <a:pt x="6675" y="14820"/>
                    </a:cubicBezTo>
                    <a:cubicBezTo>
                      <a:pt x="8802" y="16885"/>
                      <a:pt x="11264" y="18554"/>
                      <a:pt x="13287" y="20744"/>
                    </a:cubicBezTo>
                    <a:cubicBezTo>
                      <a:pt x="14434" y="21995"/>
                      <a:pt x="15414" y="23413"/>
                      <a:pt x="16228" y="24915"/>
                    </a:cubicBezTo>
                    <a:cubicBezTo>
                      <a:pt x="16812" y="25937"/>
                      <a:pt x="17333" y="27001"/>
                      <a:pt x="17896" y="28044"/>
                    </a:cubicBezTo>
                    <a:lnTo>
                      <a:pt x="18251" y="28044"/>
                    </a:lnTo>
                    <a:cubicBezTo>
                      <a:pt x="17792" y="26959"/>
                      <a:pt x="17271" y="25916"/>
                      <a:pt x="16687" y="24873"/>
                    </a:cubicBezTo>
                    <a:cubicBezTo>
                      <a:pt x="16082" y="23747"/>
                      <a:pt x="15372" y="22683"/>
                      <a:pt x="14601" y="21661"/>
                    </a:cubicBezTo>
                    <a:cubicBezTo>
                      <a:pt x="12932" y="19513"/>
                      <a:pt x="10784" y="17865"/>
                      <a:pt x="8719" y="16134"/>
                    </a:cubicBezTo>
                    <a:cubicBezTo>
                      <a:pt x="4047" y="12129"/>
                      <a:pt x="626" y="6623"/>
                      <a:pt x="2274" y="282"/>
                    </a:cubicBezTo>
                    <a:cubicBezTo>
                      <a:pt x="2324" y="108"/>
                      <a:pt x="2194" y="0"/>
                      <a:pt x="20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8" name="Google Shape;2828;p31"/>
              <p:cNvSpPr/>
              <p:nvPr/>
            </p:nvSpPr>
            <p:spPr>
              <a:xfrm>
                <a:off x="8799125" y="2433975"/>
                <a:ext cx="322275" cy="1865125"/>
              </a:xfrm>
              <a:custGeom>
                <a:avLst/>
                <a:gdLst/>
                <a:ahLst/>
                <a:cxnLst/>
                <a:rect l="l" t="t" r="r" b="b"/>
                <a:pathLst>
                  <a:path w="12891" h="74605" extrusionOk="0">
                    <a:moveTo>
                      <a:pt x="816" y="1"/>
                    </a:moveTo>
                    <a:cubicBezTo>
                      <a:pt x="751" y="1"/>
                      <a:pt x="687" y="39"/>
                      <a:pt x="668" y="122"/>
                    </a:cubicBezTo>
                    <a:cubicBezTo>
                      <a:pt x="105" y="2458"/>
                      <a:pt x="126" y="4982"/>
                      <a:pt x="63" y="7401"/>
                    </a:cubicBezTo>
                    <a:cubicBezTo>
                      <a:pt x="1" y="9821"/>
                      <a:pt x="22" y="12240"/>
                      <a:pt x="188" y="14660"/>
                    </a:cubicBezTo>
                    <a:cubicBezTo>
                      <a:pt x="522" y="19520"/>
                      <a:pt x="1273" y="24338"/>
                      <a:pt x="2441" y="29072"/>
                    </a:cubicBezTo>
                    <a:cubicBezTo>
                      <a:pt x="3609" y="33890"/>
                      <a:pt x="5215" y="38583"/>
                      <a:pt x="7238" y="43089"/>
                    </a:cubicBezTo>
                    <a:cubicBezTo>
                      <a:pt x="8302" y="45508"/>
                      <a:pt x="9533" y="47844"/>
                      <a:pt x="10450" y="50326"/>
                    </a:cubicBezTo>
                    <a:cubicBezTo>
                      <a:pt x="11368" y="52829"/>
                      <a:pt x="11910" y="55457"/>
                      <a:pt x="12077" y="58127"/>
                    </a:cubicBezTo>
                    <a:cubicBezTo>
                      <a:pt x="12349" y="62486"/>
                      <a:pt x="11952" y="66887"/>
                      <a:pt x="11514" y="71246"/>
                    </a:cubicBezTo>
                    <a:cubicBezTo>
                      <a:pt x="11410" y="72373"/>
                      <a:pt x="11306" y="73478"/>
                      <a:pt x="11201" y="74604"/>
                    </a:cubicBezTo>
                    <a:lnTo>
                      <a:pt x="11785" y="74604"/>
                    </a:lnTo>
                    <a:cubicBezTo>
                      <a:pt x="11910" y="73478"/>
                      <a:pt x="12036" y="72352"/>
                      <a:pt x="12161" y="71225"/>
                    </a:cubicBezTo>
                    <a:cubicBezTo>
                      <a:pt x="12536" y="67575"/>
                      <a:pt x="12891" y="63884"/>
                      <a:pt x="12828" y="60213"/>
                    </a:cubicBezTo>
                    <a:cubicBezTo>
                      <a:pt x="12766" y="55228"/>
                      <a:pt x="11556" y="50764"/>
                      <a:pt x="9470" y="46259"/>
                    </a:cubicBezTo>
                    <a:cubicBezTo>
                      <a:pt x="5132" y="36894"/>
                      <a:pt x="2066" y="27237"/>
                      <a:pt x="1085" y="16912"/>
                    </a:cubicBezTo>
                    <a:cubicBezTo>
                      <a:pt x="814" y="14222"/>
                      <a:pt x="668" y="11490"/>
                      <a:pt x="668" y="8778"/>
                    </a:cubicBezTo>
                    <a:cubicBezTo>
                      <a:pt x="668" y="5900"/>
                      <a:pt x="1065" y="3042"/>
                      <a:pt x="981" y="164"/>
                    </a:cubicBezTo>
                    <a:cubicBezTo>
                      <a:pt x="981" y="60"/>
                      <a:pt x="898" y="1"/>
                      <a:pt x="8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9" name="Google Shape;2829;p31"/>
              <p:cNvSpPr/>
              <p:nvPr/>
            </p:nvSpPr>
            <p:spPr>
              <a:xfrm>
                <a:off x="8745425" y="2272600"/>
                <a:ext cx="121000" cy="407950"/>
              </a:xfrm>
              <a:custGeom>
                <a:avLst/>
                <a:gdLst/>
                <a:ahLst/>
                <a:cxnLst/>
                <a:rect l="l" t="t" r="r" b="b"/>
                <a:pathLst>
                  <a:path w="4840" h="16318" extrusionOk="0">
                    <a:moveTo>
                      <a:pt x="2636" y="0"/>
                    </a:moveTo>
                    <a:cubicBezTo>
                      <a:pt x="1929" y="0"/>
                      <a:pt x="1246" y="817"/>
                      <a:pt x="939" y="1551"/>
                    </a:cubicBezTo>
                    <a:cubicBezTo>
                      <a:pt x="105" y="3657"/>
                      <a:pt x="0" y="5951"/>
                      <a:pt x="292" y="8183"/>
                    </a:cubicBezTo>
                    <a:cubicBezTo>
                      <a:pt x="564" y="10248"/>
                      <a:pt x="1002" y="12897"/>
                      <a:pt x="1898" y="14774"/>
                    </a:cubicBezTo>
                    <a:cubicBezTo>
                      <a:pt x="2149" y="15296"/>
                      <a:pt x="2378" y="15838"/>
                      <a:pt x="2670" y="16318"/>
                    </a:cubicBezTo>
                    <a:cubicBezTo>
                      <a:pt x="3150" y="15421"/>
                      <a:pt x="3317" y="14274"/>
                      <a:pt x="3588" y="13293"/>
                    </a:cubicBezTo>
                    <a:cubicBezTo>
                      <a:pt x="3963" y="11938"/>
                      <a:pt x="4255" y="10582"/>
                      <a:pt x="4464" y="9184"/>
                    </a:cubicBezTo>
                    <a:cubicBezTo>
                      <a:pt x="4839" y="6473"/>
                      <a:pt x="4756" y="3657"/>
                      <a:pt x="3776" y="1092"/>
                    </a:cubicBezTo>
                    <a:cubicBezTo>
                      <a:pt x="3671" y="695"/>
                      <a:pt x="3421" y="362"/>
                      <a:pt x="3108" y="132"/>
                    </a:cubicBezTo>
                    <a:cubicBezTo>
                      <a:pt x="2952" y="41"/>
                      <a:pt x="2794" y="0"/>
                      <a:pt x="26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0" name="Google Shape;2830;p31"/>
              <p:cNvSpPr/>
              <p:nvPr/>
            </p:nvSpPr>
            <p:spPr>
              <a:xfrm>
                <a:off x="9113550" y="2722675"/>
                <a:ext cx="188800" cy="262925"/>
              </a:xfrm>
              <a:custGeom>
                <a:avLst/>
                <a:gdLst/>
                <a:ahLst/>
                <a:cxnLst/>
                <a:rect l="l" t="t" r="r" b="b"/>
                <a:pathLst>
                  <a:path w="7552" h="10517" extrusionOk="0">
                    <a:moveTo>
                      <a:pt x="1351" y="1"/>
                    </a:moveTo>
                    <a:cubicBezTo>
                      <a:pt x="1318" y="1"/>
                      <a:pt x="1285" y="2"/>
                      <a:pt x="1252" y="4"/>
                    </a:cubicBezTo>
                    <a:cubicBezTo>
                      <a:pt x="335" y="150"/>
                      <a:pt x="1" y="1276"/>
                      <a:pt x="84" y="2048"/>
                    </a:cubicBezTo>
                    <a:cubicBezTo>
                      <a:pt x="272" y="3821"/>
                      <a:pt x="1127" y="5323"/>
                      <a:pt x="2254" y="6595"/>
                    </a:cubicBezTo>
                    <a:cubicBezTo>
                      <a:pt x="3338" y="7784"/>
                      <a:pt x="4777" y="9223"/>
                      <a:pt x="6279" y="9953"/>
                    </a:cubicBezTo>
                    <a:cubicBezTo>
                      <a:pt x="6696" y="10141"/>
                      <a:pt x="7093" y="10370"/>
                      <a:pt x="7531" y="10516"/>
                    </a:cubicBezTo>
                    <a:cubicBezTo>
                      <a:pt x="7551" y="9682"/>
                      <a:pt x="7218" y="8889"/>
                      <a:pt x="7030" y="8118"/>
                    </a:cubicBezTo>
                    <a:cubicBezTo>
                      <a:pt x="6801" y="7075"/>
                      <a:pt x="6467" y="6053"/>
                      <a:pt x="6071" y="5052"/>
                    </a:cubicBezTo>
                    <a:cubicBezTo>
                      <a:pt x="5257" y="3133"/>
                      <a:pt x="4026" y="1402"/>
                      <a:pt x="2170" y="275"/>
                    </a:cubicBezTo>
                    <a:cubicBezTo>
                      <a:pt x="1926" y="87"/>
                      <a:pt x="1648" y="1"/>
                      <a:pt x="13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1" name="Google Shape;2831;p31"/>
              <p:cNvSpPr/>
              <p:nvPr/>
            </p:nvSpPr>
            <p:spPr>
              <a:xfrm>
                <a:off x="8597850" y="3434275"/>
                <a:ext cx="73025" cy="184875"/>
              </a:xfrm>
              <a:custGeom>
                <a:avLst/>
                <a:gdLst/>
                <a:ahLst/>
                <a:cxnLst/>
                <a:rect l="l" t="t" r="r" b="b"/>
                <a:pathLst>
                  <a:path w="2921" h="7395" extrusionOk="0">
                    <a:moveTo>
                      <a:pt x="1636" y="0"/>
                    </a:moveTo>
                    <a:cubicBezTo>
                      <a:pt x="1572" y="0"/>
                      <a:pt x="1506" y="10"/>
                      <a:pt x="1440" y="31"/>
                    </a:cubicBezTo>
                    <a:cubicBezTo>
                      <a:pt x="1252" y="94"/>
                      <a:pt x="1085" y="240"/>
                      <a:pt x="981" y="407"/>
                    </a:cubicBezTo>
                    <a:cubicBezTo>
                      <a:pt x="314" y="1491"/>
                      <a:pt x="1" y="2764"/>
                      <a:pt x="84" y="4036"/>
                    </a:cubicBezTo>
                    <a:cubicBezTo>
                      <a:pt x="126" y="4683"/>
                      <a:pt x="209" y="5329"/>
                      <a:pt x="355" y="5955"/>
                    </a:cubicBezTo>
                    <a:cubicBezTo>
                      <a:pt x="439" y="6414"/>
                      <a:pt x="460" y="6956"/>
                      <a:pt x="689" y="7394"/>
                    </a:cubicBezTo>
                    <a:cubicBezTo>
                      <a:pt x="877" y="7206"/>
                      <a:pt x="1064" y="6977"/>
                      <a:pt x="1231" y="6768"/>
                    </a:cubicBezTo>
                    <a:cubicBezTo>
                      <a:pt x="1878" y="5976"/>
                      <a:pt x="2295" y="4808"/>
                      <a:pt x="2566" y="3890"/>
                    </a:cubicBezTo>
                    <a:cubicBezTo>
                      <a:pt x="2900" y="2910"/>
                      <a:pt x="2921" y="1846"/>
                      <a:pt x="2608" y="845"/>
                    </a:cubicBezTo>
                    <a:cubicBezTo>
                      <a:pt x="2462" y="462"/>
                      <a:pt x="2078" y="0"/>
                      <a:pt x="16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2832" name="Google Shape;2832;p31"/>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8261843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293"/>
        <p:cNvGrpSpPr/>
        <p:nvPr/>
      </p:nvGrpSpPr>
      <p:grpSpPr>
        <a:xfrm>
          <a:off x="0" y="0"/>
          <a:ext cx="0" cy="0"/>
          <a:chOff x="0" y="0"/>
          <a:chExt cx="0" cy="0"/>
        </a:xfrm>
      </p:grpSpPr>
      <p:sp>
        <p:nvSpPr>
          <p:cNvPr id="2294" name="Google Shape;2294;p27"/>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95" name="Google Shape;2295;p27"/>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96" name="Google Shape;2296;p27"/>
          <p:cNvSpPr/>
          <p:nvPr/>
        </p:nvSpPr>
        <p:spPr>
          <a:xfrm>
            <a:off x="-233"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2297" name="Google Shape;2297;p27"/>
          <p:cNvGrpSpPr/>
          <p:nvPr/>
        </p:nvGrpSpPr>
        <p:grpSpPr>
          <a:xfrm>
            <a:off x="3915393" y="-439395"/>
            <a:ext cx="3912311" cy="944411"/>
            <a:chOff x="2375925" y="3297600"/>
            <a:chExt cx="735950" cy="177650"/>
          </a:xfrm>
        </p:grpSpPr>
        <p:sp>
          <p:nvSpPr>
            <p:cNvPr id="2298" name="Google Shape;2298;p27"/>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9" name="Google Shape;2299;p27"/>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0" name="Google Shape;2300;p27"/>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1" name="Google Shape;2301;p27"/>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2" name="Google Shape;2302;p27"/>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3" name="Google Shape;2303;p27"/>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304" name="Google Shape;2304;p27"/>
          <p:cNvSpPr/>
          <p:nvPr/>
        </p:nvSpPr>
        <p:spPr>
          <a:xfrm>
            <a:off x="15960324" y="5380573"/>
            <a:ext cx="82861" cy="658528"/>
          </a:xfrm>
          <a:custGeom>
            <a:avLst/>
            <a:gdLst/>
            <a:ahLst/>
            <a:cxnLst/>
            <a:rect l="l" t="t" r="r" b="b"/>
            <a:pathLst>
              <a:path w="661" h="5601" extrusionOk="0">
                <a:moveTo>
                  <a:pt x="0" y="1"/>
                </a:moveTo>
                <a:lnTo>
                  <a:pt x="436" y="5600"/>
                </a:lnTo>
                <a:lnTo>
                  <a:pt x="660" y="5600"/>
                </a:lnTo>
                <a:lnTo>
                  <a:pt x="0" y="1"/>
                </a:lnTo>
                <a:close/>
              </a:path>
            </a:pathLst>
          </a:custGeom>
          <a:solidFill>
            <a:srgbClr val="F3D8C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05" name="Google Shape;2305;p27"/>
          <p:cNvSpPr/>
          <p:nvPr/>
        </p:nvSpPr>
        <p:spPr>
          <a:xfrm>
            <a:off x="15106019" y="3754887"/>
            <a:ext cx="251716" cy="2049656"/>
          </a:xfrm>
          <a:custGeom>
            <a:avLst/>
            <a:gdLst/>
            <a:ahLst/>
            <a:cxnLst/>
            <a:rect l="l" t="t" r="r" b="b"/>
            <a:pathLst>
              <a:path w="2008" h="17433" extrusionOk="0">
                <a:moveTo>
                  <a:pt x="0" y="0"/>
                </a:moveTo>
                <a:lnTo>
                  <a:pt x="1387" y="17433"/>
                </a:lnTo>
                <a:lnTo>
                  <a:pt x="2008" y="17433"/>
                </a:lnTo>
                <a:lnTo>
                  <a:pt x="2008" y="0"/>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06" name="Google Shape;2306;p27"/>
          <p:cNvSpPr/>
          <p:nvPr/>
        </p:nvSpPr>
        <p:spPr>
          <a:xfrm>
            <a:off x="15826193" y="3796743"/>
            <a:ext cx="266633" cy="2242359"/>
          </a:xfrm>
          <a:custGeom>
            <a:avLst/>
            <a:gdLst/>
            <a:ahLst/>
            <a:cxnLst/>
            <a:rect l="l" t="t" r="r" b="b"/>
            <a:pathLst>
              <a:path w="2127" h="19072" extrusionOk="0">
                <a:moveTo>
                  <a:pt x="0" y="1"/>
                </a:moveTo>
                <a:lnTo>
                  <a:pt x="1506" y="19071"/>
                </a:lnTo>
                <a:lnTo>
                  <a:pt x="2127" y="19071"/>
                </a:lnTo>
                <a:lnTo>
                  <a:pt x="2127" y="1"/>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307" name="Google Shape;2307;p27"/>
          <p:cNvGrpSpPr/>
          <p:nvPr/>
        </p:nvGrpSpPr>
        <p:grpSpPr>
          <a:xfrm>
            <a:off x="11458265" y="3035875"/>
            <a:ext cx="4785491" cy="3404740"/>
            <a:chOff x="8600374" y="2054956"/>
            <a:chExt cx="3589118" cy="2553555"/>
          </a:xfrm>
        </p:grpSpPr>
        <p:sp>
          <p:nvSpPr>
            <p:cNvPr id="2308" name="Google Shape;2308;p27"/>
            <p:cNvSpPr/>
            <p:nvPr/>
          </p:nvSpPr>
          <p:spPr>
            <a:xfrm>
              <a:off x="9146709" y="2750912"/>
              <a:ext cx="308001" cy="11728"/>
            </a:xfrm>
            <a:custGeom>
              <a:avLst/>
              <a:gdLst/>
              <a:ahLst/>
              <a:cxnLst/>
              <a:rect l="l" t="t" r="r" b="b"/>
              <a:pathLst>
                <a:path w="3276" h="133" extrusionOk="0">
                  <a:moveTo>
                    <a:pt x="132" y="1"/>
                  </a:moveTo>
                  <a:lnTo>
                    <a:pt x="0" y="133"/>
                  </a:lnTo>
                  <a:lnTo>
                    <a:pt x="3276" y="133"/>
                  </a:lnTo>
                  <a:lnTo>
                    <a:pt x="3144" y="1"/>
                  </a:lnTo>
                  <a:close/>
                </a:path>
              </a:pathLst>
            </a:custGeom>
            <a:solidFill>
              <a:srgbClr val="1A24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309" name="Google Shape;2309;p27"/>
            <p:cNvGrpSpPr/>
            <p:nvPr/>
          </p:nvGrpSpPr>
          <p:grpSpPr>
            <a:xfrm>
              <a:off x="8664966" y="2054956"/>
              <a:ext cx="697711" cy="684965"/>
              <a:chOff x="9012641" y="2066194"/>
              <a:chExt cx="697711" cy="684965"/>
            </a:xfrm>
          </p:grpSpPr>
          <p:grpSp>
            <p:nvGrpSpPr>
              <p:cNvPr id="2310" name="Google Shape;2310;p27"/>
              <p:cNvGrpSpPr/>
              <p:nvPr/>
            </p:nvGrpSpPr>
            <p:grpSpPr>
              <a:xfrm flipH="1">
                <a:off x="9380483" y="2392372"/>
                <a:ext cx="329869" cy="358787"/>
                <a:chOff x="7482936" y="3436295"/>
                <a:chExt cx="450871" cy="522861"/>
              </a:xfrm>
            </p:grpSpPr>
            <p:sp>
              <p:nvSpPr>
                <p:cNvPr id="2311" name="Google Shape;2311;p27"/>
                <p:cNvSpPr/>
                <p:nvPr/>
              </p:nvSpPr>
              <p:spPr>
                <a:xfrm>
                  <a:off x="7482936" y="3607177"/>
                  <a:ext cx="450871" cy="351978"/>
                </a:xfrm>
                <a:custGeom>
                  <a:avLst/>
                  <a:gdLst/>
                  <a:ahLst/>
                  <a:cxnLst/>
                  <a:rect l="l" t="t" r="r" b="b"/>
                  <a:pathLst>
                    <a:path w="3620" h="2826" extrusionOk="0">
                      <a:moveTo>
                        <a:pt x="2354" y="0"/>
                      </a:moveTo>
                      <a:cubicBezTo>
                        <a:pt x="2124" y="0"/>
                        <a:pt x="1897" y="66"/>
                        <a:pt x="1691" y="187"/>
                      </a:cubicBezTo>
                      <a:cubicBezTo>
                        <a:pt x="1691" y="187"/>
                        <a:pt x="1383" y="38"/>
                        <a:pt x="1031" y="38"/>
                      </a:cubicBezTo>
                      <a:cubicBezTo>
                        <a:pt x="719" y="38"/>
                        <a:pt x="371" y="155"/>
                        <a:pt x="172" y="596"/>
                      </a:cubicBezTo>
                      <a:cubicBezTo>
                        <a:pt x="1" y="966"/>
                        <a:pt x="14" y="1402"/>
                        <a:pt x="185" y="1771"/>
                      </a:cubicBezTo>
                      <a:cubicBezTo>
                        <a:pt x="344" y="2115"/>
                        <a:pt x="568" y="2419"/>
                        <a:pt x="833" y="2683"/>
                      </a:cubicBezTo>
                      <a:cubicBezTo>
                        <a:pt x="833" y="2683"/>
                        <a:pt x="1189" y="2825"/>
                        <a:pt x="1626" y="2825"/>
                      </a:cubicBezTo>
                      <a:cubicBezTo>
                        <a:pt x="1917" y="2825"/>
                        <a:pt x="2243" y="2762"/>
                        <a:pt x="2523" y="2551"/>
                      </a:cubicBezTo>
                      <a:cubicBezTo>
                        <a:pt x="3619" y="1719"/>
                        <a:pt x="3553" y="913"/>
                        <a:pt x="3131" y="372"/>
                      </a:cubicBezTo>
                      <a:cubicBezTo>
                        <a:pt x="2959" y="147"/>
                        <a:pt x="2708" y="2"/>
                        <a:pt x="2417" y="2"/>
                      </a:cubicBezTo>
                      <a:cubicBezTo>
                        <a:pt x="2396" y="1"/>
                        <a:pt x="2375" y="0"/>
                        <a:pt x="235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2" name="Google Shape;2312;p27"/>
                <p:cNvSpPr/>
                <p:nvPr/>
              </p:nvSpPr>
              <p:spPr>
                <a:xfrm>
                  <a:off x="7505978" y="3607302"/>
                  <a:ext cx="427829" cy="351854"/>
                </a:xfrm>
                <a:custGeom>
                  <a:avLst/>
                  <a:gdLst/>
                  <a:ahLst/>
                  <a:cxnLst/>
                  <a:rect l="l" t="t" r="r" b="b"/>
                  <a:pathLst>
                    <a:path w="3435" h="2825" extrusionOk="0">
                      <a:moveTo>
                        <a:pt x="2232" y="1"/>
                      </a:moveTo>
                      <a:cubicBezTo>
                        <a:pt x="2206" y="14"/>
                        <a:pt x="2166" y="40"/>
                        <a:pt x="2166" y="40"/>
                      </a:cubicBezTo>
                      <a:cubicBezTo>
                        <a:pt x="2166" y="40"/>
                        <a:pt x="2774" y="1044"/>
                        <a:pt x="1942" y="1757"/>
                      </a:cubicBezTo>
                      <a:cubicBezTo>
                        <a:pt x="1678" y="1979"/>
                        <a:pt x="1373" y="2055"/>
                        <a:pt x="1078" y="2055"/>
                      </a:cubicBezTo>
                      <a:cubicBezTo>
                        <a:pt x="634" y="2055"/>
                        <a:pt x="215" y="1882"/>
                        <a:pt x="0" y="1770"/>
                      </a:cubicBezTo>
                      <a:lnTo>
                        <a:pt x="0" y="1770"/>
                      </a:lnTo>
                      <a:cubicBezTo>
                        <a:pt x="159" y="2114"/>
                        <a:pt x="383" y="2418"/>
                        <a:pt x="648" y="2682"/>
                      </a:cubicBezTo>
                      <a:cubicBezTo>
                        <a:pt x="648" y="2682"/>
                        <a:pt x="1004" y="2824"/>
                        <a:pt x="1441" y="2824"/>
                      </a:cubicBezTo>
                      <a:cubicBezTo>
                        <a:pt x="1732" y="2824"/>
                        <a:pt x="2058" y="2761"/>
                        <a:pt x="2338" y="2550"/>
                      </a:cubicBezTo>
                      <a:cubicBezTo>
                        <a:pt x="3434" y="1718"/>
                        <a:pt x="3368" y="912"/>
                        <a:pt x="2946" y="371"/>
                      </a:cubicBezTo>
                      <a:cubicBezTo>
                        <a:pt x="2774" y="146"/>
                        <a:pt x="2523" y="1"/>
                        <a:pt x="223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3" name="Google Shape;2313;p27"/>
                <p:cNvSpPr/>
                <p:nvPr/>
              </p:nvSpPr>
              <p:spPr>
                <a:xfrm>
                  <a:off x="7570121" y="3475777"/>
                  <a:ext cx="123429" cy="167893"/>
                </a:xfrm>
                <a:custGeom>
                  <a:avLst/>
                  <a:gdLst/>
                  <a:ahLst/>
                  <a:cxnLst/>
                  <a:rect l="l" t="t" r="r" b="b"/>
                  <a:pathLst>
                    <a:path w="991" h="1348" extrusionOk="0">
                      <a:moveTo>
                        <a:pt x="212" y="0"/>
                      </a:moveTo>
                      <a:lnTo>
                        <a:pt x="1" y="119"/>
                      </a:lnTo>
                      <a:cubicBezTo>
                        <a:pt x="344" y="489"/>
                        <a:pt x="634" y="885"/>
                        <a:pt x="859" y="1334"/>
                      </a:cubicBezTo>
                      <a:lnTo>
                        <a:pt x="991" y="1347"/>
                      </a:lnTo>
                      <a:cubicBezTo>
                        <a:pt x="951" y="793"/>
                        <a:pt x="212" y="0"/>
                        <a:pt x="21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4" name="Google Shape;2314;p27"/>
                <p:cNvSpPr/>
                <p:nvPr/>
              </p:nvSpPr>
              <p:spPr>
                <a:xfrm>
                  <a:off x="7573359" y="3436295"/>
                  <a:ext cx="238264" cy="208995"/>
                </a:xfrm>
                <a:custGeom>
                  <a:avLst/>
                  <a:gdLst/>
                  <a:ahLst/>
                  <a:cxnLst/>
                  <a:rect l="l" t="t" r="r" b="b"/>
                  <a:pathLst>
                    <a:path w="1913" h="1678" extrusionOk="0">
                      <a:moveTo>
                        <a:pt x="1718" y="0"/>
                      </a:moveTo>
                      <a:lnTo>
                        <a:pt x="1718" y="0"/>
                      </a:lnTo>
                      <a:cubicBezTo>
                        <a:pt x="1718" y="0"/>
                        <a:pt x="1718" y="0"/>
                        <a:pt x="1718" y="0"/>
                      </a:cubicBezTo>
                      <a:cubicBezTo>
                        <a:pt x="1" y="1017"/>
                        <a:pt x="991" y="1678"/>
                        <a:pt x="991" y="1678"/>
                      </a:cubicBezTo>
                      <a:cubicBezTo>
                        <a:pt x="1912" y="1585"/>
                        <a:pt x="1719" y="0"/>
                        <a:pt x="171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315" name="Google Shape;2315;p27"/>
              <p:cNvSpPr/>
              <p:nvPr/>
            </p:nvSpPr>
            <p:spPr>
              <a:xfrm>
                <a:off x="9284549" y="2583266"/>
                <a:ext cx="32326" cy="88099"/>
              </a:xfrm>
              <a:custGeom>
                <a:avLst/>
                <a:gdLst/>
                <a:ahLst/>
                <a:cxnLst/>
                <a:rect l="l" t="t" r="r" b="b"/>
                <a:pathLst>
                  <a:path w="344" h="423" extrusionOk="0">
                    <a:moveTo>
                      <a:pt x="0" y="0"/>
                    </a:moveTo>
                    <a:lnTo>
                      <a:pt x="0" y="423"/>
                    </a:lnTo>
                    <a:lnTo>
                      <a:pt x="344" y="423"/>
                    </a:lnTo>
                    <a:lnTo>
                      <a:pt x="344" y="13"/>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6" name="Google Shape;2316;p27"/>
              <p:cNvSpPr/>
              <p:nvPr/>
            </p:nvSpPr>
            <p:spPr>
              <a:xfrm>
                <a:off x="9159124" y="2671375"/>
                <a:ext cx="283181" cy="73731"/>
              </a:xfrm>
              <a:custGeom>
                <a:avLst/>
                <a:gdLst/>
                <a:ahLst/>
                <a:cxnLst/>
                <a:rect l="l" t="t" r="r" b="b"/>
                <a:pathLst>
                  <a:path w="3012" h="1678" extrusionOk="0">
                    <a:moveTo>
                      <a:pt x="1202" y="1"/>
                    </a:moveTo>
                    <a:lnTo>
                      <a:pt x="1202" y="1268"/>
                    </a:lnTo>
                    <a:lnTo>
                      <a:pt x="53" y="1625"/>
                    </a:lnTo>
                    <a:lnTo>
                      <a:pt x="0" y="1678"/>
                    </a:lnTo>
                    <a:lnTo>
                      <a:pt x="3012" y="1678"/>
                    </a:lnTo>
                    <a:lnTo>
                      <a:pt x="2959" y="1625"/>
                    </a:lnTo>
                    <a:lnTo>
                      <a:pt x="1810" y="1268"/>
                    </a:lnTo>
                    <a:lnTo>
                      <a:pt x="181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7" name="Google Shape;2317;p27"/>
              <p:cNvSpPr/>
              <p:nvPr/>
            </p:nvSpPr>
            <p:spPr>
              <a:xfrm>
                <a:off x="9177735" y="2066194"/>
                <a:ext cx="434643" cy="522996"/>
              </a:xfrm>
              <a:custGeom>
                <a:avLst/>
                <a:gdLst/>
                <a:ahLst/>
                <a:cxnLst/>
                <a:rect l="l" t="t" r="r" b="b"/>
                <a:pathLst>
                  <a:path w="4623" h="5931" extrusionOk="0">
                    <a:moveTo>
                      <a:pt x="2576" y="159"/>
                    </a:moveTo>
                    <a:cubicBezTo>
                      <a:pt x="3830" y="766"/>
                      <a:pt x="4504" y="2153"/>
                      <a:pt x="4187" y="3500"/>
                    </a:cubicBezTo>
                    <a:cubicBezTo>
                      <a:pt x="3885" y="4851"/>
                      <a:pt x="2698" y="5811"/>
                      <a:pt x="1310" y="5811"/>
                    </a:cubicBezTo>
                    <a:cubicBezTo>
                      <a:pt x="1301" y="5811"/>
                      <a:pt x="1291" y="5811"/>
                      <a:pt x="1282" y="5811"/>
                    </a:cubicBezTo>
                    <a:cubicBezTo>
                      <a:pt x="899" y="5811"/>
                      <a:pt x="516" y="5745"/>
                      <a:pt x="159" y="5587"/>
                    </a:cubicBezTo>
                    <a:lnTo>
                      <a:pt x="2576" y="159"/>
                    </a:lnTo>
                    <a:close/>
                    <a:moveTo>
                      <a:pt x="2523" y="0"/>
                    </a:moveTo>
                    <a:lnTo>
                      <a:pt x="1" y="5653"/>
                    </a:lnTo>
                    <a:lnTo>
                      <a:pt x="53" y="5679"/>
                    </a:lnTo>
                    <a:cubicBezTo>
                      <a:pt x="450" y="5851"/>
                      <a:pt x="859" y="5930"/>
                      <a:pt x="1282" y="5930"/>
                    </a:cubicBezTo>
                    <a:cubicBezTo>
                      <a:pt x="2747" y="5930"/>
                      <a:pt x="4002" y="4926"/>
                      <a:pt x="4306" y="3500"/>
                    </a:cubicBezTo>
                    <a:cubicBezTo>
                      <a:pt x="4623" y="2074"/>
                      <a:pt x="3896" y="634"/>
                      <a:pt x="2576" y="27"/>
                    </a:cubicBezTo>
                    <a:lnTo>
                      <a:pt x="252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8" name="Google Shape;2318;p27"/>
              <p:cNvSpPr/>
              <p:nvPr/>
            </p:nvSpPr>
            <p:spPr>
              <a:xfrm>
                <a:off x="9012641" y="2081008"/>
                <a:ext cx="572473" cy="470705"/>
              </a:xfrm>
              <a:custGeom>
                <a:avLst/>
                <a:gdLst/>
                <a:ahLst/>
                <a:cxnLst/>
                <a:rect l="l" t="t" r="r" b="b"/>
                <a:pathLst>
                  <a:path w="6089" h="5338" extrusionOk="0">
                    <a:moveTo>
                      <a:pt x="3046" y="0"/>
                    </a:moveTo>
                    <a:cubicBezTo>
                      <a:pt x="2560" y="0"/>
                      <a:pt x="2068" y="134"/>
                      <a:pt x="1624" y="414"/>
                    </a:cubicBezTo>
                    <a:cubicBezTo>
                      <a:pt x="383" y="1193"/>
                      <a:pt x="0" y="2830"/>
                      <a:pt x="779" y="4085"/>
                    </a:cubicBezTo>
                    <a:cubicBezTo>
                      <a:pt x="1283" y="4896"/>
                      <a:pt x="2151" y="5337"/>
                      <a:pt x="3041" y="5337"/>
                    </a:cubicBezTo>
                    <a:cubicBezTo>
                      <a:pt x="3528" y="5337"/>
                      <a:pt x="4020" y="5206"/>
                      <a:pt x="4464" y="4930"/>
                    </a:cubicBezTo>
                    <a:cubicBezTo>
                      <a:pt x="5705" y="4151"/>
                      <a:pt x="6088" y="2500"/>
                      <a:pt x="5309" y="1259"/>
                    </a:cubicBezTo>
                    <a:cubicBezTo>
                      <a:pt x="4805" y="447"/>
                      <a:pt x="3936" y="0"/>
                      <a:pt x="30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9" name="Google Shape;2319;p27"/>
              <p:cNvSpPr/>
              <p:nvPr/>
            </p:nvSpPr>
            <p:spPr>
              <a:xfrm>
                <a:off x="9145487" y="2082507"/>
                <a:ext cx="238428" cy="402983"/>
              </a:xfrm>
              <a:custGeom>
                <a:avLst/>
                <a:gdLst/>
                <a:ahLst/>
                <a:cxnLst/>
                <a:rect l="l" t="t" r="r" b="b"/>
                <a:pathLst>
                  <a:path w="2536" h="4570" extrusionOk="0">
                    <a:moveTo>
                      <a:pt x="1426" y="0"/>
                    </a:moveTo>
                    <a:cubicBezTo>
                      <a:pt x="1017" y="27"/>
                      <a:pt x="634" y="159"/>
                      <a:pt x="291" y="357"/>
                    </a:cubicBezTo>
                    <a:lnTo>
                      <a:pt x="132" y="621"/>
                    </a:lnTo>
                    <a:lnTo>
                      <a:pt x="0" y="832"/>
                    </a:lnTo>
                    <a:lnTo>
                      <a:pt x="53" y="832"/>
                    </a:lnTo>
                    <a:lnTo>
                      <a:pt x="145" y="740"/>
                    </a:lnTo>
                    <a:lnTo>
                      <a:pt x="291" y="529"/>
                    </a:lnTo>
                    <a:lnTo>
                      <a:pt x="145" y="832"/>
                    </a:lnTo>
                    <a:lnTo>
                      <a:pt x="27" y="964"/>
                    </a:lnTo>
                    <a:lnTo>
                      <a:pt x="145" y="1123"/>
                    </a:lnTo>
                    <a:lnTo>
                      <a:pt x="423" y="1413"/>
                    </a:lnTo>
                    <a:lnTo>
                      <a:pt x="489" y="1625"/>
                    </a:lnTo>
                    <a:lnTo>
                      <a:pt x="740" y="1823"/>
                    </a:lnTo>
                    <a:lnTo>
                      <a:pt x="647" y="1968"/>
                    </a:lnTo>
                    <a:lnTo>
                      <a:pt x="423" y="2100"/>
                    </a:lnTo>
                    <a:lnTo>
                      <a:pt x="264" y="2377"/>
                    </a:lnTo>
                    <a:cubicBezTo>
                      <a:pt x="264" y="2377"/>
                      <a:pt x="594" y="2932"/>
                      <a:pt x="594" y="2959"/>
                    </a:cubicBezTo>
                    <a:cubicBezTo>
                      <a:pt x="594" y="2985"/>
                      <a:pt x="528" y="3289"/>
                      <a:pt x="528" y="3289"/>
                    </a:cubicBezTo>
                    <a:lnTo>
                      <a:pt x="304" y="3817"/>
                    </a:lnTo>
                    <a:lnTo>
                      <a:pt x="225" y="4292"/>
                    </a:lnTo>
                    <a:lnTo>
                      <a:pt x="330" y="4570"/>
                    </a:lnTo>
                    <a:lnTo>
                      <a:pt x="423" y="4517"/>
                    </a:lnTo>
                    <a:lnTo>
                      <a:pt x="489" y="4306"/>
                    </a:lnTo>
                    <a:lnTo>
                      <a:pt x="687" y="4094"/>
                    </a:lnTo>
                    <a:lnTo>
                      <a:pt x="1308" y="3936"/>
                    </a:lnTo>
                    <a:lnTo>
                      <a:pt x="1519" y="3685"/>
                    </a:lnTo>
                    <a:lnTo>
                      <a:pt x="1743" y="3685"/>
                    </a:lnTo>
                    <a:lnTo>
                      <a:pt x="2113" y="3487"/>
                    </a:lnTo>
                    <a:lnTo>
                      <a:pt x="2179" y="3342"/>
                    </a:lnTo>
                    <a:lnTo>
                      <a:pt x="2443" y="3223"/>
                    </a:lnTo>
                    <a:lnTo>
                      <a:pt x="2536" y="3104"/>
                    </a:lnTo>
                    <a:lnTo>
                      <a:pt x="2113" y="2853"/>
                    </a:lnTo>
                    <a:lnTo>
                      <a:pt x="2087" y="2708"/>
                    </a:lnTo>
                    <a:lnTo>
                      <a:pt x="1875" y="2668"/>
                    </a:lnTo>
                    <a:lnTo>
                      <a:pt x="1875" y="2404"/>
                    </a:lnTo>
                    <a:lnTo>
                      <a:pt x="1638" y="2259"/>
                    </a:lnTo>
                    <a:lnTo>
                      <a:pt x="1374" y="1876"/>
                    </a:lnTo>
                    <a:lnTo>
                      <a:pt x="1057" y="1691"/>
                    </a:lnTo>
                    <a:lnTo>
                      <a:pt x="740" y="1744"/>
                    </a:lnTo>
                    <a:lnTo>
                      <a:pt x="594" y="1638"/>
                    </a:lnTo>
                    <a:lnTo>
                      <a:pt x="568" y="1479"/>
                    </a:lnTo>
                    <a:lnTo>
                      <a:pt x="634" y="1400"/>
                    </a:lnTo>
                    <a:lnTo>
                      <a:pt x="634" y="1308"/>
                    </a:lnTo>
                    <a:lnTo>
                      <a:pt x="515" y="1189"/>
                    </a:lnTo>
                    <a:lnTo>
                      <a:pt x="727" y="1083"/>
                    </a:lnTo>
                    <a:lnTo>
                      <a:pt x="594" y="1057"/>
                    </a:lnTo>
                    <a:lnTo>
                      <a:pt x="423" y="1123"/>
                    </a:lnTo>
                    <a:lnTo>
                      <a:pt x="330" y="1057"/>
                    </a:lnTo>
                    <a:lnTo>
                      <a:pt x="489" y="819"/>
                    </a:lnTo>
                    <a:lnTo>
                      <a:pt x="660" y="727"/>
                    </a:lnTo>
                    <a:lnTo>
                      <a:pt x="872" y="740"/>
                    </a:lnTo>
                    <a:lnTo>
                      <a:pt x="1017" y="793"/>
                    </a:lnTo>
                    <a:lnTo>
                      <a:pt x="1004" y="938"/>
                    </a:lnTo>
                    <a:lnTo>
                      <a:pt x="951" y="1096"/>
                    </a:lnTo>
                    <a:lnTo>
                      <a:pt x="1096" y="1096"/>
                    </a:lnTo>
                    <a:lnTo>
                      <a:pt x="1202" y="819"/>
                    </a:lnTo>
                    <a:lnTo>
                      <a:pt x="1479" y="740"/>
                    </a:lnTo>
                    <a:lnTo>
                      <a:pt x="1651" y="608"/>
                    </a:lnTo>
                    <a:lnTo>
                      <a:pt x="1809" y="647"/>
                    </a:lnTo>
                    <a:lnTo>
                      <a:pt x="1994" y="542"/>
                    </a:lnTo>
                    <a:lnTo>
                      <a:pt x="1994" y="423"/>
                    </a:lnTo>
                    <a:lnTo>
                      <a:pt x="1598" y="423"/>
                    </a:lnTo>
                    <a:lnTo>
                      <a:pt x="1321" y="251"/>
                    </a:lnTo>
                    <a:lnTo>
                      <a:pt x="142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0" name="Google Shape;2320;p27"/>
              <p:cNvSpPr/>
              <p:nvPr/>
            </p:nvSpPr>
            <p:spPr>
              <a:xfrm>
                <a:off x="9228599" y="2188500"/>
                <a:ext cx="56034" cy="31480"/>
              </a:xfrm>
              <a:custGeom>
                <a:avLst/>
                <a:gdLst/>
                <a:ahLst/>
                <a:cxnLst/>
                <a:rect l="l" t="t" r="r" b="b"/>
                <a:pathLst>
                  <a:path w="596" h="357" extrusionOk="0">
                    <a:moveTo>
                      <a:pt x="1" y="0"/>
                    </a:moveTo>
                    <a:lnTo>
                      <a:pt x="173" y="145"/>
                    </a:lnTo>
                    <a:lnTo>
                      <a:pt x="331" y="238"/>
                    </a:lnTo>
                    <a:lnTo>
                      <a:pt x="503" y="357"/>
                    </a:lnTo>
                    <a:lnTo>
                      <a:pt x="595" y="357"/>
                    </a:lnTo>
                    <a:lnTo>
                      <a:pt x="384" y="198"/>
                    </a:lnTo>
                    <a:lnTo>
                      <a:pt x="1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1" name="Google Shape;2321;p27"/>
              <p:cNvSpPr/>
              <p:nvPr/>
            </p:nvSpPr>
            <p:spPr>
              <a:xfrm>
                <a:off x="9291967" y="2082507"/>
                <a:ext cx="86966" cy="55994"/>
              </a:xfrm>
              <a:custGeom>
                <a:avLst/>
                <a:gdLst/>
                <a:ahLst/>
                <a:cxnLst/>
                <a:rect l="l" t="t" r="r" b="b"/>
                <a:pathLst>
                  <a:path w="925" h="635" extrusionOk="0">
                    <a:moveTo>
                      <a:pt x="1" y="0"/>
                    </a:moveTo>
                    <a:lnTo>
                      <a:pt x="1" y="132"/>
                    </a:lnTo>
                    <a:lnTo>
                      <a:pt x="93" y="238"/>
                    </a:lnTo>
                    <a:lnTo>
                      <a:pt x="133" y="357"/>
                    </a:lnTo>
                    <a:lnTo>
                      <a:pt x="516" y="397"/>
                    </a:lnTo>
                    <a:lnTo>
                      <a:pt x="753" y="476"/>
                    </a:lnTo>
                    <a:lnTo>
                      <a:pt x="872" y="634"/>
                    </a:lnTo>
                    <a:lnTo>
                      <a:pt x="925" y="595"/>
                    </a:lnTo>
                    <a:lnTo>
                      <a:pt x="925" y="357"/>
                    </a:lnTo>
                    <a:lnTo>
                      <a:pt x="793" y="264"/>
                    </a:lnTo>
                    <a:lnTo>
                      <a:pt x="727" y="159"/>
                    </a:lnTo>
                    <a:lnTo>
                      <a:pt x="634" y="159"/>
                    </a:lnTo>
                    <a:lnTo>
                      <a:pt x="463" y="278"/>
                    </a:lnTo>
                    <a:lnTo>
                      <a:pt x="317" y="278"/>
                    </a:lnTo>
                    <a:lnTo>
                      <a:pt x="357" y="198"/>
                    </a:lnTo>
                    <a:lnTo>
                      <a:pt x="291" y="80"/>
                    </a:lnTo>
                    <a:lnTo>
                      <a:pt x="502" y="80"/>
                    </a:lnTo>
                    <a:lnTo>
                      <a:pt x="555" y="40"/>
                    </a:lnTo>
                    <a:cubicBezTo>
                      <a:pt x="397" y="14"/>
                      <a:pt x="238" y="0"/>
                      <a:pt x="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2" name="Google Shape;2322;p27"/>
              <p:cNvSpPr/>
              <p:nvPr/>
            </p:nvSpPr>
            <p:spPr>
              <a:xfrm>
                <a:off x="9501814" y="2201286"/>
                <a:ext cx="27359" cy="44355"/>
              </a:xfrm>
              <a:custGeom>
                <a:avLst/>
                <a:gdLst/>
                <a:ahLst/>
                <a:cxnLst/>
                <a:rect l="l" t="t" r="r" b="b"/>
                <a:pathLst>
                  <a:path w="291" h="503" extrusionOk="0">
                    <a:moveTo>
                      <a:pt x="159" y="0"/>
                    </a:moveTo>
                    <a:lnTo>
                      <a:pt x="106" y="40"/>
                    </a:lnTo>
                    <a:lnTo>
                      <a:pt x="66" y="159"/>
                    </a:lnTo>
                    <a:lnTo>
                      <a:pt x="0" y="212"/>
                    </a:lnTo>
                    <a:lnTo>
                      <a:pt x="132" y="502"/>
                    </a:lnTo>
                    <a:lnTo>
                      <a:pt x="185" y="502"/>
                    </a:lnTo>
                    <a:lnTo>
                      <a:pt x="185" y="370"/>
                    </a:lnTo>
                    <a:lnTo>
                      <a:pt x="291" y="251"/>
                    </a:lnTo>
                    <a:cubicBezTo>
                      <a:pt x="251" y="172"/>
                      <a:pt x="212" y="80"/>
                      <a:pt x="1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3" name="Google Shape;2323;p27"/>
              <p:cNvSpPr/>
              <p:nvPr/>
            </p:nvSpPr>
            <p:spPr>
              <a:xfrm>
                <a:off x="9473232" y="2248991"/>
                <a:ext cx="77094" cy="230679"/>
              </a:xfrm>
              <a:custGeom>
                <a:avLst/>
                <a:gdLst/>
                <a:ahLst/>
                <a:cxnLst/>
                <a:rect l="l" t="t" r="r" b="b"/>
                <a:pathLst>
                  <a:path w="820" h="2616" extrusionOk="0">
                    <a:moveTo>
                      <a:pt x="489" y="1"/>
                    </a:moveTo>
                    <a:lnTo>
                      <a:pt x="304" y="146"/>
                    </a:lnTo>
                    <a:lnTo>
                      <a:pt x="146" y="265"/>
                    </a:lnTo>
                    <a:lnTo>
                      <a:pt x="146" y="331"/>
                    </a:lnTo>
                    <a:lnTo>
                      <a:pt x="1" y="476"/>
                    </a:lnTo>
                    <a:lnTo>
                      <a:pt x="67" y="899"/>
                    </a:lnTo>
                    <a:lnTo>
                      <a:pt x="120" y="1229"/>
                    </a:lnTo>
                    <a:lnTo>
                      <a:pt x="304" y="1335"/>
                    </a:lnTo>
                    <a:lnTo>
                      <a:pt x="529" y="1388"/>
                    </a:lnTo>
                    <a:lnTo>
                      <a:pt x="582" y="1559"/>
                    </a:lnTo>
                    <a:lnTo>
                      <a:pt x="489" y="2048"/>
                    </a:lnTo>
                    <a:lnTo>
                      <a:pt x="133" y="2391"/>
                    </a:lnTo>
                    <a:lnTo>
                      <a:pt x="80" y="2616"/>
                    </a:lnTo>
                    <a:cubicBezTo>
                      <a:pt x="555" y="2114"/>
                      <a:pt x="819" y="1454"/>
                      <a:pt x="819" y="767"/>
                    </a:cubicBezTo>
                    <a:cubicBezTo>
                      <a:pt x="819" y="529"/>
                      <a:pt x="780" y="291"/>
                      <a:pt x="727" y="67"/>
                    </a:cubicBezTo>
                    <a:lnTo>
                      <a:pt x="58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324" name="Google Shape;2324;p27"/>
            <p:cNvSpPr/>
            <p:nvPr/>
          </p:nvSpPr>
          <p:spPr>
            <a:xfrm>
              <a:off x="8698434" y="4349880"/>
              <a:ext cx="3491058" cy="258632"/>
            </a:xfrm>
            <a:custGeom>
              <a:avLst/>
              <a:gdLst/>
              <a:ahLst/>
              <a:cxnLst/>
              <a:rect l="l" t="t" r="r" b="b"/>
              <a:pathLst>
                <a:path w="37132" h="2933" extrusionOk="0">
                  <a:moveTo>
                    <a:pt x="37086" y="2096"/>
                  </a:moveTo>
                  <a:cubicBezTo>
                    <a:pt x="37109" y="2102"/>
                    <a:pt x="37123" y="2105"/>
                    <a:pt x="37128" y="2105"/>
                  </a:cubicBezTo>
                  <a:cubicBezTo>
                    <a:pt x="37131" y="2105"/>
                    <a:pt x="37130" y="2103"/>
                    <a:pt x="37124" y="2100"/>
                  </a:cubicBezTo>
                  <a:cubicBezTo>
                    <a:pt x="37121" y="2098"/>
                    <a:pt x="37108" y="2097"/>
                    <a:pt x="37086" y="2096"/>
                  </a:cubicBezTo>
                  <a:close/>
                  <a:moveTo>
                    <a:pt x="29993" y="0"/>
                  </a:moveTo>
                  <a:cubicBezTo>
                    <a:pt x="29372" y="0"/>
                    <a:pt x="1" y="529"/>
                    <a:pt x="1" y="529"/>
                  </a:cubicBezTo>
                  <a:lnTo>
                    <a:pt x="6802" y="2932"/>
                  </a:lnTo>
                  <a:cubicBezTo>
                    <a:pt x="6802" y="2932"/>
                    <a:pt x="33787" y="2092"/>
                    <a:pt x="36845" y="2092"/>
                  </a:cubicBezTo>
                  <a:cubicBezTo>
                    <a:pt x="36960" y="2092"/>
                    <a:pt x="37041" y="2093"/>
                    <a:pt x="37086" y="2096"/>
                  </a:cubicBezTo>
                  <a:lnTo>
                    <a:pt x="37086" y="2096"/>
                  </a:lnTo>
                  <a:cubicBezTo>
                    <a:pt x="36514" y="1945"/>
                    <a:pt x="30574" y="0"/>
                    <a:pt x="299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5" name="Google Shape;2325;p27"/>
            <p:cNvSpPr/>
            <p:nvPr/>
          </p:nvSpPr>
          <p:spPr>
            <a:xfrm>
              <a:off x="8677900" y="2798700"/>
              <a:ext cx="869973" cy="1368377"/>
            </a:xfrm>
            <a:custGeom>
              <a:avLst/>
              <a:gdLst/>
              <a:ahLst/>
              <a:cxnLst/>
              <a:rect l="l" t="t" r="r" b="b"/>
              <a:pathLst>
                <a:path w="9457" h="15518" extrusionOk="0">
                  <a:moveTo>
                    <a:pt x="317" y="0"/>
                  </a:moveTo>
                  <a:lnTo>
                    <a:pt x="0" y="13497"/>
                  </a:lnTo>
                  <a:lnTo>
                    <a:pt x="9284" y="15518"/>
                  </a:lnTo>
                  <a:lnTo>
                    <a:pt x="9456" y="304"/>
                  </a:lnTo>
                  <a:lnTo>
                    <a:pt x="31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6" name="Google Shape;2326;p27"/>
            <p:cNvSpPr/>
            <p:nvPr/>
          </p:nvSpPr>
          <p:spPr>
            <a:xfrm>
              <a:off x="9506796" y="2847557"/>
              <a:ext cx="2562823" cy="1285753"/>
            </a:xfrm>
            <a:custGeom>
              <a:avLst/>
              <a:gdLst/>
              <a:ahLst/>
              <a:cxnLst/>
              <a:rect l="l" t="t" r="r" b="b"/>
              <a:pathLst>
                <a:path w="27259" h="14581" extrusionOk="0">
                  <a:moveTo>
                    <a:pt x="0" y="1"/>
                  </a:moveTo>
                  <a:lnTo>
                    <a:pt x="0" y="14581"/>
                  </a:lnTo>
                  <a:lnTo>
                    <a:pt x="27259" y="13432"/>
                  </a:lnTo>
                  <a:lnTo>
                    <a:pt x="2725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7" name="Google Shape;2327;p27"/>
            <p:cNvSpPr/>
            <p:nvPr/>
          </p:nvSpPr>
          <p:spPr>
            <a:xfrm>
              <a:off x="9506796" y="2847557"/>
              <a:ext cx="196215" cy="1733002"/>
            </a:xfrm>
            <a:custGeom>
              <a:avLst/>
              <a:gdLst/>
              <a:ahLst/>
              <a:cxnLst/>
              <a:rect l="l" t="t" r="r" b="b"/>
              <a:pathLst>
                <a:path w="2087" h="19653" extrusionOk="0">
                  <a:moveTo>
                    <a:pt x="0" y="1"/>
                  </a:moveTo>
                  <a:lnTo>
                    <a:pt x="0" y="19652"/>
                  </a:lnTo>
                  <a:lnTo>
                    <a:pt x="621" y="19652"/>
                  </a:lnTo>
                  <a:lnTo>
                    <a:pt x="208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8" name="Google Shape;2328;p27"/>
            <p:cNvSpPr/>
            <p:nvPr/>
          </p:nvSpPr>
          <p:spPr>
            <a:xfrm>
              <a:off x="8664964" y="2761405"/>
              <a:ext cx="196215" cy="1635122"/>
            </a:xfrm>
            <a:custGeom>
              <a:avLst/>
              <a:gdLst/>
              <a:ahLst/>
              <a:cxnLst/>
              <a:rect l="l" t="t" r="r" b="b"/>
              <a:pathLst>
                <a:path w="2087" h="18543" extrusionOk="0">
                  <a:moveTo>
                    <a:pt x="0" y="1"/>
                  </a:moveTo>
                  <a:lnTo>
                    <a:pt x="0" y="18543"/>
                  </a:lnTo>
                  <a:lnTo>
                    <a:pt x="621" y="18543"/>
                  </a:lnTo>
                  <a:lnTo>
                    <a:pt x="208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9" name="Google Shape;2329;p27"/>
            <p:cNvSpPr/>
            <p:nvPr/>
          </p:nvSpPr>
          <p:spPr>
            <a:xfrm>
              <a:off x="8600374" y="2713700"/>
              <a:ext cx="906517" cy="133945"/>
            </a:xfrm>
            <a:custGeom>
              <a:avLst/>
              <a:gdLst/>
              <a:ahLst/>
              <a:cxnLst/>
              <a:rect l="l" t="t" r="r" b="b"/>
              <a:pathLst>
                <a:path w="9642" h="1519" extrusionOk="0">
                  <a:moveTo>
                    <a:pt x="0" y="0"/>
                  </a:moveTo>
                  <a:lnTo>
                    <a:pt x="0" y="898"/>
                  </a:lnTo>
                  <a:lnTo>
                    <a:pt x="9641" y="1519"/>
                  </a:lnTo>
                  <a:lnTo>
                    <a:pt x="9641" y="370"/>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0" name="Google Shape;2330;p27"/>
            <p:cNvSpPr/>
            <p:nvPr/>
          </p:nvSpPr>
          <p:spPr>
            <a:xfrm>
              <a:off x="9506796" y="2745092"/>
              <a:ext cx="2672071" cy="102553"/>
            </a:xfrm>
            <a:custGeom>
              <a:avLst/>
              <a:gdLst/>
              <a:ahLst/>
              <a:cxnLst/>
              <a:rect l="l" t="t" r="r" b="b"/>
              <a:pathLst>
                <a:path w="28421" h="1163" extrusionOk="0">
                  <a:moveTo>
                    <a:pt x="0" y="1"/>
                  </a:moveTo>
                  <a:lnTo>
                    <a:pt x="0" y="1163"/>
                  </a:lnTo>
                  <a:lnTo>
                    <a:pt x="28421" y="1163"/>
                  </a:lnTo>
                  <a:lnTo>
                    <a:pt x="2842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1" name="Google Shape;2331;p27"/>
            <p:cNvSpPr/>
            <p:nvPr/>
          </p:nvSpPr>
          <p:spPr>
            <a:xfrm>
              <a:off x="9506796" y="2847557"/>
              <a:ext cx="2562823" cy="617348"/>
            </a:xfrm>
            <a:custGeom>
              <a:avLst/>
              <a:gdLst/>
              <a:ahLst/>
              <a:cxnLst/>
              <a:rect l="l" t="t" r="r" b="b"/>
              <a:pathLst>
                <a:path w="27259" h="7001" extrusionOk="0">
                  <a:moveTo>
                    <a:pt x="0" y="1"/>
                  </a:moveTo>
                  <a:lnTo>
                    <a:pt x="0" y="1401"/>
                  </a:lnTo>
                  <a:lnTo>
                    <a:pt x="27259" y="7000"/>
                  </a:lnTo>
                  <a:lnTo>
                    <a:pt x="272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2" name="Google Shape;2332;p27"/>
            <p:cNvSpPr/>
            <p:nvPr/>
          </p:nvSpPr>
          <p:spPr>
            <a:xfrm>
              <a:off x="8698434" y="3980670"/>
              <a:ext cx="59701" cy="415857"/>
            </a:xfrm>
            <a:custGeom>
              <a:avLst/>
              <a:gdLst/>
              <a:ahLst/>
              <a:cxnLst/>
              <a:rect l="l" t="t" r="r" b="b"/>
              <a:pathLst>
                <a:path w="635" h="4716" extrusionOk="0">
                  <a:moveTo>
                    <a:pt x="635" y="1"/>
                  </a:moveTo>
                  <a:lnTo>
                    <a:pt x="1" y="4716"/>
                  </a:lnTo>
                  <a:lnTo>
                    <a:pt x="265" y="4716"/>
                  </a:lnTo>
                  <a:lnTo>
                    <a:pt x="63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3" name="Google Shape;2333;p27"/>
            <p:cNvSpPr/>
            <p:nvPr/>
          </p:nvSpPr>
          <p:spPr>
            <a:xfrm>
              <a:off x="9545250" y="4231101"/>
              <a:ext cx="49735" cy="349457"/>
            </a:xfrm>
            <a:custGeom>
              <a:avLst/>
              <a:gdLst/>
              <a:ahLst/>
              <a:cxnLst/>
              <a:rect l="l" t="t" r="r" b="b"/>
              <a:pathLst>
                <a:path w="529" h="3963" extrusionOk="0">
                  <a:moveTo>
                    <a:pt x="529" y="0"/>
                  </a:moveTo>
                  <a:lnTo>
                    <a:pt x="1" y="3962"/>
                  </a:lnTo>
                  <a:lnTo>
                    <a:pt x="212" y="3962"/>
                  </a:lnTo>
                  <a:lnTo>
                    <a:pt x="52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4" name="Google Shape;2334;p27"/>
            <p:cNvSpPr/>
            <p:nvPr/>
          </p:nvSpPr>
          <p:spPr>
            <a:xfrm>
              <a:off x="8664964" y="2796324"/>
              <a:ext cx="841927" cy="174773"/>
            </a:xfrm>
            <a:custGeom>
              <a:avLst/>
              <a:gdLst/>
              <a:ahLst/>
              <a:cxnLst/>
              <a:rect l="l" t="t" r="r" b="b"/>
              <a:pathLst>
                <a:path w="8955" h="1982" extrusionOk="0">
                  <a:moveTo>
                    <a:pt x="0" y="1"/>
                  </a:moveTo>
                  <a:lnTo>
                    <a:pt x="0" y="331"/>
                  </a:lnTo>
                  <a:lnTo>
                    <a:pt x="8954" y="1982"/>
                  </a:lnTo>
                  <a:lnTo>
                    <a:pt x="8954" y="582"/>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35" name="Google Shape;2335;p27"/>
          <p:cNvGrpSpPr/>
          <p:nvPr/>
        </p:nvGrpSpPr>
        <p:grpSpPr>
          <a:xfrm>
            <a:off x="-875406" y="3992188"/>
            <a:ext cx="1511255" cy="2457275"/>
            <a:chOff x="-668855" y="2961316"/>
            <a:chExt cx="1133441" cy="1842956"/>
          </a:xfrm>
        </p:grpSpPr>
        <p:sp>
          <p:nvSpPr>
            <p:cNvPr id="2336" name="Google Shape;2336;p27"/>
            <p:cNvSpPr/>
            <p:nvPr/>
          </p:nvSpPr>
          <p:spPr>
            <a:xfrm>
              <a:off x="-481719" y="4765328"/>
              <a:ext cx="874287" cy="38944"/>
            </a:xfrm>
            <a:custGeom>
              <a:avLst/>
              <a:gdLst/>
              <a:ahLst/>
              <a:cxnLst/>
              <a:rect l="l" t="t" r="r" b="b"/>
              <a:pathLst>
                <a:path w="20407" h="909" extrusionOk="0">
                  <a:moveTo>
                    <a:pt x="13334" y="0"/>
                  </a:moveTo>
                  <a:lnTo>
                    <a:pt x="0" y="618"/>
                  </a:lnTo>
                  <a:lnTo>
                    <a:pt x="2280" y="908"/>
                  </a:lnTo>
                  <a:lnTo>
                    <a:pt x="20407" y="580"/>
                  </a:lnTo>
                  <a:lnTo>
                    <a:pt x="133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337" name="Google Shape;2337;p27"/>
            <p:cNvGrpSpPr/>
            <p:nvPr/>
          </p:nvGrpSpPr>
          <p:grpSpPr>
            <a:xfrm>
              <a:off x="-668855" y="2961316"/>
              <a:ext cx="1133441" cy="1830531"/>
              <a:chOff x="-668855" y="2961316"/>
              <a:chExt cx="1133441" cy="1830531"/>
            </a:xfrm>
          </p:grpSpPr>
          <p:sp>
            <p:nvSpPr>
              <p:cNvPr id="2338" name="Google Shape;2338;p27"/>
              <p:cNvSpPr/>
              <p:nvPr/>
            </p:nvSpPr>
            <p:spPr>
              <a:xfrm>
                <a:off x="-548811" y="3395139"/>
                <a:ext cx="107706" cy="494274"/>
              </a:xfrm>
              <a:custGeom>
                <a:avLst/>
                <a:gdLst/>
                <a:ahLst/>
                <a:cxnLst/>
                <a:rect l="l" t="t" r="r" b="b"/>
                <a:pathLst>
                  <a:path w="2514" h="11537" extrusionOk="0">
                    <a:moveTo>
                      <a:pt x="1" y="0"/>
                    </a:moveTo>
                    <a:lnTo>
                      <a:pt x="967" y="11537"/>
                    </a:lnTo>
                    <a:lnTo>
                      <a:pt x="2069" y="11537"/>
                    </a:lnTo>
                    <a:lnTo>
                      <a:pt x="25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9" name="Google Shape;2339;p27"/>
              <p:cNvSpPr/>
              <p:nvPr/>
            </p:nvSpPr>
            <p:spPr>
              <a:xfrm>
                <a:off x="-538014" y="3531721"/>
                <a:ext cx="91940" cy="45584"/>
              </a:xfrm>
              <a:custGeom>
                <a:avLst/>
                <a:gdLst/>
                <a:ahLst/>
                <a:cxnLst/>
                <a:rect l="l" t="t" r="r" b="b"/>
                <a:pathLst>
                  <a:path w="2146" h="1064" extrusionOk="0">
                    <a:moveTo>
                      <a:pt x="0" y="1"/>
                    </a:moveTo>
                    <a:lnTo>
                      <a:pt x="77" y="1064"/>
                    </a:lnTo>
                    <a:lnTo>
                      <a:pt x="2126" y="542"/>
                    </a:lnTo>
                    <a:lnTo>
                      <a:pt x="214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340" name="Google Shape;2340;p27"/>
              <p:cNvGrpSpPr/>
              <p:nvPr/>
            </p:nvGrpSpPr>
            <p:grpSpPr>
              <a:xfrm>
                <a:off x="-668855" y="2961316"/>
                <a:ext cx="1133441" cy="1830531"/>
                <a:chOff x="4722745" y="2927241"/>
                <a:chExt cx="1133441" cy="1830531"/>
              </a:xfrm>
            </p:grpSpPr>
            <p:sp>
              <p:nvSpPr>
                <p:cNvPr id="2341" name="Google Shape;2341;p27"/>
                <p:cNvSpPr/>
                <p:nvPr/>
              </p:nvSpPr>
              <p:spPr>
                <a:xfrm>
                  <a:off x="4841975" y="3361878"/>
                  <a:ext cx="53853" cy="494317"/>
                </a:xfrm>
                <a:custGeom>
                  <a:avLst/>
                  <a:gdLst/>
                  <a:ahLst/>
                  <a:cxnLst/>
                  <a:rect l="l" t="t" r="r" b="b"/>
                  <a:pathLst>
                    <a:path w="1257" h="11538" extrusionOk="0">
                      <a:moveTo>
                        <a:pt x="1" y="1"/>
                      </a:moveTo>
                      <a:lnTo>
                        <a:pt x="967" y="11537"/>
                      </a:lnTo>
                      <a:lnTo>
                        <a:pt x="1257" y="11537"/>
                      </a:lnTo>
                      <a:lnTo>
                        <a:pt x="75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2" name="Google Shape;2342;p27"/>
                <p:cNvSpPr/>
                <p:nvPr/>
              </p:nvSpPr>
              <p:spPr>
                <a:xfrm>
                  <a:off x="5523343" y="3361064"/>
                  <a:ext cx="107663" cy="494274"/>
                </a:xfrm>
                <a:custGeom>
                  <a:avLst/>
                  <a:gdLst/>
                  <a:ahLst/>
                  <a:cxnLst/>
                  <a:rect l="l" t="t" r="r" b="b"/>
                  <a:pathLst>
                    <a:path w="2513" h="11537" extrusionOk="0">
                      <a:moveTo>
                        <a:pt x="1" y="0"/>
                      </a:moveTo>
                      <a:lnTo>
                        <a:pt x="967" y="11537"/>
                      </a:lnTo>
                      <a:lnTo>
                        <a:pt x="2068" y="11537"/>
                      </a:lnTo>
                      <a:lnTo>
                        <a:pt x="25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3" name="Google Shape;2343;p27"/>
                <p:cNvSpPr/>
                <p:nvPr/>
              </p:nvSpPr>
              <p:spPr>
                <a:xfrm>
                  <a:off x="5522529" y="3361878"/>
                  <a:ext cx="53853" cy="494317"/>
                </a:xfrm>
                <a:custGeom>
                  <a:avLst/>
                  <a:gdLst/>
                  <a:ahLst/>
                  <a:cxnLst/>
                  <a:rect l="l" t="t" r="r" b="b"/>
                  <a:pathLst>
                    <a:path w="1257" h="11538" extrusionOk="0">
                      <a:moveTo>
                        <a:pt x="0" y="1"/>
                      </a:moveTo>
                      <a:lnTo>
                        <a:pt x="966" y="11537"/>
                      </a:lnTo>
                      <a:lnTo>
                        <a:pt x="1256" y="11537"/>
                      </a:lnTo>
                      <a:lnTo>
                        <a:pt x="75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4" name="Google Shape;2344;p27"/>
                <p:cNvSpPr/>
                <p:nvPr/>
              </p:nvSpPr>
              <p:spPr>
                <a:xfrm>
                  <a:off x="5534096" y="3497646"/>
                  <a:ext cx="91940" cy="45584"/>
                </a:xfrm>
                <a:custGeom>
                  <a:avLst/>
                  <a:gdLst/>
                  <a:ahLst/>
                  <a:cxnLst/>
                  <a:rect l="l" t="t" r="r" b="b"/>
                  <a:pathLst>
                    <a:path w="2146" h="1064" extrusionOk="0">
                      <a:moveTo>
                        <a:pt x="1" y="1"/>
                      </a:moveTo>
                      <a:lnTo>
                        <a:pt x="78" y="1064"/>
                      </a:lnTo>
                      <a:lnTo>
                        <a:pt x="2126" y="542"/>
                      </a:lnTo>
                      <a:lnTo>
                        <a:pt x="21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5" name="Google Shape;2345;p27"/>
                <p:cNvSpPr/>
                <p:nvPr/>
              </p:nvSpPr>
              <p:spPr>
                <a:xfrm>
                  <a:off x="5441385" y="3919045"/>
                  <a:ext cx="108477" cy="837057"/>
                </a:xfrm>
                <a:custGeom>
                  <a:avLst/>
                  <a:gdLst/>
                  <a:ahLst/>
                  <a:cxnLst/>
                  <a:rect l="l" t="t" r="r" b="b"/>
                  <a:pathLst>
                    <a:path w="2532" h="19538" extrusionOk="0">
                      <a:moveTo>
                        <a:pt x="0" y="1"/>
                      </a:moveTo>
                      <a:lnTo>
                        <a:pt x="967" y="19538"/>
                      </a:lnTo>
                      <a:lnTo>
                        <a:pt x="2087" y="19538"/>
                      </a:lnTo>
                      <a:lnTo>
                        <a:pt x="25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6" name="Google Shape;2346;p27"/>
                <p:cNvSpPr/>
                <p:nvPr/>
              </p:nvSpPr>
              <p:spPr>
                <a:xfrm>
                  <a:off x="5441385" y="3919902"/>
                  <a:ext cx="53039" cy="837871"/>
                </a:xfrm>
                <a:custGeom>
                  <a:avLst/>
                  <a:gdLst/>
                  <a:ahLst/>
                  <a:cxnLst/>
                  <a:rect l="l" t="t" r="r" b="b"/>
                  <a:pathLst>
                    <a:path w="1238" h="19557" extrusionOk="0">
                      <a:moveTo>
                        <a:pt x="0" y="0"/>
                      </a:moveTo>
                      <a:lnTo>
                        <a:pt x="947" y="19556"/>
                      </a:lnTo>
                      <a:lnTo>
                        <a:pt x="1237" y="19556"/>
                      </a:lnTo>
                      <a:lnTo>
                        <a:pt x="7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7" name="Google Shape;2347;p27"/>
                <p:cNvSpPr/>
                <p:nvPr/>
              </p:nvSpPr>
              <p:spPr>
                <a:xfrm>
                  <a:off x="4869309" y="3919045"/>
                  <a:ext cx="107663" cy="837057"/>
                </a:xfrm>
                <a:custGeom>
                  <a:avLst/>
                  <a:gdLst/>
                  <a:ahLst/>
                  <a:cxnLst/>
                  <a:rect l="l" t="t" r="r" b="b"/>
                  <a:pathLst>
                    <a:path w="2513" h="19538" extrusionOk="0">
                      <a:moveTo>
                        <a:pt x="0" y="1"/>
                      </a:moveTo>
                      <a:lnTo>
                        <a:pt x="966" y="19538"/>
                      </a:lnTo>
                      <a:lnTo>
                        <a:pt x="2068" y="19538"/>
                      </a:lnTo>
                      <a:lnTo>
                        <a:pt x="251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8" name="Google Shape;2348;p27"/>
                <p:cNvSpPr/>
                <p:nvPr/>
              </p:nvSpPr>
              <p:spPr>
                <a:xfrm>
                  <a:off x="4868452" y="3919902"/>
                  <a:ext cx="53853" cy="837871"/>
                </a:xfrm>
                <a:custGeom>
                  <a:avLst/>
                  <a:gdLst/>
                  <a:ahLst/>
                  <a:cxnLst/>
                  <a:rect l="l" t="t" r="r" b="b"/>
                  <a:pathLst>
                    <a:path w="1257" h="19557" extrusionOk="0">
                      <a:moveTo>
                        <a:pt x="1" y="0"/>
                      </a:moveTo>
                      <a:lnTo>
                        <a:pt x="967" y="19556"/>
                      </a:lnTo>
                      <a:lnTo>
                        <a:pt x="1257" y="19556"/>
                      </a:lnTo>
                      <a:lnTo>
                        <a:pt x="7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9" name="Google Shape;2349;p27"/>
                <p:cNvSpPr/>
                <p:nvPr/>
              </p:nvSpPr>
              <p:spPr>
                <a:xfrm>
                  <a:off x="5036523" y="3919045"/>
                  <a:ext cx="107663" cy="837057"/>
                </a:xfrm>
                <a:custGeom>
                  <a:avLst/>
                  <a:gdLst/>
                  <a:ahLst/>
                  <a:cxnLst/>
                  <a:rect l="l" t="t" r="r" b="b"/>
                  <a:pathLst>
                    <a:path w="2513" h="19538" extrusionOk="0">
                      <a:moveTo>
                        <a:pt x="1" y="1"/>
                      </a:moveTo>
                      <a:lnTo>
                        <a:pt x="967" y="19538"/>
                      </a:lnTo>
                      <a:lnTo>
                        <a:pt x="2068" y="19538"/>
                      </a:lnTo>
                      <a:lnTo>
                        <a:pt x="251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0" name="Google Shape;2350;p27"/>
                <p:cNvSpPr/>
                <p:nvPr/>
              </p:nvSpPr>
              <p:spPr>
                <a:xfrm>
                  <a:off x="5035709" y="3919902"/>
                  <a:ext cx="53853" cy="837871"/>
                </a:xfrm>
                <a:custGeom>
                  <a:avLst/>
                  <a:gdLst/>
                  <a:ahLst/>
                  <a:cxnLst/>
                  <a:rect l="l" t="t" r="r" b="b"/>
                  <a:pathLst>
                    <a:path w="1257" h="19557" extrusionOk="0">
                      <a:moveTo>
                        <a:pt x="0" y="0"/>
                      </a:moveTo>
                      <a:lnTo>
                        <a:pt x="967" y="19556"/>
                      </a:lnTo>
                      <a:lnTo>
                        <a:pt x="1257" y="19556"/>
                      </a:lnTo>
                      <a:lnTo>
                        <a:pt x="7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1" name="Google Shape;2351;p27"/>
                <p:cNvSpPr/>
                <p:nvPr/>
              </p:nvSpPr>
              <p:spPr>
                <a:xfrm>
                  <a:off x="5695527" y="3919045"/>
                  <a:ext cx="107706" cy="837057"/>
                </a:xfrm>
                <a:custGeom>
                  <a:avLst/>
                  <a:gdLst/>
                  <a:ahLst/>
                  <a:cxnLst/>
                  <a:rect l="l" t="t" r="r" b="b"/>
                  <a:pathLst>
                    <a:path w="2514" h="19538" extrusionOk="0">
                      <a:moveTo>
                        <a:pt x="1" y="1"/>
                      </a:moveTo>
                      <a:lnTo>
                        <a:pt x="948" y="19538"/>
                      </a:lnTo>
                      <a:lnTo>
                        <a:pt x="2069" y="19538"/>
                      </a:lnTo>
                      <a:lnTo>
                        <a:pt x="251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2" name="Google Shape;2352;p27"/>
                <p:cNvSpPr/>
                <p:nvPr/>
              </p:nvSpPr>
              <p:spPr>
                <a:xfrm>
                  <a:off x="5694713" y="3919902"/>
                  <a:ext cx="53853" cy="837871"/>
                </a:xfrm>
                <a:custGeom>
                  <a:avLst/>
                  <a:gdLst/>
                  <a:ahLst/>
                  <a:cxnLst/>
                  <a:rect l="l" t="t" r="r" b="b"/>
                  <a:pathLst>
                    <a:path w="1257" h="19557" extrusionOk="0">
                      <a:moveTo>
                        <a:pt x="1" y="0"/>
                      </a:moveTo>
                      <a:lnTo>
                        <a:pt x="948" y="19556"/>
                      </a:lnTo>
                      <a:lnTo>
                        <a:pt x="1257" y="19556"/>
                      </a:lnTo>
                      <a:lnTo>
                        <a:pt x="7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3" name="Google Shape;2353;p27"/>
                <p:cNvSpPr/>
                <p:nvPr/>
              </p:nvSpPr>
              <p:spPr>
                <a:xfrm>
                  <a:off x="4722745" y="2927241"/>
                  <a:ext cx="1025821" cy="570448"/>
                </a:xfrm>
                <a:custGeom>
                  <a:avLst/>
                  <a:gdLst/>
                  <a:ahLst/>
                  <a:cxnLst/>
                  <a:rect l="l" t="t" r="r" b="b"/>
                  <a:pathLst>
                    <a:path w="23944" h="13315" extrusionOk="0">
                      <a:moveTo>
                        <a:pt x="1180" y="0"/>
                      </a:moveTo>
                      <a:cubicBezTo>
                        <a:pt x="523" y="0"/>
                        <a:pt x="1" y="541"/>
                        <a:pt x="1" y="1199"/>
                      </a:cubicBezTo>
                      <a:lnTo>
                        <a:pt x="1" y="12117"/>
                      </a:lnTo>
                      <a:cubicBezTo>
                        <a:pt x="1" y="12774"/>
                        <a:pt x="523" y="13315"/>
                        <a:pt x="1180" y="13315"/>
                      </a:cubicBezTo>
                      <a:lnTo>
                        <a:pt x="22765" y="13315"/>
                      </a:lnTo>
                      <a:cubicBezTo>
                        <a:pt x="23422" y="13315"/>
                        <a:pt x="23944" y="12774"/>
                        <a:pt x="23944" y="12117"/>
                      </a:cubicBezTo>
                      <a:lnTo>
                        <a:pt x="23944" y="1199"/>
                      </a:lnTo>
                      <a:cubicBezTo>
                        <a:pt x="23944" y="541"/>
                        <a:pt x="23422" y="0"/>
                        <a:pt x="227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4" name="Google Shape;2354;p27"/>
                <p:cNvSpPr/>
                <p:nvPr/>
              </p:nvSpPr>
              <p:spPr>
                <a:xfrm>
                  <a:off x="4722745" y="2927241"/>
                  <a:ext cx="107663" cy="570448"/>
                </a:xfrm>
                <a:custGeom>
                  <a:avLst/>
                  <a:gdLst/>
                  <a:ahLst/>
                  <a:cxnLst/>
                  <a:rect l="l" t="t" r="r" b="b"/>
                  <a:pathLst>
                    <a:path w="2513" h="13315" extrusionOk="0">
                      <a:moveTo>
                        <a:pt x="1199" y="0"/>
                      </a:moveTo>
                      <a:cubicBezTo>
                        <a:pt x="523" y="0"/>
                        <a:pt x="1" y="541"/>
                        <a:pt x="1" y="1199"/>
                      </a:cubicBezTo>
                      <a:lnTo>
                        <a:pt x="1" y="12117"/>
                      </a:lnTo>
                      <a:cubicBezTo>
                        <a:pt x="1" y="12774"/>
                        <a:pt x="542" y="13315"/>
                        <a:pt x="1199" y="13315"/>
                      </a:cubicBezTo>
                      <a:lnTo>
                        <a:pt x="2513" y="13315"/>
                      </a:lnTo>
                      <a:cubicBezTo>
                        <a:pt x="1856" y="13315"/>
                        <a:pt x="1334" y="12774"/>
                        <a:pt x="1334" y="12117"/>
                      </a:cubicBezTo>
                      <a:lnTo>
                        <a:pt x="1334" y="1199"/>
                      </a:lnTo>
                      <a:cubicBezTo>
                        <a:pt x="1334" y="541"/>
                        <a:pt x="1856" y="0"/>
                        <a:pt x="25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5" name="Google Shape;2355;p27"/>
                <p:cNvSpPr/>
                <p:nvPr/>
              </p:nvSpPr>
              <p:spPr>
                <a:xfrm>
                  <a:off x="4776555" y="3855295"/>
                  <a:ext cx="1079631" cy="82857"/>
                </a:xfrm>
                <a:custGeom>
                  <a:avLst/>
                  <a:gdLst/>
                  <a:ahLst/>
                  <a:cxnLst/>
                  <a:rect l="l" t="t" r="r" b="b"/>
                  <a:pathLst>
                    <a:path w="25200" h="1934" extrusionOk="0">
                      <a:moveTo>
                        <a:pt x="1276" y="1"/>
                      </a:moveTo>
                      <a:cubicBezTo>
                        <a:pt x="581" y="1"/>
                        <a:pt x="1" y="581"/>
                        <a:pt x="1" y="1276"/>
                      </a:cubicBezTo>
                      <a:lnTo>
                        <a:pt x="1" y="1682"/>
                      </a:lnTo>
                      <a:cubicBezTo>
                        <a:pt x="1" y="1759"/>
                        <a:pt x="20" y="1856"/>
                        <a:pt x="20" y="1933"/>
                      </a:cubicBezTo>
                      <a:lnTo>
                        <a:pt x="25181" y="1933"/>
                      </a:lnTo>
                      <a:cubicBezTo>
                        <a:pt x="25200" y="1856"/>
                        <a:pt x="25200" y="1759"/>
                        <a:pt x="25200" y="1682"/>
                      </a:cubicBezTo>
                      <a:lnTo>
                        <a:pt x="25200" y="1276"/>
                      </a:lnTo>
                      <a:cubicBezTo>
                        <a:pt x="25200" y="581"/>
                        <a:pt x="24640" y="1"/>
                        <a:pt x="2392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356" name="Google Shape;2356;p27"/>
              <p:cNvSpPr/>
              <p:nvPr/>
            </p:nvSpPr>
            <p:spPr>
              <a:xfrm>
                <a:off x="-615045" y="3890184"/>
                <a:ext cx="95282" cy="125914"/>
              </a:xfrm>
              <a:custGeom>
                <a:avLst/>
                <a:gdLst/>
                <a:ahLst/>
                <a:cxnLst/>
                <a:rect l="l" t="t" r="r" b="b"/>
                <a:pathLst>
                  <a:path w="2224" h="2939" extrusionOk="0">
                    <a:moveTo>
                      <a:pt x="2188" y="1"/>
                    </a:moveTo>
                    <a:cubicBezTo>
                      <a:pt x="2177" y="1"/>
                      <a:pt x="2165" y="1"/>
                      <a:pt x="2154" y="1"/>
                    </a:cubicBezTo>
                    <a:lnTo>
                      <a:pt x="2223" y="1"/>
                    </a:lnTo>
                    <a:cubicBezTo>
                      <a:pt x="2212" y="1"/>
                      <a:pt x="2200" y="1"/>
                      <a:pt x="2188" y="1"/>
                    </a:cubicBezTo>
                    <a:close/>
                    <a:moveTo>
                      <a:pt x="1243" y="1"/>
                    </a:moveTo>
                    <a:cubicBezTo>
                      <a:pt x="562" y="1"/>
                      <a:pt x="1" y="573"/>
                      <a:pt x="1" y="1257"/>
                    </a:cubicBezTo>
                    <a:lnTo>
                      <a:pt x="1" y="1663"/>
                    </a:lnTo>
                    <a:cubicBezTo>
                      <a:pt x="1" y="1740"/>
                      <a:pt x="20" y="1818"/>
                      <a:pt x="20" y="1895"/>
                    </a:cubicBezTo>
                    <a:cubicBezTo>
                      <a:pt x="136" y="2494"/>
                      <a:pt x="658" y="2919"/>
                      <a:pt x="1276" y="2939"/>
                    </a:cubicBezTo>
                    <a:lnTo>
                      <a:pt x="2223" y="2939"/>
                    </a:lnTo>
                    <a:cubicBezTo>
                      <a:pt x="1605" y="2939"/>
                      <a:pt x="1083" y="2494"/>
                      <a:pt x="967" y="1914"/>
                    </a:cubicBezTo>
                    <a:cubicBezTo>
                      <a:pt x="948" y="1818"/>
                      <a:pt x="948" y="1740"/>
                      <a:pt x="948" y="1663"/>
                    </a:cubicBezTo>
                    <a:lnTo>
                      <a:pt x="948" y="1257"/>
                    </a:lnTo>
                    <a:cubicBezTo>
                      <a:pt x="948" y="584"/>
                      <a:pt x="1472" y="20"/>
                      <a:pt x="2154" y="1"/>
                    </a:cubicBezTo>
                    <a:lnTo>
                      <a:pt x="1276" y="1"/>
                    </a:lnTo>
                    <a:cubicBezTo>
                      <a:pt x="1265" y="1"/>
                      <a:pt x="1254" y="1"/>
                      <a:pt x="124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7" name="Google Shape;2357;p27"/>
              <p:cNvSpPr/>
              <p:nvPr/>
            </p:nvSpPr>
            <p:spPr>
              <a:xfrm>
                <a:off x="52270" y="4016056"/>
                <a:ext cx="103507" cy="45584"/>
              </a:xfrm>
              <a:custGeom>
                <a:avLst/>
                <a:gdLst/>
                <a:ahLst/>
                <a:cxnLst/>
                <a:rect l="l" t="t" r="r" b="b"/>
                <a:pathLst>
                  <a:path w="2416" h="1064" extrusionOk="0">
                    <a:moveTo>
                      <a:pt x="0" y="1"/>
                    </a:moveTo>
                    <a:lnTo>
                      <a:pt x="39" y="1063"/>
                    </a:lnTo>
                    <a:lnTo>
                      <a:pt x="2416" y="503"/>
                    </a:lnTo>
                    <a:lnTo>
                      <a:pt x="241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8" name="Google Shape;2358;p27"/>
              <p:cNvSpPr/>
              <p:nvPr/>
            </p:nvSpPr>
            <p:spPr>
              <a:xfrm>
                <a:off x="-520663" y="3994549"/>
                <a:ext cx="105221" cy="67091"/>
              </a:xfrm>
              <a:custGeom>
                <a:avLst/>
                <a:gdLst/>
                <a:ahLst/>
                <a:cxnLst/>
                <a:rect l="l" t="t" r="r" b="b"/>
                <a:pathLst>
                  <a:path w="2456" h="1566" extrusionOk="0">
                    <a:moveTo>
                      <a:pt x="1" y="0"/>
                    </a:moveTo>
                    <a:lnTo>
                      <a:pt x="78" y="1565"/>
                    </a:lnTo>
                    <a:lnTo>
                      <a:pt x="2436" y="1005"/>
                    </a:lnTo>
                    <a:lnTo>
                      <a:pt x="2455" y="503"/>
                    </a:ln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9" name="Google Shape;2359;p27"/>
              <p:cNvSpPr/>
              <p:nvPr/>
            </p:nvSpPr>
            <p:spPr>
              <a:xfrm>
                <a:off x="-352592" y="4016056"/>
                <a:ext cx="103550" cy="45584"/>
              </a:xfrm>
              <a:custGeom>
                <a:avLst/>
                <a:gdLst/>
                <a:ahLst/>
                <a:cxnLst/>
                <a:rect l="l" t="t" r="r" b="b"/>
                <a:pathLst>
                  <a:path w="2417" h="1064" extrusionOk="0">
                    <a:moveTo>
                      <a:pt x="1" y="1"/>
                    </a:moveTo>
                    <a:lnTo>
                      <a:pt x="59" y="1063"/>
                    </a:lnTo>
                    <a:lnTo>
                      <a:pt x="2416" y="503"/>
                    </a:lnTo>
                    <a:lnTo>
                      <a:pt x="241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0" name="Google Shape;2360;p27"/>
              <p:cNvSpPr/>
              <p:nvPr/>
            </p:nvSpPr>
            <p:spPr>
              <a:xfrm>
                <a:off x="304783" y="4016056"/>
                <a:ext cx="103507" cy="45584"/>
              </a:xfrm>
              <a:custGeom>
                <a:avLst/>
                <a:gdLst/>
                <a:ahLst/>
                <a:cxnLst/>
                <a:rect l="l" t="t" r="r" b="b"/>
                <a:pathLst>
                  <a:path w="2416" h="1064" extrusionOk="0">
                    <a:moveTo>
                      <a:pt x="0" y="1"/>
                    </a:moveTo>
                    <a:lnTo>
                      <a:pt x="39" y="1063"/>
                    </a:lnTo>
                    <a:lnTo>
                      <a:pt x="2416" y="503"/>
                    </a:lnTo>
                    <a:lnTo>
                      <a:pt x="241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1" name="Google Shape;2361;p27"/>
              <p:cNvSpPr/>
              <p:nvPr/>
            </p:nvSpPr>
            <p:spPr>
              <a:xfrm>
                <a:off x="-614188" y="3971371"/>
                <a:ext cx="1077960" cy="44728"/>
              </a:xfrm>
              <a:custGeom>
                <a:avLst/>
                <a:gdLst/>
                <a:ahLst/>
                <a:cxnLst/>
                <a:rect l="l" t="t" r="r" b="b"/>
                <a:pathLst>
                  <a:path w="25161" h="1044" extrusionOk="0">
                    <a:moveTo>
                      <a:pt x="0" y="0"/>
                    </a:moveTo>
                    <a:cubicBezTo>
                      <a:pt x="116" y="599"/>
                      <a:pt x="638" y="1044"/>
                      <a:pt x="1256" y="1044"/>
                    </a:cubicBezTo>
                    <a:lnTo>
                      <a:pt x="23905" y="1044"/>
                    </a:lnTo>
                    <a:cubicBezTo>
                      <a:pt x="24523" y="1044"/>
                      <a:pt x="25045" y="599"/>
                      <a:pt x="251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2362" name="Google Shape;2362;p27"/>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8829856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6">
  <p:cSld name="Title only 6">
    <p:spTree>
      <p:nvGrpSpPr>
        <p:cNvPr id="1" name="Shape 2476"/>
        <p:cNvGrpSpPr/>
        <p:nvPr/>
      </p:nvGrpSpPr>
      <p:grpSpPr>
        <a:xfrm>
          <a:off x="0" y="0"/>
          <a:ext cx="0" cy="0"/>
          <a:chOff x="0" y="0"/>
          <a:chExt cx="0" cy="0"/>
        </a:xfrm>
      </p:grpSpPr>
      <p:sp>
        <p:nvSpPr>
          <p:cNvPr id="2477" name="Google Shape;2477;p29"/>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78" name="Google Shape;2478;p29"/>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79" name="Google Shape;2479;p29"/>
          <p:cNvSpPr/>
          <p:nvPr/>
        </p:nvSpPr>
        <p:spPr>
          <a:xfrm>
            <a:off x="-233"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2480" name="Google Shape;2480;p29"/>
          <p:cNvGrpSpPr/>
          <p:nvPr/>
        </p:nvGrpSpPr>
        <p:grpSpPr>
          <a:xfrm>
            <a:off x="3915393" y="-439395"/>
            <a:ext cx="3912311" cy="944411"/>
            <a:chOff x="2375925" y="3297600"/>
            <a:chExt cx="735950" cy="177650"/>
          </a:xfrm>
        </p:grpSpPr>
        <p:sp>
          <p:nvSpPr>
            <p:cNvPr id="2481" name="Google Shape;2481;p29"/>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2" name="Google Shape;2482;p29"/>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3" name="Google Shape;2483;p29"/>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4" name="Google Shape;2484;p29"/>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5" name="Google Shape;2485;p29"/>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6" name="Google Shape;2486;p29"/>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87" name="Google Shape;2487;p29"/>
          <p:cNvGrpSpPr/>
          <p:nvPr/>
        </p:nvGrpSpPr>
        <p:grpSpPr>
          <a:xfrm>
            <a:off x="-958125" y="3753875"/>
            <a:ext cx="1829071" cy="2607992"/>
            <a:chOff x="29206" y="2199506"/>
            <a:chExt cx="1371803" cy="1955994"/>
          </a:xfrm>
        </p:grpSpPr>
        <p:sp>
          <p:nvSpPr>
            <p:cNvPr id="2488" name="Google Shape;2488;p29"/>
            <p:cNvSpPr/>
            <p:nvPr/>
          </p:nvSpPr>
          <p:spPr>
            <a:xfrm>
              <a:off x="411425" y="4042100"/>
              <a:ext cx="748500" cy="113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489" name="Google Shape;2489;p29"/>
            <p:cNvGrpSpPr/>
            <p:nvPr/>
          </p:nvGrpSpPr>
          <p:grpSpPr>
            <a:xfrm>
              <a:off x="29206" y="2199506"/>
              <a:ext cx="1371803" cy="1916250"/>
              <a:chOff x="173975" y="1846850"/>
              <a:chExt cx="1630575" cy="2277725"/>
            </a:xfrm>
          </p:grpSpPr>
          <p:sp>
            <p:nvSpPr>
              <p:cNvPr id="2490" name="Google Shape;2490;p29"/>
              <p:cNvSpPr/>
              <p:nvPr/>
            </p:nvSpPr>
            <p:spPr>
              <a:xfrm>
                <a:off x="593225" y="1846850"/>
                <a:ext cx="549625" cy="700300"/>
              </a:xfrm>
              <a:custGeom>
                <a:avLst/>
                <a:gdLst/>
                <a:ahLst/>
                <a:cxnLst/>
                <a:rect l="l" t="t" r="r" b="b"/>
                <a:pathLst>
                  <a:path w="21985" h="28012" extrusionOk="0">
                    <a:moveTo>
                      <a:pt x="7413" y="1"/>
                    </a:moveTo>
                    <a:cubicBezTo>
                      <a:pt x="7250" y="1"/>
                      <a:pt x="7087" y="9"/>
                      <a:pt x="6925" y="25"/>
                    </a:cubicBezTo>
                    <a:cubicBezTo>
                      <a:pt x="5965" y="129"/>
                      <a:pt x="5048" y="463"/>
                      <a:pt x="4255" y="1005"/>
                    </a:cubicBezTo>
                    <a:cubicBezTo>
                      <a:pt x="939" y="3195"/>
                      <a:pt x="0" y="7888"/>
                      <a:pt x="1126" y="11684"/>
                    </a:cubicBezTo>
                    <a:cubicBezTo>
                      <a:pt x="2065" y="14792"/>
                      <a:pt x="3942" y="17629"/>
                      <a:pt x="5778" y="20236"/>
                    </a:cubicBezTo>
                    <a:cubicBezTo>
                      <a:pt x="7154" y="22197"/>
                      <a:pt x="8906" y="23865"/>
                      <a:pt x="10950" y="25137"/>
                    </a:cubicBezTo>
                    <a:cubicBezTo>
                      <a:pt x="11463" y="25441"/>
                      <a:pt x="16387" y="28011"/>
                      <a:pt x="17483" y="28011"/>
                    </a:cubicBezTo>
                    <a:cubicBezTo>
                      <a:pt x="17591" y="28011"/>
                      <a:pt x="17661" y="27986"/>
                      <a:pt x="17687" y="27932"/>
                    </a:cubicBezTo>
                    <a:cubicBezTo>
                      <a:pt x="21984" y="18880"/>
                      <a:pt x="20920" y="5135"/>
                      <a:pt x="10575" y="755"/>
                    </a:cubicBezTo>
                    <a:cubicBezTo>
                      <a:pt x="9561" y="339"/>
                      <a:pt x="8484" y="1"/>
                      <a:pt x="74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1" name="Google Shape;2491;p29"/>
              <p:cNvSpPr/>
              <p:nvPr/>
            </p:nvSpPr>
            <p:spPr>
              <a:xfrm>
                <a:off x="733475" y="1878750"/>
                <a:ext cx="78250" cy="230500"/>
              </a:xfrm>
              <a:custGeom>
                <a:avLst/>
                <a:gdLst/>
                <a:ahLst/>
                <a:cxnLst/>
                <a:rect l="l" t="t" r="r" b="b"/>
                <a:pathLst>
                  <a:path w="3130" h="9220" extrusionOk="0">
                    <a:moveTo>
                      <a:pt x="168" y="0"/>
                    </a:moveTo>
                    <a:cubicBezTo>
                      <a:pt x="168" y="42"/>
                      <a:pt x="22" y="84"/>
                      <a:pt x="22" y="126"/>
                    </a:cubicBezTo>
                    <a:cubicBezTo>
                      <a:pt x="1" y="1419"/>
                      <a:pt x="168" y="2691"/>
                      <a:pt x="501" y="3922"/>
                    </a:cubicBezTo>
                    <a:cubicBezTo>
                      <a:pt x="793" y="5152"/>
                      <a:pt x="1273" y="6320"/>
                      <a:pt x="1857" y="7447"/>
                    </a:cubicBezTo>
                    <a:cubicBezTo>
                      <a:pt x="2212" y="8072"/>
                      <a:pt x="2608" y="8656"/>
                      <a:pt x="3046" y="9220"/>
                    </a:cubicBezTo>
                    <a:cubicBezTo>
                      <a:pt x="3046" y="9220"/>
                      <a:pt x="3129" y="9178"/>
                      <a:pt x="3109" y="9157"/>
                    </a:cubicBezTo>
                    <a:lnTo>
                      <a:pt x="3129" y="9157"/>
                    </a:lnTo>
                    <a:cubicBezTo>
                      <a:pt x="1690" y="7071"/>
                      <a:pt x="731" y="4673"/>
                      <a:pt x="335" y="2149"/>
                    </a:cubicBezTo>
                    <a:cubicBezTo>
                      <a:pt x="230" y="1440"/>
                      <a:pt x="189" y="731"/>
                      <a:pt x="1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2" name="Google Shape;2492;p29"/>
              <p:cNvSpPr/>
              <p:nvPr/>
            </p:nvSpPr>
            <p:spPr>
              <a:xfrm>
                <a:off x="811175" y="1883375"/>
                <a:ext cx="47475" cy="282425"/>
              </a:xfrm>
              <a:custGeom>
                <a:avLst/>
                <a:gdLst/>
                <a:ahLst/>
                <a:cxnLst/>
                <a:rect l="l" t="t" r="r" b="b"/>
                <a:pathLst>
                  <a:path w="1899" h="11297" extrusionOk="0">
                    <a:moveTo>
                      <a:pt x="1776" y="0"/>
                    </a:moveTo>
                    <a:cubicBezTo>
                      <a:pt x="1774" y="0"/>
                      <a:pt x="1773" y="1"/>
                      <a:pt x="1773" y="3"/>
                    </a:cubicBezTo>
                    <a:cubicBezTo>
                      <a:pt x="1356" y="3028"/>
                      <a:pt x="1" y="5989"/>
                      <a:pt x="418" y="9118"/>
                    </a:cubicBezTo>
                    <a:cubicBezTo>
                      <a:pt x="501" y="9848"/>
                      <a:pt x="751" y="10557"/>
                      <a:pt x="1127" y="11204"/>
                    </a:cubicBezTo>
                    <a:cubicBezTo>
                      <a:pt x="1127" y="11221"/>
                      <a:pt x="1214" y="11297"/>
                      <a:pt x="1219" y="11297"/>
                    </a:cubicBezTo>
                    <a:cubicBezTo>
                      <a:pt x="1220" y="11297"/>
                      <a:pt x="1217" y="11294"/>
                      <a:pt x="1210" y="11287"/>
                    </a:cubicBezTo>
                    <a:lnTo>
                      <a:pt x="1210" y="11266"/>
                    </a:lnTo>
                    <a:cubicBezTo>
                      <a:pt x="501" y="10077"/>
                      <a:pt x="418" y="8617"/>
                      <a:pt x="501" y="7262"/>
                    </a:cubicBezTo>
                    <a:cubicBezTo>
                      <a:pt x="605" y="5739"/>
                      <a:pt x="981" y="4258"/>
                      <a:pt x="1356" y="2798"/>
                    </a:cubicBezTo>
                    <a:cubicBezTo>
                      <a:pt x="1586" y="1922"/>
                      <a:pt x="1753" y="1025"/>
                      <a:pt x="1899" y="128"/>
                    </a:cubicBezTo>
                    <a:cubicBezTo>
                      <a:pt x="1899" y="90"/>
                      <a:pt x="1795" y="0"/>
                      <a:pt x="177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3" name="Google Shape;2493;p29"/>
              <p:cNvSpPr/>
              <p:nvPr/>
            </p:nvSpPr>
            <p:spPr>
              <a:xfrm>
                <a:off x="861450" y="1973650"/>
                <a:ext cx="137475" cy="249800"/>
              </a:xfrm>
              <a:custGeom>
                <a:avLst/>
                <a:gdLst/>
                <a:ahLst/>
                <a:cxnLst/>
                <a:rect l="l" t="t" r="r" b="b"/>
                <a:pathLst>
                  <a:path w="5499" h="9992" extrusionOk="0">
                    <a:moveTo>
                      <a:pt x="5436" y="1"/>
                    </a:moveTo>
                    <a:cubicBezTo>
                      <a:pt x="5436" y="1"/>
                      <a:pt x="5373" y="21"/>
                      <a:pt x="5373" y="42"/>
                    </a:cubicBezTo>
                    <a:cubicBezTo>
                      <a:pt x="5290" y="418"/>
                      <a:pt x="5206" y="814"/>
                      <a:pt x="5081" y="1169"/>
                    </a:cubicBezTo>
                    <a:cubicBezTo>
                      <a:pt x="4956" y="1481"/>
                      <a:pt x="4789" y="1794"/>
                      <a:pt x="4622" y="2065"/>
                    </a:cubicBezTo>
                    <a:cubicBezTo>
                      <a:pt x="4205" y="2649"/>
                      <a:pt x="3725" y="3192"/>
                      <a:pt x="3204" y="3692"/>
                    </a:cubicBezTo>
                    <a:cubicBezTo>
                      <a:pt x="2119" y="4798"/>
                      <a:pt x="993" y="5966"/>
                      <a:pt x="451" y="7468"/>
                    </a:cubicBezTo>
                    <a:cubicBezTo>
                      <a:pt x="117" y="8281"/>
                      <a:pt x="96" y="9178"/>
                      <a:pt x="367" y="9991"/>
                    </a:cubicBezTo>
                    <a:cubicBezTo>
                      <a:pt x="367" y="9991"/>
                      <a:pt x="455" y="9947"/>
                      <a:pt x="484" y="9921"/>
                    </a:cubicBezTo>
                    <a:lnTo>
                      <a:pt x="484" y="9921"/>
                    </a:lnTo>
                    <a:cubicBezTo>
                      <a:pt x="487" y="9930"/>
                      <a:pt x="489" y="9940"/>
                      <a:pt x="492" y="9950"/>
                    </a:cubicBezTo>
                    <a:lnTo>
                      <a:pt x="492" y="9908"/>
                    </a:lnTo>
                    <a:cubicBezTo>
                      <a:pt x="492" y="9911"/>
                      <a:pt x="489" y="9916"/>
                      <a:pt x="484" y="9921"/>
                    </a:cubicBezTo>
                    <a:lnTo>
                      <a:pt x="484" y="9921"/>
                    </a:lnTo>
                    <a:cubicBezTo>
                      <a:pt x="1" y="8345"/>
                      <a:pt x="728" y="6772"/>
                      <a:pt x="1661" y="5507"/>
                    </a:cubicBezTo>
                    <a:cubicBezTo>
                      <a:pt x="2140" y="4860"/>
                      <a:pt x="2683" y="4276"/>
                      <a:pt x="3246" y="3713"/>
                    </a:cubicBezTo>
                    <a:cubicBezTo>
                      <a:pt x="3767" y="3233"/>
                      <a:pt x="4226" y="2691"/>
                      <a:pt x="4643" y="2149"/>
                    </a:cubicBezTo>
                    <a:cubicBezTo>
                      <a:pt x="5081" y="1544"/>
                      <a:pt x="5498" y="751"/>
                      <a:pt x="543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4" name="Google Shape;2494;p29"/>
              <p:cNvSpPr/>
              <p:nvPr/>
            </p:nvSpPr>
            <p:spPr>
              <a:xfrm>
                <a:off x="919125" y="2106625"/>
                <a:ext cx="117850" cy="197650"/>
              </a:xfrm>
              <a:custGeom>
                <a:avLst/>
                <a:gdLst/>
                <a:ahLst/>
                <a:cxnLst/>
                <a:rect l="l" t="t" r="r" b="b"/>
                <a:pathLst>
                  <a:path w="4714" h="7906" extrusionOk="0">
                    <a:moveTo>
                      <a:pt x="4693" y="0"/>
                    </a:moveTo>
                    <a:cubicBezTo>
                      <a:pt x="4693" y="0"/>
                      <a:pt x="4589" y="21"/>
                      <a:pt x="4589" y="42"/>
                    </a:cubicBezTo>
                    <a:cubicBezTo>
                      <a:pt x="4485" y="334"/>
                      <a:pt x="4443" y="647"/>
                      <a:pt x="4359" y="939"/>
                    </a:cubicBezTo>
                    <a:cubicBezTo>
                      <a:pt x="4297" y="1231"/>
                      <a:pt x="4193" y="1544"/>
                      <a:pt x="4067" y="1836"/>
                    </a:cubicBezTo>
                    <a:cubicBezTo>
                      <a:pt x="3817" y="2378"/>
                      <a:pt x="3525" y="2899"/>
                      <a:pt x="3150" y="3379"/>
                    </a:cubicBezTo>
                    <a:cubicBezTo>
                      <a:pt x="2753" y="3859"/>
                      <a:pt x="2294" y="4297"/>
                      <a:pt x="1794" y="4672"/>
                    </a:cubicBezTo>
                    <a:cubicBezTo>
                      <a:pt x="1293" y="5048"/>
                      <a:pt x="876" y="5486"/>
                      <a:pt x="542" y="6007"/>
                    </a:cubicBezTo>
                    <a:cubicBezTo>
                      <a:pt x="188" y="6591"/>
                      <a:pt x="0" y="7238"/>
                      <a:pt x="0" y="7905"/>
                    </a:cubicBezTo>
                    <a:cubicBezTo>
                      <a:pt x="0" y="7905"/>
                      <a:pt x="125" y="7884"/>
                      <a:pt x="125" y="7863"/>
                    </a:cubicBezTo>
                    <a:lnTo>
                      <a:pt x="146" y="7863"/>
                    </a:lnTo>
                    <a:cubicBezTo>
                      <a:pt x="167" y="7217"/>
                      <a:pt x="355" y="6591"/>
                      <a:pt x="688" y="6049"/>
                    </a:cubicBezTo>
                    <a:cubicBezTo>
                      <a:pt x="1022" y="5486"/>
                      <a:pt x="1460" y="5006"/>
                      <a:pt x="1982" y="4610"/>
                    </a:cubicBezTo>
                    <a:cubicBezTo>
                      <a:pt x="2461" y="4255"/>
                      <a:pt x="2899" y="3838"/>
                      <a:pt x="3296" y="3379"/>
                    </a:cubicBezTo>
                    <a:cubicBezTo>
                      <a:pt x="3671" y="2920"/>
                      <a:pt x="3984" y="2420"/>
                      <a:pt x="4213" y="1877"/>
                    </a:cubicBezTo>
                    <a:cubicBezTo>
                      <a:pt x="4339" y="1585"/>
                      <a:pt x="4443" y="1293"/>
                      <a:pt x="4547" y="981"/>
                    </a:cubicBezTo>
                    <a:cubicBezTo>
                      <a:pt x="4651" y="668"/>
                      <a:pt x="4714" y="334"/>
                      <a:pt x="469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5" name="Google Shape;2495;p29"/>
              <p:cNvSpPr/>
              <p:nvPr/>
            </p:nvSpPr>
            <p:spPr>
              <a:xfrm>
                <a:off x="984825" y="2283900"/>
                <a:ext cx="57375" cy="129350"/>
              </a:xfrm>
              <a:custGeom>
                <a:avLst/>
                <a:gdLst/>
                <a:ahLst/>
                <a:cxnLst/>
                <a:rect l="l" t="t" r="r" b="b"/>
                <a:pathLst>
                  <a:path w="2295" h="5174" extrusionOk="0">
                    <a:moveTo>
                      <a:pt x="2295" y="1"/>
                    </a:moveTo>
                    <a:cubicBezTo>
                      <a:pt x="2253" y="1"/>
                      <a:pt x="2190" y="22"/>
                      <a:pt x="2149" y="42"/>
                    </a:cubicBezTo>
                    <a:cubicBezTo>
                      <a:pt x="1857" y="418"/>
                      <a:pt x="1585" y="814"/>
                      <a:pt x="1377" y="1231"/>
                    </a:cubicBezTo>
                    <a:cubicBezTo>
                      <a:pt x="1147" y="1649"/>
                      <a:pt x="939" y="2066"/>
                      <a:pt x="751" y="2504"/>
                    </a:cubicBezTo>
                    <a:cubicBezTo>
                      <a:pt x="396" y="3359"/>
                      <a:pt x="146" y="4256"/>
                      <a:pt x="0" y="5173"/>
                    </a:cubicBezTo>
                    <a:cubicBezTo>
                      <a:pt x="0" y="5173"/>
                      <a:pt x="146" y="5153"/>
                      <a:pt x="167" y="5111"/>
                    </a:cubicBezTo>
                    <a:lnTo>
                      <a:pt x="146" y="5111"/>
                    </a:lnTo>
                    <a:cubicBezTo>
                      <a:pt x="313" y="4172"/>
                      <a:pt x="584" y="3275"/>
                      <a:pt x="960" y="2399"/>
                    </a:cubicBezTo>
                    <a:cubicBezTo>
                      <a:pt x="1126" y="1982"/>
                      <a:pt x="1335" y="1565"/>
                      <a:pt x="1565" y="1190"/>
                    </a:cubicBezTo>
                    <a:cubicBezTo>
                      <a:pt x="1669" y="981"/>
                      <a:pt x="1794" y="793"/>
                      <a:pt x="1919" y="606"/>
                    </a:cubicBezTo>
                    <a:cubicBezTo>
                      <a:pt x="2023" y="397"/>
                      <a:pt x="2190" y="209"/>
                      <a:pt x="229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6" name="Google Shape;2496;p29"/>
              <p:cNvSpPr/>
              <p:nvPr/>
            </p:nvSpPr>
            <p:spPr>
              <a:xfrm>
                <a:off x="657350" y="1935575"/>
                <a:ext cx="156450" cy="183150"/>
              </a:xfrm>
              <a:custGeom>
                <a:avLst/>
                <a:gdLst/>
                <a:ahLst/>
                <a:cxnLst/>
                <a:rect l="l" t="t" r="r" b="b"/>
                <a:pathLst>
                  <a:path w="6258" h="7326" extrusionOk="0">
                    <a:moveTo>
                      <a:pt x="6257" y="7279"/>
                    </a:moveTo>
                    <a:cubicBezTo>
                      <a:pt x="6257" y="7280"/>
                      <a:pt x="6257" y="7280"/>
                      <a:pt x="6258" y="7280"/>
                    </a:cubicBezTo>
                    <a:cubicBezTo>
                      <a:pt x="6257" y="7280"/>
                      <a:pt x="6257" y="7280"/>
                      <a:pt x="6257" y="7279"/>
                    </a:cubicBezTo>
                    <a:close/>
                    <a:moveTo>
                      <a:pt x="188" y="1"/>
                    </a:moveTo>
                    <a:cubicBezTo>
                      <a:pt x="188" y="1"/>
                      <a:pt x="1" y="22"/>
                      <a:pt x="1" y="43"/>
                    </a:cubicBezTo>
                    <a:cubicBezTo>
                      <a:pt x="21" y="794"/>
                      <a:pt x="293" y="1503"/>
                      <a:pt x="731" y="2087"/>
                    </a:cubicBezTo>
                    <a:cubicBezTo>
                      <a:pt x="1148" y="2629"/>
                      <a:pt x="1607" y="3109"/>
                      <a:pt x="2149" y="3547"/>
                    </a:cubicBezTo>
                    <a:cubicBezTo>
                      <a:pt x="3046" y="4339"/>
                      <a:pt x="3880" y="5236"/>
                      <a:pt x="4756" y="6091"/>
                    </a:cubicBezTo>
                    <a:cubicBezTo>
                      <a:pt x="5173" y="6508"/>
                      <a:pt x="5611" y="6926"/>
                      <a:pt x="6070" y="7322"/>
                    </a:cubicBezTo>
                    <a:cubicBezTo>
                      <a:pt x="6075" y="7324"/>
                      <a:pt x="6081" y="7325"/>
                      <a:pt x="6087" y="7325"/>
                    </a:cubicBezTo>
                    <a:cubicBezTo>
                      <a:pt x="6132" y="7325"/>
                      <a:pt x="6215" y="7277"/>
                      <a:pt x="6247" y="7277"/>
                    </a:cubicBezTo>
                    <a:cubicBezTo>
                      <a:pt x="6251" y="7277"/>
                      <a:pt x="6254" y="7278"/>
                      <a:pt x="6257" y="7279"/>
                    </a:cubicBezTo>
                    <a:lnTo>
                      <a:pt x="6257" y="7279"/>
                    </a:lnTo>
                    <a:cubicBezTo>
                      <a:pt x="5360" y="6529"/>
                      <a:pt x="4568" y="5653"/>
                      <a:pt x="3734" y="4819"/>
                    </a:cubicBezTo>
                    <a:cubicBezTo>
                      <a:pt x="3317" y="4402"/>
                      <a:pt x="2900" y="3985"/>
                      <a:pt x="2483" y="3588"/>
                    </a:cubicBezTo>
                    <a:cubicBezTo>
                      <a:pt x="1982" y="3192"/>
                      <a:pt x="1523" y="2754"/>
                      <a:pt x="1106" y="2274"/>
                    </a:cubicBezTo>
                    <a:cubicBezTo>
                      <a:pt x="605" y="1628"/>
                      <a:pt x="272" y="835"/>
                      <a:pt x="1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7" name="Google Shape;2497;p29"/>
              <p:cNvSpPr/>
              <p:nvPr/>
            </p:nvSpPr>
            <p:spPr>
              <a:xfrm>
                <a:off x="633200" y="2113450"/>
                <a:ext cx="265600" cy="166825"/>
              </a:xfrm>
              <a:custGeom>
                <a:avLst/>
                <a:gdLst/>
                <a:ahLst/>
                <a:cxnLst/>
                <a:rect l="l" t="t" r="r" b="b"/>
                <a:pathLst>
                  <a:path w="10624" h="6673" extrusionOk="0">
                    <a:moveTo>
                      <a:pt x="9" y="1"/>
                    </a:moveTo>
                    <a:cubicBezTo>
                      <a:pt x="2" y="1"/>
                      <a:pt x="0" y="5"/>
                      <a:pt x="7" y="19"/>
                    </a:cubicBezTo>
                    <a:cubicBezTo>
                      <a:pt x="800" y="645"/>
                      <a:pt x="1571" y="1271"/>
                      <a:pt x="2364" y="1896"/>
                    </a:cubicBezTo>
                    <a:cubicBezTo>
                      <a:pt x="3094" y="2501"/>
                      <a:pt x="3803" y="3106"/>
                      <a:pt x="4575" y="3648"/>
                    </a:cubicBezTo>
                    <a:cubicBezTo>
                      <a:pt x="5159" y="4086"/>
                      <a:pt x="5806" y="4420"/>
                      <a:pt x="6515" y="4650"/>
                    </a:cubicBezTo>
                    <a:cubicBezTo>
                      <a:pt x="7182" y="4858"/>
                      <a:pt x="7850" y="5025"/>
                      <a:pt x="8517" y="5234"/>
                    </a:cubicBezTo>
                    <a:cubicBezTo>
                      <a:pt x="9330" y="5505"/>
                      <a:pt x="10081" y="5880"/>
                      <a:pt x="10561" y="6631"/>
                    </a:cubicBezTo>
                    <a:cubicBezTo>
                      <a:pt x="10561" y="6645"/>
                      <a:pt x="10590" y="6650"/>
                      <a:pt x="10609" y="6658"/>
                    </a:cubicBezTo>
                    <a:lnTo>
                      <a:pt x="10609" y="6658"/>
                    </a:lnTo>
                    <a:lnTo>
                      <a:pt x="10603" y="6652"/>
                    </a:lnTo>
                    <a:cubicBezTo>
                      <a:pt x="9935" y="5546"/>
                      <a:pt x="8580" y="5171"/>
                      <a:pt x="7412" y="4837"/>
                    </a:cubicBezTo>
                    <a:cubicBezTo>
                      <a:pt x="6702" y="4670"/>
                      <a:pt x="6014" y="4420"/>
                      <a:pt x="5368" y="4128"/>
                    </a:cubicBezTo>
                    <a:cubicBezTo>
                      <a:pt x="4888" y="3857"/>
                      <a:pt x="4429" y="3544"/>
                      <a:pt x="4012" y="3190"/>
                    </a:cubicBezTo>
                    <a:cubicBezTo>
                      <a:pt x="3615" y="2877"/>
                      <a:pt x="3240" y="2564"/>
                      <a:pt x="2823" y="2230"/>
                    </a:cubicBezTo>
                    <a:cubicBezTo>
                      <a:pt x="1926" y="1521"/>
                      <a:pt x="1050" y="791"/>
                      <a:pt x="132" y="82"/>
                    </a:cubicBezTo>
                    <a:cubicBezTo>
                      <a:pt x="111" y="40"/>
                      <a:pt x="70" y="19"/>
                      <a:pt x="49" y="19"/>
                    </a:cubicBezTo>
                    <a:cubicBezTo>
                      <a:pt x="49" y="19"/>
                      <a:pt x="21" y="1"/>
                      <a:pt x="9" y="1"/>
                    </a:cubicBezTo>
                    <a:close/>
                    <a:moveTo>
                      <a:pt x="10609" y="6658"/>
                    </a:moveTo>
                    <a:lnTo>
                      <a:pt x="10624" y="6673"/>
                    </a:lnTo>
                    <a:cubicBezTo>
                      <a:pt x="10624" y="6666"/>
                      <a:pt x="10617" y="6662"/>
                      <a:pt x="10609" y="6658"/>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8" name="Google Shape;2498;p29"/>
              <p:cNvSpPr/>
              <p:nvPr/>
            </p:nvSpPr>
            <p:spPr>
              <a:xfrm>
                <a:off x="703850" y="2282625"/>
                <a:ext cx="260125" cy="90475"/>
              </a:xfrm>
              <a:custGeom>
                <a:avLst/>
                <a:gdLst/>
                <a:ahLst/>
                <a:cxnLst/>
                <a:rect l="l" t="t" r="r" b="b"/>
                <a:pathLst>
                  <a:path w="10405" h="3619" extrusionOk="0">
                    <a:moveTo>
                      <a:pt x="196" y="0"/>
                    </a:moveTo>
                    <a:cubicBezTo>
                      <a:pt x="129" y="0"/>
                      <a:pt x="0" y="76"/>
                      <a:pt x="18" y="93"/>
                    </a:cubicBezTo>
                    <a:cubicBezTo>
                      <a:pt x="748" y="1095"/>
                      <a:pt x="2124" y="1345"/>
                      <a:pt x="3251" y="1679"/>
                    </a:cubicBezTo>
                    <a:cubicBezTo>
                      <a:pt x="4752" y="2096"/>
                      <a:pt x="6233" y="2513"/>
                      <a:pt x="7735" y="2930"/>
                    </a:cubicBezTo>
                    <a:cubicBezTo>
                      <a:pt x="8590" y="3160"/>
                      <a:pt x="9445" y="3389"/>
                      <a:pt x="10301" y="3618"/>
                    </a:cubicBezTo>
                    <a:cubicBezTo>
                      <a:pt x="10342" y="3618"/>
                      <a:pt x="10363" y="3598"/>
                      <a:pt x="10405" y="3577"/>
                    </a:cubicBezTo>
                    <a:lnTo>
                      <a:pt x="10384" y="3577"/>
                    </a:lnTo>
                    <a:cubicBezTo>
                      <a:pt x="8924" y="3139"/>
                      <a:pt x="7464" y="2722"/>
                      <a:pt x="6004" y="2304"/>
                    </a:cubicBezTo>
                    <a:lnTo>
                      <a:pt x="3793" y="1679"/>
                    </a:lnTo>
                    <a:cubicBezTo>
                      <a:pt x="3146" y="1491"/>
                      <a:pt x="2500" y="1345"/>
                      <a:pt x="1874" y="1115"/>
                    </a:cubicBezTo>
                    <a:cubicBezTo>
                      <a:pt x="1227" y="907"/>
                      <a:pt x="664" y="531"/>
                      <a:pt x="226" y="10"/>
                    </a:cubicBezTo>
                    <a:cubicBezTo>
                      <a:pt x="219" y="3"/>
                      <a:pt x="209" y="0"/>
                      <a:pt x="1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9" name="Google Shape;2499;p29"/>
              <p:cNvSpPr/>
              <p:nvPr/>
            </p:nvSpPr>
            <p:spPr>
              <a:xfrm>
                <a:off x="876350" y="2445550"/>
                <a:ext cx="131950" cy="25725"/>
              </a:xfrm>
              <a:custGeom>
                <a:avLst/>
                <a:gdLst/>
                <a:ahLst/>
                <a:cxnLst/>
                <a:rect l="l" t="t" r="r" b="b"/>
                <a:pathLst>
                  <a:path w="5278" h="1029" extrusionOk="0">
                    <a:moveTo>
                      <a:pt x="1" y="1"/>
                    </a:moveTo>
                    <a:cubicBezTo>
                      <a:pt x="63" y="84"/>
                      <a:pt x="147" y="126"/>
                      <a:pt x="230" y="167"/>
                    </a:cubicBezTo>
                    <a:cubicBezTo>
                      <a:pt x="355" y="230"/>
                      <a:pt x="460" y="293"/>
                      <a:pt x="585" y="334"/>
                    </a:cubicBezTo>
                    <a:cubicBezTo>
                      <a:pt x="814" y="439"/>
                      <a:pt x="1044" y="522"/>
                      <a:pt x="1273" y="605"/>
                    </a:cubicBezTo>
                    <a:cubicBezTo>
                      <a:pt x="1732" y="751"/>
                      <a:pt x="2191" y="877"/>
                      <a:pt x="2671" y="939"/>
                    </a:cubicBezTo>
                    <a:cubicBezTo>
                      <a:pt x="3077" y="997"/>
                      <a:pt x="3484" y="1028"/>
                      <a:pt x="3888" y="1028"/>
                    </a:cubicBezTo>
                    <a:cubicBezTo>
                      <a:pt x="4355" y="1028"/>
                      <a:pt x="4819" y="987"/>
                      <a:pt x="5278" y="897"/>
                    </a:cubicBezTo>
                    <a:lnTo>
                      <a:pt x="5236" y="897"/>
                    </a:lnTo>
                    <a:cubicBezTo>
                      <a:pt x="4808" y="974"/>
                      <a:pt x="4380" y="1011"/>
                      <a:pt x="3952" y="1011"/>
                    </a:cubicBezTo>
                    <a:cubicBezTo>
                      <a:pt x="3441" y="1011"/>
                      <a:pt x="2931" y="958"/>
                      <a:pt x="2420" y="856"/>
                    </a:cubicBezTo>
                    <a:cubicBezTo>
                      <a:pt x="2045" y="772"/>
                      <a:pt x="1669" y="668"/>
                      <a:pt x="1294" y="522"/>
                    </a:cubicBezTo>
                    <a:cubicBezTo>
                      <a:pt x="898" y="376"/>
                      <a:pt x="522" y="147"/>
                      <a:pt x="1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0" name="Google Shape;2500;p29"/>
              <p:cNvSpPr/>
              <p:nvPr/>
            </p:nvSpPr>
            <p:spPr>
              <a:xfrm>
                <a:off x="173975" y="3082125"/>
                <a:ext cx="780625" cy="334425"/>
              </a:xfrm>
              <a:custGeom>
                <a:avLst/>
                <a:gdLst/>
                <a:ahLst/>
                <a:cxnLst/>
                <a:rect l="l" t="t" r="r" b="b"/>
                <a:pathLst>
                  <a:path w="31225" h="13377" extrusionOk="0">
                    <a:moveTo>
                      <a:pt x="31221" y="9950"/>
                    </a:moveTo>
                    <a:cubicBezTo>
                      <a:pt x="31222" y="9951"/>
                      <a:pt x="31223" y="9952"/>
                      <a:pt x="31224" y="9954"/>
                    </a:cubicBezTo>
                    <a:cubicBezTo>
                      <a:pt x="31223" y="9952"/>
                      <a:pt x="31222" y="9951"/>
                      <a:pt x="31221" y="9950"/>
                    </a:cubicBezTo>
                    <a:close/>
                    <a:moveTo>
                      <a:pt x="12160" y="1"/>
                    </a:moveTo>
                    <a:cubicBezTo>
                      <a:pt x="11118" y="1"/>
                      <a:pt x="10079" y="96"/>
                      <a:pt x="9053" y="297"/>
                    </a:cubicBezTo>
                    <a:cubicBezTo>
                      <a:pt x="7405" y="630"/>
                      <a:pt x="5757" y="1235"/>
                      <a:pt x="4506" y="2361"/>
                    </a:cubicBezTo>
                    <a:cubicBezTo>
                      <a:pt x="1" y="6387"/>
                      <a:pt x="4109" y="12039"/>
                      <a:pt x="8886" y="12769"/>
                    </a:cubicBezTo>
                    <a:cubicBezTo>
                      <a:pt x="11250" y="13140"/>
                      <a:pt x="13650" y="13376"/>
                      <a:pt x="16034" y="13376"/>
                    </a:cubicBezTo>
                    <a:cubicBezTo>
                      <a:pt x="19960" y="13376"/>
                      <a:pt x="23842" y="12735"/>
                      <a:pt x="27449" y="10996"/>
                    </a:cubicBezTo>
                    <a:cubicBezTo>
                      <a:pt x="27861" y="10791"/>
                      <a:pt x="29823" y="9796"/>
                      <a:pt x="30774" y="9796"/>
                    </a:cubicBezTo>
                    <a:cubicBezTo>
                      <a:pt x="30978" y="9796"/>
                      <a:pt x="31135" y="9841"/>
                      <a:pt x="31221" y="9950"/>
                    </a:cubicBezTo>
                    <a:lnTo>
                      <a:pt x="31221" y="9950"/>
                    </a:lnTo>
                    <a:cubicBezTo>
                      <a:pt x="29824" y="8158"/>
                      <a:pt x="27761" y="6761"/>
                      <a:pt x="25989" y="5344"/>
                    </a:cubicBezTo>
                    <a:cubicBezTo>
                      <a:pt x="24362" y="4051"/>
                      <a:pt x="22631" y="2945"/>
                      <a:pt x="20775" y="2049"/>
                    </a:cubicBezTo>
                    <a:cubicBezTo>
                      <a:pt x="18090" y="768"/>
                      <a:pt x="15120" y="1"/>
                      <a:pt x="121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1" name="Google Shape;2501;p29"/>
              <p:cNvSpPr/>
              <p:nvPr/>
            </p:nvSpPr>
            <p:spPr>
              <a:xfrm>
                <a:off x="678200" y="3273075"/>
                <a:ext cx="173150" cy="114225"/>
              </a:xfrm>
              <a:custGeom>
                <a:avLst/>
                <a:gdLst/>
                <a:ahLst/>
                <a:cxnLst/>
                <a:rect l="l" t="t" r="r" b="b"/>
                <a:pathLst>
                  <a:path w="6926" h="4569" extrusionOk="0">
                    <a:moveTo>
                      <a:pt x="6905" y="0"/>
                    </a:moveTo>
                    <a:cubicBezTo>
                      <a:pt x="5799" y="167"/>
                      <a:pt x="4736" y="522"/>
                      <a:pt x="3776" y="1043"/>
                    </a:cubicBezTo>
                    <a:cubicBezTo>
                      <a:pt x="2775" y="1586"/>
                      <a:pt x="1878" y="2274"/>
                      <a:pt x="1106" y="3087"/>
                    </a:cubicBezTo>
                    <a:cubicBezTo>
                      <a:pt x="877" y="3317"/>
                      <a:pt x="668" y="3546"/>
                      <a:pt x="481" y="3796"/>
                    </a:cubicBezTo>
                    <a:cubicBezTo>
                      <a:pt x="293" y="4026"/>
                      <a:pt x="126" y="4297"/>
                      <a:pt x="1" y="4568"/>
                    </a:cubicBezTo>
                    <a:cubicBezTo>
                      <a:pt x="43" y="4547"/>
                      <a:pt x="84" y="4547"/>
                      <a:pt x="105" y="4527"/>
                    </a:cubicBezTo>
                    <a:cubicBezTo>
                      <a:pt x="439" y="4088"/>
                      <a:pt x="752" y="3650"/>
                      <a:pt x="1106" y="3254"/>
                    </a:cubicBezTo>
                    <a:cubicBezTo>
                      <a:pt x="1461" y="2858"/>
                      <a:pt x="1836" y="2482"/>
                      <a:pt x="2253" y="2149"/>
                    </a:cubicBezTo>
                    <a:cubicBezTo>
                      <a:pt x="3067" y="1481"/>
                      <a:pt x="4006" y="960"/>
                      <a:pt x="4986" y="584"/>
                    </a:cubicBezTo>
                    <a:cubicBezTo>
                      <a:pt x="5570" y="376"/>
                      <a:pt x="6196" y="209"/>
                      <a:pt x="6800" y="84"/>
                    </a:cubicBezTo>
                    <a:cubicBezTo>
                      <a:pt x="6821" y="84"/>
                      <a:pt x="6926" y="21"/>
                      <a:pt x="6905" y="21"/>
                    </a:cubicBezTo>
                    <a:lnTo>
                      <a:pt x="690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2" name="Google Shape;2502;p29"/>
              <p:cNvSpPr/>
              <p:nvPr/>
            </p:nvSpPr>
            <p:spPr>
              <a:xfrm>
                <a:off x="396625" y="3216525"/>
                <a:ext cx="306125" cy="175450"/>
              </a:xfrm>
              <a:custGeom>
                <a:avLst/>
                <a:gdLst/>
                <a:ahLst/>
                <a:cxnLst/>
                <a:rect l="l" t="t" r="r" b="b"/>
                <a:pathLst>
                  <a:path w="12245" h="7018" extrusionOk="0">
                    <a:moveTo>
                      <a:pt x="11739" y="1"/>
                    </a:moveTo>
                    <a:cubicBezTo>
                      <a:pt x="10996" y="1"/>
                      <a:pt x="10282" y="318"/>
                      <a:pt x="9720" y="761"/>
                    </a:cubicBezTo>
                    <a:cubicBezTo>
                      <a:pt x="8865" y="1449"/>
                      <a:pt x="8281" y="2388"/>
                      <a:pt x="7509" y="3138"/>
                    </a:cubicBezTo>
                    <a:cubicBezTo>
                      <a:pt x="6133" y="4473"/>
                      <a:pt x="4214" y="4828"/>
                      <a:pt x="2483" y="5474"/>
                    </a:cubicBezTo>
                    <a:cubicBezTo>
                      <a:pt x="2003" y="5641"/>
                      <a:pt x="1544" y="5850"/>
                      <a:pt x="1106" y="6121"/>
                    </a:cubicBezTo>
                    <a:cubicBezTo>
                      <a:pt x="898" y="6225"/>
                      <a:pt x="710" y="6350"/>
                      <a:pt x="522" y="6496"/>
                    </a:cubicBezTo>
                    <a:cubicBezTo>
                      <a:pt x="355" y="6622"/>
                      <a:pt x="105" y="6789"/>
                      <a:pt x="1" y="7018"/>
                    </a:cubicBezTo>
                    <a:lnTo>
                      <a:pt x="230" y="7018"/>
                    </a:lnTo>
                    <a:cubicBezTo>
                      <a:pt x="418" y="6872"/>
                      <a:pt x="585" y="6747"/>
                      <a:pt x="752" y="6601"/>
                    </a:cubicBezTo>
                    <a:cubicBezTo>
                      <a:pt x="918" y="6455"/>
                      <a:pt x="1085" y="6330"/>
                      <a:pt x="1273" y="6225"/>
                    </a:cubicBezTo>
                    <a:cubicBezTo>
                      <a:pt x="1628" y="5996"/>
                      <a:pt x="2003" y="5808"/>
                      <a:pt x="2399" y="5662"/>
                    </a:cubicBezTo>
                    <a:cubicBezTo>
                      <a:pt x="3171" y="5328"/>
                      <a:pt x="4005" y="5099"/>
                      <a:pt x="4798" y="4828"/>
                    </a:cubicBezTo>
                    <a:cubicBezTo>
                      <a:pt x="5591" y="4578"/>
                      <a:pt x="6362" y="4223"/>
                      <a:pt x="7071" y="3764"/>
                    </a:cubicBezTo>
                    <a:cubicBezTo>
                      <a:pt x="7885" y="3201"/>
                      <a:pt x="8448" y="2408"/>
                      <a:pt x="9074" y="1678"/>
                    </a:cubicBezTo>
                    <a:cubicBezTo>
                      <a:pt x="9745" y="895"/>
                      <a:pt x="10683" y="12"/>
                      <a:pt x="11768" y="12"/>
                    </a:cubicBezTo>
                    <a:cubicBezTo>
                      <a:pt x="11897" y="12"/>
                      <a:pt x="12028" y="25"/>
                      <a:pt x="12161" y="52"/>
                    </a:cubicBezTo>
                    <a:lnTo>
                      <a:pt x="12244" y="52"/>
                    </a:lnTo>
                    <a:cubicBezTo>
                      <a:pt x="12075" y="17"/>
                      <a:pt x="11906" y="1"/>
                      <a:pt x="1173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3" name="Google Shape;2503;p29"/>
              <p:cNvSpPr/>
              <p:nvPr/>
            </p:nvSpPr>
            <p:spPr>
              <a:xfrm>
                <a:off x="268875" y="3199025"/>
                <a:ext cx="251875" cy="109575"/>
              </a:xfrm>
              <a:custGeom>
                <a:avLst/>
                <a:gdLst/>
                <a:ahLst/>
                <a:cxnLst/>
                <a:rect l="l" t="t" r="r" b="b"/>
                <a:pathLst>
                  <a:path w="10075" h="4383" extrusionOk="0">
                    <a:moveTo>
                      <a:pt x="10033" y="1"/>
                    </a:moveTo>
                    <a:cubicBezTo>
                      <a:pt x="8698" y="564"/>
                      <a:pt x="7447" y="1294"/>
                      <a:pt x="6300" y="2149"/>
                    </a:cubicBezTo>
                    <a:cubicBezTo>
                      <a:pt x="5716" y="2608"/>
                      <a:pt x="5111" y="3025"/>
                      <a:pt x="4464" y="3400"/>
                    </a:cubicBezTo>
                    <a:cubicBezTo>
                      <a:pt x="3838" y="3713"/>
                      <a:pt x="3171" y="3943"/>
                      <a:pt x="2483" y="4068"/>
                    </a:cubicBezTo>
                    <a:cubicBezTo>
                      <a:pt x="2049" y="4115"/>
                      <a:pt x="1616" y="4142"/>
                      <a:pt x="1183" y="4142"/>
                    </a:cubicBezTo>
                    <a:cubicBezTo>
                      <a:pt x="844" y="4142"/>
                      <a:pt x="506" y="4125"/>
                      <a:pt x="167" y="4089"/>
                    </a:cubicBezTo>
                    <a:cubicBezTo>
                      <a:pt x="126" y="4089"/>
                      <a:pt x="1" y="4214"/>
                      <a:pt x="42" y="4235"/>
                    </a:cubicBezTo>
                    <a:cubicBezTo>
                      <a:pt x="188" y="4276"/>
                      <a:pt x="334" y="4318"/>
                      <a:pt x="480" y="4339"/>
                    </a:cubicBezTo>
                    <a:cubicBezTo>
                      <a:pt x="668" y="4360"/>
                      <a:pt x="835" y="4381"/>
                      <a:pt x="1043" y="4381"/>
                    </a:cubicBezTo>
                    <a:cubicBezTo>
                      <a:pt x="1086" y="4382"/>
                      <a:pt x="1129" y="4382"/>
                      <a:pt x="1172" y="4382"/>
                    </a:cubicBezTo>
                    <a:cubicBezTo>
                      <a:pt x="2151" y="4382"/>
                      <a:pt x="3128" y="4154"/>
                      <a:pt x="4047" y="3734"/>
                    </a:cubicBezTo>
                    <a:cubicBezTo>
                      <a:pt x="4673" y="3421"/>
                      <a:pt x="5257" y="3046"/>
                      <a:pt x="5820" y="2608"/>
                    </a:cubicBezTo>
                    <a:cubicBezTo>
                      <a:pt x="6404" y="2149"/>
                      <a:pt x="7050" y="1711"/>
                      <a:pt x="7697" y="1336"/>
                    </a:cubicBezTo>
                    <a:cubicBezTo>
                      <a:pt x="8427" y="877"/>
                      <a:pt x="9199" y="480"/>
                      <a:pt x="9971" y="105"/>
                    </a:cubicBezTo>
                    <a:cubicBezTo>
                      <a:pt x="9991" y="105"/>
                      <a:pt x="10075" y="1"/>
                      <a:pt x="1003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4" name="Google Shape;2504;p29"/>
              <p:cNvSpPr/>
              <p:nvPr/>
            </p:nvSpPr>
            <p:spPr>
              <a:xfrm>
                <a:off x="249575" y="3178175"/>
                <a:ext cx="155950" cy="39125"/>
              </a:xfrm>
              <a:custGeom>
                <a:avLst/>
                <a:gdLst/>
                <a:ahLst/>
                <a:cxnLst/>
                <a:rect l="l" t="t" r="r" b="b"/>
                <a:pathLst>
                  <a:path w="6238" h="1565" extrusionOk="0">
                    <a:moveTo>
                      <a:pt x="1711" y="0"/>
                    </a:moveTo>
                    <a:cubicBezTo>
                      <a:pt x="1440" y="0"/>
                      <a:pt x="1169" y="0"/>
                      <a:pt x="898" y="42"/>
                    </a:cubicBezTo>
                    <a:cubicBezTo>
                      <a:pt x="627" y="42"/>
                      <a:pt x="355" y="84"/>
                      <a:pt x="105" y="188"/>
                    </a:cubicBezTo>
                    <a:cubicBezTo>
                      <a:pt x="105" y="188"/>
                      <a:pt x="1" y="272"/>
                      <a:pt x="22" y="272"/>
                    </a:cubicBezTo>
                    <a:cubicBezTo>
                      <a:pt x="58" y="278"/>
                      <a:pt x="97" y="280"/>
                      <a:pt x="136" y="280"/>
                    </a:cubicBezTo>
                    <a:cubicBezTo>
                      <a:pt x="231" y="280"/>
                      <a:pt x="330" y="265"/>
                      <a:pt x="418" y="251"/>
                    </a:cubicBezTo>
                    <a:cubicBezTo>
                      <a:pt x="543" y="230"/>
                      <a:pt x="689" y="209"/>
                      <a:pt x="793" y="209"/>
                    </a:cubicBezTo>
                    <a:cubicBezTo>
                      <a:pt x="1065" y="188"/>
                      <a:pt x="1336" y="167"/>
                      <a:pt x="1607" y="167"/>
                    </a:cubicBezTo>
                    <a:cubicBezTo>
                      <a:pt x="2128" y="188"/>
                      <a:pt x="2671" y="230"/>
                      <a:pt x="3192" y="355"/>
                    </a:cubicBezTo>
                    <a:cubicBezTo>
                      <a:pt x="3734" y="459"/>
                      <a:pt x="4256" y="626"/>
                      <a:pt x="4756" y="835"/>
                    </a:cubicBezTo>
                    <a:cubicBezTo>
                      <a:pt x="5007" y="939"/>
                      <a:pt x="5257" y="1064"/>
                      <a:pt x="5486" y="1189"/>
                    </a:cubicBezTo>
                    <a:cubicBezTo>
                      <a:pt x="5716" y="1335"/>
                      <a:pt x="5945" y="1440"/>
                      <a:pt x="6175" y="1565"/>
                    </a:cubicBezTo>
                    <a:cubicBezTo>
                      <a:pt x="6196" y="1565"/>
                      <a:pt x="6237" y="1502"/>
                      <a:pt x="6237" y="1502"/>
                    </a:cubicBezTo>
                    <a:lnTo>
                      <a:pt x="6216" y="1502"/>
                    </a:lnTo>
                    <a:cubicBezTo>
                      <a:pt x="6029" y="1294"/>
                      <a:pt x="5799" y="1127"/>
                      <a:pt x="5549" y="1022"/>
                    </a:cubicBezTo>
                    <a:cubicBezTo>
                      <a:pt x="5299" y="876"/>
                      <a:pt x="5069" y="772"/>
                      <a:pt x="4819" y="668"/>
                    </a:cubicBezTo>
                    <a:cubicBezTo>
                      <a:pt x="4318" y="459"/>
                      <a:pt x="3818" y="292"/>
                      <a:pt x="3317" y="188"/>
                    </a:cubicBezTo>
                    <a:cubicBezTo>
                      <a:pt x="2775" y="63"/>
                      <a:pt x="2253" y="21"/>
                      <a:pt x="17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5" name="Google Shape;2505;p29"/>
              <p:cNvSpPr/>
              <p:nvPr/>
            </p:nvSpPr>
            <p:spPr>
              <a:xfrm>
                <a:off x="352825" y="3106725"/>
                <a:ext cx="195575" cy="87625"/>
              </a:xfrm>
              <a:custGeom>
                <a:avLst/>
                <a:gdLst/>
                <a:ahLst/>
                <a:cxnLst/>
                <a:rect l="l" t="t" r="r" b="b"/>
                <a:pathLst>
                  <a:path w="7823" h="3505" extrusionOk="0">
                    <a:moveTo>
                      <a:pt x="1" y="1"/>
                    </a:moveTo>
                    <a:cubicBezTo>
                      <a:pt x="2" y="1"/>
                      <a:pt x="4" y="1"/>
                      <a:pt x="5" y="1"/>
                    </a:cubicBezTo>
                    <a:lnTo>
                      <a:pt x="5" y="1"/>
                    </a:lnTo>
                    <a:cubicBezTo>
                      <a:pt x="4" y="1"/>
                      <a:pt x="2" y="1"/>
                      <a:pt x="1" y="1"/>
                    </a:cubicBezTo>
                    <a:close/>
                    <a:moveTo>
                      <a:pt x="5" y="1"/>
                    </a:moveTo>
                    <a:cubicBezTo>
                      <a:pt x="27" y="7"/>
                      <a:pt x="66" y="43"/>
                      <a:pt x="105" y="43"/>
                    </a:cubicBezTo>
                    <a:cubicBezTo>
                      <a:pt x="731" y="251"/>
                      <a:pt x="1377" y="376"/>
                      <a:pt x="2024" y="564"/>
                    </a:cubicBezTo>
                    <a:cubicBezTo>
                      <a:pt x="2650" y="752"/>
                      <a:pt x="3234" y="856"/>
                      <a:pt x="3818" y="1023"/>
                    </a:cubicBezTo>
                    <a:cubicBezTo>
                      <a:pt x="4131" y="1085"/>
                      <a:pt x="4402" y="1211"/>
                      <a:pt x="4652" y="1398"/>
                    </a:cubicBezTo>
                    <a:cubicBezTo>
                      <a:pt x="4881" y="1586"/>
                      <a:pt x="5069" y="1795"/>
                      <a:pt x="5278" y="1982"/>
                    </a:cubicBezTo>
                    <a:cubicBezTo>
                      <a:pt x="5653" y="2337"/>
                      <a:pt x="6070" y="2650"/>
                      <a:pt x="6529" y="2921"/>
                    </a:cubicBezTo>
                    <a:cubicBezTo>
                      <a:pt x="6911" y="3142"/>
                      <a:pt x="7331" y="3343"/>
                      <a:pt x="7771" y="3488"/>
                    </a:cubicBezTo>
                    <a:lnTo>
                      <a:pt x="7771" y="3488"/>
                    </a:lnTo>
                    <a:cubicBezTo>
                      <a:pt x="7747" y="3474"/>
                      <a:pt x="7722" y="3455"/>
                      <a:pt x="7697" y="3442"/>
                    </a:cubicBezTo>
                    <a:cubicBezTo>
                      <a:pt x="7092" y="3234"/>
                      <a:pt x="6529" y="2942"/>
                      <a:pt x="6029" y="2566"/>
                    </a:cubicBezTo>
                    <a:cubicBezTo>
                      <a:pt x="5611" y="2233"/>
                      <a:pt x="5257" y="1815"/>
                      <a:pt x="4840" y="1482"/>
                    </a:cubicBezTo>
                    <a:cubicBezTo>
                      <a:pt x="4506" y="1231"/>
                      <a:pt x="4151" y="1065"/>
                      <a:pt x="3755" y="960"/>
                    </a:cubicBezTo>
                    <a:cubicBezTo>
                      <a:pt x="3171" y="793"/>
                      <a:pt x="2566" y="647"/>
                      <a:pt x="1982" y="501"/>
                    </a:cubicBezTo>
                    <a:lnTo>
                      <a:pt x="1002" y="230"/>
                    </a:lnTo>
                    <a:cubicBezTo>
                      <a:pt x="670" y="127"/>
                      <a:pt x="338" y="43"/>
                      <a:pt x="5" y="1"/>
                    </a:cubicBezTo>
                    <a:close/>
                    <a:moveTo>
                      <a:pt x="7771" y="3488"/>
                    </a:moveTo>
                    <a:lnTo>
                      <a:pt x="7771" y="3488"/>
                    </a:lnTo>
                    <a:cubicBezTo>
                      <a:pt x="7788" y="3498"/>
                      <a:pt x="7805" y="3505"/>
                      <a:pt x="7822" y="3505"/>
                    </a:cubicBezTo>
                    <a:cubicBezTo>
                      <a:pt x="7805" y="3500"/>
                      <a:pt x="7788" y="3494"/>
                      <a:pt x="7771" y="3488"/>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6" name="Google Shape;2506;p29"/>
              <p:cNvSpPr/>
              <p:nvPr/>
            </p:nvSpPr>
            <p:spPr>
              <a:xfrm>
                <a:off x="557225" y="3117175"/>
                <a:ext cx="148050" cy="105400"/>
              </a:xfrm>
              <a:custGeom>
                <a:avLst/>
                <a:gdLst/>
                <a:ahLst/>
                <a:cxnLst/>
                <a:rect l="l" t="t" r="r" b="b"/>
                <a:pathLst>
                  <a:path w="5922" h="4216" extrusionOk="0">
                    <a:moveTo>
                      <a:pt x="126" y="0"/>
                    </a:moveTo>
                    <a:cubicBezTo>
                      <a:pt x="105" y="0"/>
                      <a:pt x="1" y="104"/>
                      <a:pt x="22" y="104"/>
                    </a:cubicBezTo>
                    <a:cubicBezTo>
                      <a:pt x="293" y="229"/>
                      <a:pt x="564" y="355"/>
                      <a:pt x="835" y="438"/>
                    </a:cubicBezTo>
                    <a:cubicBezTo>
                      <a:pt x="1106" y="542"/>
                      <a:pt x="1357" y="647"/>
                      <a:pt x="1628" y="772"/>
                    </a:cubicBezTo>
                    <a:cubicBezTo>
                      <a:pt x="2149" y="1022"/>
                      <a:pt x="2650" y="1335"/>
                      <a:pt x="3109" y="1669"/>
                    </a:cubicBezTo>
                    <a:cubicBezTo>
                      <a:pt x="3609" y="2044"/>
                      <a:pt x="4068" y="2440"/>
                      <a:pt x="4485" y="2878"/>
                    </a:cubicBezTo>
                    <a:cubicBezTo>
                      <a:pt x="4923" y="3316"/>
                      <a:pt x="5320" y="3775"/>
                      <a:pt x="5758" y="4213"/>
                    </a:cubicBezTo>
                    <a:cubicBezTo>
                      <a:pt x="5761" y="4215"/>
                      <a:pt x="5764" y="4216"/>
                      <a:pt x="5769" y="4216"/>
                    </a:cubicBezTo>
                    <a:cubicBezTo>
                      <a:pt x="5817" y="4216"/>
                      <a:pt x="5921" y="4107"/>
                      <a:pt x="5883" y="4088"/>
                    </a:cubicBezTo>
                    <a:lnTo>
                      <a:pt x="5883" y="4067"/>
                    </a:lnTo>
                    <a:cubicBezTo>
                      <a:pt x="5486" y="3588"/>
                      <a:pt x="5069" y="3129"/>
                      <a:pt x="4631" y="2691"/>
                    </a:cubicBezTo>
                    <a:cubicBezTo>
                      <a:pt x="4214" y="2253"/>
                      <a:pt x="3734" y="1835"/>
                      <a:pt x="3255" y="1481"/>
                    </a:cubicBezTo>
                    <a:cubicBezTo>
                      <a:pt x="2775" y="1147"/>
                      <a:pt x="2274" y="834"/>
                      <a:pt x="1774" y="584"/>
                    </a:cubicBezTo>
                    <a:cubicBezTo>
                      <a:pt x="1252" y="292"/>
                      <a:pt x="689" y="104"/>
                      <a:pt x="1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7" name="Google Shape;2507;p29"/>
              <p:cNvSpPr/>
              <p:nvPr/>
            </p:nvSpPr>
            <p:spPr>
              <a:xfrm>
                <a:off x="744425" y="3167225"/>
                <a:ext cx="67300" cy="82925"/>
              </a:xfrm>
              <a:custGeom>
                <a:avLst/>
                <a:gdLst/>
                <a:ahLst/>
                <a:cxnLst/>
                <a:rect l="l" t="t" r="r" b="b"/>
                <a:pathLst>
                  <a:path w="2692" h="3317" extrusionOk="0">
                    <a:moveTo>
                      <a:pt x="84" y="0"/>
                    </a:moveTo>
                    <a:cubicBezTo>
                      <a:pt x="63" y="21"/>
                      <a:pt x="22" y="63"/>
                      <a:pt x="1" y="84"/>
                    </a:cubicBezTo>
                    <a:cubicBezTo>
                      <a:pt x="230" y="334"/>
                      <a:pt x="481" y="584"/>
                      <a:pt x="752" y="814"/>
                    </a:cubicBezTo>
                    <a:cubicBezTo>
                      <a:pt x="1002" y="1064"/>
                      <a:pt x="1231" y="1314"/>
                      <a:pt x="1440" y="1586"/>
                    </a:cubicBezTo>
                    <a:cubicBezTo>
                      <a:pt x="1878" y="2128"/>
                      <a:pt x="2274" y="2712"/>
                      <a:pt x="2587" y="3317"/>
                    </a:cubicBezTo>
                    <a:cubicBezTo>
                      <a:pt x="2587" y="3317"/>
                      <a:pt x="2691" y="3254"/>
                      <a:pt x="2671" y="3233"/>
                    </a:cubicBezTo>
                    <a:lnTo>
                      <a:pt x="2671" y="3212"/>
                    </a:lnTo>
                    <a:cubicBezTo>
                      <a:pt x="2379" y="2566"/>
                      <a:pt x="2024" y="1961"/>
                      <a:pt x="1586" y="1419"/>
                    </a:cubicBezTo>
                    <a:cubicBezTo>
                      <a:pt x="1377" y="1168"/>
                      <a:pt x="1148" y="897"/>
                      <a:pt x="919" y="668"/>
                    </a:cubicBezTo>
                    <a:cubicBezTo>
                      <a:pt x="668" y="397"/>
                      <a:pt x="397" y="188"/>
                      <a:pt x="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8" name="Google Shape;2508;p29"/>
              <p:cNvSpPr/>
              <p:nvPr/>
            </p:nvSpPr>
            <p:spPr>
              <a:xfrm>
                <a:off x="1094325" y="3098000"/>
                <a:ext cx="659125" cy="352250"/>
              </a:xfrm>
              <a:custGeom>
                <a:avLst/>
                <a:gdLst/>
                <a:ahLst/>
                <a:cxnLst/>
                <a:rect l="l" t="t" r="r" b="b"/>
                <a:pathLst>
                  <a:path w="26365" h="14090" extrusionOk="0">
                    <a:moveTo>
                      <a:pt x="16734" y="0"/>
                    </a:moveTo>
                    <a:cubicBezTo>
                      <a:pt x="15615" y="0"/>
                      <a:pt x="14487" y="176"/>
                      <a:pt x="13391" y="538"/>
                    </a:cubicBezTo>
                    <a:cubicBezTo>
                      <a:pt x="12077" y="976"/>
                      <a:pt x="10888" y="1685"/>
                      <a:pt x="9720" y="2373"/>
                    </a:cubicBezTo>
                    <a:cubicBezTo>
                      <a:pt x="8030" y="3291"/>
                      <a:pt x="6424" y="4355"/>
                      <a:pt x="4902" y="5502"/>
                    </a:cubicBezTo>
                    <a:cubicBezTo>
                      <a:pt x="2962" y="6962"/>
                      <a:pt x="1419" y="8526"/>
                      <a:pt x="251" y="10653"/>
                    </a:cubicBezTo>
                    <a:cubicBezTo>
                      <a:pt x="105" y="10862"/>
                      <a:pt x="21" y="11112"/>
                      <a:pt x="0" y="11363"/>
                    </a:cubicBezTo>
                    <a:cubicBezTo>
                      <a:pt x="1669" y="11404"/>
                      <a:pt x="3171" y="12009"/>
                      <a:pt x="4714" y="12572"/>
                    </a:cubicBezTo>
                    <a:cubicBezTo>
                      <a:pt x="6737" y="13323"/>
                      <a:pt x="8865" y="13782"/>
                      <a:pt x="11013" y="13991"/>
                    </a:cubicBezTo>
                    <a:cubicBezTo>
                      <a:pt x="11778" y="14057"/>
                      <a:pt x="12547" y="14090"/>
                      <a:pt x="13317" y="14090"/>
                    </a:cubicBezTo>
                    <a:cubicBezTo>
                      <a:pt x="14962" y="14090"/>
                      <a:pt x="16610" y="13941"/>
                      <a:pt x="18230" y="13657"/>
                    </a:cubicBezTo>
                    <a:cubicBezTo>
                      <a:pt x="20191" y="13302"/>
                      <a:pt x="22172" y="12718"/>
                      <a:pt x="23736" y="11467"/>
                    </a:cubicBezTo>
                    <a:cubicBezTo>
                      <a:pt x="25301" y="10236"/>
                      <a:pt x="26364" y="8213"/>
                      <a:pt x="26031" y="6253"/>
                    </a:cubicBezTo>
                    <a:cubicBezTo>
                      <a:pt x="25822" y="4959"/>
                      <a:pt x="25029" y="3833"/>
                      <a:pt x="24091" y="2936"/>
                    </a:cubicBezTo>
                    <a:cubicBezTo>
                      <a:pt x="22072" y="1021"/>
                      <a:pt x="19429" y="0"/>
                      <a:pt x="167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9" name="Google Shape;2509;p29"/>
              <p:cNvSpPr/>
              <p:nvPr/>
            </p:nvSpPr>
            <p:spPr>
              <a:xfrm>
                <a:off x="1199650" y="3165650"/>
                <a:ext cx="133000" cy="151775"/>
              </a:xfrm>
              <a:custGeom>
                <a:avLst/>
                <a:gdLst/>
                <a:ahLst/>
                <a:cxnLst/>
                <a:rect l="l" t="t" r="r" b="b"/>
                <a:pathLst>
                  <a:path w="5320" h="6071" extrusionOk="0">
                    <a:moveTo>
                      <a:pt x="5257" y="1"/>
                    </a:moveTo>
                    <a:cubicBezTo>
                      <a:pt x="4819" y="230"/>
                      <a:pt x="4422" y="543"/>
                      <a:pt x="4089" y="898"/>
                    </a:cubicBezTo>
                    <a:cubicBezTo>
                      <a:pt x="3713" y="1294"/>
                      <a:pt x="3379" y="1711"/>
                      <a:pt x="3087" y="2170"/>
                    </a:cubicBezTo>
                    <a:cubicBezTo>
                      <a:pt x="2816" y="2608"/>
                      <a:pt x="2670" y="3088"/>
                      <a:pt x="2462" y="3526"/>
                    </a:cubicBezTo>
                    <a:cubicBezTo>
                      <a:pt x="2211" y="4026"/>
                      <a:pt x="1878" y="4485"/>
                      <a:pt x="1502" y="4881"/>
                    </a:cubicBezTo>
                    <a:cubicBezTo>
                      <a:pt x="1064" y="5340"/>
                      <a:pt x="564" y="5716"/>
                      <a:pt x="1" y="6008"/>
                    </a:cubicBezTo>
                    <a:cubicBezTo>
                      <a:pt x="1" y="6008"/>
                      <a:pt x="42" y="6070"/>
                      <a:pt x="63" y="6070"/>
                    </a:cubicBezTo>
                    <a:cubicBezTo>
                      <a:pt x="1085" y="5570"/>
                      <a:pt x="1919" y="4777"/>
                      <a:pt x="2462" y="3797"/>
                    </a:cubicBezTo>
                    <a:cubicBezTo>
                      <a:pt x="2712" y="3338"/>
                      <a:pt x="2837" y="2858"/>
                      <a:pt x="3108" y="2420"/>
                    </a:cubicBezTo>
                    <a:cubicBezTo>
                      <a:pt x="3359" y="1961"/>
                      <a:pt x="3692" y="1523"/>
                      <a:pt x="4047" y="1148"/>
                    </a:cubicBezTo>
                    <a:cubicBezTo>
                      <a:pt x="4422" y="731"/>
                      <a:pt x="4860" y="355"/>
                      <a:pt x="5319" y="63"/>
                    </a:cubicBezTo>
                    <a:cubicBezTo>
                      <a:pt x="5319" y="63"/>
                      <a:pt x="5278" y="1"/>
                      <a:pt x="52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0" name="Google Shape;2510;p29"/>
              <p:cNvSpPr/>
              <p:nvPr/>
            </p:nvSpPr>
            <p:spPr>
              <a:xfrm>
                <a:off x="1335400" y="3109650"/>
                <a:ext cx="135800" cy="162350"/>
              </a:xfrm>
              <a:custGeom>
                <a:avLst/>
                <a:gdLst/>
                <a:ahLst/>
                <a:cxnLst/>
                <a:rect l="l" t="t" r="r" b="b"/>
                <a:pathLst>
                  <a:path w="5432" h="6494" extrusionOk="0">
                    <a:moveTo>
                      <a:pt x="5413" y="0"/>
                    </a:moveTo>
                    <a:cubicBezTo>
                      <a:pt x="5408" y="0"/>
                      <a:pt x="5402" y="3"/>
                      <a:pt x="5396" y="9"/>
                    </a:cubicBezTo>
                    <a:cubicBezTo>
                      <a:pt x="4311" y="405"/>
                      <a:pt x="3393" y="1135"/>
                      <a:pt x="2726" y="2074"/>
                    </a:cubicBezTo>
                    <a:cubicBezTo>
                      <a:pt x="2079" y="2971"/>
                      <a:pt x="1704" y="4014"/>
                      <a:pt x="1162" y="4973"/>
                    </a:cubicBezTo>
                    <a:cubicBezTo>
                      <a:pt x="870" y="5536"/>
                      <a:pt x="473" y="6058"/>
                      <a:pt x="14" y="6475"/>
                    </a:cubicBezTo>
                    <a:cubicBezTo>
                      <a:pt x="0" y="6489"/>
                      <a:pt x="0" y="6493"/>
                      <a:pt x="7" y="6493"/>
                    </a:cubicBezTo>
                    <a:cubicBezTo>
                      <a:pt x="21" y="6493"/>
                      <a:pt x="63" y="6475"/>
                      <a:pt x="77" y="6475"/>
                    </a:cubicBezTo>
                    <a:cubicBezTo>
                      <a:pt x="890" y="5787"/>
                      <a:pt x="1370" y="4848"/>
                      <a:pt x="1850" y="3889"/>
                    </a:cubicBezTo>
                    <a:cubicBezTo>
                      <a:pt x="2350" y="2867"/>
                      <a:pt x="2872" y="1865"/>
                      <a:pt x="3727" y="1094"/>
                    </a:cubicBezTo>
                    <a:cubicBezTo>
                      <a:pt x="4228" y="656"/>
                      <a:pt x="4791" y="301"/>
                      <a:pt x="5417" y="30"/>
                    </a:cubicBezTo>
                    <a:cubicBezTo>
                      <a:pt x="5431" y="15"/>
                      <a:pt x="5425" y="0"/>
                      <a:pt x="54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1" name="Google Shape;2511;p29"/>
              <p:cNvSpPr/>
              <p:nvPr/>
            </p:nvSpPr>
            <p:spPr>
              <a:xfrm>
                <a:off x="1443300" y="3120300"/>
                <a:ext cx="169875" cy="138200"/>
              </a:xfrm>
              <a:custGeom>
                <a:avLst/>
                <a:gdLst/>
                <a:ahLst/>
                <a:cxnLst/>
                <a:rect l="l" t="t" r="r" b="b"/>
                <a:pathLst>
                  <a:path w="6795" h="5528" extrusionOk="0">
                    <a:moveTo>
                      <a:pt x="6670" y="0"/>
                    </a:moveTo>
                    <a:cubicBezTo>
                      <a:pt x="6378" y="63"/>
                      <a:pt x="6086" y="146"/>
                      <a:pt x="5793" y="250"/>
                    </a:cubicBezTo>
                    <a:cubicBezTo>
                      <a:pt x="5543" y="334"/>
                      <a:pt x="5272" y="417"/>
                      <a:pt x="5022" y="522"/>
                    </a:cubicBezTo>
                    <a:cubicBezTo>
                      <a:pt x="4500" y="688"/>
                      <a:pt x="4000" y="960"/>
                      <a:pt x="3562" y="1293"/>
                    </a:cubicBezTo>
                    <a:cubicBezTo>
                      <a:pt x="2581" y="2086"/>
                      <a:pt x="2206" y="3275"/>
                      <a:pt x="1518" y="4255"/>
                    </a:cubicBezTo>
                    <a:cubicBezTo>
                      <a:pt x="1163" y="4818"/>
                      <a:pt x="642" y="5256"/>
                      <a:pt x="37" y="5507"/>
                    </a:cubicBezTo>
                    <a:cubicBezTo>
                      <a:pt x="0" y="5507"/>
                      <a:pt x="76" y="5523"/>
                      <a:pt x="123" y="5527"/>
                    </a:cubicBezTo>
                    <a:lnTo>
                      <a:pt x="123" y="5527"/>
                    </a:lnTo>
                    <a:cubicBezTo>
                      <a:pt x="1268" y="5150"/>
                      <a:pt x="1873" y="4046"/>
                      <a:pt x="2415" y="3066"/>
                    </a:cubicBezTo>
                    <a:cubicBezTo>
                      <a:pt x="2707" y="2482"/>
                      <a:pt x="3082" y="1961"/>
                      <a:pt x="3541" y="1502"/>
                    </a:cubicBezTo>
                    <a:cubicBezTo>
                      <a:pt x="3958" y="1126"/>
                      <a:pt x="4438" y="834"/>
                      <a:pt x="4959" y="647"/>
                    </a:cubicBezTo>
                    <a:cubicBezTo>
                      <a:pt x="5251" y="522"/>
                      <a:pt x="5564" y="417"/>
                      <a:pt x="5898" y="313"/>
                    </a:cubicBezTo>
                    <a:cubicBezTo>
                      <a:pt x="6190" y="250"/>
                      <a:pt x="6503" y="146"/>
                      <a:pt x="6795" y="21"/>
                    </a:cubicBezTo>
                    <a:cubicBezTo>
                      <a:pt x="6753" y="0"/>
                      <a:pt x="6711" y="0"/>
                      <a:pt x="6670" y="0"/>
                    </a:cubicBezTo>
                    <a:close/>
                    <a:moveTo>
                      <a:pt x="123" y="5527"/>
                    </a:moveTo>
                    <a:lnTo>
                      <a:pt x="123" y="5527"/>
                    </a:lnTo>
                    <a:cubicBezTo>
                      <a:pt x="122" y="5527"/>
                      <a:pt x="121" y="5527"/>
                      <a:pt x="120" y="5527"/>
                    </a:cubicBezTo>
                    <a:lnTo>
                      <a:pt x="141" y="5527"/>
                    </a:lnTo>
                    <a:cubicBezTo>
                      <a:pt x="136" y="5527"/>
                      <a:pt x="130" y="5527"/>
                      <a:pt x="123" y="552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2" name="Google Shape;2512;p29"/>
              <p:cNvSpPr/>
              <p:nvPr/>
            </p:nvSpPr>
            <p:spPr>
              <a:xfrm>
                <a:off x="1519300" y="3258475"/>
                <a:ext cx="174175" cy="118250"/>
              </a:xfrm>
              <a:custGeom>
                <a:avLst/>
                <a:gdLst/>
                <a:ahLst/>
                <a:cxnLst/>
                <a:rect l="l" t="t" r="r" b="b"/>
                <a:pathLst>
                  <a:path w="6967" h="4730" extrusionOk="0">
                    <a:moveTo>
                      <a:pt x="125" y="0"/>
                    </a:moveTo>
                    <a:cubicBezTo>
                      <a:pt x="84" y="0"/>
                      <a:pt x="21" y="63"/>
                      <a:pt x="0" y="63"/>
                    </a:cubicBezTo>
                    <a:cubicBezTo>
                      <a:pt x="1168" y="84"/>
                      <a:pt x="2128" y="939"/>
                      <a:pt x="2858" y="1752"/>
                    </a:cubicBezTo>
                    <a:cubicBezTo>
                      <a:pt x="3588" y="2587"/>
                      <a:pt x="4172" y="3588"/>
                      <a:pt x="5110" y="4193"/>
                    </a:cubicBezTo>
                    <a:cubicBezTo>
                      <a:pt x="5531" y="4485"/>
                      <a:pt x="6095" y="4729"/>
                      <a:pt x="6607" y="4729"/>
                    </a:cubicBezTo>
                    <a:cubicBezTo>
                      <a:pt x="6680" y="4729"/>
                      <a:pt x="6751" y="4725"/>
                      <a:pt x="6821" y="4714"/>
                    </a:cubicBezTo>
                    <a:cubicBezTo>
                      <a:pt x="6883" y="4693"/>
                      <a:pt x="6925" y="4672"/>
                      <a:pt x="6967" y="4631"/>
                    </a:cubicBezTo>
                    <a:cubicBezTo>
                      <a:pt x="6862" y="4589"/>
                      <a:pt x="6758" y="4568"/>
                      <a:pt x="6654" y="4568"/>
                    </a:cubicBezTo>
                    <a:cubicBezTo>
                      <a:pt x="6487" y="4547"/>
                      <a:pt x="6341" y="4526"/>
                      <a:pt x="6174" y="4464"/>
                    </a:cubicBezTo>
                    <a:cubicBezTo>
                      <a:pt x="5945" y="4380"/>
                      <a:pt x="5715" y="4276"/>
                      <a:pt x="5507" y="4151"/>
                    </a:cubicBezTo>
                    <a:cubicBezTo>
                      <a:pt x="5048" y="3859"/>
                      <a:pt x="4652" y="3504"/>
                      <a:pt x="4318" y="3087"/>
                    </a:cubicBezTo>
                    <a:cubicBezTo>
                      <a:pt x="3546" y="2211"/>
                      <a:pt x="2899" y="1210"/>
                      <a:pt x="1919" y="543"/>
                    </a:cubicBezTo>
                    <a:cubicBezTo>
                      <a:pt x="1398" y="188"/>
                      <a:pt x="751" y="0"/>
                      <a:pt x="12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3" name="Google Shape;2513;p29"/>
              <p:cNvSpPr/>
              <p:nvPr/>
            </p:nvSpPr>
            <p:spPr>
              <a:xfrm>
                <a:off x="1402025" y="3268300"/>
                <a:ext cx="169450" cy="144025"/>
              </a:xfrm>
              <a:custGeom>
                <a:avLst/>
                <a:gdLst/>
                <a:ahLst/>
                <a:cxnLst/>
                <a:rect l="l" t="t" r="r" b="b"/>
                <a:pathLst>
                  <a:path w="6778" h="5761" extrusionOk="0">
                    <a:moveTo>
                      <a:pt x="128" y="0"/>
                    </a:moveTo>
                    <a:cubicBezTo>
                      <a:pt x="81" y="0"/>
                      <a:pt x="1" y="66"/>
                      <a:pt x="19" y="66"/>
                    </a:cubicBezTo>
                    <a:lnTo>
                      <a:pt x="19" y="87"/>
                    </a:lnTo>
                    <a:cubicBezTo>
                      <a:pt x="2188" y="1130"/>
                      <a:pt x="3044" y="3633"/>
                      <a:pt x="4921" y="5010"/>
                    </a:cubicBezTo>
                    <a:cubicBezTo>
                      <a:pt x="5421" y="5406"/>
                      <a:pt x="6026" y="5656"/>
                      <a:pt x="6673" y="5760"/>
                    </a:cubicBezTo>
                    <a:cubicBezTo>
                      <a:pt x="6714" y="5740"/>
                      <a:pt x="6756" y="5719"/>
                      <a:pt x="6777" y="5677"/>
                    </a:cubicBezTo>
                    <a:cubicBezTo>
                      <a:pt x="6235" y="5552"/>
                      <a:pt x="5713" y="5322"/>
                      <a:pt x="5234" y="5010"/>
                    </a:cubicBezTo>
                    <a:cubicBezTo>
                      <a:pt x="4754" y="4676"/>
                      <a:pt x="4316" y="4279"/>
                      <a:pt x="3940" y="3821"/>
                    </a:cubicBezTo>
                    <a:cubicBezTo>
                      <a:pt x="3148" y="2945"/>
                      <a:pt x="2543" y="1943"/>
                      <a:pt x="1709" y="1109"/>
                    </a:cubicBezTo>
                    <a:cubicBezTo>
                      <a:pt x="1250" y="650"/>
                      <a:pt x="728" y="275"/>
                      <a:pt x="144" y="4"/>
                    </a:cubicBezTo>
                    <a:cubicBezTo>
                      <a:pt x="140" y="1"/>
                      <a:pt x="134" y="0"/>
                      <a:pt x="1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4" name="Google Shape;2514;p29"/>
              <p:cNvSpPr/>
              <p:nvPr/>
            </p:nvSpPr>
            <p:spPr>
              <a:xfrm>
                <a:off x="1285175" y="3296200"/>
                <a:ext cx="141850" cy="139500"/>
              </a:xfrm>
              <a:custGeom>
                <a:avLst/>
                <a:gdLst/>
                <a:ahLst/>
                <a:cxnLst/>
                <a:rect l="l" t="t" r="r" b="b"/>
                <a:pathLst>
                  <a:path w="5674" h="5580" extrusionOk="0">
                    <a:moveTo>
                      <a:pt x="11" y="0"/>
                    </a:moveTo>
                    <a:cubicBezTo>
                      <a:pt x="1" y="0"/>
                      <a:pt x="14" y="10"/>
                      <a:pt x="63" y="35"/>
                    </a:cubicBezTo>
                    <a:lnTo>
                      <a:pt x="63" y="14"/>
                    </a:lnTo>
                    <a:cubicBezTo>
                      <a:pt x="37" y="5"/>
                      <a:pt x="18" y="0"/>
                      <a:pt x="11" y="0"/>
                    </a:cubicBezTo>
                    <a:close/>
                    <a:moveTo>
                      <a:pt x="63" y="14"/>
                    </a:moveTo>
                    <a:cubicBezTo>
                      <a:pt x="82" y="22"/>
                      <a:pt x="101" y="29"/>
                      <a:pt x="120" y="37"/>
                    </a:cubicBezTo>
                    <a:lnTo>
                      <a:pt x="120" y="37"/>
                    </a:lnTo>
                    <a:cubicBezTo>
                      <a:pt x="101" y="29"/>
                      <a:pt x="82" y="21"/>
                      <a:pt x="63" y="14"/>
                    </a:cubicBezTo>
                    <a:close/>
                    <a:moveTo>
                      <a:pt x="120" y="37"/>
                    </a:moveTo>
                    <a:cubicBezTo>
                      <a:pt x="1168" y="473"/>
                      <a:pt x="1740" y="1638"/>
                      <a:pt x="2211" y="2621"/>
                    </a:cubicBezTo>
                    <a:cubicBezTo>
                      <a:pt x="2670" y="3602"/>
                      <a:pt x="3191" y="4686"/>
                      <a:pt x="4213" y="5228"/>
                    </a:cubicBezTo>
                    <a:cubicBezTo>
                      <a:pt x="4553" y="5466"/>
                      <a:pt x="4962" y="5580"/>
                      <a:pt x="5384" y="5580"/>
                    </a:cubicBezTo>
                    <a:cubicBezTo>
                      <a:pt x="5480" y="5580"/>
                      <a:pt x="5577" y="5574"/>
                      <a:pt x="5673" y="5562"/>
                    </a:cubicBezTo>
                    <a:cubicBezTo>
                      <a:pt x="5673" y="5562"/>
                      <a:pt x="5597" y="5516"/>
                      <a:pt x="5562" y="5516"/>
                    </a:cubicBezTo>
                    <a:cubicBezTo>
                      <a:pt x="5556" y="5516"/>
                      <a:pt x="5551" y="5517"/>
                      <a:pt x="5548" y="5520"/>
                    </a:cubicBezTo>
                    <a:cubicBezTo>
                      <a:pt x="5496" y="5524"/>
                      <a:pt x="5444" y="5526"/>
                      <a:pt x="5392" y="5526"/>
                    </a:cubicBezTo>
                    <a:cubicBezTo>
                      <a:pt x="5132" y="5526"/>
                      <a:pt x="4874" y="5482"/>
                      <a:pt x="4631" y="5395"/>
                    </a:cubicBezTo>
                    <a:cubicBezTo>
                      <a:pt x="4339" y="5291"/>
                      <a:pt x="4088" y="5124"/>
                      <a:pt x="3880" y="4936"/>
                    </a:cubicBezTo>
                    <a:cubicBezTo>
                      <a:pt x="3463" y="4561"/>
                      <a:pt x="3129" y="4123"/>
                      <a:pt x="2879" y="3622"/>
                    </a:cubicBezTo>
                    <a:cubicBezTo>
                      <a:pt x="2378" y="2705"/>
                      <a:pt x="2023" y="1662"/>
                      <a:pt x="1293" y="869"/>
                    </a:cubicBezTo>
                    <a:cubicBezTo>
                      <a:pt x="973" y="489"/>
                      <a:pt x="576" y="224"/>
                      <a:pt x="120" y="3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5" name="Google Shape;2515;p29"/>
              <p:cNvSpPr/>
              <p:nvPr/>
            </p:nvSpPr>
            <p:spPr>
              <a:xfrm>
                <a:off x="1173575" y="3328875"/>
                <a:ext cx="109525" cy="85525"/>
              </a:xfrm>
              <a:custGeom>
                <a:avLst/>
                <a:gdLst/>
                <a:ahLst/>
                <a:cxnLst/>
                <a:rect l="l" t="t" r="r" b="b"/>
                <a:pathLst>
                  <a:path w="4381" h="3421" extrusionOk="0">
                    <a:moveTo>
                      <a:pt x="84" y="0"/>
                    </a:moveTo>
                    <a:lnTo>
                      <a:pt x="1" y="104"/>
                    </a:lnTo>
                    <a:cubicBezTo>
                      <a:pt x="710" y="647"/>
                      <a:pt x="1440" y="1189"/>
                      <a:pt x="2149" y="1752"/>
                    </a:cubicBezTo>
                    <a:cubicBezTo>
                      <a:pt x="2504" y="2023"/>
                      <a:pt x="2858" y="2295"/>
                      <a:pt x="3213" y="2566"/>
                    </a:cubicBezTo>
                    <a:lnTo>
                      <a:pt x="3734" y="3004"/>
                    </a:lnTo>
                    <a:cubicBezTo>
                      <a:pt x="3901" y="3150"/>
                      <a:pt x="4089" y="3296"/>
                      <a:pt x="4276" y="3421"/>
                    </a:cubicBezTo>
                    <a:cubicBezTo>
                      <a:pt x="4276" y="3421"/>
                      <a:pt x="4381" y="3317"/>
                      <a:pt x="4381" y="3296"/>
                    </a:cubicBezTo>
                    <a:cubicBezTo>
                      <a:pt x="4235" y="3129"/>
                      <a:pt x="4068" y="2983"/>
                      <a:pt x="3880" y="2837"/>
                    </a:cubicBezTo>
                    <a:cubicBezTo>
                      <a:pt x="3692" y="2691"/>
                      <a:pt x="3526" y="2545"/>
                      <a:pt x="3338" y="2420"/>
                    </a:cubicBezTo>
                    <a:cubicBezTo>
                      <a:pt x="3004" y="2128"/>
                      <a:pt x="2650" y="1856"/>
                      <a:pt x="2295" y="1585"/>
                    </a:cubicBezTo>
                    <a:cubicBezTo>
                      <a:pt x="1586" y="1043"/>
                      <a:pt x="835" y="501"/>
                      <a:pt x="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6" name="Google Shape;2516;p29"/>
              <p:cNvSpPr/>
              <p:nvPr/>
            </p:nvSpPr>
            <p:spPr>
              <a:xfrm>
                <a:off x="911825" y="4045850"/>
                <a:ext cx="330600" cy="78725"/>
              </a:xfrm>
              <a:custGeom>
                <a:avLst/>
                <a:gdLst/>
                <a:ahLst/>
                <a:cxnLst/>
                <a:rect l="l" t="t" r="r" b="b"/>
                <a:pathLst>
                  <a:path w="13224" h="3149" extrusionOk="0">
                    <a:moveTo>
                      <a:pt x="13099" y="0"/>
                    </a:moveTo>
                    <a:lnTo>
                      <a:pt x="125" y="438"/>
                    </a:lnTo>
                    <a:cubicBezTo>
                      <a:pt x="146" y="1127"/>
                      <a:pt x="0" y="1711"/>
                      <a:pt x="146" y="2399"/>
                    </a:cubicBezTo>
                    <a:cubicBezTo>
                      <a:pt x="209" y="2628"/>
                      <a:pt x="2169" y="2879"/>
                      <a:pt x="2440" y="2920"/>
                    </a:cubicBezTo>
                    <a:cubicBezTo>
                      <a:pt x="3275" y="3045"/>
                      <a:pt x="4130" y="3129"/>
                      <a:pt x="4985" y="3129"/>
                    </a:cubicBezTo>
                    <a:cubicBezTo>
                      <a:pt x="5626" y="3139"/>
                      <a:pt x="6266" y="3148"/>
                      <a:pt x="6906" y="3148"/>
                    </a:cubicBezTo>
                    <a:cubicBezTo>
                      <a:pt x="8869" y="3148"/>
                      <a:pt x="10825" y="3063"/>
                      <a:pt x="12744" y="2670"/>
                    </a:cubicBezTo>
                    <a:cubicBezTo>
                      <a:pt x="13224" y="2587"/>
                      <a:pt x="13057" y="2128"/>
                      <a:pt x="13057" y="1752"/>
                    </a:cubicBezTo>
                    <a:cubicBezTo>
                      <a:pt x="13078" y="1168"/>
                      <a:pt x="13099" y="584"/>
                      <a:pt x="1309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7" name="Google Shape;2517;p29"/>
              <p:cNvSpPr/>
              <p:nvPr/>
            </p:nvSpPr>
            <p:spPr>
              <a:xfrm>
                <a:off x="653700" y="3549450"/>
                <a:ext cx="850500" cy="551275"/>
              </a:xfrm>
              <a:custGeom>
                <a:avLst/>
                <a:gdLst/>
                <a:ahLst/>
                <a:cxnLst/>
                <a:rect l="l" t="t" r="r" b="b"/>
                <a:pathLst>
                  <a:path w="34020" h="22051" extrusionOk="0">
                    <a:moveTo>
                      <a:pt x="29583" y="0"/>
                    </a:moveTo>
                    <a:cubicBezTo>
                      <a:pt x="28943" y="0"/>
                      <a:pt x="28276" y="104"/>
                      <a:pt x="27720" y="104"/>
                    </a:cubicBezTo>
                    <a:lnTo>
                      <a:pt x="4589" y="125"/>
                    </a:lnTo>
                    <a:cubicBezTo>
                      <a:pt x="3943" y="125"/>
                      <a:pt x="3254" y="146"/>
                      <a:pt x="2754" y="542"/>
                    </a:cubicBezTo>
                    <a:cubicBezTo>
                      <a:pt x="1356" y="1668"/>
                      <a:pt x="3672" y="2315"/>
                      <a:pt x="3567" y="3379"/>
                    </a:cubicBezTo>
                    <a:cubicBezTo>
                      <a:pt x="3505" y="3921"/>
                      <a:pt x="2274" y="4922"/>
                      <a:pt x="1940" y="5423"/>
                    </a:cubicBezTo>
                    <a:cubicBezTo>
                      <a:pt x="918" y="6945"/>
                      <a:pt x="313" y="8697"/>
                      <a:pt x="167" y="10533"/>
                    </a:cubicBezTo>
                    <a:cubicBezTo>
                      <a:pt x="147" y="10637"/>
                      <a:pt x="147" y="10742"/>
                      <a:pt x="147" y="10846"/>
                    </a:cubicBezTo>
                    <a:cubicBezTo>
                      <a:pt x="1" y="15163"/>
                      <a:pt x="3004" y="18438"/>
                      <a:pt x="6821" y="20127"/>
                    </a:cubicBezTo>
                    <a:cubicBezTo>
                      <a:pt x="9866" y="21483"/>
                      <a:pt x="13349" y="22005"/>
                      <a:pt x="16666" y="22046"/>
                    </a:cubicBezTo>
                    <a:cubicBezTo>
                      <a:pt x="16841" y="22049"/>
                      <a:pt x="17018" y="22050"/>
                      <a:pt x="17199" y="22050"/>
                    </a:cubicBezTo>
                    <a:cubicBezTo>
                      <a:pt x="19840" y="22050"/>
                      <a:pt x="23061" y="21753"/>
                      <a:pt x="25989" y="20816"/>
                    </a:cubicBezTo>
                    <a:cubicBezTo>
                      <a:pt x="29639" y="19669"/>
                      <a:pt x="32810" y="17478"/>
                      <a:pt x="33748" y="13662"/>
                    </a:cubicBezTo>
                    <a:cubicBezTo>
                      <a:pt x="33936" y="12890"/>
                      <a:pt x="34019" y="12076"/>
                      <a:pt x="34019" y="11284"/>
                    </a:cubicBezTo>
                    <a:cubicBezTo>
                      <a:pt x="34019" y="9386"/>
                      <a:pt x="33498" y="7529"/>
                      <a:pt x="32518" y="5903"/>
                    </a:cubicBezTo>
                    <a:cubicBezTo>
                      <a:pt x="32121" y="5256"/>
                      <a:pt x="30390" y="3525"/>
                      <a:pt x="30640" y="2753"/>
                    </a:cubicBezTo>
                    <a:cubicBezTo>
                      <a:pt x="30912" y="1981"/>
                      <a:pt x="31934" y="2127"/>
                      <a:pt x="31746" y="1126"/>
                    </a:cubicBezTo>
                    <a:cubicBezTo>
                      <a:pt x="31662" y="542"/>
                      <a:pt x="31183" y="375"/>
                      <a:pt x="30703" y="167"/>
                    </a:cubicBezTo>
                    <a:cubicBezTo>
                      <a:pt x="30361" y="40"/>
                      <a:pt x="29977" y="0"/>
                      <a:pt x="295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8" name="Google Shape;2518;p29"/>
              <p:cNvSpPr/>
              <p:nvPr/>
            </p:nvSpPr>
            <p:spPr>
              <a:xfrm>
                <a:off x="656825" y="3549450"/>
                <a:ext cx="847375" cy="388125"/>
              </a:xfrm>
              <a:custGeom>
                <a:avLst/>
                <a:gdLst/>
                <a:ahLst/>
                <a:cxnLst/>
                <a:rect l="l" t="t" r="r" b="b"/>
                <a:pathLst>
                  <a:path w="33895" h="15525" extrusionOk="0">
                    <a:moveTo>
                      <a:pt x="29453" y="0"/>
                    </a:moveTo>
                    <a:cubicBezTo>
                      <a:pt x="28808" y="0"/>
                      <a:pt x="28138" y="104"/>
                      <a:pt x="27595" y="104"/>
                    </a:cubicBezTo>
                    <a:lnTo>
                      <a:pt x="4443" y="125"/>
                    </a:lnTo>
                    <a:cubicBezTo>
                      <a:pt x="3818" y="125"/>
                      <a:pt x="3129" y="146"/>
                      <a:pt x="2629" y="542"/>
                    </a:cubicBezTo>
                    <a:cubicBezTo>
                      <a:pt x="1210" y="1668"/>
                      <a:pt x="3547" y="2315"/>
                      <a:pt x="3421" y="3379"/>
                    </a:cubicBezTo>
                    <a:cubicBezTo>
                      <a:pt x="3380" y="3921"/>
                      <a:pt x="2149" y="4922"/>
                      <a:pt x="1815" y="5423"/>
                    </a:cubicBezTo>
                    <a:cubicBezTo>
                      <a:pt x="772" y="6945"/>
                      <a:pt x="168" y="8697"/>
                      <a:pt x="22" y="10533"/>
                    </a:cubicBezTo>
                    <a:cubicBezTo>
                      <a:pt x="1" y="10637"/>
                      <a:pt x="1" y="10742"/>
                      <a:pt x="1" y="10846"/>
                    </a:cubicBezTo>
                    <a:cubicBezTo>
                      <a:pt x="1148" y="11722"/>
                      <a:pt x="2378" y="12473"/>
                      <a:pt x="3693" y="13036"/>
                    </a:cubicBezTo>
                    <a:cubicBezTo>
                      <a:pt x="7655" y="14788"/>
                      <a:pt x="12119" y="15455"/>
                      <a:pt x="16416" y="15518"/>
                    </a:cubicBezTo>
                    <a:cubicBezTo>
                      <a:pt x="16667" y="15522"/>
                      <a:pt x="16924" y="15525"/>
                      <a:pt x="17185" y="15525"/>
                    </a:cubicBezTo>
                    <a:cubicBezTo>
                      <a:pt x="20561" y="15525"/>
                      <a:pt x="24693" y="15133"/>
                      <a:pt x="28430" y="13933"/>
                    </a:cubicBezTo>
                    <a:cubicBezTo>
                      <a:pt x="30369" y="13349"/>
                      <a:pt x="32226" y="12452"/>
                      <a:pt x="33894" y="11284"/>
                    </a:cubicBezTo>
                    <a:cubicBezTo>
                      <a:pt x="33894" y="9386"/>
                      <a:pt x="33373" y="7529"/>
                      <a:pt x="32393" y="5903"/>
                    </a:cubicBezTo>
                    <a:cubicBezTo>
                      <a:pt x="31996" y="5256"/>
                      <a:pt x="30244" y="3525"/>
                      <a:pt x="30515" y="2753"/>
                    </a:cubicBezTo>
                    <a:cubicBezTo>
                      <a:pt x="30766" y="1981"/>
                      <a:pt x="31788" y="2127"/>
                      <a:pt x="31621" y="1126"/>
                    </a:cubicBezTo>
                    <a:cubicBezTo>
                      <a:pt x="31517" y="542"/>
                      <a:pt x="31058" y="375"/>
                      <a:pt x="30578" y="167"/>
                    </a:cubicBezTo>
                    <a:cubicBezTo>
                      <a:pt x="30236" y="40"/>
                      <a:pt x="29849" y="0"/>
                      <a:pt x="2945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9" name="Google Shape;2519;p29"/>
              <p:cNvSpPr/>
              <p:nvPr/>
            </p:nvSpPr>
            <p:spPr>
              <a:xfrm>
                <a:off x="690725" y="3549575"/>
                <a:ext cx="822325" cy="551150"/>
              </a:xfrm>
              <a:custGeom>
                <a:avLst/>
                <a:gdLst/>
                <a:ahLst/>
                <a:cxnLst/>
                <a:rect l="l" t="t" r="r" b="b"/>
                <a:pathLst>
                  <a:path w="32893" h="22046" extrusionOk="0">
                    <a:moveTo>
                      <a:pt x="28087" y="0"/>
                    </a:moveTo>
                    <a:cubicBezTo>
                      <a:pt x="27459" y="0"/>
                      <a:pt x="26803" y="99"/>
                      <a:pt x="26260" y="99"/>
                    </a:cubicBezTo>
                    <a:lnTo>
                      <a:pt x="24049" y="99"/>
                    </a:lnTo>
                    <a:cubicBezTo>
                      <a:pt x="24383" y="516"/>
                      <a:pt x="24717" y="913"/>
                      <a:pt x="24863" y="1142"/>
                    </a:cubicBezTo>
                    <a:cubicBezTo>
                      <a:pt x="26260" y="3457"/>
                      <a:pt x="26698" y="6252"/>
                      <a:pt x="26073" y="8901"/>
                    </a:cubicBezTo>
                    <a:cubicBezTo>
                      <a:pt x="25155" y="12718"/>
                      <a:pt x="21964" y="14887"/>
                      <a:pt x="18313" y="16055"/>
                    </a:cubicBezTo>
                    <a:cubicBezTo>
                      <a:pt x="15385" y="16992"/>
                      <a:pt x="12164" y="17290"/>
                      <a:pt x="9523" y="17290"/>
                    </a:cubicBezTo>
                    <a:cubicBezTo>
                      <a:pt x="9343" y="17290"/>
                      <a:pt x="9165" y="17288"/>
                      <a:pt x="8990" y="17286"/>
                    </a:cubicBezTo>
                    <a:cubicBezTo>
                      <a:pt x="5966" y="17223"/>
                      <a:pt x="2837" y="16785"/>
                      <a:pt x="0" y="15701"/>
                    </a:cubicBezTo>
                    <a:lnTo>
                      <a:pt x="0" y="15701"/>
                    </a:lnTo>
                    <a:cubicBezTo>
                      <a:pt x="1210" y="17640"/>
                      <a:pt x="3129" y="19142"/>
                      <a:pt x="5340" y="20102"/>
                    </a:cubicBezTo>
                    <a:cubicBezTo>
                      <a:pt x="8406" y="21457"/>
                      <a:pt x="11868" y="21979"/>
                      <a:pt x="15185" y="22041"/>
                    </a:cubicBezTo>
                    <a:cubicBezTo>
                      <a:pt x="15350" y="22044"/>
                      <a:pt x="15518" y="22045"/>
                      <a:pt x="15689" y="22045"/>
                    </a:cubicBezTo>
                    <a:cubicBezTo>
                      <a:pt x="18338" y="22045"/>
                      <a:pt x="21589" y="21732"/>
                      <a:pt x="24508" y="20811"/>
                    </a:cubicBezTo>
                    <a:cubicBezTo>
                      <a:pt x="28158" y="19643"/>
                      <a:pt x="31350" y="17473"/>
                      <a:pt x="32267" y="13657"/>
                    </a:cubicBezTo>
                    <a:cubicBezTo>
                      <a:pt x="32893" y="11008"/>
                      <a:pt x="32455" y="8234"/>
                      <a:pt x="31058" y="5898"/>
                    </a:cubicBezTo>
                    <a:cubicBezTo>
                      <a:pt x="30661" y="5251"/>
                      <a:pt x="28930" y="3541"/>
                      <a:pt x="29180" y="2769"/>
                    </a:cubicBezTo>
                    <a:cubicBezTo>
                      <a:pt x="29410" y="1976"/>
                      <a:pt x="30453" y="2122"/>
                      <a:pt x="30286" y="1121"/>
                    </a:cubicBezTo>
                    <a:cubicBezTo>
                      <a:pt x="30181" y="537"/>
                      <a:pt x="29702" y="370"/>
                      <a:pt x="29243" y="183"/>
                    </a:cubicBezTo>
                    <a:cubicBezTo>
                      <a:pt x="28897" y="42"/>
                      <a:pt x="28498" y="0"/>
                      <a:pt x="2808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0" name="Google Shape;2520;p29"/>
              <p:cNvSpPr/>
              <p:nvPr/>
            </p:nvSpPr>
            <p:spPr>
              <a:xfrm>
                <a:off x="717100" y="3546300"/>
                <a:ext cx="540975" cy="31850"/>
              </a:xfrm>
              <a:custGeom>
                <a:avLst/>
                <a:gdLst/>
                <a:ahLst/>
                <a:cxnLst/>
                <a:rect l="l" t="t" r="r" b="b"/>
                <a:pathLst>
                  <a:path w="21639" h="1274" extrusionOk="0">
                    <a:moveTo>
                      <a:pt x="8477" y="1"/>
                    </a:moveTo>
                    <a:cubicBezTo>
                      <a:pt x="6830" y="1"/>
                      <a:pt x="5182" y="22"/>
                      <a:pt x="3555" y="42"/>
                    </a:cubicBezTo>
                    <a:cubicBezTo>
                      <a:pt x="3313" y="42"/>
                      <a:pt x="3059" y="37"/>
                      <a:pt x="2800" y="37"/>
                    </a:cubicBezTo>
                    <a:cubicBezTo>
                      <a:pt x="1828" y="37"/>
                      <a:pt x="789" y="115"/>
                      <a:pt x="113" y="856"/>
                    </a:cubicBezTo>
                    <a:cubicBezTo>
                      <a:pt x="0" y="969"/>
                      <a:pt x="100" y="1132"/>
                      <a:pt x="228" y="1132"/>
                    </a:cubicBezTo>
                    <a:cubicBezTo>
                      <a:pt x="266" y="1132"/>
                      <a:pt x="305" y="1118"/>
                      <a:pt x="343" y="1085"/>
                    </a:cubicBezTo>
                    <a:cubicBezTo>
                      <a:pt x="781" y="710"/>
                      <a:pt x="1386" y="647"/>
                      <a:pt x="1949" y="626"/>
                    </a:cubicBezTo>
                    <a:cubicBezTo>
                      <a:pt x="2056" y="623"/>
                      <a:pt x="2163" y="621"/>
                      <a:pt x="2270" y="621"/>
                    </a:cubicBezTo>
                    <a:cubicBezTo>
                      <a:pt x="2747" y="621"/>
                      <a:pt x="3224" y="655"/>
                      <a:pt x="3701" y="689"/>
                    </a:cubicBezTo>
                    <a:cubicBezTo>
                      <a:pt x="5161" y="731"/>
                      <a:pt x="6621" y="793"/>
                      <a:pt x="8102" y="856"/>
                    </a:cubicBezTo>
                    <a:cubicBezTo>
                      <a:pt x="11168" y="981"/>
                      <a:pt x="14213" y="1085"/>
                      <a:pt x="17279" y="1210"/>
                    </a:cubicBezTo>
                    <a:cubicBezTo>
                      <a:pt x="18030" y="1231"/>
                      <a:pt x="18802" y="1252"/>
                      <a:pt x="19553" y="1273"/>
                    </a:cubicBezTo>
                    <a:lnTo>
                      <a:pt x="20617" y="1273"/>
                    </a:lnTo>
                    <a:cubicBezTo>
                      <a:pt x="21013" y="1273"/>
                      <a:pt x="21472" y="1273"/>
                      <a:pt x="21597" y="793"/>
                    </a:cubicBezTo>
                    <a:cubicBezTo>
                      <a:pt x="21639" y="480"/>
                      <a:pt x="21451" y="168"/>
                      <a:pt x="21117" y="84"/>
                    </a:cubicBezTo>
                    <a:cubicBezTo>
                      <a:pt x="20973" y="42"/>
                      <a:pt x="20809" y="30"/>
                      <a:pt x="20639" y="30"/>
                    </a:cubicBezTo>
                    <a:cubicBezTo>
                      <a:pt x="20441" y="30"/>
                      <a:pt x="20235" y="46"/>
                      <a:pt x="20047" y="46"/>
                    </a:cubicBezTo>
                    <a:cubicBezTo>
                      <a:pt x="19999" y="46"/>
                      <a:pt x="19953" y="45"/>
                      <a:pt x="19907" y="42"/>
                    </a:cubicBezTo>
                    <a:cubicBezTo>
                      <a:pt x="19157" y="42"/>
                      <a:pt x="18385" y="22"/>
                      <a:pt x="17634" y="22"/>
                    </a:cubicBezTo>
                    <a:lnTo>
                      <a:pt x="8477" y="1"/>
                    </a:lnTo>
                    <a:close/>
                  </a:path>
                </a:pathLst>
              </a:custGeom>
              <a:solidFill>
                <a:srgbClr val="EFC0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1" name="Google Shape;2521;p29"/>
              <p:cNvSpPr/>
              <p:nvPr/>
            </p:nvSpPr>
            <p:spPr>
              <a:xfrm>
                <a:off x="1265875" y="3547875"/>
                <a:ext cx="59475" cy="26625"/>
              </a:xfrm>
              <a:custGeom>
                <a:avLst/>
                <a:gdLst/>
                <a:ahLst/>
                <a:cxnLst/>
                <a:rect l="l" t="t" r="r" b="b"/>
                <a:pathLst>
                  <a:path w="2379" h="1065" extrusionOk="0">
                    <a:moveTo>
                      <a:pt x="1857" y="0"/>
                    </a:moveTo>
                    <a:cubicBezTo>
                      <a:pt x="1732" y="0"/>
                      <a:pt x="1606" y="0"/>
                      <a:pt x="1481" y="21"/>
                    </a:cubicBezTo>
                    <a:lnTo>
                      <a:pt x="1148" y="63"/>
                    </a:lnTo>
                    <a:cubicBezTo>
                      <a:pt x="981" y="63"/>
                      <a:pt x="835" y="84"/>
                      <a:pt x="689" y="105"/>
                    </a:cubicBezTo>
                    <a:cubicBezTo>
                      <a:pt x="543" y="146"/>
                      <a:pt x="418" y="209"/>
                      <a:pt x="292" y="271"/>
                    </a:cubicBezTo>
                    <a:cubicBezTo>
                      <a:pt x="0" y="459"/>
                      <a:pt x="63" y="876"/>
                      <a:pt x="397" y="981"/>
                    </a:cubicBezTo>
                    <a:cubicBezTo>
                      <a:pt x="522" y="1022"/>
                      <a:pt x="668" y="1064"/>
                      <a:pt x="814" y="1064"/>
                    </a:cubicBezTo>
                    <a:cubicBezTo>
                      <a:pt x="939" y="1064"/>
                      <a:pt x="1043" y="1064"/>
                      <a:pt x="1168" y="1043"/>
                    </a:cubicBezTo>
                    <a:lnTo>
                      <a:pt x="1523" y="1022"/>
                    </a:lnTo>
                    <a:cubicBezTo>
                      <a:pt x="1669" y="1022"/>
                      <a:pt x="1836" y="1001"/>
                      <a:pt x="1982" y="960"/>
                    </a:cubicBezTo>
                    <a:cubicBezTo>
                      <a:pt x="2211" y="897"/>
                      <a:pt x="2378" y="668"/>
                      <a:pt x="2337" y="417"/>
                    </a:cubicBezTo>
                    <a:cubicBezTo>
                      <a:pt x="2295" y="188"/>
                      <a:pt x="2086" y="0"/>
                      <a:pt x="1857" y="0"/>
                    </a:cubicBezTo>
                    <a:close/>
                  </a:path>
                </a:pathLst>
              </a:custGeom>
              <a:solidFill>
                <a:srgbClr val="EFC0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2" name="Google Shape;2522;p29"/>
              <p:cNvSpPr/>
              <p:nvPr/>
            </p:nvSpPr>
            <p:spPr>
              <a:xfrm>
                <a:off x="700804" y="3724050"/>
                <a:ext cx="74225" cy="236075"/>
              </a:xfrm>
              <a:custGeom>
                <a:avLst/>
                <a:gdLst/>
                <a:ahLst/>
                <a:cxnLst/>
                <a:rect l="l" t="t" r="r" b="b"/>
                <a:pathLst>
                  <a:path w="2969" h="9443" extrusionOk="0">
                    <a:moveTo>
                      <a:pt x="2240" y="1"/>
                    </a:moveTo>
                    <a:cubicBezTo>
                      <a:pt x="2159" y="1"/>
                      <a:pt x="2078" y="21"/>
                      <a:pt x="2003" y="66"/>
                    </a:cubicBezTo>
                    <a:cubicBezTo>
                      <a:pt x="1293" y="483"/>
                      <a:pt x="772" y="1317"/>
                      <a:pt x="480" y="2068"/>
                    </a:cubicBezTo>
                    <a:cubicBezTo>
                      <a:pt x="188" y="2819"/>
                      <a:pt x="21" y="3632"/>
                      <a:pt x="21" y="4467"/>
                    </a:cubicBezTo>
                    <a:cubicBezTo>
                      <a:pt x="0" y="5301"/>
                      <a:pt x="125" y="6135"/>
                      <a:pt x="355" y="6949"/>
                    </a:cubicBezTo>
                    <a:cubicBezTo>
                      <a:pt x="584" y="7762"/>
                      <a:pt x="960" y="8555"/>
                      <a:pt x="1502" y="9222"/>
                    </a:cubicBezTo>
                    <a:cubicBezTo>
                      <a:pt x="1638" y="9369"/>
                      <a:pt x="1822" y="9442"/>
                      <a:pt x="2009" y="9442"/>
                    </a:cubicBezTo>
                    <a:cubicBezTo>
                      <a:pt x="2168" y="9442"/>
                      <a:pt x="2328" y="9390"/>
                      <a:pt x="2462" y="9285"/>
                    </a:cubicBezTo>
                    <a:cubicBezTo>
                      <a:pt x="2754" y="9055"/>
                      <a:pt x="2837" y="8638"/>
                      <a:pt x="2670" y="8325"/>
                    </a:cubicBezTo>
                    <a:cubicBezTo>
                      <a:pt x="2503" y="8012"/>
                      <a:pt x="2316" y="7741"/>
                      <a:pt x="2169" y="7428"/>
                    </a:cubicBezTo>
                    <a:cubicBezTo>
                      <a:pt x="2044" y="7136"/>
                      <a:pt x="1919" y="6844"/>
                      <a:pt x="1836" y="6532"/>
                    </a:cubicBezTo>
                    <a:cubicBezTo>
                      <a:pt x="1627" y="5885"/>
                      <a:pt x="1502" y="5197"/>
                      <a:pt x="1460" y="4508"/>
                    </a:cubicBezTo>
                    <a:cubicBezTo>
                      <a:pt x="1419" y="3862"/>
                      <a:pt x="1502" y="3194"/>
                      <a:pt x="1690" y="2548"/>
                    </a:cubicBezTo>
                    <a:cubicBezTo>
                      <a:pt x="1773" y="2235"/>
                      <a:pt x="1919" y="1943"/>
                      <a:pt x="2065" y="1651"/>
                    </a:cubicBezTo>
                    <a:cubicBezTo>
                      <a:pt x="2253" y="1338"/>
                      <a:pt x="2503" y="1088"/>
                      <a:pt x="2712" y="775"/>
                    </a:cubicBezTo>
                    <a:cubicBezTo>
                      <a:pt x="2968" y="416"/>
                      <a:pt x="2608" y="1"/>
                      <a:pt x="22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3" name="Google Shape;2523;p29"/>
              <p:cNvSpPr/>
              <p:nvPr/>
            </p:nvSpPr>
            <p:spPr>
              <a:xfrm>
                <a:off x="714200" y="3528050"/>
                <a:ext cx="733675" cy="83450"/>
              </a:xfrm>
              <a:custGeom>
                <a:avLst/>
                <a:gdLst/>
                <a:ahLst/>
                <a:cxnLst/>
                <a:rect l="l" t="t" r="r" b="b"/>
                <a:pathLst>
                  <a:path w="29347" h="3338" extrusionOk="0">
                    <a:moveTo>
                      <a:pt x="12327" y="1"/>
                    </a:moveTo>
                    <a:lnTo>
                      <a:pt x="10950" y="42"/>
                    </a:lnTo>
                    <a:cubicBezTo>
                      <a:pt x="4651" y="230"/>
                      <a:pt x="0" y="856"/>
                      <a:pt x="0" y="1669"/>
                    </a:cubicBezTo>
                    <a:cubicBezTo>
                      <a:pt x="0" y="2483"/>
                      <a:pt x="5048" y="3150"/>
                      <a:pt x="11743" y="3317"/>
                    </a:cubicBezTo>
                    <a:lnTo>
                      <a:pt x="12828" y="3338"/>
                    </a:lnTo>
                    <a:lnTo>
                      <a:pt x="15852" y="3338"/>
                    </a:lnTo>
                    <a:cubicBezTo>
                      <a:pt x="16186" y="3338"/>
                      <a:pt x="16519" y="3317"/>
                      <a:pt x="16853" y="3317"/>
                    </a:cubicBezTo>
                    <a:lnTo>
                      <a:pt x="17437" y="3317"/>
                    </a:lnTo>
                    <a:cubicBezTo>
                      <a:pt x="24216" y="3171"/>
                      <a:pt x="29347" y="2483"/>
                      <a:pt x="29347" y="1669"/>
                    </a:cubicBezTo>
                    <a:cubicBezTo>
                      <a:pt x="29347" y="856"/>
                      <a:pt x="24299" y="188"/>
                      <a:pt x="17625" y="22"/>
                    </a:cubicBezTo>
                    <a:cubicBezTo>
                      <a:pt x="17395" y="22"/>
                      <a:pt x="17187" y="1"/>
                      <a:pt x="1697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4" name="Google Shape;2524;p29"/>
              <p:cNvSpPr/>
              <p:nvPr/>
            </p:nvSpPr>
            <p:spPr>
              <a:xfrm>
                <a:off x="749350" y="3631275"/>
                <a:ext cx="657175" cy="43125"/>
              </a:xfrm>
              <a:custGeom>
                <a:avLst/>
                <a:gdLst/>
                <a:ahLst/>
                <a:cxnLst/>
                <a:rect l="l" t="t" r="r" b="b"/>
                <a:pathLst>
                  <a:path w="26287" h="1725" extrusionOk="0">
                    <a:moveTo>
                      <a:pt x="26083" y="1"/>
                    </a:moveTo>
                    <a:cubicBezTo>
                      <a:pt x="26077" y="1"/>
                      <a:pt x="26070" y="1"/>
                      <a:pt x="26064" y="2"/>
                    </a:cubicBezTo>
                    <a:cubicBezTo>
                      <a:pt x="25229" y="43"/>
                      <a:pt x="24416" y="210"/>
                      <a:pt x="23582" y="356"/>
                    </a:cubicBezTo>
                    <a:cubicBezTo>
                      <a:pt x="22768" y="481"/>
                      <a:pt x="21934" y="586"/>
                      <a:pt x="21099" y="690"/>
                    </a:cubicBezTo>
                    <a:cubicBezTo>
                      <a:pt x="19410" y="898"/>
                      <a:pt x="17741" y="1044"/>
                      <a:pt x="16052" y="1149"/>
                    </a:cubicBezTo>
                    <a:cubicBezTo>
                      <a:pt x="14417" y="1240"/>
                      <a:pt x="12777" y="1287"/>
                      <a:pt x="11137" y="1287"/>
                    </a:cubicBezTo>
                    <a:cubicBezTo>
                      <a:pt x="9409" y="1287"/>
                      <a:pt x="7680" y="1235"/>
                      <a:pt x="5957" y="1128"/>
                    </a:cubicBezTo>
                    <a:cubicBezTo>
                      <a:pt x="4080" y="1003"/>
                      <a:pt x="2182" y="815"/>
                      <a:pt x="388" y="168"/>
                    </a:cubicBezTo>
                    <a:cubicBezTo>
                      <a:pt x="358" y="158"/>
                      <a:pt x="331" y="153"/>
                      <a:pt x="305" y="153"/>
                    </a:cubicBezTo>
                    <a:cubicBezTo>
                      <a:pt x="75" y="153"/>
                      <a:pt x="0" y="533"/>
                      <a:pt x="263" y="627"/>
                    </a:cubicBezTo>
                    <a:lnTo>
                      <a:pt x="242" y="627"/>
                    </a:lnTo>
                    <a:cubicBezTo>
                      <a:pt x="1848" y="1149"/>
                      <a:pt x="3537" y="1441"/>
                      <a:pt x="5227" y="1524"/>
                    </a:cubicBezTo>
                    <a:cubicBezTo>
                      <a:pt x="6895" y="1628"/>
                      <a:pt x="8564" y="1691"/>
                      <a:pt x="10233" y="1712"/>
                    </a:cubicBezTo>
                    <a:cubicBezTo>
                      <a:pt x="10705" y="1720"/>
                      <a:pt x="11177" y="1725"/>
                      <a:pt x="11650" y="1725"/>
                    </a:cubicBezTo>
                    <a:cubicBezTo>
                      <a:pt x="14598" y="1725"/>
                      <a:pt x="17546" y="1559"/>
                      <a:pt x="20495" y="1253"/>
                    </a:cubicBezTo>
                    <a:cubicBezTo>
                      <a:pt x="21412" y="1149"/>
                      <a:pt x="22309" y="1044"/>
                      <a:pt x="23227" y="919"/>
                    </a:cubicBezTo>
                    <a:cubicBezTo>
                      <a:pt x="24207" y="815"/>
                      <a:pt x="25167" y="627"/>
                      <a:pt x="26105" y="356"/>
                    </a:cubicBezTo>
                    <a:cubicBezTo>
                      <a:pt x="26287" y="296"/>
                      <a:pt x="26273" y="1"/>
                      <a:pt x="260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5" name="Google Shape;2525;p29"/>
              <p:cNvSpPr/>
              <p:nvPr/>
            </p:nvSpPr>
            <p:spPr>
              <a:xfrm>
                <a:off x="1096400" y="2074550"/>
                <a:ext cx="486525" cy="542050"/>
              </a:xfrm>
              <a:custGeom>
                <a:avLst/>
                <a:gdLst/>
                <a:ahLst/>
                <a:cxnLst/>
                <a:rect l="l" t="t" r="r" b="b"/>
                <a:pathLst>
                  <a:path w="19461" h="21682" extrusionOk="0">
                    <a:moveTo>
                      <a:pt x="15156" y="0"/>
                    </a:moveTo>
                    <a:cubicBezTo>
                      <a:pt x="14416" y="0"/>
                      <a:pt x="13668" y="124"/>
                      <a:pt x="12953" y="303"/>
                    </a:cubicBezTo>
                    <a:cubicBezTo>
                      <a:pt x="8511" y="1429"/>
                      <a:pt x="4902" y="4892"/>
                      <a:pt x="2817" y="8980"/>
                    </a:cubicBezTo>
                    <a:cubicBezTo>
                      <a:pt x="1732" y="11128"/>
                      <a:pt x="939" y="13422"/>
                      <a:pt x="480" y="15800"/>
                    </a:cubicBezTo>
                    <a:cubicBezTo>
                      <a:pt x="335" y="16487"/>
                      <a:pt x="355" y="21452"/>
                      <a:pt x="3" y="21680"/>
                    </a:cubicBezTo>
                    <a:lnTo>
                      <a:pt x="3" y="21680"/>
                    </a:lnTo>
                    <a:cubicBezTo>
                      <a:pt x="1921" y="20493"/>
                      <a:pt x="3985" y="20305"/>
                      <a:pt x="6029" y="19492"/>
                    </a:cubicBezTo>
                    <a:cubicBezTo>
                      <a:pt x="8573" y="18532"/>
                      <a:pt x="10930" y="17177"/>
                      <a:pt x="13037" y="15466"/>
                    </a:cubicBezTo>
                    <a:cubicBezTo>
                      <a:pt x="16353" y="12692"/>
                      <a:pt x="18835" y="8750"/>
                      <a:pt x="19377" y="4454"/>
                    </a:cubicBezTo>
                    <a:cubicBezTo>
                      <a:pt x="19461" y="3932"/>
                      <a:pt x="19461" y="3432"/>
                      <a:pt x="19377" y="2910"/>
                    </a:cubicBezTo>
                    <a:cubicBezTo>
                      <a:pt x="19127" y="1638"/>
                      <a:pt x="18043" y="637"/>
                      <a:pt x="16791" y="240"/>
                    </a:cubicBezTo>
                    <a:cubicBezTo>
                      <a:pt x="16263" y="70"/>
                      <a:pt x="15712" y="0"/>
                      <a:pt x="15156" y="0"/>
                    </a:cubicBezTo>
                    <a:close/>
                    <a:moveTo>
                      <a:pt x="3" y="21680"/>
                    </a:moveTo>
                    <a:lnTo>
                      <a:pt x="3" y="21680"/>
                    </a:lnTo>
                    <a:cubicBezTo>
                      <a:pt x="2" y="21681"/>
                      <a:pt x="1" y="21681"/>
                      <a:pt x="1" y="21682"/>
                    </a:cubicBezTo>
                    <a:cubicBezTo>
                      <a:pt x="1" y="21681"/>
                      <a:pt x="2" y="21681"/>
                      <a:pt x="3" y="2168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6" name="Google Shape;2526;p29"/>
              <p:cNvSpPr/>
              <p:nvPr/>
            </p:nvSpPr>
            <p:spPr>
              <a:xfrm>
                <a:off x="229775" y="2449725"/>
                <a:ext cx="699800" cy="368125"/>
              </a:xfrm>
              <a:custGeom>
                <a:avLst/>
                <a:gdLst/>
                <a:ahLst/>
                <a:cxnLst/>
                <a:rect l="l" t="t" r="r" b="b"/>
                <a:pathLst>
                  <a:path w="27992" h="14725" extrusionOk="0">
                    <a:moveTo>
                      <a:pt x="7679" y="1"/>
                    </a:moveTo>
                    <a:cubicBezTo>
                      <a:pt x="7050" y="1"/>
                      <a:pt x="6422" y="54"/>
                      <a:pt x="5799" y="167"/>
                    </a:cubicBezTo>
                    <a:cubicBezTo>
                      <a:pt x="3525" y="564"/>
                      <a:pt x="1252" y="1982"/>
                      <a:pt x="605" y="4193"/>
                    </a:cubicBezTo>
                    <a:cubicBezTo>
                      <a:pt x="0" y="6258"/>
                      <a:pt x="960" y="8531"/>
                      <a:pt x="2503" y="10012"/>
                    </a:cubicBezTo>
                    <a:cubicBezTo>
                      <a:pt x="4047" y="11493"/>
                      <a:pt x="6091" y="12327"/>
                      <a:pt x="8135" y="13016"/>
                    </a:cubicBezTo>
                    <a:cubicBezTo>
                      <a:pt x="11222" y="14058"/>
                      <a:pt x="14642" y="14392"/>
                      <a:pt x="17875" y="14601"/>
                    </a:cubicBezTo>
                    <a:cubicBezTo>
                      <a:pt x="19097" y="14688"/>
                      <a:pt x="20308" y="14725"/>
                      <a:pt x="21517" y="14725"/>
                    </a:cubicBezTo>
                    <a:cubicBezTo>
                      <a:pt x="22041" y="14725"/>
                      <a:pt x="22566" y="14718"/>
                      <a:pt x="23090" y="14705"/>
                    </a:cubicBezTo>
                    <a:cubicBezTo>
                      <a:pt x="23522" y="14688"/>
                      <a:pt x="26492" y="14269"/>
                      <a:pt x="27590" y="14269"/>
                    </a:cubicBezTo>
                    <a:cubicBezTo>
                      <a:pt x="27816" y="14269"/>
                      <a:pt x="27963" y="14287"/>
                      <a:pt x="27991" y="14330"/>
                    </a:cubicBezTo>
                    <a:cubicBezTo>
                      <a:pt x="26302" y="11764"/>
                      <a:pt x="24091" y="9845"/>
                      <a:pt x="21880" y="7718"/>
                    </a:cubicBezTo>
                    <a:cubicBezTo>
                      <a:pt x="19648" y="5549"/>
                      <a:pt x="17291" y="3442"/>
                      <a:pt x="14538" y="1919"/>
                    </a:cubicBezTo>
                    <a:cubicBezTo>
                      <a:pt x="12442" y="764"/>
                      <a:pt x="10060" y="1"/>
                      <a:pt x="76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7" name="Google Shape;2527;p29"/>
              <p:cNvSpPr/>
              <p:nvPr/>
            </p:nvSpPr>
            <p:spPr>
              <a:xfrm>
                <a:off x="1159500" y="2583400"/>
                <a:ext cx="645050" cy="442075"/>
              </a:xfrm>
              <a:custGeom>
                <a:avLst/>
                <a:gdLst/>
                <a:ahLst/>
                <a:cxnLst/>
                <a:rect l="l" t="t" r="r" b="b"/>
                <a:pathLst>
                  <a:path w="25802" h="17683" extrusionOk="0">
                    <a:moveTo>
                      <a:pt x="18524" y="0"/>
                    </a:moveTo>
                    <a:cubicBezTo>
                      <a:pt x="14916" y="0"/>
                      <a:pt x="11301" y="1644"/>
                      <a:pt x="8552" y="4060"/>
                    </a:cubicBezTo>
                    <a:cubicBezTo>
                      <a:pt x="6863" y="5583"/>
                      <a:pt x="5382" y="7335"/>
                      <a:pt x="4172" y="9254"/>
                    </a:cubicBezTo>
                    <a:cubicBezTo>
                      <a:pt x="2858" y="11339"/>
                      <a:pt x="1440" y="13342"/>
                      <a:pt x="0" y="15344"/>
                    </a:cubicBezTo>
                    <a:cubicBezTo>
                      <a:pt x="2211" y="15886"/>
                      <a:pt x="4276" y="16721"/>
                      <a:pt x="6446" y="17242"/>
                    </a:cubicBezTo>
                    <a:cubicBezTo>
                      <a:pt x="7666" y="17536"/>
                      <a:pt x="8916" y="17683"/>
                      <a:pt x="10168" y="17683"/>
                    </a:cubicBezTo>
                    <a:cubicBezTo>
                      <a:pt x="11227" y="17683"/>
                      <a:pt x="12287" y="17578"/>
                      <a:pt x="13329" y="17367"/>
                    </a:cubicBezTo>
                    <a:cubicBezTo>
                      <a:pt x="17354" y="16512"/>
                      <a:pt x="21004" y="14072"/>
                      <a:pt x="23486" y="10776"/>
                    </a:cubicBezTo>
                    <a:cubicBezTo>
                      <a:pt x="24446" y="9504"/>
                      <a:pt x="25238" y="8107"/>
                      <a:pt x="25509" y="6542"/>
                    </a:cubicBezTo>
                    <a:cubicBezTo>
                      <a:pt x="25801" y="4999"/>
                      <a:pt x="25489" y="3288"/>
                      <a:pt x="24446" y="2100"/>
                    </a:cubicBezTo>
                    <a:cubicBezTo>
                      <a:pt x="23632" y="1161"/>
                      <a:pt x="22443" y="640"/>
                      <a:pt x="21234" y="327"/>
                    </a:cubicBezTo>
                    <a:cubicBezTo>
                      <a:pt x="20340" y="104"/>
                      <a:pt x="19432" y="0"/>
                      <a:pt x="185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8" name="Google Shape;2528;p29"/>
              <p:cNvSpPr/>
              <p:nvPr/>
            </p:nvSpPr>
            <p:spPr>
              <a:xfrm>
                <a:off x="785750" y="2075125"/>
                <a:ext cx="303900" cy="1536375"/>
              </a:xfrm>
              <a:custGeom>
                <a:avLst/>
                <a:gdLst/>
                <a:ahLst/>
                <a:cxnLst/>
                <a:rect l="l" t="t" r="r" b="b"/>
                <a:pathLst>
                  <a:path w="12156" h="61455" extrusionOk="0">
                    <a:moveTo>
                      <a:pt x="290" y="0"/>
                    </a:moveTo>
                    <a:cubicBezTo>
                      <a:pt x="143" y="0"/>
                      <a:pt x="0" y="151"/>
                      <a:pt x="100" y="322"/>
                    </a:cubicBezTo>
                    <a:cubicBezTo>
                      <a:pt x="1789" y="3367"/>
                      <a:pt x="3208" y="6579"/>
                      <a:pt x="4918" y="9624"/>
                    </a:cubicBezTo>
                    <a:cubicBezTo>
                      <a:pt x="6503" y="12440"/>
                      <a:pt x="8193" y="15130"/>
                      <a:pt x="9277" y="18176"/>
                    </a:cubicBezTo>
                    <a:cubicBezTo>
                      <a:pt x="10341" y="21263"/>
                      <a:pt x="10988" y="24495"/>
                      <a:pt x="11154" y="27749"/>
                    </a:cubicBezTo>
                    <a:cubicBezTo>
                      <a:pt x="11551" y="34027"/>
                      <a:pt x="10487" y="40305"/>
                      <a:pt x="10153" y="46563"/>
                    </a:cubicBezTo>
                    <a:cubicBezTo>
                      <a:pt x="9966" y="49733"/>
                      <a:pt x="9903" y="52924"/>
                      <a:pt x="10195" y="56115"/>
                    </a:cubicBezTo>
                    <a:cubicBezTo>
                      <a:pt x="10258" y="56762"/>
                      <a:pt x="10320" y="57429"/>
                      <a:pt x="10404" y="58118"/>
                    </a:cubicBezTo>
                    <a:cubicBezTo>
                      <a:pt x="10529" y="59244"/>
                      <a:pt x="10716" y="60349"/>
                      <a:pt x="10967" y="61455"/>
                    </a:cubicBezTo>
                    <a:lnTo>
                      <a:pt x="11947" y="61455"/>
                    </a:lnTo>
                    <a:cubicBezTo>
                      <a:pt x="11759" y="60349"/>
                      <a:pt x="11572" y="59223"/>
                      <a:pt x="11405" y="58118"/>
                    </a:cubicBezTo>
                    <a:cubicBezTo>
                      <a:pt x="11217" y="56783"/>
                      <a:pt x="11092" y="55427"/>
                      <a:pt x="11029" y="54071"/>
                    </a:cubicBezTo>
                    <a:cubicBezTo>
                      <a:pt x="10946" y="50880"/>
                      <a:pt x="11092" y="47689"/>
                      <a:pt x="11321" y="44498"/>
                    </a:cubicBezTo>
                    <a:cubicBezTo>
                      <a:pt x="11759" y="38178"/>
                      <a:pt x="12156" y="31775"/>
                      <a:pt x="11467" y="25455"/>
                    </a:cubicBezTo>
                    <a:cubicBezTo>
                      <a:pt x="11134" y="22493"/>
                      <a:pt x="10570" y="19531"/>
                      <a:pt x="9486" y="16757"/>
                    </a:cubicBezTo>
                    <a:cubicBezTo>
                      <a:pt x="8443" y="14108"/>
                      <a:pt x="6962" y="11731"/>
                      <a:pt x="5502" y="9290"/>
                    </a:cubicBezTo>
                    <a:cubicBezTo>
                      <a:pt x="3729" y="6287"/>
                      <a:pt x="2332" y="3054"/>
                      <a:pt x="475" y="113"/>
                    </a:cubicBezTo>
                    <a:cubicBezTo>
                      <a:pt x="429" y="33"/>
                      <a:pt x="359" y="0"/>
                      <a:pt x="29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9" name="Google Shape;2529;p29"/>
              <p:cNvSpPr/>
              <p:nvPr/>
            </p:nvSpPr>
            <p:spPr>
              <a:xfrm>
                <a:off x="1160550" y="2302450"/>
                <a:ext cx="20875" cy="217850"/>
              </a:xfrm>
              <a:custGeom>
                <a:avLst/>
                <a:gdLst/>
                <a:ahLst/>
                <a:cxnLst/>
                <a:rect l="l" t="t" r="r" b="b"/>
                <a:pathLst>
                  <a:path w="835" h="8714" extrusionOk="0">
                    <a:moveTo>
                      <a:pt x="684" y="0"/>
                    </a:moveTo>
                    <a:cubicBezTo>
                      <a:pt x="675" y="0"/>
                      <a:pt x="668" y="3"/>
                      <a:pt x="668" y="10"/>
                    </a:cubicBezTo>
                    <a:cubicBezTo>
                      <a:pt x="188" y="1178"/>
                      <a:pt x="292" y="2450"/>
                      <a:pt x="376" y="3660"/>
                    </a:cubicBezTo>
                    <a:cubicBezTo>
                      <a:pt x="417" y="4244"/>
                      <a:pt x="459" y="4828"/>
                      <a:pt x="522" y="5412"/>
                    </a:cubicBezTo>
                    <a:cubicBezTo>
                      <a:pt x="584" y="5954"/>
                      <a:pt x="584" y="6496"/>
                      <a:pt x="543" y="7039"/>
                    </a:cubicBezTo>
                    <a:cubicBezTo>
                      <a:pt x="480" y="7623"/>
                      <a:pt x="292" y="8186"/>
                      <a:pt x="0" y="8686"/>
                    </a:cubicBezTo>
                    <a:cubicBezTo>
                      <a:pt x="0" y="8686"/>
                      <a:pt x="40" y="8713"/>
                      <a:pt x="67" y="8713"/>
                    </a:cubicBezTo>
                    <a:cubicBezTo>
                      <a:pt x="74" y="8713"/>
                      <a:pt x="79" y="8711"/>
                      <a:pt x="84" y="8707"/>
                    </a:cubicBezTo>
                    <a:cubicBezTo>
                      <a:pt x="835" y="7935"/>
                      <a:pt x="793" y="6684"/>
                      <a:pt x="730" y="5683"/>
                    </a:cubicBezTo>
                    <a:cubicBezTo>
                      <a:pt x="626" y="4494"/>
                      <a:pt x="501" y="3284"/>
                      <a:pt x="501" y="2095"/>
                    </a:cubicBezTo>
                    <a:cubicBezTo>
                      <a:pt x="480" y="1386"/>
                      <a:pt x="563" y="698"/>
                      <a:pt x="730" y="10"/>
                    </a:cubicBezTo>
                    <a:cubicBezTo>
                      <a:pt x="730" y="10"/>
                      <a:pt x="702" y="0"/>
                      <a:pt x="6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0" name="Google Shape;2530;p29"/>
              <p:cNvSpPr/>
              <p:nvPr/>
            </p:nvSpPr>
            <p:spPr>
              <a:xfrm>
                <a:off x="1234575" y="2150425"/>
                <a:ext cx="53750" cy="252925"/>
              </a:xfrm>
              <a:custGeom>
                <a:avLst/>
                <a:gdLst/>
                <a:ahLst/>
                <a:cxnLst/>
                <a:rect l="l" t="t" r="r" b="b"/>
                <a:pathLst>
                  <a:path w="2150" h="10117" extrusionOk="0">
                    <a:moveTo>
                      <a:pt x="2066" y="0"/>
                    </a:moveTo>
                    <a:cubicBezTo>
                      <a:pt x="1023" y="647"/>
                      <a:pt x="648" y="1919"/>
                      <a:pt x="585" y="3087"/>
                    </a:cubicBezTo>
                    <a:cubicBezTo>
                      <a:pt x="502" y="4568"/>
                      <a:pt x="960" y="5965"/>
                      <a:pt x="1232" y="7405"/>
                    </a:cubicBezTo>
                    <a:cubicBezTo>
                      <a:pt x="1419" y="8302"/>
                      <a:pt x="1440" y="9219"/>
                      <a:pt x="1294" y="10116"/>
                    </a:cubicBezTo>
                    <a:lnTo>
                      <a:pt x="1378" y="10116"/>
                    </a:lnTo>
                    <a:cubicBezTo>
                      <a:pt x="1982" y="7238"/>
                      <a:pt x="1" y="4422"/>
                      <a:pt x="1023" y="1585"/>
                    </a:cubicBezTo>
                    <a:cubicBezTo>
                      <a:pt x="1232" y="960"/>
                      <a:pt x="1628" y="417"/>
                      <a:pt x="21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1" name="Google Shape;2531;p29"/>
              <p:cNvSpPr/>
              <p:nvPr/>
            </p:nvSpPr>
            <p:spPr>
              <a:xfrm>
                <a:off x="1337300" y="2096625"/>
                <a:ext cx="75650" cy="229550"/>
              </a:xfrm>
              <a:custGeom>
                <a:avLst/>
                <a:gdLst/>
                <a:ahLst/>
                <a:cxnLst/>
                <a:rect l="l" t="t" r="r" b="b"/>
                <a:pathLst>
                  <a:path w="3026" h="9182" extrusionOk="0">
                    <a:moveTo>
                      <a:pt x="3022" y="1"/>
                    </a:moveTo>
                    <a:cubicBezTo>
                      <a:pt x="3019" y="1"/>
                      <a:pt x="3012" y="5"/>
                      <a:pt x="3003" y="11"/>
                    </a:cubicBezTo>
                    <a:lnTo>
                      <a:pt x="3003" y="11"/>
                    </a:lnTo>
                    <a:cubicBezTo>
                      <a:pt x="3010" y="8"/>
                      <a:pt x="3018" y="6"/>
                      <a:pt x="3025" y="4"/>
                    </a:cubicBezTo>
                    <a:cubicBezTo>
                      <a:pt x="3025" y="2"/>
                      <a:pt x="3024" y="1"/>
                      <a:pt x="3022" y="1"/>
                    </a:cubicBezTo>
                    <a:close/>
                    <a:moveTo>
                      <a:pt x="3003" y="11"/>
                    </a:moveTo>
                    <a:lnTo>
                      <a:pt x="3003" y="11"/>
                    </a:lnTo>
                    <a:cubicBezTo>
                      <a:pt x="1911" y="352"/>
                      <a:pt x="1229" y="1388"/>
                      <a:pt x="877" y="2423"/>
                    </a:cubicBezTo>
                    <a:cubicBezTo>
                      <a:pt x="439" y="3779"/>
                      <a:pt x="585" y="5197"/>
                      <a:pt x="543" y="6616"/>
                    </a:cubicBezTo>
                    <a:cubicBezTo>
                      <a:pt x="543" y="7492"/>
                      <a:pt x="356" y="8368"/>
                      <a:pt x="1" y="9181"/>
                    </a:cubicBezTo>
                    <a:cubicBezTo>
                      <a:pt x="1" y="9181"/>
                      <a:pt x="22" y="9181"/>
                      <a:pt x="43" y="9140"/>
                    </a:cubicBezTo>
                    <a:cubicBezTo>
                      <a:pt x="731" y="7825"/>
                      <a:pt x="668" y="6345"/>
                      <a:pt x="689" y="4926"/>
                    </a:cubicBezTo>
                    <a:cubicBezTo>
                      <a:pt x="689" y="3717"/>
                      <a:pt x="814" y="2486"/>
                      <a:pt x="1419" y="1401"/>
                    </a:cubicBezTo>
                    <a:cubicBezTo>
                      <a:pt x="1732" y="797"/>
                      <a:pt x="2274" y="317"/>
                      <a:pt x="2921" y="66"/>
                    </a:cubicBezTo>
                    <a:cubicBezTo>
                      <a:pt x="2935" y="66"/>
                      <a:pt x="2977" y="29"/>
                      <a:pt x="3003" y="1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2" name="Google Shape;2532;p29"/>
              <p:cNvSpPr/>
              <p:nvPr/>
            </p:nvSpPr>
            <p:spPr>
              <a:xfrm>
                <a:off x="1356075" y="2107075"/>
                <a:ext cx="129350" cy="204500"/>
              </a:xfrm>
              <a:custGeom>
                <a:avLst/>
                <a:gdLst/>
                <a:ahLst/>
                <a:cxnLst/>
                <a:rect l="l" t="t" r="r" b="b"/>
                <a:pathLst>
                  <a:path w="5174" h="8180" extrusionOk="0">
                    <a:moveTo>
                      <a:pt x="5038" y="1"/>
                    </a:moveTo>
                    <a:cubicBezTo>
                      <a:pt x="5034" y="1"/>
                      <a:pt x="5031" y="1"/>
                      <a:pt x="5028" y="3"/>
                    </a:cubicBezTo>
                    <a:cubicBezTo>
                      <a:pt x="4882" y="45"/>
                      <a:pt x="4756" y="87"/>
                      <a:pt x="4610" y="149"/>
                    </a:cubicBezTo>
                    <a:cubicBezTo>
                      <a:pt x="4485" y="212"/>
                      <a:pt x="4339" y="295"/>
                      <a:pt x="4214" y="379"/>
                    </a:cubicBezTo>
                    <a:cubicBezTo>
                      <a:pt x="3985" y="525"/>
                      <a:pt x="3776" y="712"/>
                      <a:pt x="3567" y="921"/>
                    </a:cubicBezTo>
                    <a:cubicBezTo>
                      <a:pt x="3150" y="1338"/>
                      <a:pt x="2796" y="1818"/>
                      <a:pt x="2525" y="2360"/>
                    </a:cubicBezTo>
                    <a:cubicBezTo>
                      <a:pt x="2253" y="2902"/>
                      <a:pt x="2003" y="3465"/>
                      <a:pt x="1815" y="4070"/>
                    </a:cubicBezTo>
                    <a:cubicBezTo>
                      <a:pt x="1565" y="4717"/>
                      <a:pt x="1315" y="5363"/>
                      <a:pt x="1023" y="6010"/>
                    </a:cubicBezTo>
                    <a:cubicBezTo>
                      <a:pt x="877" y="6365"/>
                      <a:pt x="710" y="6719"/>
                      <a:pt x="543" y="7053"/>
                    </a:cubicBezTo>
                    <a:cubicBezTo>
                      <a:pt x="376" y="7407"/>
                      <a:pt x="189" y="7783"/>
                      <a:pt x="1" y="8117"/>
                    </a:cubicBezTo>
                    <a:cubicBezTo>
                      <a:pt x="1" y="8117"/>
                      <a:pt x="63" y="8179"/>
                      <a:pt x="84" y="8179"/>
                    </a:cubicBezTo>
                    <a:lnTo>
                      <a:pt x="105" y="8179"/>
                    </a:lnTo>
                    <a:cubicBezTo>
                      <a:pt x="293" y="7908"/>
                      <a:pt x="501" y="7616"/>
                      <a:pt x="668" y="7303"/>
                    </a:cubicBezTo>
                    <a:cubicBezTo>
                      <a:pt x="835" y="7011"/>
                      <a:pt x="981" y="6698"/>
                      <a:pt x="1127" y="6385"/>
                    </a:cubicBezTo>
                    <a:cubicBezTo>
                      <a:pt x="1419" y="5739"/>
                      <a:pt x="1669" y="5092"/>
                      <a:pt x="1920" y="4446"/>
                    </a:cubicBezTo>
                    <a:cubicBezTo>
                      <a:pt x="2358" y="3299"/>
                      <a:pt x="2775" y="2131"/>
                      <a:pt x="3630" y="1213"/>
                    </a:cubicBezTo>
                    <a:cubicBezTo>
                      <a:pt x="3839" y="983"/>
                      <a:pt x="4068" y="775"/>
                      <a:pt x="4318" y="587"/>
                    </a:cubicBezTo>
                    <a:cubicBezTo>
                      <a:pt x="4464" y="504"/>
                      <a:pt x="4590" y="420"/>
                      <a:pt x="4736" y="337"/>
                    </a:cubicBezTo>
                    <a:cubicBezTo>
                      <a:pt x="4882" y="253"/>
                      <a:pt x="5028" y="170"/>
                      <a:pt x="5174" y="107"/>
                    </a:cubicBezTo>
                    <a:cubicBezTo>
                      <a:pt x="5174" y="107"/>
                      <a:pt x="5085" y="1"/>
                      <a:pt x="503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3" name="Google Shape;2533;p29"/>
              <p:cNvSpPr/>
              <p:nvPr/>
            </p:nvSpPr>
            <p:spPr>
              <a:xfrm>
                <a:off x="1291950" y="2292550"/>
                <a:ext cx="239375" cy="96700"/>
              </a:xfrm>
              <a:custGeom>
                <a:avLst/>
                <a:gdLst/>
                <a:ahLst/>
                <a:cxnLst/>
                <a:rect l="l" t="t" r="r" b="b"/>
                <a:pathLst>
                  <a:path w="9575" h="3868" extrusionOk="0">
                    <a:moveTo>
                      <a:pt x="1" y="3846"/>
                    </a:moveTo>
                    <a:cubicBezTo>
                      <a:pt x="1" y="3846"/>
                      <a:pt x="1" y="3847"/>
                      <a:pt x="0" y="3847"/>
                    </a:cubicBezTo>
                    <a:cubicBezTo>
                      <a:pt x="1" y="3847"/>
                      <a:pt x="1" y="3847"/>
                      <a:pt x="1" y="3846"/>
                    </a:cubicBezTo>
                    <a:close/>
                    <a:moveTo>
                      <a:pt x="9435" y="0"/>
                    </a:moveTo>
                    <a:cubicBezTo>
                      <a:pt x="9407" y="0"/>
                      <a:pt x="9386" y="2"/>
                      <a:pt x="9386" y="9"/>
                    </a:cubicBezTo>
                    <a:cubicBezTo>
                      <a:pt x="9157" y="593"/>
                      <a:pt x="8761" y="1094"/>
                      <a:pt x="8239" y="1469"/>
                    </a:cubicBezTo>
                    <a:cubicBezTo>
                      <a:pt x="7697" y="1845"/>
                      <a:pt x="7092" y="2116"/>
                      <a:pt x="6445" y="2262"/>
                    </a:cubicBezTo>
                    <a:cubicBezTo>
                      <a:pt x="5048" y="2617"/>
                      <a:pt x="3567" y="2512"/>
                      <a:pt x="2170" y="2804"/>
                    </a:cubicBezTo>
                    <a:cubicBezTo>
                      <a:pt x="1357" y="2950"/>
                      <a:pt x="606" y="3304"/>
                      <a:pt x="1" y="3846"/>
                    </a:cubicBezTo>
                    <a:lnTo>
                      <a:pt x="1" y="3846"/>
                    </a:lnTo>
                    <a:cubicBezTo>
                      <a:pt x="4" y="3844"/>
                      <a:pt x="9" y="3843"/>
                      <a:pt x="14" y="3843"/>
                    </a:cubicBezTo>
                    <a:cubicBezTo>
                      <a:pt x="35" y="3843"/>
                      <a:pt x="72" y="3862"/>
                      <a:pt x="99" y="3862"/>
                    </a:cubicBezTo>
                    <a:cubicBezTo>
                      <a:pt x="104" y="3862"/>
                      <a:pt x="109" y="3861"/>
                      <a:pt x="114" y="3859"/>
                    </a:cubicBezTo>
                    <a:lnTo>
                      <a:pt x="114" y="3859"/>
                    </a:lnTo>
                    <a:lnTo>
                      <a:pt x="105" y="3868"/>
                    </a:lnTo>
                    <a:cubicBezTo>
                      <a:pt x="109" y="3864"/>
                      <a:pt x="114" y="3860"/>
                      <a:pt x="118" y="3856"/>
                    </a:cubicBezTo>
                    <a:lnTo>
                      <a:pt x="118" y="3856"/>
                    </a:lnTo>
                    <a:cubicBezTo>
                      <a:pt x="119" y="3856"/>
                      <a:pt x="120" y="3855"/>
                      <a:pt x="120" y="3854"/>
                    </a:cubicBezTo>
                    <a:lnTo>
                      <a:pt x="120" y="3854"/>
                    </a:lnTo>
                    <a:cubicBezTo>
                      <a:pt x="1287" y="2845"/>
                      <a:pt x="2906" y="2699"/>
                      <a:pt x="4380" y="2575"/>
                    </a:cubicBezTo>
                    <a:cubicBezTo>
                      <a:pt x="5715" y="2471"/>
                      <a:pt x="7113" y="2345"/>
                      <a:pt x="8302" y="1615"/>
                    </a:cubicBezTo>
                    <a:cubicBezTo>
                      <a:pt x="8886" y="1261"/>
                      <a:pt x="9428" y="698"/>
                      <a:pt x="9574" y="9"/>
                    </a:cubicBezTo>
                    <a:cubicBezTo>
                      <a:pt x="9574" y="9"/>
                      <a:pt x="9491" y="0"/>
                      <a:pt x="943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4" name="Google Shape;2534;p29"/>
              <p:cNvSpPr/>
              <p:nvPr/>
            </p:nvSpPr>
            <p:spPr>
              <a:xfrm>
                <a:off x="1213725" y="2455925"/>
                <a:ext cx="203400" cy="20975"/>
              </a:xfrm>
              <a:custGeom>
                <a:avLst/>
                <a:gdLst/>
                <a:ahLst/>
                <a:cxnLst/>
                <a:rect l="l" t="t" r="r" b="b"/>
                <a:pathLst>
                  <a:path w="8136" h="839" extrusionOk="0">
                    <a:moveTo>
                      <a:pt x="7953" y="1"/>
                    </a:moveTo>
                    <a:cubicBezTo>
                      <a:pt x="7951" y="1"/>
                      <a:pt x="7949" y="1"/>
                      <a:pt x="7947" y="3"/>
                    </a:cubicBezTo>
                    <a:cubicBezTo>
                      <a:pt x="7359" y="507"/>
                      <a:pt x="6720" y="675"/>
                      <a:pt x="6054" y="675"/>
                    </a:cubicBezTo>
                    <a:cubicBezTo>
                      <a:pt x="4737" y="675"/>
                      <a:pt x="3319" y="17"/>
                      <a:pt x="2003" y="3"/>
                    </a:cubicBezTo>
                    <a:cubicBezTo>
                      <a:pt x="1336" y="44"/>
                      <a:pt x="668" y="128"/>
                      <a:pt x="1" y="253"/>
                    </a:cubicBezTo>
                    <a:cubicBezTo>
                      <a:pt x="22" y="253"/>
                      <a:pt x="63" y="316"/>
                      <a:pt x="84" y="316"/>
                    </a:cubicBezTo>
                    <a:cubicBezTo>
                      <a:pt x="689" y="232"/>
                      <a:pt x="1315" y="170"/>
                      <a:pt x="1940" y="149"/>
                    </a:cubicBezTo>
                    <a:cubicBezTo>
                      <a:pt x="2524" y="149"/>
                      <a:pt x="3108" y="211"/>
                      <a:pt x="3692" y="357"/>
                    </a:cubicBezTo>
                    <a:cubicBezTo>
                      <a:pt x="4514" y="563"/>
                      <a:pt x="5350" y="838"/>
                      <a:pt x="6200" y="838"/>
                    </a:cubicBezTo>
                    <a:cubicBezTo>
                      <a:pt x="6385" y="838"/>
                      <a:pt x="6572" y="825"/>
                      <a:pt x="6759" y="795"/>
                    </a:cubicBezTo>
                    <a:cubicBezTo>
                      <a:pt x="7280" y="754"/>
                      <a:pt x="7781" y="524"/>
                      <a:pt x="8135" y="128"/>
                    </a:cubicBezTo>
                    <a:cubicBezTo>
                      <a:pt x="8135" y="128"/>
                      <a:pt x="7990" y="1"/>
                      <a:pt x="795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5" name="Google Shape;2535;p29"/>
              <p:cNvSpPr/>
              <p:nvPr/>
            </p:nvSpPr>
            <p:spPr>
              <a:xfrm>
                <a:off x="1155775" y="2519025"/>
                <a:ext cx="116900" cy="16750"/>
              </a:xfrm>
              <a:custGeom>
                <a:avLst/>
                <a:gdLst/>
                <a:ahLst/>
                <a:cxnLst/>
                <a:rect l="l" t="t" r="r" b="b"/>
                <a:pathLst>
                  <a:path w="4676" h="670" extrusionOk="0">
                    <a:moveTo>
                      <a:pt x="2216" y="0"/>
                    </a:moveTo>
                    <a:cubicBezTo>
                      <a:pt x="1497" y="0"/>
                      <a:pt x="765" y="128"/>
                      <a:pt x="87" y="399"/>
                    </a:cubicBezTo>
                    <a:cubicBezTo>
                      <a:pt x="68" y="399"/>
                      <a:pt x="0" y="465"/>
                      <a:pt x="15" y="465"/>
                    </a:cubicBezTo>
                    <a:cubicBezTo>
                      <a:pt x="17" y="465"/>
                      <a:pt x="20" y="464"/>
                      <a:pt x="24" y="461"/>
                    </a:cubicBezTo>
                    <a:cubicBezTo>
                      <a:pt x="668" y="247"/>
                      <a:pt x="1327" y="140"/>
                      <a:pt x="1988" y="140"/>
                    </a:cubicBezTo>
                    <a:cubicBezTo>
                      <a:pt x="2098" y="140"/>
                      <a:pt x="2208" y="143"/>
                      <a:pt x="2319" y="148"/>
                    </a:cubicBezTo>
                    <a:cubicBezTo>
                      <a:pt x="2673" y="169"/>
                      <a:pt x="3049" y="211"/>
                      <a:pt x="3403" y="315"/>
                    </a:cubicBezTo>
                    <a:cubicBezTo>
                      <a:pt x="3591" y="357"/>
                      <a:pt x="3779" y="399"/>
                      <a:pt x="3946" y="461"/>
                    </a:cubicBezTo>
                    <a:cubicBezTo>
                      <a:pt x="4133" y="545"/>
                      <a:pt x="4321" y="607"/>
                      <a:pt x="4509" y="670"/>
                    </a:cubicBezTo>
                    <a:cubicBezTo>
                      <a:pt x="4550" y="670"/>
                      <a:pt x="4676" y="587"/>
                      <a:pt x="4634" y="566"/>
                    </a:cubicBezTo>
                    <a:cubicBezTo>
                      <a:pt x="4488" y="461"/>
                      <a:pt x="4321" y="378"/>
                      <a:pt x="4133" y="315"/>
                    </a:cubicBezTo>
                    <a:cubicBezTo>
                      <a:pt x="3966" y="253"/>
                      <a:pt x="3779" y="211"/>
                      <a:pt x="3570" y="169"/>
                    </a:cubicBezTo>
                    <a:cubicBezTo>
                      <a:pt x="3195" y="65"/>
                      <a:pt x="2798" y="2"/>
                      <a:pt x="2381" y="2"/>
                    </a:cubicBezTo>
                    <a:cubicBezTo>
                      <a:pt x="2326" y="1"/>
                      <a:pt x="2271" y="0"/>
                      <a:pt x="22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6" name="Google Shape;2536;p29"/>
              <p:cNvSpPr/>
              <p:nvPr/>
            </p:nvSpPr>
            <p:spPr>
              <a:xfrm>
                <a:off x="1369650" y="2226025"/>
                <a:ext cx="141325" cy="67300"/>
              </a:xfrm>
              <a:custGeom>
                <a:avLst/>
                <a:gdLst/>
                <a:ahLst/>
                <a:cxnLst/>
                <a:rect l="l" t="t" r="r" b="b"/>
                <a:pathLst>
                  <a:path w="5653" h="2692" extrusionOk="0">
                    <a:moveTo>
                      <a:pt x="5590" y="1"/>
                    </a:moveTo>
                    <a:cubicBezTo>
                      <a:pt x="4797" y="63"/>
                      <a:pt x="4026" y="230"/>
                      <a:pt x="3275" y="522"/>
                    </a:cubicBezTo>
                    <a:cubicBezTo>
                      <a:pt x="2461" y="835"/>
                      <a:pt x="1690" y="1231"/>
                      <a:pt x="1001" y="1753"/>
                    </a:cubicBezTo>
                    <a:cubicBezTo>
                      <a:pt x="626" y="2024"/>
                      <a:pt x="292" y="2337"/>
                      <a:pt x="0" y="2691"/>
                    </a:cubicBezTo>
                    <a:lnTo>
                      <a:pt x="146" y="2691"/>
                    </a:lnTo>
                    <a:lnTo>
                      <a:pt x="146" y="2670"/>
                    </a:lnTo>
                    <a:cubicBezTo>
                      <a:pt x="855" y="1940"/>
                      <a:pt x="1690" y="1335"/>
                      <a:pt x="2628" y="897"/>
                    </a:cubicBezTo>
                    <a:cubicBezTo>
                      <a:pt x="3546" y="439"/>
                      <a:pt x="4547" y="147"/>
                      <a:pt x="5590" y="21"/>
                    </a:cubicBezTo>
                    <a:cubicBezTo>
                      <a:pt x="5611" y="21"/>
                      <a:pt x="5653" y="1"/>
                      <a:pt x="559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7" name="Google Shape;2537;p29"/>
              <p:cNvSpPr/>
              <p:nvPr/>
            </p:nvSpPr>
            <p:spPr>
              <a:xfrm>
                <a:off x="1060375" y="2265975"/>
                <a:ext cx="323025" cy="417200"/>
              </a:xfrm>
              <a:custGeom>
                <a:avLst/>
                <a:gdLst/>
                <a:ahLst/>
                <a:cxnLst/>
                <a:rect l="l" t="t" r="r" b="b"/>
                <a:pathLst>
                  <a:path w="12921" h="16688" extrusionOk="0">
                    <a:moveTo>
                      <a:pt x="12741" y="1"/>
                    </a:moveTo>
                    <a:cubicBezTo>
                      <a:pt x="12695" y="1"/>
                      <a:pt x="12650" y="22"/>
                      <a:pt x="12621" y="71"/>
                    </a:cubicBezTo>
                    <a:cubicBezTo>
                      <a:pt x="12058" y="1239"/>
                      <a:pt x="11328" y="2324"/>
                      <a:pt x="10452" y="3283"/>
                    </a:cubicBezTo>
                    <a:cubicBezTo>
                      <a:pt x="9576" y="4222"/>
                      <a:pt x="8638" y="5077"/>
                      <a:pt x="7678" y="5953"/>
                    </a:cubicBezTo>
                    <a:cubicBezTo>
                      <a:pt x="5613" y="7851"/>
                      <a:pt x="3819" y="9999"/>
                      <a:pt x="2318" y="12356"/>
                    </a:cubicBezTo>
                    <a:cubicBezTo>
                      <a:pt x="1483" y="13733"/>
                      <a:pt x="733" y="15130"/>
                      <a:pt x="44" y="16569"/>
                    </a:cubicBezTo>
                    <a:cubicBezTo>
                      <a:pt x="0" y="16628"/>
                      <a:pt x="60" y="16687"/>
                      <a:pt x="114" y="16687"/>
                    </a:cubicBezTo>
                    <a:cubicBezTo>
                      <a:pt x="136" y="16687"/>
                      <a:pt x="157" y="16677"/>
                      <a:pt x="169" y="16653"/>
                    </a:cubicBezTo>
                    <a:cubicBezTo>
                      <a:pt x="774" y="15360"/>
                      <a:pt x="1504" y="14129"/>
                      <a:pt x="2318" y="12940"/>
                    </a:cubicBezTo>
                    <a:cubicBezTo>
                      <a:pt x="3110" y="11731"/>
                      <a:pt x="3986" y="10583"/>
                      <a:pt x="4925" y="9478"/>
                    </a:cubicBezTo>
                    <a:cubicBezTo>
                      <a:pt x="5822" y="8414"/>
                      <a:pt x="6781" y="7392"/>
                      <a:pt x="7803" y="6433"/>
                    </a:cubicBezTo>
                    <a:cubicBezTo>
                      <a:pt x="8763" y="5557"/>
                      <a:pt x="9743" y="4702"/>
                      <a:pt x="10619" y="3763"/>
                    </a:cubicBezTo>
                    <a:cubicBezTo>
                      <a:pt x="11579" y="2762"/>
                      <a:pt x="12559" y="1552"/>
                      <a:pt x="12893" y="175"/>
                    </a:cubicBezTo>
                    <a:cubicBezTo>
                      <a:pt x="12920" y="79"/>
                      <a:pt x="12829" y="1"/>
                      <a:pt x="127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8" name="Google Shape;2538;p29"/>
              <p:cNvSpPr/>
              <p:nvPr/>
            </p:nvSpPr>
            <p:spPr>
              <a:xfrm>
                <a:off x="1053350" y="2679325"/>
                <a:ext cx="647275" cy="421000"/>
              </a:xfrm>
              <a:custGeom>
                <a:avLst/>
                <a:gdLst/>
                <a:ahLst/>
                <a:cxnLst/>
                <a:rect l="l" t="t" r="r" b="b"/>
                <a:pathLst>
                  <a:path w="25891" h="16840" extrusionOk="0">
                    <a:moveTo>
                      <a:pt x="25775" y="1"/>
                    </a:moveTo>
                    <a:cubicBezTo>
                      <a:pt x="25751" y="1"/>
                      <a:pt x="25727" y="11"/>
                      <a:pt x="25709" y="35"/>
                    </a:cubicBezTo>
                    <a:cubicBezTo>
                      <a:pt x="24770" y="1600"/>
                      <a:pt x="23185" y="2538"/>
                      <a:pt x="21558" y="3289"/>
                    </a:cubicBezTo>
                    <a:cubicBezTo>
                      <a:pt x="20599" y="3727"/>
                      <a:pt x="19598" y="4144"/>
                      <a:pt x="18617" y="4582"/>
                    </a:cubicBezTo>
                    <a:lnTo>
                      <a:pt x="15405" y="5980"/>
                    </a:lnTo>
                    <a:lnTo>
                      <a:pt x="8939" y="8796"/>
                    </a:lnTo>
                    <a:cubicBezTo>
                      <a:pt x="7021" y="9630"/>
                      <a:pt x="5081" y="10485"/>
                      <a:pt x="3412" y="11778"/>
                    </a:cubicBezTo>
                    <a:cubicBezTo>
                      <a:pt x="1973" y="12905"/>
                      <a:pt x="742" y="14385"/>
                      <a:pt x="158" y="16137"/>
                    </a:cubicBezTo>
                    <a:cubicBezTo>
                      <a:pt x="96" y="16346"/>
                      <a:pt x="33" y="16575"/>
                      <a:pt x="12" y="16805"/>
                    </a:cubicBezTo>
                    <a:cubicBezTo>
                      <a:pt x="0" y="16829"/>
                      <a:pt x="17" y="16839"/>
                      <a:pt x="32" y="16839"/>
                    </a:cubicBezTo>
                    <a:cubicBezTo>
                      <a:pt x="43" y="16839"/>
                      <a:pt x="54" y="16834"/>
                      <a:pt x="54" y="16826"/>
                    </a:cubicBezTo>
                    <a:cubicBezTo>
                      <a:pt x="304" y="15929"/>
                      <a:pt x="722" y="15074"/>
                      <a:pt x="1243" y="14302"/>
                    </a:cubicBezTo>
                    <a:cubicBezTo>
                      <a:pt x="1785" y="13551"/>
                      <a:pt x="2432" y="12863"/>
                      <a:pt x="3162" y="12258"/>
                    </a:cubicBezTo>
                    <a:cubicBezTo>
                      <a:pt x="4789" y="10944"/>
                      <a:pt x="6729" y="10047"/>
                      <a:pt x="8647" y="9213"/>
                    </a:cubicBezTo>
                    <a:cubicBezTo>
                      <a:pt x="10775" y="8295"/>
                      <a:pt x="12902" y="7356"/>
                      <a:pt x="15030" y="6439"/>
                    </a:cubicBezTo>
                    <a:cubicBezTo>
                      <a:pt x="17116" y="5542"/>
                      <a:pt x="19201" y="4645"/>
                      <a:pt x="21287" y="3727"/>
                    </a:cubicBezTo>
                    <a:cubicBezTo>
                      <a:pt x="22872" y="3018"/>
                      <a:pt x="24541" y="2163"/>
                      <a:pt x="25542" y="703"/>
                    </a:cubicBezTo>
                    <a:cubicBezTo>
                      <a:pt x="25667" y="515"/>
                      <a:pt x="25772" y="327"/>
                      <a:pt x="25876" y="119"/>
                    </a:cubicBezTo>
                    <a:cubicBezTo>
                      <a:pt x="25891" y="60"/>
                      <a:pt x="25832" y="1"/>
                      <a:pt x="257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9" name="Google Shape;2539;p29"/>
              <p:cNvSpPr/>
              <p:nvPr/>
            </p:nvSpPr>
            <p:spPr>
              <a:xfrm>
                <a:off x="286375" y="2552900"/>
                <a:ext cx="783300" cy="399950"/>
              </a:xfrm>
              <a:custGeom>
                <a:avLst/>
                <a:gdLst/>
                <a:ahLst/>
                <a:cxnLst/>
                <a:rect l="l" t="t" r="r" b="b"/>
                <a:pathLst>
                  <a:path w="31332" h="15998" extrusionOk="0">
                    <a:moveTo>
                      <a:pt x="4173" y="1"/>
                    </a:moveTo>
                    <a:cubicBezTo>
                      <a:pt x="3147" y="1"/>
                      <a:pt x="2122" y="125"/>
                      <a:pt x="1115" y="358"/>
                    </a:cubicBezTo>
                    <a:cubicBezTo>
                      <a:pt x="802" y="441"/>
                      <a:pt x="489" y="525"/>
                      <a:pt x="156" y="608"/>
                    </a:cubicBezTo>
                    <a:cubicBezTo>
                      <a:pt x="1" y="647"/>
                      <a:pt x="44" y="884"/>
                      <a:pt x="201" y="884"/>
                    </a:cubicBezTo>
                    <a:cubicBezTo>
                      <a:pt x="213" y="884"/>
                      <a:pt x="226" y="882"/>
                      <a:pt x="239" y="879"/>
                    </a:cubicBezTo>
                    <a:cubicBezTo>
                      <a:pt x="1366" y="546"/>
                      <a:pt x="2513" y="337"/>
                      <a:pt x="3702" y="295"/>
                    </a:cubicBezTo>
                    <a:cubicBezTo>
                      <a:pt x="3868" y="288"/>
                      <a:pt x="4036" y="285"/>
                      <a:pt x="4204" y="285"/>
                    </a:cubicBezTo>
                    <a:cubicBezTo>
                      <a:pt x="5043" y="285"/>
                      <a:pt x="5892" y="372"/>
                      <a:pt x="6726" y="546"/>
                    </a:cubicBezTo>
                    <a:cubicBezTo>
                      <a:pt x="7831" y="796"/>
                      <a:pt x="8916" y="1109"/>
                      <a:pt x="9959" y="1505"/>
                    </a:cubicBezTo>
                    <a:cubicBezTo>
                      <a:pt x="11148" y="1901"/>
                      <a:pt x="12316" y="2339"/>
                      <a:pt x="13442" y="2861"/>
                    </a:cubicBezTo>
                    <a:cubicBezTo>
                      <a:pt x="15695" y="3883"/>
                      <a:pt x="17864" y="5092"/>
                      <a:pt x="19950" y="6448"/>
                    </a:cubicBezTo>
                    <a:cubicBezTo>
                      <a:pt x="21952" y="7741"/>
                      <a:pt x="23934" y="9055"/>
                      <a:pt x="25832" y="10495"/>
                    </a:cubicBezTo>
                    <a:cubicBezTo>
                      <a:pt x="27646" y="11892"/>
                      <a:pt x="29398" y="13477"/>
                      <a:pt x="30754" y="15333"/>
                    </a:cubicBezTo>
                    <a:cubicBezTo>
                      <a:pt x="30921" y="15563"/>
                      <a:pt x="31088" y="15771"/>
                      <a:pt x="31255" y="15980"/>
                    </a:cubicBezTo>
                    <a:cubicBezTo>
                      <a:pt x="31261" y="15992"/>
                      <a:pt x="31270" y="15997"/>
                      <a:pt x="31280" y="15997"/>
                    </a:cubicBezTo>
                    <a:cubicBezTo>
                      <a:pt x="31305" y="15997"/>
                      <a:pt x="31332" y="15968"/>
                      <a:pt x="31317" y="15938"/>
                    </a:cubicBezTo>
                    <a:cubicBezTo>
                      <a:pt x="31025" y="15438"/>
                      <a:pt x="30712" y="14958"/>
                      <a:pt x="30337" y="14520"/>
                    </a:cubicBezTo>
                    <a:cubicBezTo>
                      <a:pt x="29982" y="14061"/>
                      <a:pt x="29607" y="13623"/>
                      <a:pt x="29210" y="13206"/>
                    </a:cubicBezTo>
                    <a:cubicBezTo>
                      <a:pt x="28397" y="12372"/>
                      <a:pt x="27542" y="11600"/>
                      <a:pt x="26624" y="10870"/>
                    </a:cubicBezTo>
                    <a:cubicBezTo>
                      <a:pt x="24747" y="9389"/>
                      <a:pt x="22807" y="8013"/>
                      <a:pt x="20784" y="6719"/>
                    </a:cubicBezTo>
                    <a:cubicBezTo>
                      <a:pt x="18719" y="5343"/>
                      <a:pt x="16550" y="4091"/>
                      <a:pt x="14297" y="2986"/>
                    </a:cubicBezTo>
                    <a:cubicBezTo>
                      <a:pt x="13171" y="2444"/>
                      <a:pt x="12024" y="1964"/>
                      <a:pt x="10856" y="1547"/>
                    </a:cubicBezTo>
                    <a:cubicBezTo>
                      <a:pt x="9729" y="1150"/>
                      <a:pt x="8603" y="754"/>
                      <a:pt x="7456" y="462"/>
                    </a:cubicBezTo>
                    <a:cubicBezTo>
                      <a:pt x="6455" y="191"/>
                      <a:pt x="5433" y="45"/>
                      <a:pt x="4411" y="3"/>
                    </a:cubicBezTo>
                    <a:cubicBezTo>
                      <a:pt x="4331" y="2"/>
                      <a:pt x="4252" y="1"/>
                      <a:pt x="41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0" name="Google Shape;2540;p29"/>
              <p:cNvSpPr/>
              <p:nvPr/>
            </p:nvSpPr>
            <p:spPr>
              <a:xfrm>
                <a:off x="312675" y="3194300"/>
                <a:ext cx="738925" cy="219450"/>
              </a:xfrm>
              <a:custGeom>
                <a:avLst/>
                <a:gdLst/>
                <a:ahLst/>
                <a:cxnLst/>
                <a:rect l="l" t="t" r="r" b="b"/>
                <a:pathLst>
                  <a:path w="29557" h="8778" extrusionOk="0">
                    <a:moveTo>
                      <a:pt x="9031" y="0"/>
                    </a:moveTo>
                    <a:cubicBezTo>
                      <a:pt x="8315" y="0"/>
                      <a:pt x="7599" y="28"/>
                      <a:pt x="6884" y="85"/>
                    </a:cubicBezTo>
                    <a:cubicBezTo>
                      <a:pt x="5799" y="169"/>
                      <a:pt x="4735" y="336"/>
                      <a:pt x="3672" y="565"/>
                    </a:cubicBezTo>
                    <a:cubicBezTo>
                      <a:pt x="2608" y="795"/>
                      <a:pt x="1586" y="1212"/>
                      <a:pt x="668" y="1817"/>
                    </a:cubicBezTo>
                    <a:cubicBezTo>
                      <a:pt x="564" y="1879"/>
                      <a:pt x="439" y="1963"/>
                      <a:pt x="334" y="2046"/>
                    </a:cubicBezTo>
                    <a:cubicBezTo>
                      <a:pt x="230" y="2150"/>
                      <a:pt x="147" y="2255"/>
                      <a:pt x="63" y="2380"/>
                    </a:cubicBezTo>
                    <a:cubicBezTo>
                      <a:pt x="1" y="2484"/>
                      <a:pt x="22" y="2588"/>
                      <a:pt x="105" y="2672"/>
                    </a:cubicBezTo>
                    <a:cubicBezTo>
                      <a:pt x="142" y="2721"/>
                      <a:pt x="200" y="2741"/>
                      <a:pt x="258" y="2741"/>
                    </a:cubicBezTo>
                    <a:cubicBezTo>
                      <a:pt x="300" y="2741"/>
                      <a:pt x="342" y="2731"/>
                      <a:pt x="376" y="2713"/>
                    </a:cubicBezTo>
                    <a:cubicBezTo>
                      <a:pt x="501" y="2672"/>
                      <a:pt x="626" y="2609"/>
                      <a:pt x="731" y="2547"/>
                    </a:cubicBezTo>
                    <a:cubicBezTo>
                      <a:pt x="856" y="2484"/>
                      <a:pt x="981" y="2401"/>
                      <a:pt x="1106" y="2317"/>
                    </a:cubicBezTo>
                    <a:cubicBezTo>
                      <a:pt x="1336" y="2192"/>
                      <a:pt x="1544" y="2067"/>
                      <a:pt x="1794" y="1963"/>
                    </a:cubicBezTo>
                    <a:cubicBezTo>
                      <a:pt x="2253" y="1733"/>
                      <a:pt x="2733" y="1545"/>
                      <a:pt x="3234" y="1399"/>
                    </a:cubicBezTo>
                    <a:cubicBezTo>
                      <a:pt x="4256" y="1107"/>
                      <a:pt x="5278" y="899"/>
                      <a:pt x="6341" y="795"/>
                    </a:cubicBezTo>
                    <a:cubicBezTo>
                      <a:pt x="7353" y="680"/>
                      <a:pt x="8370" y="622"/>
                      <a:pt x="9387" y="622"/>
                    </a:cubicBezTo>
                    <a:cubicBezTo>
                      <a:pt x="10403" y="622"/>
                      <a:pt x="11420" y="680"/>
                      <a:pt x="12432" y="795"/>
                    </a:cubicBezTo>
                    <a:cubicBezTo>
                      <a:pt x="14434" y="1024"/>
                      <a:pt x="16395" y="1483"/>
                      <a:pt x="18314" y="2129"/>
                    </a:cubicBezTo>
                    <a:cubicBezTo>
                      <a:pt x="20233" y="2776"/>
                      <a:pt x="22089" y="3631"/>
                      <a:pt x="23841" y="4674"/>
                    </a:cubicBezTo>
                    <a:cubicBezTo>
                      <a:pt x="24717" y="5175"/>
                      <a:pt x="25572" y="5759"/>
                      <a:pt x="26386" y="6363"/>
                    </a:cubicBezTo>
                    <a:cubicBezTo>
                      <a:pt x="27220" y="6968"/>
                      <a:pt x="27971" y="7636"/>
                      <a:pt x="28784" y="8262"/>
                    </a:cubicBezTo>
                    <a:cubicBezTo>
                      <a:pt x="28972" y="8428"/>
                      <a:pt x="29181" y="8574"/>
                      <a:pt x="29368" y="8741"/>
                    </a:cubicBezTo>
                    <a:cubicBezTo>
                      <a:pt x="29389" y="8767"/>
                      <a:pt x="29412" y="8777"/>
                      <a:pt x="29434" y="8777"/>
                    </a:cubicBezTo>
                    <a:cubicBezTo>
                      <a:pt x="29501" y="8777"/>
                      <a:pt x="29556" y="8679"/>
                      <a:pt x="29493" y="8616"/>
                    </a:cubicBezTo>
                    <a:cubicBezTo>
                      <a:pt x="29139" y="8241"/>
                      <a:pt x="28805" y="7844"/>
                      <a:pt x="28451" y="7469"/>
                    </a:cubicBezTo>
                    <a:cubicBezTo>
                      <a:pt x="28075" y="7114"/>
                      <a:pt x="27658" y="6781"/>
                      <a:pt x="27262" y="6468"/>
                    </a:cubicBezTo>
                    <a:cubicBezTo>
                      <a:pt x="26448" y="5800"/>
                      <a:pt x="25614" y="5195"/>
                      <a:pt x="24738" y="4632"/>
                    </a:cubicBezTo>
                    <a:cubicBezTo>
                      <a:pt x="21213" y="2380"/>
                      <a:pt x="17271" y="899"/>
                      <a:pt x="13141" y="294"/>
                    </a:cubicBezTo>
                    <a:cubicBezTo>
                      <a:pt x="11771" y="102"/>
                      <a:pt x="10401" y="0"/>
                      <a:pt x="90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1" name="Google Shape;2541;p29"/>
              <p:cNvSpPr/>
              <p:nvPr/>
            </p:nvSpPr>
            <p:spPr>
              <a:xfrm>
                <a:off x="1042700" y="3243875"/>
                <a:ext cx="584025" cy="238725"/>
              </a:xfrm>
              <a:custGeom>
                <a:avLst/>
                <a:gdLst/>
                <a:ahLst/>
                <a:cxnLst/>
                <a:rect l="l" t="t" r="r" b="b"/>
                <a:pathLst>
                  <a:path w="23361" h="9549" extrusionOk="0">
                    <a:moveTo>
                      <a:pt x="21776" y="0"/>
                    </a:moveTo>
                    <a:cubicBezTo>
                      <a:pt x="21296" y="21"/>
                      <a:pt x="20837" y="42"/>
                      <a:pt x="20378" y="63"/>
                    </a:cubicBezTo>
                    <a:cubicBezTo>
                      <a:pt x="19461" y="105"/>
                      <a:pt x="18543" y="167"/>
                      <a:pt x="17625" y="251"/>
                    </a:cubicBezTo>
                    <a:cubicBezTo>
                      <a:pt x="15790" y="418"/>
                      <a:pt x="13954" y="689"/>
                      <a:pt x="12140" y="1085"/>
                    </a:cubicBezTo>
                    <a:cubicBezTo>
                      <a:pt x="10346" y="1440"/>
                      <a:pt x="8573" y="1982"/>
                      <a:pt x="6883" y="2670"/>
                    </a:cubicBezTo>
                    <a:cubicBezTo>
                      <a:pt x="5298" y="3275"/>
                      <a:pt x="3817" y="4109"/>
                      <a:pt x="2482" y="5131"/>
                    </a:cubicBezTo>
                    <a:cubicBezTo>
                      <a:pt x="1794" y="5674"/>
                      <a:pt x="1231" y="6320"/>
                      <a:pt x="772" y="7050"/>
                    </a:cubicBezTo>
                    <a:cubicBezTo>
                      <a:pt x="272" y="7739"/>
                      <a:pt x="21" y="8573"/>
                      <a:pt x="0" y="9428"/>
                    </a:cubicBezTo>
                    <a:cubicBezTo>
                      <a:pt x="0" y="9506"/>
                      <a:pt x="60" y="9548"/>
                      <a:pt x="119" y="9548"/>
                    </a:cubicBezTo>
                    <a:cubicBezTo>
                      <a:pt x="170" y="9548"/>
                      <a:pt x="220" y="9517"/>
                      <a:pt x="230" y="9449"/>
                    </a:cubicBezTo>
                    <a:cubicBezTo>
                      <a:pt x="397" y="8740"/>
                      <a:pt x="668" y="8051"/>
                      <a:pt x="1043" y="7426"/>
                    </a:cubicBezTo>
                    <a:cubicBezTo>
                      <a:pt x="1460" y="6800"/>
                      <a:pt x="1961" y="6258"/>
                      <a:pt x="2524" y="5799"/>
                    </a:cubicBezTo>
                    <a:cubicBezTo>
                      <a:pt x="3776" y="4818"/>
                      <a:pt x="5173" y="4026"/>
                      <a:pt x="6675" y="3463"/>
                    </a:cubicBezTo>
                    <a:cubicBezTo>
                      <a:pt x="9991" y="2086"/>
                      <a:pt x="13537" y="1356"/>
                      <a:pt x="17104" y="981"/>
                    </a:cubicBezTo>
                    <a:cubicBezTo>
                      <a:pt x="18126" y="897"/>
                      <a:pt x="19127" y="814"/>
                      <a:pt x="20128" y="751"/>
                    </a:cubicBezTo>
                    <a:cubicBezTo>
                      <a:pt x="20649" y="730"/>
                      <a:pt x="21171" y="689"/>
                      <a:pt x="21671" y="668"/>
                    </a:cubicBezTo>
                    <a:cubicBezTo>
                      <a:pt x="21943" y="668"/>
                      <a:pt x="22193" y="647"/>
                      <a:pt x="22443" y="626"/>
                    </a:cubicBezTo>
                    <a:cubicBezTo>
                      <a:pt x="22568" y="626"/>
                      <a:pt x="22694" y="605"/>
                      <a:pt x="22819" y="605"/>
                    </a:cubicBezTo>
                    <a:cubicBezTo>
                      <a:pt x="22944" y="564"/>
                      <a:pt x="23090" y="522"/>
                      <a:pt x="23194" y="459"/>
                    </a:cubicBezTo>
                    <a:cubicBezTo>
                      <a:pt x="23361" y="397"/>
                      <a:pt x="23298" y="167"/>
                      <a:pt x="23152" y="105"/>
                    </a:cubicBezTo>
                    <a:cubicBezTo>
                      <a:pt x="22944" y="42"/>
                      <a:pt x="22694" y="0"/>
                      <a:pt x="2246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2" name="Google Shape;2542;p29"/>
              <p:cNvSpPr/>
              <p:nvPr/>
            </p:nvSpPr>
            <p:spPr>
              <a:xfrm>
                <a:off x="503000" y="2638475"/>
                <a:ext cx="536050" cy="476950"/>
              </a:xfrm>
              <a:custGeom>
                <a:avLst/>
                <a:gdLst/>
                <a:ahLst/>
                <a:cxnLst/>
                <a:rect l="l" t="t" r="r" b="b"/>
                <a:pathLst>
                  <a:path w="21442" h="19078" extrusionOk="0">
                    <a:moveTo>
                      <a:pt x="7113" y="1"/>
                    </a:moveTo>
                    <a:cubicBezTo>
                      <a:pt x="5403" y="1"/>
                      <a:pt x="3630" y="439"/>
                      <a:pt x="2274" y="1482"/>
                    </a:cubicBezTo>
                    <a:cubicBezTo>
                      <a:pt x="918" y="2525"/>
                      <a:pt x="1" y="4214"/>
                      <a:pt x="105" y="5924"/>
                    </a:cubicBezTo>
                    <a:cubicBezTo>
                      <a:pt x="188" y="7718"/>
                      <a:pt x="1294" y="9282"/>
                      <a:pt x="2524" y="10596"/>
                    </a:cubicBezTo>
                    <a:cubicBezTo>
                      <a:pt x="5591" y="13788"/>
                      <a:pt x="9554" y="15915"/>
                      <a:pt x="13683" y="17375"/>
                    </a:cubicBezTo>
                    <a:cubicBezTo>
                      <a:pt x="15853" y="18147"/>
                      <a:pt x="18084" y="18710"/>
                      <a:pt x="20379" y="19044"/>
                    </a:cubicBezTo>
                    <a:cubicBezTo>
                      <a:pt x="20535" y="19066"/>
                      <a:pt x="20662" y="19077"/>
                      <a:pt x="20767" y="19077"/>
                    </a:cubicBezTo>
                    <a:cubicBezTo>
                      <a:pt x="21441" y="19077"/>
                      <a:pt x="21118" y="18610"/>
                      <a:pt x="21046" y="17688"/>
                    </a:cubicBezTo>
                    <a:cubicBezTo>
                      <a:pt x="20942" y="16478"/>
                      <a:pt x="20775" y="15289"/>
                      <a:pt x="20545" y="14101"/>
                    </a:cubicBezTo>
                    <a:cubicBezTo>
                      <a:pt x="20045" y="11514"/>
                      <a:pt x="19211" y="8970"/>
                      <a:pt x="17834" y="6717"/>
                    </a:cubicBezTo>
                    <a:cubicBezTo>
                      <a:pt x="15540" y="2942"/>
                      <a:pt x="11514" y="22"/>
                      <a:pt x="71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3" name="Google Shape;2543;p29"/>
              <p:cNvSpPr/>
              <p:nvPr/>
            </p:nvSpPr>
            <p:spPr>
              <a:xfrm>
                <a:off x="588625" y="2721925"/>
                <a:ext cx="478600" cy="513825"/>
              </a:xfrm>
              <a:custGeom>
                <a:avLst/>
                <a:gdLst/>
                <a:ahLst/>
                <a:cxnLst/>
                <a:rect l="l" t="t" r="r" b="b"/>
                <a:pathLst>
                  <a:path w="19144" h="20553" extrusionOk="0">
                    <a:moveTo>
                      <a:pt x="205" y="1"/>
                    </a:moveTo>
                    <a:cubicBezTo>
                      <a:pt x="42" y="1"/>
                      <a:pt x="0" y="264"/>
                      <a:pt x="163" y="355"/>
                    </a:cubicBezTo>
                    <a:cubicBezTo>
                      <a:pt x="977" y="855"/>
                      <a:pt x="1874" y="1272"/>
                      <a:pt x="2729" y="1731"/>
                    </a:cubicBezTo>
                    <a:cubicBezTo>
                      <a:pt x="3563" y="2190"/>
                      <a:pt x="4418" y="2670"/>
                      <a:pt x="5252" y="3170"/>
                    </a:cubicBezTo>
                    <a:cubicBezTo>
                      <a:pt x="6921" y="4151"/>
                      <a:pt x="8506" y="5235"/>
                      <a:pt x="10029" y="6445"/>
                    </a:cubicBezTo>
                    <a:cubicBezTo>
                      <a:pt x="11489" y="7592"/>
                      <a:pt x="12824" y="8906"/>
                      <a:pt x="14034" y="10304"/>
                    </a:cubicBezTo>
                    <a:cubicBezTo>
                      <a:pt x="15202" y="11680"/>
                      <a:pt x="16203" y="13182"/>
                      <a:pt x="17016" y="14788"/>
                    </a:cubicBezTo>
                    <a:cubicBezTo>
                      <a:pt x="17809" y="16373"/>
                      <a:pt x="18393" y="18063"/>
                      <a:pt x="18706" y="19815"/>
                    </a:cubicBezTo>
                    <a:cubicBezTo>
                      <a:pt x="18747" y="20023"/>
                      <a:pt x="18810" y="20253"/>
                      <a:pt x="18873" y="20461"/>
                    </a:cubicBezTo>
                    <a:cubicBezTo>
                      <a:pt x="18890" y="20524"/>
                      <a:pt x="18943" y="20552"/>
                      <a:pt x="18997" y="20552"/>
                    </a:cubicBezTo>
                    <a:cubicBezTo>
                      <a:pt x="19069" y="20552"/>
                      <a:pt x="19144" y="20503"/>
                      <a:pt x="19144" y="20420"/>
                    </a:cubicBezTo>
                    <a:cubicBezTo>
                      <a:pt x="19144" y="19961"/>
                      <a:pt x="19081" y="19523"/>
                      <a:pt x="18977" y="19085"/>
                    </a:cubicBezTo>
                    <a:cubicBezTo>
                      <a:pt x="18893" y="18647"/>
                      <a:pt x="18768" y="18188"/>
                      <a:pt x="18643" y="17750"/>
                    </a:cubicBezTo>
                    <a:cubicBezTo>
                      <a:pt x="18393" y="16895"/>
                      <a:pt x="18080" y="16060"/>
                      <a:pt x="17705" y="15247"/>
                    </a:cubicBezTo>
                    <a:cubicBezTo>
                      <a:pt x="16933" y="13578"/>
                      <a:pt x="15973" y="12014"/>
                      <a:pt x="14826" y="10596"/>
                    </a:cubicBezTo>
                    <a:cubicBezTo>
                      <a:pt x="13658" y="9136"/>
                      <a:pt x="12344" y="7801"/>
                      <a:pt x="10926" y="6612"/>
                    </a:cubicBezTo>
                    <a:cubicBezTo>
                      <a:pt x="9403" y="5340"/>
                      <a:pt x="7818" y="4192"/>
                      <a:pt x="6129" y="3170"/>
                    </a:cubicBezTo>
                    <a:cubicBezTo>
                      <a:pt x="4460" y="2128"/>
                      <a:pt x="2729" y="1210"/>
                      <a:pt x="977" y="313"/>
                    </a:cubicBezTo>
                    <a:cubicBezTo>
                      <a:pt x="747" y="188"/>
                      <a:pt x="518" y="104"/>
                      <a:pt x="288" y="21"/>
                    </a:cubicBezTo>
                    <a:cubicBezTo>
                      <a:pt x="258" y="7"/>
                      <a:pt x="230" y="1"/>
                      <a:pt x="20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4" name="Google Shape;2544;p29"/>
              <p:cNvSpPr/>
              <p:nvPr/>
            </p:nvSpPr>
            <p:spPr>
              <a:xfrm>
                <a:off x="1370150" y="2612925"/>
                <a:ext cx="186725" cy="247350"/>
              </a:xfrm>
              <a:custGeom>
                <a:avLst/>
                <a:gdLst/>
                <a:ahLst/>
                <a:cxnLst/>
                <a:rect l="l" t="t" r="r" b="b"/>
                <a:pathLst>
                  <a:path w="7469" h="9894" extrusionOk="0">
                    <a:moveTo>
                      <a:pt x="4" y="9885"/>
                    </a:moveTo>
                    <a:cubicBezTo>
                      <a:pt x="3" y="9886"/>
                      <a:pt x="2" y="9887"/>
                      <a:pt x="1" y="9887"/>
                    </a:cubicBezTo>
                    <a:cubicBezTo>
                      <a:pt x="2" y="9887"/>
                      <a:pt x="3" y="9886"/>
                      <a:pt x="4" y="9885"/>
                    </a:cubicBezTo>
                    <a:close/>
                    <a:moveTo>
                      <a:pt x="7405" y="1"/>
                    </a:moveTo>
                    <a:cubicBezTo>
                      <a:pt x="6634" y="209"/>
                      <a:pt x="6842" y="1336"/>
                      <a:pt x="6738" y="1920"/>
                    </a:cubicBezTo>
                    <a:cubicBezTo>
                      <a:pt x="6550" y="2837"/>
                      <a:pt x="5925" y="3547"/>
                      <a:pt x="5257" y="4151"/>
                    </a:cubicBezTo>
                    <a:cubicBezTo>
                      <a:pt x="4569" y="4735"/>
                      <a:pt x="3714" y="5236"/>
                      <a:pt x="2984" y="5820"/>
                    </a:cubicBezTo>
                    <a:cubicBezTo>
                      <a:pt x="2629" y="6112"/>
                      <a:pt x="2316" y="6446"/>
                      <a:pt x="2045" y="6800"/>
                    </a:cubicBezTo>
                    <a:cubicBezTo>
                      <a:pt x="1836" y="7113"/>
                      <a:pt x="1628" y="7426"/>
                      <a:pt x="1461" y="7781"/>
                    </a:cubicBezTo>
                    <a:cubicBezTo>
                      <a:pt x="1252" y="8177"/>
                      <a:pt x="1023" y="8594"/>
                      <a:pt x="773" y="8970"/>
                    </a:cubicBezTo>
                    <a:cubicBezTo>
                      <a:pt x="586" y="9323"/>
                      <a:pt x="315" y="9635"/>
                      <a:pt x="4" y="9885"/>
                    </a:cubicBezTo>
                    <a:lnTo>
                      <a:pt x="4" y="9885"/>
                    </a:lnTo>
                    <a:cubicBezTo>
                      <a:pt x="8" y="9882"/>
                      <a:pt x="14" y="9881"/>
                      <a:pt x="21" y="9881"/>
                    </a:cubicBezTo>
                    <a:cubicBezTo>
                      <a:pt x="46" y="9881"/>
                      <a:pt x="82" y="9893"/>
                      <a:pt x="106" y="9893"/>
                    </a:cubicBezTo>
                    <a:cubicBezTo>
                      <a:pt x="115" y="9893"/>
                      <a:pt x="122" y="9892"/>
                      <a:pt x="126" y="9887"/>
                    </a:cubicBezTo>
                    <a:cubicBezTo>
                      <a:pt x="418" y="9679"/>
                      <a:pt x="668" y="9428"/>
                      <a:pt x="856" y="9116"/>
                    </a:cubicBezTo>
                    <a:cubicBezTo>
                      <a:pt x="1086" y="8761"/>
                      <a:pt x="1315" y="8406"/>
                      <a:pt x="1503" y="8052"/>
                    </a:cubicBezTo>
                    <a:cubicBezTo>
                      <a:pt x="1690" y="7718"/>
                      <a:pt x="1857" y="7384"/>
                      <a:pt x="2045" y="7072"/>
                    </a:cubicBezTo>
                    <a:cubicBezTo>
                      <a:pt x="2295" y="6696"/>
                      <a:pt x="2587" y="6342"/>
                      <a:pt x="2921" y="6050"/>
                    </a:cubicBezTo>
                    <a:cubicBezTo>
                      <a:pt x="4235" y="4861"/>
                      <a:pt x="6217" y="4089"/>
                      <a:pt x="6780" y="2253"/>
                    </a:cubicBezTo>
                    <a:cubicBezTo>
                      <a:pt x="6884" y="1815"/>
                      <a:pt x="6947" y="1377"/>
                      <a:pt x="6947" y="919"/>
                    </a:cubicBezTo>
                    <a:cubicBezTo>
                      <a:pt x="6988" y="564"/>
                      <a:pt x="7093" y="147"/>
                      <a:pt x="746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5" name="Google Shape;2545;p29"/>
              <p:cNvSpPr/>
              <p:nvPr/>
            </p:nvSpPr>
            <p:spPr>
              <a:xfrm>
                <a:off x="1585525" y="2611900"/>
                <a:ext cx="72500" cy="160100"/>
              </a:xfrm>
              <a:custGeom>
                <a:avLst/>
                <a:gdLst/>
                <a:ahLst/>
                <a:cxnLst/>
                <a:rect l="l" t="t" r="r" b="b"/>
                <a:pathLst>
                  <a:path w="2900" h="6404" extrusionOk="0">
                    <a:moveTo>
                      <a:pt x="2461" y="0"/>
                    </a:moveTo>
                    <a:cubicBezTo>
                      <a:pt x="2461" y="0"/>
                      <a:pt x="2378" y="84"/>
                      <a:pt x="2399" y="104"/>
                    </a:cubicBezTo>
                    <a:cubicBezTo>
                      <a:pt x="2503" y="292"/>
                      <a:pt x="2587" y="501"/>
                      <a:pt x="2670" y="688"/>
                    </a:cubicBezTo>
                    <a:cubicBezTo>
                      <a:pt x="2733" y="918"/>
                      <a:pt x="2753" y="1147"/>
                      <a:pt x="2733" y="1377"/>
                    </a:cubicBezTo>
                    <a:cubicBezTo>
                      <a:pt x="2691" y="1877"/>
                      <a:pt x="2545" y="2336"/>
                      <a:pt x="2315" y="2774"/>
                    </a:cubicBezTo>
                    <a:cubicBezTo>
                      <a:pt x="1857" y="3608"/>
                      <a:pt x="1106" y="4276"/>
                      <a:pt x="584" y="5068"/>
                    </a:cubicBezTo>
                    <a:cubicBezTo>
                      <a:pt x="292" y="5465"/>
                      <a:pt x="104" y="5924"/>
                      <a:pt x="0" y="6403"/>
                    </a:cubicBezTo>
                    <a:cubicBezTo>
                      <a:pt x="0" y="6403"/>
                      <a:pt x="63" y="6362"/>
                      <a:pt x="84" y="6341"/>
                    </a:cubicBezTo>
                    <a:cubicBezTo>
                      <a:pt x="292" y="5319"/>
                      <a:pt x="1022" y="4547"/>
                      <a:pt x="1648" y="3754"/>
                    </a:cubicBezTo>
                    <a:cubicBezTo>
                      <a:pt x="2211" y="3066"/>
                      <a:pt x="2733" y="2294"/>
                      <a:pt x="2837" y="1377"/>
                    </a:cubicBezTo>
                    <a:cubicBezTo>
                      <a:pt x="2899" y="939"/>
                      <a:pt x="2837" y="334"/>
                      <a:pt x="24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6" name="Google Shape;2546;p29"/>
              <p:cNvSpPr/>
              <p:nvPr/>
            </p:nvSpPr>
            <p:spPr>
              <a:xfrm>
                <a:off x="1524000" y="2786650"/>
                <a:ext cx="219025" cy="34550"/>
              </a:xfrm>
              <a:custGeom>
                <a:avLst/>
                <a:gdLst/>
                <a:ahLst/>
                <a:cxnLst/>
                <a:rect l="l" t="t" r="r" b="b"/>
                <a:pathLst>
                  <a:path w="8761" h="1382" extrusionOk="0">
                    <a:moveTo>
                      <a:pt x="42" y="252"/>
                    </a:moveTo>
                    <a:cubicBezTo>
                      <a:pt x="28" y="257"/>
                      <a:pt x="14" y="263"/>
                      <a:pt x="0" y="269"/>
                    </a:cubicBezTo>
                    <a:lnTo>
                      <a:pt x="0" y="289"/>
                    </a:lnTo>
                    <a:cubicBezTo>
                      <a:pt x="16" y="281"/>
                      <a:pt x="29" y="267"/>
                      <a:pt x="42" y="252"/>
                    </a:cubicBezTo>
                    <a:close/>
                    <a:moveTo>
                      <a:pt x="1246" y="0"/>
                    </a:moveTo>
                    <a:cubicBezTo>
                      <a:pt x="859" y="0"/>
                      <a:pt x="475" y="70"/>
                      <a:pt x="104" y="206"/>
                    </a:cubicBezTo>
                    <a:cubicBezTo>
                      <a:pt x="79" y="206"/>
                      <a:pt x="61" y="229"/>
                      <a:pt x="42" y="252"/>
                    </a:cubicBezTo>
                    <a:lnTo>
                      <a:pt x="42" y="252"/>
                    </a:lnTo>
                    <a:cubicBezTo>
                      <a:pt x="344" y="137"/>
                      <a:pt x="652" y="89"/>
                      <a:pt x="960" y="89"/>
                    </a:cubicBezTo>
                    <a:cubicBezTo>
                      <a:pt x="1853" y="89"/>
                      <a:pt x="2755" y="489"/>
                      <a:pt x="3567" y="811"/>
                    </a:cubicBezTo>
                    <a:cubicBezTo>
                      <a:pt x="4151" y="1082"/>
                      <a:pt x="4776" y="1270"/>
                      <a:pt x="5402" y="1353"/>
                    </a:cubicBezTo>
                    <a:cubicBezTo>
                      <a:pt x="5537" y="1372"/>
                      <a:pt x="5672" y="1382"/>
                      <a:pt x="5807" y="1382"/>
                    </a:cubicBezTo>
                    <a:cubicBezTo>
                      <a:pt x="6254" y="1382"/>
                      <a:pt x="6696" y="1279"/>
                      <a:pt x="7112" y="1103"/>
                    </a:cubicBezTo>
                    <a:cubicBezTo>
                      <a:pt x="7676" y="832"/>
                      <a:pt x="8197" y="477"/>
                      <a:pt x="8698" y="81"/>
                    </a:cubicBezTo>
                    <a:cubicBezTo>
                      <a:pt x="8719" y="60"/>
                      <a:pt x="8739" y="39"/>
                      <a:pt x="8760" y="18"/>
                    </a:cubicBezTo>
                    <a:lnTo>
                      <a:pt x="8760" y="18"/>
                    </a:lnTo>
                    <a:cubicBezTo>
                      <a:pt x="8301" y="373"/>
                      <a:pt x="7822" y="686"/>
                      <a:pt x="7300" y="957"/>
                    </a:cubicBezTo>
                    <a:cubicBezTo>
                      <a:pt x="6865" y="1150"/>
                      <a:pt x="6406" y="1256"/>
                      <a:pt x="5941" y="1256"/>
                    </a:cubicBezTo>
                    <a:cubicBezTo>
                      <a:pt x="5803" y="1256"/>
                      <a:pt x="5665" y="1247"/>
                      <a:pt x="5527" y="1228"/>
                    </a:cubicBezTo>
                    <a:cubicBezTo>
                      <a:pt x="4297" y="1082"/>
                      <a:pt x="3233" y="394"/>
                      <a:pt x="2044" y="102"/>
                    </a:cubicBezTo>
                    <a:cubicBezTo>
                      <a:pt x="1780" y="34"/>
                      <a:pt x="1513" y="0"/>
                      <a:pt x="12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7" name="Google Shape;2547;p29"/>
              <p:cNvSpPr/>
              <p:nvPr/>
            </p:nvSpPr>
            <p:spPr>
              <a:xfrm>
                <a:off x="1444475" y="2839275"/>
                <a:ext cx="209900" cy="65450"/>
              </a:xfrm>
              <a:custGeom>
                <a:avLst/>
                <a:gdLst/>
                <a:ahLst/>
                <a:cxnLst/>
                <a:rect l="l" t="t" r="r" b="b"/>
                <a:pathLst>
                  <a:path w="8396" h="2618" extrusionOk="0">
                    <a:moveTo>
                      <a:pt x="871" y="1"/>
                    </a:moveTo>
                    <a:cubicBezTo>
                      <a:pt x="586" y="1"/>
                      <a:pt x="300" y="64"/>
                      <a:pt x="31" y="187"/>
                    </a:cubicBezTo>
                    <a:cubicBezTo>
                      <a:pt x="5" y="204"/>
                      <a:pt x="1" y="211"/>
                      <a:pt x="8" y="211"/>
                    </a:cubicBezTo>
                    <a:cubicBezTo>
                      <a:pt x="18" y="211"/>
                      <a:pt x="49" y="199"/>
                      <a:pt x="73" y="187"/>
                    </a:cubicBezTo>
                    <a:lnTo>
                      <a:pt x="73" y="208"/>
                    </a:lnTo>
                    <a:cubicBezTo>
                      <a:pt x="263" y="105"/>
                      <a:pt x="464" y="64"/>
                      <a:pt x="666" y="64"/>
                    </a:cubicBezTo>
                    <a:cubicBezTo>
                      <a:pt x="1041" y="64"/>
                      <a:pt x="1424" y="205"/>
                      <a:pt x="1763" y="354"/>
                    </a:cubicBezTo>
                    <a:cubicBezTo>
                      <a:pt x="2284" y="583"/>
                      <a:pt x="2806" y="854"/>
                      <a:pt x="3306" y="1146"/>
                    </a:cubicBezTo>
                    <a:cubicBezTo>
                      <a:pt x="4307" y="1688"/>
                      <a:pt x="5308" y="2272"/>
                      <a:pt x="6456" y="2502"/>
                    </a:cubicBezTo>
                    <a:cubicBezTo>
                      <a:pt x="6772" y="2581"/>
                      <a:pt x="7095" y="2617"/>
                      <a:pt x="7420" y="2617"/>
                    </a:cubicBezTo>
                    <a:cubicBezTo>
                      <a:pt x="7695" y="2617"/>
                      <a:pt x="7972" y="2591"/>
                      <a:pt x="8249" y="2544"/>
                    </a:cubicBezTo>
                    <a:cubicBezTo>
                      <a:pt x="8270" y="2544"/>
                      <a:pt x="8395" y="2460"/>
                      <a:pt x="8333" y="2460"/>
                    </a:cubicBezTo>
                    <a:cubicBezTo>
                      <a:pt x="8092" y="2492"/>
                      <a:pt x="7854" y="2509"/>
                      <a:pt x="7618" y="2509"/>
                    </a:cubicBezTo>
                    <a:cubicBezTo>
                      <a:pt x="7241" y="2509"/>
                      <a:pt x="6869" y="2467"/>
                      <a:pt x="6497" y="2377"/>
                    </a:cubicBezTo>
                    <a:cubicBezTo>
                      <a:pt x="5913" y="2231"/>
                      <a:pt x="5329" y="2022"/>
                      <a:pt x="4808" y="1751"/>
                    </a:cubicBezTo>
                    <a:cubicBezTo>
                      <a:pt x="4266" y="1501"/>
                      <a:pt x="3744" y="1188"/>
                      <a:pt x="3223" y="917"/>
                    </a:cubicBezTo>
                    <a:cubicBezTo>
                      <a:pt x="2701" y="604"/>
                      <a:pt x="2159" y="354"/>
                      <a:pt x="1596" y="145"/>
                    </a:cubicBezTo>
                    <a:cubicBezTo>
                      <a:pt x="1363" y="48"/>
                      <a:pt x="1117" y="1"/>
                      <a:pt x="87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8" name="Google Shape;2548;p29"/>
              <p:cNvSpPr/>
              <p:nvPr/>
            </p:nvSpPr>
            <p:spPr>
              <a:xfrm>
                <a:off x="1306725" y="2882175"/>
                <a:ext cx="246975" cy="95000"/>
              </a:xfrm>
              <a:custGeom>
                <a:avLst/>
                <a:gdLst/>
                <a:ahLst/>
                <a:cxnLst/>
                <a:rect l="l" t="t" r="r" b="b"/>
                <a:pathLst>
                  <a:path w="9879" h="3800" extrusionOk="0">
                    <a:moveTo>
                      <a:pt x="1233" y="0"/>
                    </a:moveTo>
                    <a:cubicBezTo>
                      <a:pt x="844" y="0"/>
                      <a:pt x="454" y="69"/>
                      <a:pt x="77" y="202"/>
                    </a:cubicBezTo>
                    <a:cubicBezTo>
                      <a:pt x="77" y="202"/>
                      <a:pt x="0" y="248"/>
                      <a:pt x="5" y="248"/>
                    </a:cubicBezTo>
                    <a:cubicBezTo>
                      <a:pt x="5" y="248"/>
                      <a:pt x="8" y="247"/>
                      <a:pt x="14" y="244"/>
                    </a:cubicBezTo>
                    <a:lnTo>
                      <a:pt x="14" y="264"/>
                    </a:lnTo>
                    <a:cubicBezTo>
                      <a:pt x="348" y="150"/>
                      <a:pt x="692" y="92"/>
                      <a:pt x="1036" y="92"/>
                    </a:cubicBezTo>
                    <a:cubicBezTo>
                      <a:pt x="1380" y="92"/>
                      <a:pt x="1725" y="150"/>
                      <a:pt x="2058" y="264"/>
                    </a:cubicBezTo>
                    <a:cubicBezTo>
                      <a:pt x="2726" y="536"/>
                      <a:pt x="3351" y="911"/>
                      <a:pt x="3915" y="1370"/>
                    </a:cubicBezTo>
                    <a:cubicBezTo>
                      <a:pt x="5062" y="2246"/>
                      <a:pt x="6146" y="3247"/>
                      <a:pt x="7565" y="3643"/>
                    </a:cubicBezTo>
                    <a:cubicBezTo>
                      <a:pt x="7893" y="3747"/>
                      <a:pt x="8234" y="3799"/>
                      <a:pt x="8577" y="3799"/>
                    </a:cubicBezTo>
                    <a:cubicBezTo>
                      <a:pt x="8995" y="3799"/>
                      <a:pt x="9416" y="3721"/>
                      <a:pt x="9817" y="3560"/>
                    </a:cubicBezTo>
                    <a:cubicBezTo>
                      <a:pt x="9817" y="3560"/>
                      <a:pt x="9879" y="3514"/>
                      <a:pt x="9870" y="3514"/>
                    </a:cubicBezTo>
                    <a:cubicBezTo>
                      <a:pt x="9868" y="3514"/>
                      <a:pt x="9865" y="3515"/>
                      <a:pt x="9859" y="3518"/>
                    </a:cubicBezTo>
                    <a:cubicBezTo>
                      <a:pt x="9517" y="3634"/>
                      <a:pt x="9173" y="3685"/>
                      <a:pt x="8831" y="3685"/>
                    </a:cubicBezTo>
                    <a:cubicBezTo>
                      <a:pt x="7754" y="3685"/>
                      <a:pt x="6699" y="3176"/>
                      <a:pt x="5813" y="2559"/>
                    </a:cubicBezTo>
                    <a:cubicBezTo>
                      <a:pt x="4665" y="1745"/>
                      <a:pt x="3602" y="640"/>
                      <a:pt x="2246" y="160"/>
                    </a:cubicBezTo>
                    <a:cubicBezTo>
                      <a:pt x="1914" y="53"/>
                      <a:pt x="1574" y="0"/>
                      <a:pt x="123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9" name="Google Shape;2549;p29"/>
              <p:cNvSpPr/>
              <p:nvPr/>
            </p:nvSpPr>
            <p:spPr>
              <a:xfrm>
                <a:off x="1292475" y="2690100"/>
                <a:ext cx="80325" cy="204950"/>
              </a:xfrm>
              <a:custGeom>
                <a:avLst/>
                <a:gdLst/>
                <a:ahLst/>
                <a:cxnLst/>
                <a:rect l="l" t="t" r="r" b="b"/>
                <a:pathLst>
                  <a:path w="3213" h="8198" extrusionOk="0">
                    <a:moveTo>
                      <a:pt x="3108" y="1"/>
                    </a:moveTo>
                    <a:cubicBezTo>
                      <a:pt x="2649" y="293"/>
                      <a:pt x="2274" y="731"/>
                      <a:pt x="2065" y="1231"/>
                    </a:cubicBezTo>
                    <a:cubicBezTo>
                      <a:pt x="1857" y="1815"/>
                      <a:pt x="1794" y="2462"/>
                      <a:pt x="1919" y="3067"/>
                    </a:cubicBezTo>
                    <a:cubicBezTo>
                      <a:pt x="2023" y="3672"/>
                      <a:pt x="2003" y="4297"/>
                      <a:pt x="1877" y="4902"/>
                    </a:cubicBezTo>
                    <a:cubicBezTo>
                      <a:pt x="1731" y="5486"/>
                      <a:pt x="1502" y="6049"/>
                      <a:pt x="1189" y="6571"/>
                    </a:cubicBezTo>
                    <a:cubicBezTo>
                      <a:pt x="855" y="7155"/>
                      <a:pt x="459" y="7697"/>
                      <a:pt x="0" y="8198"/>
                    </a:cubicBezTo>
                    <a:cubicBezTo>
                      <a:pt x="11" y="8187"/>
                      <a:pt x="37" y="8187"/>
                      <a:pt x="63" y="8187"/>
                    </a:cubicBezTo>
                    <a:cubicBezTo>
                      <a:pt x="89" y="8187"/>
                      <a:pt x="115" y="8187"/>
                      <a:pt x="125" y="8177"/>
                    </a:cubicBezTo>
                    <a:cubicBezTo>
                      <a:pt x="960" y="7322"/>
                      <a:pt x="1606" y="6279"/>
                      <a:pt x="1982" y="5153"/>
                    </a:cubicBezTo>
                    <a:cubicBezTo>
                      <a:pt x="2169" y="4589"/>
                      <a:pt x="2211" y="3985"/>
                      <a:pt x="2149" y="3401"/>
                    </a:cubicBezTo>
                    <a:cubicBezTo>
                      <a:pt x="2086" y="2754"/>
                      <a:pt x="1982" y="2128"/>
                      <a:pt x="2149" y="1502"/>
                    </a:cubicBezTo>
                    <a:cubicBezTo>
                      <a:pt x="2336" y="898"/>
                      <a:pt x="2691" y="355"/>
                      <a:pt x="321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0" name="Google Shape;2550;p29"/>
              <p:cNvSpPr/>
              <p:nvPr/>
            </p:nvSpPr>
            <p:spPr>
              <a:xfrm>
                <a:off x="1241900" y="2912450"/>
                <a:ext cx="194500" cy="98375"/>
              </a:xfrm>
              <a:custGeom>
                <a:avLst/>
                <a:gdLst/>
                <a:ahLst/>
                <a:cxnLst/>
                <a:rect l="l" t="t" r="r" b="b"/>
                <a:pathLst>
                  <a:path w="7780" h="3935" extrusionOk="0">
                    <a:moveTo>
                      <a:pt x="615" y="1"/>
                    </a:moveTo>
                    <a:cubicBezTo>
                      <a:pt x="407" y="1"/>
                      <a:pt x="200" y="42"/>
                      <a:pt x="0" y="138"/>
                    </a:cubicBezTo>
                    <a:cubicBezTo>
                      <a:pt x="0" y="138"/>
                      <a:pt x="63" y="242"/>
                      <a:pt x="83" y="242"/>
                    </a:cubicBezTo>
                    <a:lnTo>
                      <a:pt x="83" y="221"/>
                    </a:lnTo>
                    <a:cubicBezTo>
                      <a:pt x="277" y="171"/>
                      <a:pt x="473" y="146"/>
                      <a:pt x="669" y="146"/>
                    </a:cubicBezTo>
                    <a:cubicBezTo>
                      <a:pt x="1041" y="146"/>
                      <a:pt x="1410" y="239"/>
                      <a:pt x="1752" y="430"/>
                    </a:cubicBezTo>
                    <a:cubicBezTo>
                      <a:pt x="2336" y="722"/>
                      <a:pt x="2774" y="1223"/>
                      <a:pt x="3212" y="1723"/>
                    </a:cubicBezTo>
                    <a:cubicBezTo>
                      <a:pt x="3546" y="2140"/>
                      <a:pt x="3963" y="2516"/>
                      <a:pt x="4401" y="2850"/>
                    </a:cubicBezTo>
                    <a:cubicBezTo>
                      <a:pt x="4860" y="3183"/>
                      <a:pt x="5381" y="3434"/>
                      <a:pt x="5924" y="3621"/>
                    </a:cubicBezTo>
                    <a:cubicBezTo>
                      <a:pt x="6528" y="3809"/>
                      <a:pt x="7154" y="3934"/>
                      <a:pt x="7780" y="3934"/>
                    </a:cubicBezTo>
                    <a:cubicBezTo>
                      <a:pt x="7759" y="3934"/>
                      <a:pt x="7738" y="3872"/>
                      <a:pt x="7717" y="3872"/>
                    </a:cubicBezTo>
                    <a:cubicBezTo>
                      <a:pt x="6528" y="3684"/>
                      <a:pt x="5360" y="3434"/>
                      <a:pt x="4359" y="2766"/>
                    </a:cubicBezTo>
                    <a:cubicBezTo>
                      <a:pt x="3337" y="2078"/>
                      <a:pt x="2774" y="931"/>
                      <a:pt x="1710" y="326"/>
                    </a:cubicBezTo>
                    <a:cubicBezTo>
                      <a:pt x="1374" y="137"/>
                      <a:pt x="994" y="1"/>
                      <a:pt x="6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1" name="Google Shape;2551;p29"/>
              <p:cNvSpPr/>
              <p:nvPr/>
            </p:nvSpPr>
            <p:spPr>
              <a:xfrm>
                <a:off x="616150" y="2643000"/>
                <a:ext cx="102225" cy="148225"/>
              </a:xfrm>
              <a:custGeom>
                <a:avLst/>
                <a:gdLst/>
                <a:ahLst/>
                <a:cxnLst/>
                <a:rect l="l" t="t" r="r" b="b"/>
                <a:pathLst>
                  <a:path w="4089" h="5929" extrusionOk="0">
                    <a:moveTo>
                      <a:pt x="146" y="1"/>
                    </a:moveTo>
                    <a:cubicBezTo>
                      <a:pt x="84" y="1"/>
                      <a:pt x="1" y="28"/>
                      <a:pt x="1" y="28"/>
                    </a:cubicBezTo>
                    <a:cubicBezTo>
                      <a:pt x="189" y="404"/>
                      <a:pt x="647" y="466"/>
                      <a:pt x="981" y="633"/>
                    </a:cubicBezTo>
                    <a:cubicBezTo>
                      <a:pt x="1377" y="842"/>
                      <a:pt x="1669" y="1217"/>
                      <a:pt x="1815" y="1655"/>
                    </a:cubicBezTo>
                    <a:cubicBezTo>
                      <a:pt x="1982" y="2072"/>
                      <a:pt x="2087" y="2531"/>
                      <a:pt x="2212" y="2990"/>
                    </a:cubicBezTo>
                    <a:cubicBezTo>
                      <a:pt x="2358" y="3491"/>
                      <a:pt x="2566" y="3991"/>
                      <a:pt x="2837" y="4471"/>
                    </a:cubicBezTo>
                    <a:cubicBezTo>
                      <a:pt x="3129" y="4993"/>
                      <a:pt x="3484" y="5493"/>
                      <a:pt x="3922" y="5910"/>
                    </a:cubicBezTo>
                    <a:cubicBezTo>
                      <a:pt x="3929" y="5924"/>
                      <a:pt x="3950" y="5929"/>
                      <a:pt x="3974" y="5929"/>
                    </a:cubicBezTo>
                    <a:cubicBezTo>
                      <a:pt x="4022" y="5929"/>
                      <a:pt x="4082" y="5910"/>
                      <a:pt x="4068" y="5910"/>
                    </a:cubicBezTo>
                    <a:lnTo>
                      <a:pt x="4089" y="5889"/>
                    </a:lnTo>
                    <a:cubicBezTo>
                      <a:pt x="3713" y="5493"/>
                      <a:pt x="3380" y="5034"/>
                      <a:pt x="3109" y="4575"/>
                    </a:cubicBezTo>
                    <a:cubicBezTo>
                      <a:pt x="2837" y="4117"/>
                      <a:pt x="2608" y="3616"/>
                      <a:pt x="2441" y="3115"/>
                    </a:cubicBezTo>
                    <a:cubicBezTo>
                      <a:pt x="2191" y="2323"/>
                      <a:pt x="2128" y="1280"/>
                      <a:pt x="1398" y="758"/>
                    </a:cubicBezTo>
                    <a:cubicBezTo>
                      <a:pt x="1044" y="487"/>
                      <a:pt x="418" y="466"/>
                      <a:pt x="209" y="28"/>
                    </a:cubicBezTo>
                    <a:cubicBezTo>
                      <a:pt x="202" y="8"/>
                      <a:pt x="177" y="1"/>
                      <a:pt x="1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2" name="Google Shape;2552;p29"/>
              <p:cNvSpPr/>
              <p:nvPr/>
            </p:nvSpPr>
            <p:spPr>
              <a:xfrm>
                <a:off x="742175" y="2654950"/>
                <a:ext cx="60675" cy="189225"/>
              </a:xfrm>
              <a:custGeom>
                <a:avLst/>
                <a:gdLst/>
                <a:ahLst/>
                <a:cxnLst/>
                <a:rect l="l" t="t" r="r" b="b"/>
                <a:pathLst>
                  <a:path w="2427" h="7569" extrusionOk="0">
                    <a:moveTo>
                      <a:pt x="20" y="0"/>
                    </a:moveTo>
                    <a:cubicBezTo>
                      <a:pt x="7" y="0"/>
                      <a:pt x="0" y="2"/>
                      <a:pt x="7" y="9"/>
                    </a:cubicBezTo>
                    <a:cubicBezTo>
                      <a:pt x="153" y="197"/>
                      <a:pt x="341" y="343"/>
                      <a:pt x="487" y="531"/>
                    </a:cubicBezTo>
                    <a:cubicBezTo>
                      <a:pt x="633" y="739"/>
                      <a:pt x="758" y="948"/>
                      <a:pt x="863" y="1177"/>
                    </a:cubicBezTo>
                    <a:cubicBezTo>
                      <a:pt x="1050" y="1678"/>
                      <a:pt x="1196" y="2178"/>
                      <a:pt x="1238" y="2721"/>
                    </a:cubicBezTo>
                    <a:cubicBezTo>
                      <a:pt x="1405" y="3785"/>
                      <a:pt x="1301" y="4890"/>
                      <a:pt x="1551" y="5975"/>
                    </a:cubicBezTo>
                    <a:cubicBezTo>
                      <a:pt x="1655" y="6559"/>
                      <a:pt x="1926" y="7101"/>
                      <a:pt x="2323" y="7560"/>
                    </a:cubicBezTo>
                    <a:cubicBezTo>
                      <a:pt x="2330" y="7567"/>
                      <a:pt x="2343" y="7569"/>
                      <a:pt x="2359" y="7569"/>
                    </a:cubicBezTo>
                    <a:cubicBezTo>
                      <a:pt x="2390" y="7569"/>
                      <a:pt x="2427" y="7560"/>
                      <a:pt x="2427" y="7560"/>
                    </a:cubicBezTo>
                    <a:cubicBezTo>
                      <a:pt x="988" y="5787"/>
                      <a:pt x="1905" y="3326"/>
                      <a:pt x="1113" y="1323"/>
                    </a:cubicBezTo>
                    <a:cubicBezTo>
                      <a:pt x="946" y="781"/>
                      <a:pt x="591" y="322"/>
                      <a:pt x="112" y="9"/>
                    </a:cubicBezTo>
                    <a:cubicBezTo>
                      <a:pt x="98" y="9"/>
                      <a:pt x="47" y="0"/>
                      <a:pt x="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3" name="Google Shape;2553;p29"/>
              <p:cNvSpPr/>
              <p:nvPr/>
            </p:nvSpPr>
            <p:spPr>
              <a:xfrm>
                <a:off x="854450" y="2752675"/>
                <a:ext cx="32350" cy="160625"/>
              </a:xfrm>
              <a:custGeom>
                <a:avLst/>
                <a:gdLst/>
                <a:ahLst/>
                <a:cxnLst/>
                <a:rect l="l" t="t" r="r" b="b"/>
                <a:pathLst>
                  <a:path w="1294" h="6425" extrusionOk="0">
                    <a:moveTo>
                      <a:pt x="1" y="1"/>
                    </a:moveTo>
                    <a:cubicBezTo>
                      <a:pt x="22" y="543"/>
                      <a:pt x="84" y="1064"/>
                      <a:pt x="209" y="1586"/>
                    </a:cubicBezTo>
                    <a:cubicBezTo>
                      <a:pt x="293" y="2128"/>
                      <a:pt x="376" y="2670"/>
                      <a:pt x="460" y="3192"/>
                    </a:cubicBezTo>
                    <a:cubicBezTo>
                      <a:pt x="647" y="4256"/>
                      <a:pt x="835" y="5340"/>
                      <a:pt x="1106" y="6383"/>
                    </a:cubicBezTo>
                    <a:cubicBezTo>
                      <a:pt x="1106" y="6407"/>
                      <a:pt x="1163" y="6418"/>
                      <a:pt x="1211" y="6418"/>
                    </a:cubicBezTo>
                    <a:cubicBezTo>
                      <a:pt x="1244" y="6418"/>
                      <a:pt x="1273" y="6413"/>
                      <a:pt x="1273" y="6404"/>
                    </a:cubicBezTo>
                    <a:lnTo>
                      <a:pt x="1294" y="6425"/>
                    </a:lnTo>
                    <a:cubicBezTo>
                      <a:pt x="1106" y="5361"/>
                      <a:pt x="856" y="4297"/>
                      <a:pt x="668" y="3234"/>
                    </a:cubicBezTo>
                    <a:cubicBezTo>
                      <a:pt x="564" y="2712"/>
                      <a:pt x="480" y="2191"/>
                      <a:pt x="397" y="1648"/>
                    </a:cubicBezTo>
                    <a:cubicBezTo>
                      <a:pt x="334" y="1106"/>
                      <a:pt x="251" y="564"/>
                      <a:pt x="126" y="22"/>
                    </a:cubicBezTo>
                    <a:cubicBezTo>
                      <a:pt x="126" y="1"/>
                      <a:pt x="1" y="1"/>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4" name="Google Shape;2554;p29"/>
              <p:cNvSpPr/>
              <p:nvPr/>
            </p:nvSpPr>
            <p:spPr>
              <a:xfrm>
                <a:off x="937375" y="2835875"/>
                <a:ext cx="24525" cy="155650"/>
              </a:xfrm>
              <a:custGeom>
                <a:avLst/>
                <a:gdLst/>
                <a:ahLst/>
                <a:cxnLst/>
                <a:rect l="l" t="t" r="r" b="b"/>
                <a:pathLst>
                  <a:path w="981" h="6226" extrusionOk="0">
                    <a:moveTo>
                      <a:pt x="740" y="1"/>
                    </a:moveTo>
                    <a:cubicBezTo>
                      <a:pt x="728" y="1"/>
                      <a:pt x="716" y="3"/>
                      <a:pt x="709" y="10"/>
                    </a:cubicBezTo>
                    <a:cubicBezTo>
                      <a:pt x="0" y="1991"/>
                      <a:pt x="146" y="4265"/>
                      <a:pt x="876" y="6205"/>
                    </a:cubicBezTo>
                    <a:cubicBezTo>
                      <a:pt x="876" y="6215"/>
                      <a:pt x="902" y="6220"/>
                      <a:pt x="928" y="6220"/>
                    </a:cubicBezTo>
                    <a:cubicBezTo>
                      <a:pt x="948" y="6220"/>
                      <a:pt x="967" y="6217"/>
                      <a:pt x="976" y="6211"/>
                    </a:cubicBezTo>
                    <a:lnTo>
                      <a:pt x="976" y="6211"/>
                    </a:lnTo>
                    <a:cubicBezTo>
                      <a:pt x="977" y="6216"/>
                      <a:pt x="979" y="6221"/>
                      <a:pt x="980" y="6225"/>
                    </a:cubicBezTo>
                    <a:lnTo>
                      <a:pt x="980" y="6205"/>
                    </a:lnTo>
                    <a:cubicBezTo>
                      <a:pt x="980" y="6207"/>
                      <a:pt x="979" y="6209"/>
                      <a:pt x="976" y="6211"/>
                    </a:cubicBezTo>
                    <a:lnTo>
                      <a:pt x="976" y="6211"/>
                    </a:lnTo>
                    <a:cubicBezTo>
                      <a:pt x="645" y="5215"/>
                      <a:pt x="480" y="4177"/>
                      <a:pt x="459" y="3138"/>
                    </a:cubicBezTo>
                    <a:cubicBezTo>
                      <a:pt x="438" y="2075"/>
                      <a:pt x="542" y="1032"/>
                      <a:pt x="793" y="10"/>
                    </a:cubicBezTo>
                    <a:cubicBezTo>
                      <a:pt x="793" y="10"/>
                      <a:pt x="765" y="1"/>
                      <a:pt x="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5" name="Google Shape;2555;p29"/>
              <p:cNvSpPr/>
              <p:nvPr/>
            </p:nvSpPr>
            <p:spPr>
              <a:xfrm>
                <a:off x="530650" y="2752025"/>
                <a:ext cx="127250" cy="14225"/>
              </a:xfrm>
              <a:custGeom>
                <a:avLst/>
                <a:gdLst/>
                <a:ahLst/>
                <a:cxnLst/>
                <a:rect l="l" t="t" r="r" b="b"/>
                <a:pathLst>
                  <a:path w="5090" h="569" extrusionOk="0">
                    <a:moveTo>
                      <a:pt x="2272" y="0"/>
                    </a:moveTo>
                    <a:cubicBezTo>
                      <a:pt x="1917" y="0"/>
                      <a:pt x="1570" y="38"/>
                      <a:pt x="1210" y="89"/>
                    </a:cubicBezTo>
                    <a:cubicBezTo>
                      <a:pt x="1001" y="131"/>
                      <a:pt x="814" y="173"/>
                      <a:pt x="605" y="214"/>
                    </a:cubicBezTo>
                    <a:cubicBezTo>
                      <a:pt x="396" y="256"/>
                      <a:pt x="209" y="319"/>
                      <a:pt x="42" y="444"/>
                    </a:cubicBezTo>
                    <a:cubicBezTo>
                      <a:pt x="0" y="465"/>
                      <a:pt x="125" y="569"/>
                      <a:pt x="146" y="569"/>
                    </a:cubicBezTo>
                    <a:cubicBezTo>
                      <a:pt x="355" y="527"/>
                      <a:pt x="584" y="486"/>
                      <a:pt x="793" y="402"/>
                    </a:cubicBezTo>
                    <a:cubicBezTo>
                      <a:pt x="980" y="360"/>
                      <a:pt x="1168" y="319"/>
                      <a:pt x="1356" y="298"/>
                    </a:cubicBezTo>
                    <a:cubicBezTo>
                      <a:pt x="1773" y="214"/>
                      <a:pt x="2190" y="173"/>
                      <a:pt x="2607" y="173"/>
                    </a:cubicBezTo>
                    <a:cubicBezTo>
                      <a:pt x="3442" y="173"/>
                      <a:pt x="4276" y="298"/>
                      <a:pt x="5069" y="548"/>
                    </a:cubicBezTo>
                    <a:cubicBezTo>
                      <a:pt x="5089" y="548"/>
                      <a:pt x="5027" y="465"/>
                      <a:pt x="5006" y="465"/>
                    </a:cubicBezTo>
                    <a:lnTo>
                      <a:pt x="5006" y="444"/>
                    </a:lnTo>
                    <a:cubicBezTo>
                      <a:pt x="4213" y="152"/>
                      <a:pt x="3358" y="6"/>
                      <a:pt x="2503" y="6"/>
                    </a:cubicBezTo>
                    <a:cubicBezTo>
                      <a:pt x="2425" y="2"/>
                      <a:pt x="2349" y="0"/>
                      <a:pt x="227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6" name="Google Shape;2556;p29"/>
              <p:cNvSpPr/>
              <p:nvPr/>
            </p:nvSpPr>
            <p:spPr>
              <a:xfrm>
                <a:off x="535325" y="2810550"/>
                <a:ext cx="221125" cy="41750"/>
              </a:xfrm>
              <a:custGeom>
                <a:avLst/>
                <a:gdLst/>
                <a:ahLst/>
                <a:cxnLst/>
                <a:rect l="l" t="t" r="r" b="b"/>
                <a:pathLst>
                  <a:path w="8845" h="1670" extrusionOk="0">
                    <a:moveTo>
                      <a:pt x="8830" y="579"/>
                    </a:moveTo>
                    <a:lnTo>
                      <a:pt x="8830" y="579"/>
                    </a:lnTo>
                    <a:cubicBezTo>
                      <a:pt x="8835" y="583"/>
                      <a:pt x="8840" y="585"/>
                      <a:pt x="8845" y="585"/>
                    </a:cubicBezTo>
                    <a:cubicBezTo>
                      <a:pt x="8840" y="583"/>
                      <a:pt x="8835" y="581"/>
                      <a:pt x="8830" y="579"/>
                    </a:cubicBezTo>
                    <a:close/>
                    <a:moveTo>
                      <a:pt x="1" y="1106"/>
                    </a:moveTo>
                    <a:cubicBezTo>
                      <a:pt x="2" y="1106"/>
                      <a:pt x="4" y="1107"/>
                      <a:pt x="5" y="1107"/>
                    </a:cubicBezTo>
                    <a:lnTo>
                      <a:pt x="5" y="1107"/>
                    </a:lnTo>
                    <a:cubicBezTo>
                      <a:pt x="4" y="1107"/>
                      <a:pt x="2" y="1106"/>
                      <a:pt x="1" y="1106"/>
                    </a:cubicBezTo>
                    <a:close/>
                    <a:moveTo>
                      <a:pt x="6926" y="1"/>
                    </a:moveTo>
                    <a:cubicBezTo>
                      <a:pt x="6300" y="1"/>
                      <a:pt x="5820" y="293"/>
                      <a:pt x="5340" y="647"/>
                    </a:cubicBezTo>
                    <a:cubicBezTo>
                      <a:pt x="4882" y="1002"/>
                      <a:pt x="4360" y="1252"/>
                      <a:pt x="3818" y="1419"/>
                    </a:cubicBezTo>
                    <a:cubicBezTo>
                      <a:pt x="3427" y="1500"/>
                      <a:pt x="3028" y="1546"/>
                      <a:pt x="2631" y="1546"/>
                    </a:cubicBezTo>
                    <a:cubicBezTo>
                      <a:pt x="2414" y="1546"/>
                      <a:pt x="2197" y="1532"/>
                      <a:pt x="1982" y="1503"/>
                    </a:cubicBezTo>
                    <a:cubicBezTo>
                      <a:pt x="1316" y="1419"/>
                      <a:pt x="671" y="1211"/>
                      <a:pt x="5" y="1107"/>
                    </a:cubicBezTo>
                    <a:lnTo>
                      <a:pt x="5" y="1107"/>
                    </a:lnTo>
                    <a:cubicBezTo>
                      <a:pt x="29" y="1114"/>
                      <a:pt x="86" y="1170"/>
                      <a:pt x="105" y="1190"/>
                    </a:cubicBezTo>
                    <a:cubicBezTo>
                      <a:pt x="710" y="1377"/>
                      <a:pt x="1315" y="1523"/>
                      <a:pt x="1941" y="1607"/>
                    </a:cubicBezTo>
                    <a:cubicBezTo>
                      <a:pt x="2222" y="1649"/>
                      <a:pt x="2504" y="1669"/>
                      <a:pt x="2788" y="1669"/>
                    </a:cubicBezTo>
                    <a:cubicBezTo>
                      <a:pt x="3072" y="1669"/>
                      <a:pt x="3359" y="1649"/>
                      <a:pt x="3651" y="1607"/>
                    </a:cubicBezTo>
                    <a:cubicBezTo>
                      <a:pt x="4214" y="1523"/>
                      <a:pt x="4736" y="1294"/>
                      <a:pt x="5215" y="960"/>
                    </a:cubicBezTo>
                    <a:cubicBezTo>
                      <a:pt x="5674" y="627"/>
                      <a:pt x="6133" y="251"/>
                      <a:pt x="6696" y="147"/>
                    </a:cubicBezTo>
                    <a:cubicBezTo>
                      <a:pt x="6819" y="126"/>
                      <a:pt x="6942" y="117"/>
                      <a:pt x="7064" y="117"/>
                    </a:cubicBezTo>
                    <a:cubicBezTo>
                      <a:pt x="7680" y="117"/>
                      <a:pt x="8276" y="354"/>
                      <a:pt x="8830" y="579"/>
                    </a:cubicBezTo>
                    <a:lnTo>
                      <a:pt x="8830" y="579"/>
                    </a:lnTo>
                    <a:cubicBezTo>
                      <a:pt x="8814" y="567"/>
                      <a:pt x="8798" y="538"/>
                      <a:pt x="8782" y="522"/>
                    </a:cubicBezTo>
                    <a:cubicBezTo>
                      <a:pt x="8198" y="209"/>
                      <a:pt x="7572" y="43"/>
                      <a:pt x="69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7" name="Google Shape;2557;p29"/>
              <p:cNvSpPr/>
              <p:nvPr/>
            </p:nvSpPr>
            <p:spPr>
              <a:xfrm>
                <a:off x="624500" y="2878025"/>
                <a:ext cx="226850" cy="58625"/>
              </a:xfrm>
              <a:custGeom>
                <a:avLst/>
                <a:gdLst/>
                <a:ahLst/>
                <a:cxnLst/>
                <a:rect l="l" t="t" r="r" b="b"/>
                <a:pathLst>
                  <a:path w="9074" h="2345" extrusionOk="0">
                    <a:moveTo>
                      <a:pt x="7100" y="1"/>
                    </a:moveTo>
                    <a:cubicBezTo>
                      <a:pt x="6562" y="1"/>
                      <a:pt x="6023" y="80"/>
                      <a:pt x="5507" y="243"/>
                    </a:cubicBezTo>
                    <a:cubicBezTo>
                      <a:pt x="4923" y="451"/>
                      <a:pt x="4360" y="743"/>
                      <a:pt x="3838" y="1098"/>
                    </a:cubicBezTo>
                    <a:cubicBezTo>
                      <a:pt x="3296" y="1452"/>
                      <a:pt x="2712" y="1744"/>
                      <a:pt x="2107" y="1953"/>
                    </a:cubicBezTo>
                    <a:cubicBezTo>
                      <a:pt x="1753" y="2057"/>
                      <a:pt x="1398" y="2141"/>
                      <a:pt x="1043" y="2203"/>
                    </a:cubicBezTo>
                    <a:cubicBezTo>
                      <a:pt x="689" y="2245"/>
                      <a:pt x="355" y="2287"/>
                      <a:pt x="1" y="2287"/>
                    </a:cubicBezTo>
                    <a:cubicBezTo>
                      <a:pt x="1" y="2287"/>
                      <a:pt x="63" y="2328"/>
                      <a:pt x="84" y="2328"/>
                    </a:cubicBezTo>
                    <a:cubicBezTo>
                      <a:pt x="251" y="2339"/>
                      <a:pt x="418" y="2344"/>
                      <a:pt x="582" y="2344"/>
                    </a:cubicBezTo>
                    <a:cubicBezTo>
                      <a:pt x="746" y="2344"/>
                      <a:pt x="908" y="2339"/>
                      <a:pt x="1064" y="2328"/>
                    </a:cubicBezTo>
                    <a:cubicBezTo>
                      <a:pt x="1377" y="2287"/>
                      <a:pt x="1690" y="2245"/>
                      <a:pt x="1982" y="2162"/>
                    </a:cubicBezTo>
                    <a:cubicBezTo>
                      <a:pt x="2566" y="1995"/>
                      <a:pt x="3129" y="1765"/>
                      <a:pt x="3651" y="1452"/>
                    </a:cubicBezTo>
                    <a:cubicBezTo>
                      <a:pt x="4172" y="1098"/>
                      <a:pt x="4714" y="785"/>
                      <a:pt x="5278" y="514"/>
                    </a:cubicBezTo>
                    <a:cubicBezTo>
                      <a:pt x="5937" y="241"/>
                      <a:pt x="6634" y="104"/>
                      <a:pt x="7335" y="104"/>
                    </a:cubicBezTo>
                    <a:cubicBezTo>
                      <a:pt x="7919" y="104"/>
                      <a:pt x="8505" y="199"/>
                      <a:pt x="9074" y="389"/>
                    </a:cubicBezTo>
                    <a:cubicBezTo>
                      <a:pt x="9032" y="368"/>
                      <a:pt x="8990" y="347"/>
                      <a:pt x="8948" y="326"/>
                    </a:cubicBezTo>
                    <a:lnTo>
                      <a:pt x="8969" y="326"/>
                    </a:lnTo>
                    <a:cubicBezTo>
                      <a:pt x="8371" y="112"/>
                      <a:pt x="7735" y="1"/>
                      <a:pt x="710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8" name="Google Shape;2558;p29"/>
              <p:cNvSpPr/>
              <p:nvPr/>
            </p:nvSpPr>
            <p:spPr>
              <a:xfrm>
                <a:off x="746525" y="2958550"/>
                <a:ext cx="189300" cy="53375"/>
              </a:xfrm>
              <a:custGeom>
                <a:avLst/>
                <a:gdLst/>
                <a:ahLst/>
                <a:cxnLst/>
                <a:rect l="l" t="t" r="r" b="b"/>
                <a:pathLst>
                  <a:path w="7572" h="2135" extrusionOk="0">
                    <a:moveTo>
                      <a:pt x="7551" y="255"/>
                    </a:moveTo>
                    <a:cubicBezTo>
                      <a:pt x="7551" y="255"/>
                      <a:pt x="7547" y="257"/>
                      <a:pt x="7541" y="261"/>
                    </a:cubicBezTo>
                    <a:lnTo>
                      <a:pt x="7541" y="261"/>
                    </a:lnTo>
                    <a:cubicBezTo>
                      <a:pt x="7551" y="266"/>
                      <a:pt x="7562" y="270"/>
                      <a:pt x="7572" y="276"/>
                    </a:cubicBezTo>
                    <a:lnTo>
                      <a:pt x="7551" y="255"/>
                    </a:lnTo>
                    <a:close/>
                    <a:moveTo>
                      <a:pt x="6354" y="1"/>
                    </a:moveTo>
                    <a:cubicBezTo>
                      <a:pt x="5838" y="1"/>
                      <a:pt x="5315" y="123"/>
                      <a:pt x="4818" y="296"/>
                    </a:cubicBezTo>
                    <a:cubicBezTo>
                      <a:pt x="3859" y="630"/>
                      <a:pt x="3004" y="1193"/>
                      <a:pt x="2065" y="1610"/>
                    </a:cubicBezTo>
                    <a:cubicBezTo>
                      <a:pt x="1481" y="1882"/>
                      <a:pt x="855" y="2028"/>
                      <a:pt x="209" y="2048"/>
                    </a:cubicBezTo>
                    <a:cubicBezTo>
                      <a:pt x="167" y="2048"/>
                      <a:pt x="125" y="2069"/>
                      <a:pt x="84" y="2090"/>
                    </a:cubicBezTo>
                    <a:cubicBezTo>
                      <a:pt x="84" y="2090"/>
                      <a:pt x="0" y="2132"/>
                      <a:pt x="21" y="2132"/>
                    </a:cubicBezTo>
                    <a:cubicBezTo>
                      <a:pt x="64" y="2134"/>
                      <a:pt x="107" y="2135"/>
                      <a:pt x="149" y="2135"/>
                    </a:cubicBezTo>
                    <a:cubicBezTo>
                      <a:pt x="1028" y="2135"/>
                      <a:pt x="1935" y="1737"/>
                      <a:pt x="2691" y="1339"/>
                    </a:cubicBezTo>
                    <a:cubicBezTo>
                      <a:pt x="3692" y="860"/>
                      <a:pt x="4651" y="234"/>
                      <a:pt x="5757" y="88"/>
                    </a:cubicBezTo>
                    <a:cubicBezTo>
                      <a:pt x="5925" y="58"/>
                      <a:pt x="6094" y="43"/>
                      <a:pt x="6262" y="43"/>
                    </a:cubicBezTo>
                    <a:cubicBezTo>
                      <a:pt x="6681" y="43"/>
                      <a:pt x="7095" y="133"/>
                      <a:pt x="7467" y="296"/>
                    </a:cubicBezTo>
                    <a:cubicBezTo>
                      <a:pt x="7483" y="296"/>
                      <a:pt x="7523" y="272"/>
                      <a:pt x="7541" y="261"/>
                    </a:cubicBezTo>
                    <a:lnTo>
                      <a:pt x="7541" y="261"/>
                    </a:lnTo>
                    <a:cubicBezTo>
                      <a:pt x="7160" y="76"/>
                      <a:pt x="6759" y="1"/>
                      <a:pt x="63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9" name="Google Shape;2559;p29"/>
              <p:cNvSpPr/>
              <p:nvPr/>
            </p:nvSpPr>
            <p:spPr>
              <a:xfrm>
                <a:off x="298075" y="2487275"/>
                <a:ext cx="123000" cy="71500"/>
              </a:xfrm>
              <a:custGeom>
                <a:avLst/>
                <a:gdLst/>
                <a:ahLst/>
                <a:cxnLst/>
                <a:rect l="l" t="t" r="r" b="b"/>
                <a:pathLst>
                  <a:path w="4920" h="2860" extrusionOk="0">
                    <a:moveTo>
                      <a:pt x="63" y="0"/>
                    </a:moveTo>
                    <a:cubicBezTo>
                      <a:pt x="1" y="0"/>
                      <a:pt x="147" y="84"/>
                      <a:pt x="167" y="104"/>
                    </a:cubicBezTo>
                    <a:cubicBezTo>
                      <a:pt x="606" y="250"/>
                      <a:pt x="1023" y="355"/>
                      <a:pt x="1440" y="542"/>
                    </a:cubicBezTo>
                    <a:cubicBezTo>
                      <a:pt x="1857" y="709"/>
                      <a:pt x="2253" y="918"/>
                      <a:pt x="2650" y="1147"/>
                    </a:cubicBezTo>
                    <a:cubicBezTo>
                      <a:pt x="3421" y="1606"/>
                      <a:pt x="4151" y="2149"/>
                      <a:pt x="4777" y="2795"/>
                    </a:cubicBezTo>
                    <a:cubicBezTo>
                      <a:pt x="4792" y="2810"/>
                      <a:pt x="4887" y="2860"/>
                      <a:pt x="4911" y="2860"/>
                    </a:cubicBezTo>
                    <a:cubicBezTo>
                      <a:pt x="4919" y="2860"/>
                      <a:pt x="4919" y="2853"/>
                      <a:pt x="4902" y="2837"/>
                    </a:cubicBezTo>
                    <a:cubicBezTo>
                      <a:pt x="4235" y="2149"/>
                      <a:pt x="3484" y="1564"/>
                      <a:pt x="2650" y="1085"/>
                    </a:cubicBezTo>
                    <a:cubicBezTo>
                      <a:pt x="2253" y="834"/>
                      <a:pt x="1815" y="626"/>
                      <a:pt x="1398" y="459"/>
                    </a:cubicBezTo>
                    <a:cubicBezTo>
                      <a:pt x="960" y="250"/>
                      <a:pt x="522" y="104"/>
                      <a:pt x="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0" name="Google Shape;2560;p29"/>
              <p:cNvSpPr/>
              <p:nvPr/>
            </p:nvSpPr>
            <p:spPr>
              <a:xfrm>
                <a:off x="409675" y="2457025"/>
                <a:ext cx="118300" cy="128400"/>
              </a:xfrm>
              <a:custGeom>
                <a:avLst/>
                <a:gdLst/>
                <a:ahLst/>
                <a:cxnLst/>
                <a:rect l="l" t="t" r="r" b="b"/>
                <a:pathLst>
                  <a:path w="4732" h="5136" extrusionOk="0">
                    <a:moveTo>
                      <a:pt x="63" y="0"/>
                    </a:moveTo>
                    <a:cubicBezTo>
                      <a:pt x="63" y="0"/>
                      <a:pt x="0" y="21"/>
                      <a:pt x="0" y="42"/>
                    </a:cubicBezTo>
                    <a:cubicBezTo>
                      <a:pt x="334" y="501"/>
                      <a:pt x="709" y="939"/>
                      <a:pt x="1126" y="1335"/>
                    </a:cubicBezTo>
                    <a:lnTo>
                      <a:pt x="2274" y="2608"/>
                    </a:lnTo>
                    <a:lnTo>
                      <a:pt x="3400" y="3838"/>
                    </a:lnTo>
                    <a:cubicBezTo>
                      <a:pt x="3796" y="4276"/>
                      <a:pt x="4193" y="4735"/>
                      <a:pt x="4589" y="5131"/>
                    </a:cubicBezTo>
                    <a:cubicBezTo>
                      <a:pt x="4592" y="5134"/>
                      <a:pt x="4597" y="5136"/>
                      <a:pt x="4603" y="5136"/>
                    </a:cubicBezTo>
                    <a:cubicBezTo>
                      <a:pt x="4642" y="5136"/>
                      <a:pt x="4732" y="5087"/>
                      <a:pt x="4714" y="5069"/>
                    </a:cubicBezTo>
                    <a:cubicBezTo>
                      <a:pt x="4359" y="4610"/>
                      <a:pt x="3942" y="4193"/>
                      <a:pt x="3567" y="3776"/>
                    </a:cubicBezTo>
                    <a:lnTo>
                      <a:pt x="2441" y="2524"/>
                    </a:lnTo>
                    <a:lnTo>
                      <a:pt x="1293" y="1273"/>
                    </a:lnTo>
                    <a:cubicBezTo>
                      <a:pt x="918" y="814"/>
                      <a:pt x="501" y="397"/>
                      <a:pt x="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1" name="Google Shape;2561;p29"/>
              <p:cNvSpPr/>
              <p:nvPr/>
            </p:nvSpPr>
            <p:spPr>
              <a:xfrm>
                <a:off x="525950" y="2474750"/>
                <a:ext cx="82925" cy="135075"/>
              </a:xfrm>
              <a:custGeom>
                <a:avLst/>
                <a:gdLst/>
                <a:ahLst/>
                <a:cxnLst/>
                <a:rect l="l" t="t" r="r" b="b"/>
                <a:pathLst>
                  <a:path w="3317" h="5403" extrusionOk="0">
                    <a:moveTo>
                      <a:pt x="0" y="1"/>
                    </a:moveTo>
                    <a:lnTo>
                      <a:pt x="0" y="1"/>
                    </a:lnTo>
                    <a:cubicBezTo>
                      <a:pt x="21" y="21"/>
                      <a:pt x="42" y="63"/>
                      <a:pt x="84" y="84"/>
                    </a:cubicBezTo>
                    <a:cubicBezTo>
                      <a:pt x="1586" y="1481"/>
                      <a:pt x="2670" y="3296"/>
                      <a:pt x="3213" y="5298"/>
                    </a:cubicBezTo>
                    <a:cubicBezTo>
                      <a:pt x="3213" y="5340"/>
                      <a:pt x="3296" y="5361"/>
                      <a:pt x="3317" y="5403"/>
                    </a:cubicBezTo>
                    <a:lnTo>
                      <a:pt x="3317" y="5382"/>
                    </a:lnTo>
                    <a:cubicBezTo>
                      <a:pt x="2879" y="3692"/>
                      <a:pt x="2024" y="2128"/>
                      <a:pt x="856" y="856"/>
                    </a:cubicBezTo>
                    <a:cubicBezTo>
                      <a:pt x="584" y="543"/>
                      <a:pt x="292" y="25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2" name="Google Shape;2562;p29"/>
              <p:cNvSpPr/>
              <p:nvPr/>
            </p:nvSpPr>
            <p:spPr>
              <a:xfrm>
                <a:off x="281475" y="2565800"/>
                <a:ext cx="191800" cy="66600"/>
              </a:xfrm>
              <a:custGeom>
                <a:avLst/>
                <a:gdLst/>
                <a:ahLst/>
                <a:cxnLst/>
                <a:rect l="l" t="t" r="r" b="b"/>
                <a:pathLst>
                  <a:path w="7672" h="2664" extrusionOk="0">
                    <a:moveTo>
                      <a:pt x="6709" y="1"/>
                    </a:moveTo>
                    <a:cubicBezTo>
                      <a:pt x="6095" y="1"/>
                      <a:pt x="5463" y="269"/>
                      <a:pt x="4899" y="509"/>
                    </a:cubicBezTo>
                    <a:cubicBezTo>
                      <a:pt x="3856" y="926"/>
                      <a:pt x="2834" y="1323"/>
                      <a:pt x="1812" y="1761"/>
                    </a:cubicBezTo>
                    <a:lnTo>
                      <a:pt x="39" y="2470"/>
                    </a:lnTo>
                    <a:cubicBezTo>
                      <a:pt x="1" y="2489"/>
                      <a:pt x="153" y="2663"/>
                      <a:pt x="228" y="2663"/>
                    </a:cubicBezTo>
                    <a:cubicBezTo>
                      <a:pt x="235" y="2663"/>
                      <a:pt x="242" y="2661"/>
                      <a:pt x="247" y="2658"/>
                    </a:cubicBezTo>
                    <a:cubicBezTo>
                      <a:pt x="1520" y="2136"/>
                      <a:pt x="2792" y="1615"/>
                      <a:pt x="4044" y="1093"/>
                    </a:cubicBezTo>
                    <a:cubicBezTo>
                      <a:pt x="4648" y="843"/>
                      <a:pt x="5253" y="572"/>
                      <a:pt x="5858" y="363"/>
                    </a:cubicBezTo>
                    <a:cubicBezTo>
                      <a:pt x="6196" y="251"/>
                      <a:pt x="6557" y="161"/>
                      <a:pt x="6912" y="161"/>
                    </a:cubicBezTo>
                    <a:cubicBezTo>
                      <a:pt x="7150" y="161"/>
                      <a:pt x="7385" y="201"/>
                      <a:pt x="7610" y="301"/>
                    </a:cubicBezTo>
                    <a:cubicBezTo>
                      <a:pt x="7619" y="303"/>
                      <a:pt x="7626" y="304"/>
                      <a:pt x="7631" y="304"/>
                    </a:cubicBezTo>
                    <a:cubicBezTo>
                      <a:pt x="7672" y="304"/>
                      <a:pt x="7587" y="236"/>
                      <a:pt x="7569" y="217"/>
                    </a:cubicBezTo>
                    <a:cubicBezTo>
                      <a:pt x="7292" y="62"/>
                      <a:pt x="7002" y="1"/>
                      <a:pt x="67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3" name="Google Shape;2563;p29"/>
              <p:cNvSpPr/>
              <p:nvPr/>
            </p:nvSpPr>
            <p:spPr>
              <a:xfrm>
                <a:off x="352825" y="2602450"/>
                <a:ext cx="196625" cy="88725"/>
              </a:xfrm>
              <a:custGeom>
                <a:avLst/>
                <a:gdLst/>
                <a:ahLst/>
                <a:cxnLst/>
                <a:rect l="l" t="t" r="r" b="b"/>
                <a:pathLst>
                  <a:path w="7865" h="3549" extrusionOk="0">
                    <a:moveTo>
                      <a:pt x="7310" y="1"/>
                    </a:moveTo>
                    <a:cubicBezTo>
                      <a:pt x="6457" y="1"/>
                      <a:pt x="5626" y="433"/>
                      <a:pt x="4923" y="879"/>
                    </a:cubicBezTo>
                    <a:cubicBezTo>
                      <a:pt x="3964" y="1484"/>
                      <a:pt x="3129" y="2318"/>
                      <a:pt x="2128" y="2860"/>
                    </a:cubicBezTo>
                    <a:cubicBezTo>
                      <a:pt x="1565" y="3194"/>
                      <a:pt x="918" y="3382"/>
                      <a:pt x="251" y="3382"/>
                    </a:cubicBezTo>
                    <a:cubicBezTo>
                      <a:pt x="209" y="3382"/>
                      <a:pt x="147" y="3444"/>
                      <a:pt x="105" y="3465"/>
                    </a:cubicBezTo>
                    <a:cubicBezTo>
                      <a:pt x="63" y="3507"/>
                      <a:pt x="1" y="3548"/>
                      <a:pt x="22" y="3548"/>
                    </a:cubicBezTo>
                    <a:cubicBezTo>
                      <a:pt x="1085" y="3548"/>
                      <a:pt x="2024" y="3027"/>
                      <a:pt x="2879" y="2422"/>
                    </a:cubicBezTo>
                    <a:cubicBezTo>
                      <a:pt x="3859" y="1755"/>
                      <a:pt x="4715" y="900"/>
                      <a:pt x="5820" y="420"/>
                    </a:cubicBezTo>
                    <a:cubicBezTo>
                      <a:pt x="6339" y="195"/>
                      <a:pt x="6902" y="70"/>
                      <a:pt x="7460" y="70"/>
                    </a:cubicBezTo>
                    <a:cubicBezTo>
                      <a:pt x="7574" y="70"/>
                      <a:pt x="7688" y="75"/>
                      <a:pt x="7801" y="86"/>
                    </a:cubicBezTo>
                    <a:cubicBezTo>
                      <a:pt x="7813" y="86"/>
                      <a:pt x="7832" y="73"/>
                      <a:pt x="7846" y="61"/>
                    </a:cubicBezTo>
                    <a:lnTo>
                      <a:pt x="7846" y="61"/>
                    </a:lnTo>
                    <a:cubicBezTo>
                      <a:pt x="7852" y="62"/>
                      <a:pt x="7858" y="64"/>
                      <a:pt x="7864" y="65"/>
                    </a:cubicBezTo>
                    <a:lnTo>
                      <a:pt x="7864" y="44"/>
                    </a:lnTo>
                    <a:cubicBezTo>
                      <a:pt x="7864" y="44"/>
                      <a:pt x="7856" y="52"/>
                      <a:pt x="7846" y="61"/>
                    </a:cubicBezTo>
                    <a:lnTo>
                      <a:pt x="7846" y="61"/>
                    </a:lnTo>
                    <a:cubicBezTo>
                      <a:pt x="7667" y="20"/>
                      <a:pt x="7488" y="1"/>
                      <a:pt x="73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4" name="Google Shape;2564;p29"/>
              <p:cNvSpPr/>
              <p:nvPr/>
            </p:nvSpPr>
            <p:spPr>
              <a:xfrm>
                <a:off x="450850" y="2627525"/>
                <a:ext cx="150725" cy="122050"/>
              </a:xfrm>
              <a:custGeom>
                <a:avLst/>
                <a:gdLst/>
                <a:ahLst/>
                <a:cxnLst/>
                <a:rect l="l" t="t" r="r" b="b"/>
                <a:pathLst>
                  <a:path w="6029" h="4882" extrusionOk="0">
                    <a:moveTo>
                      <a:pt x="6029" y="1"/>
                    </a:moveTo>
                    <a:cubicBezTo>
                      <a:pt x="6027" y="1"/>
                      <a:pt x="6026" y="1"/>
                      <a:pt x="6024" y="2"/>
                    </a:cubicBezTo>
                    <a:lnTo>
                      <a:pt x="6024" y="2"/>
                    </a:lnTo>
                    <a:cubicBezTo>
                      <a:pt x="6026" y="2"/>
                      <a:pt x="6027" y="1"/>
                      <a:pt x="6029" y="1"/>
                    </a:cubicBezTo>
                    <a:close/>
                    <a:moveTo>
                      <a:pt x="6024" y="2"/>
                    </a:moveTo>
                    <a:lnTo>
                      <a:pt x="6024" y="2"/>
                    </a:lnTo>
                    <a:cubicBezTo>
                      <a:pt x="4003" y="504"/>
                      <a:pt x="2440" y="2004"/>
                      <a:pt x="1106" y="3547"/>
                    </a:cubicBezTo>
                    <a:cubicBezTo>
                      <a:pt x="919" y="3755"/>
                      <a:pt x="731" y="3985"/>
                      <a:pt x="543" y="4214"/>
                    </a:cubicBezTo>
                    <a:cubicBezTo>
                      <a:pt x="360" y="4418"/>
                      <a:pt x="176" y="4642"/>
                      <a:pt x="12" y="4867"/>
                    </a:cubicBezTo>
                    <a:lnTo>
                      <a:pt x="12" y="4867"/>
                    </a:lnTo>
                    <a:cubicBezTo>
                      <a:pt x="43" y="4839"/>
                      <a:pt x="134" y="4791"/>
                      <a:pt x="168" y="4756"/>
                    </a:cubicBezTo>
                    <a:cubicBezTo>
                      <a:pt x="481" y="4402"/>
                      <a:pt x="773" y="4026"/>
                      <a:pt x="1086" y="3651"/>
                    </a:cubicBezTo>
                    <a:cubicBezTo>
                      <a:pt x="1398" y="3296"/>
                      <a:pt x="1732" y="2900"/>
                      <a:pt x="2066" y="2566"/>
                    </a:cubicBezTo>
                    <a:cubicBezTo>
                      <a:pt x="2754" y="1836"/>
                      <a:pt x="3526" y="1211"/>
                      <a:pt x="4402" y="710"/>
                    </a:cubicBezTo>
                    <a:cubicBezTo>
                      <a:pt x="4882" y="439"/>
                      <a:pt x="5403" y="230"/>
                      <a:pt x="5925" y="84"/>
                    </a:cubicBezTo>
                    <a:cubicBezTo>
                      <a:pt x="5963" y="84"/>
                      <a:pt x="6002" y="12"/>
                      <a:pt x="6024" y="2"/>
                    </a:cubicBezTo>
                    <a:close/>
                    <a:moveTo>
                      <a:pt x="12" y="4867"/>
                    </a:moveTo>
                    <a:lnTo>
                      <a:pt x="12" y="4867"/>
                    </a:lnTo>
                    <a:cubicBezTo>
                      <a:pt x="5" y="4873"/>
                      <a:pt x="1" y="4878"/>
                      <a:pt x="1" y="4882"/>
                    </a:cubicBezTo>
                    <a:cubicBezTo>
                      <a:pt x="5" y="4877"/>
                      <a:pt x="8" y="4872"/>
                      <a:pt x="12" y="486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5" name="Google Shape;2565;p29"/>
              <p:cNvSpPr/>
              <p:nvPr/>
            </p:nvSpPr>
            <p:spPr>
              <a:xfrm>
                <a:off x="637025" y="2539925"/>
                <a:ext cx="29800" cy="81375"/>
              </a:xfrm>
              <a:custGeom>
                <a:avLst/>
                <a:gdLst/>
                <a:ahLst/>
                <a:cxnLst/>
                <a:rect l="l" t="t" r="r" b="b"/>
                <a:pathLst>
                  <a:path w="1192" h="3255" extrusionOk="0">
                    <a:moveTo>
                      <a:pt x="1189" y="3150"/>
                    </a:moveTo>
                    <a:lnTo>
                      <a:pt x="1189" y="3162"/>
                    </a:lnTo>
                    <a:lnTo>
                      <a:pt x="1189" y="3162"/>
                    </a:lnTo>
                    <a:cubicBezTo>
                      <a:pt x="1192" y="3157"/>
                      <a:pt x="1192" y="3153"/>
                      <a:pt x="1189" y="3150"/>
                    </a:cubicBezTo>
                    <a:close/>
                    <a:moveTo>
                      <a:pt x="167" y="1"/>
                    </a:moveTo>
                    <a:cubicBezTo>
                      <a:pt x="167" y="1"/>
                      <a:pt x="0" y="84"/>
                      <a:pt x="0" y="126"/>
                    </a:cubicBezTo>
                    <a:cubicBezTo>
                      <a:pt x="0" y="418"/>
                      <a:pt x="42" y="689"/>
                      <a:pt x="125" y="981"/>
                    </a:cubicBezTo>
                    <a:cubicBezTo>
                      <a:pt x="188" y="1231"/>
                      <a:pt x="271" y="1503"/>
                      <a:pt x="355" y="1753"/>
                    </a:cubicBezTo>
                    <a:cubicBezTo>
                      <a:pt x="522" y="2295"/>
                      <a:pt x="751" y="2796"/>
                      <a:pt x="1064" y="3255"/>
                    </a:cubicBezTo>
                    <a:cubicBezTo>
                      <a:pt x="1064" y="3255"/>
                      <a:pt x="1165" y="3197"/>
                      <a:pt x="1187" y="3166"/>
                    </a:cubicBezTo>
                    <a:lnTo>
                      <a:pt x="1187" y="3166"/>
                    </a:lnTo>
                    <a:cubicBezTo>
                      <a:pt x="1188" y="3167"/>
                      <a:pt x="1188" y="3169"/>
                      <a:pt x="1189" y="3171"/>
                    </a:cubicBezTo>
                    <a:lnTo>
                      <a:pt x="1189" y="3162"/>
                    </a:lnTo>
                    <a:lnTo>
                      <a:pt x="1189" y="3162"/>
                    </a:lnTo>
                    <a:cubicBezTo>
                      <a:pt x="1188" y="3163"/>
                      <a:pt x="1188" y="3164"/>
                      <a:pt x="1187" y="3166"/>
                    </a:cubicBezTo>
                    <a:lnTo>
                      <a:pt x="1187" y="3166"/>
                    </a:lnTo>
                    <a:cubicBezTo>
                      <a:pt x="979" y="2646"/>
                      <a:pt x="730" y="2126"/>
                      <a:pt x="563" y="1607"/>
                    </a:cubicBezTo>
                    <a:cubicBezTo>
                      <a:pt x="480" y="1336"/>
                      <a:pt x="396" y="1085"/>
                      <a:pt x="334" y="814"/>
                    </a:cubicBezTo>
                    <a:cubicBezTo>
                      <a:pt x="271" y="564"/>
                      <a:pt x="250" y="251"/>
                      <a:pt x="1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566" name="Google Shape;2566;p29"/>
          <p:cNvGrpSpPr/>
          <p:nvPr/>
        </p:nvGrpSpPr>
        <p:grpSpPr>
          <a:xfrm>
            <a:off x="11485834" y="956653"/>
            <a:ext cx="1699601" cy="1032416"/>
            <a:chOff x="7154175" y="717490"/>
            <a:chExt cx="1274701" cy="774312"/>
          </a:xfrm>
        </p:grpSpPr>
        <p:grpSp>
          <p:nvGrpSpPr>
            <p:cNvPr id="2567" name="Google Shape;2567;p29"/>
            <p:cNvGrpSpPr/>
            <p:nvPr/>
          </p:nvGrpSpPr>
          <p:grpSpPr>
            <a:xfrm>
              <a:off x="7154175" y="1283675"/>
              <a:ext cx="1274701" cy="208127"/>
              <a:chOff x="7154175" y="1055075"/>
              <a:chExt cx="1274701" cy="208127"/>
            </a:xfrm>
          </p:grpSpPr>
          <p:sp>
            <p:nvSpPr>
              <p:cNvPr id="2568" name="Google Shape;2568;p29"/>
              <p:cNvSpPr/>
              <p:nvPr/>
            </p:nvSpPr>
            <p:spPr>
              <a:xfrm>
                <a:off x="7154175" y="1137500"/>
                <a:ext cx="1274701" cy="125702"/>
              </a:xfrm>
              <a:custGeom>
                <a:avLst/>
                <a:gdLst/>
                <a:ahLst/>
                <a:cxnLst/>
                <a:rect l="l" t="t" r="r" b="b"/>
                <a:pathLst>
                  <a:path w="33426" h="2167" extrusionOk="0">
                    <a:moveTo>
                      <a:pt x="0" y="0"/>
                    </a:moveTo>
                    <a:lnTo>
                      <a:pt x="0" y="621"/>
                    </a:lnTo>
                    <a:lnTo>
                      <a:pt x="33426" y="2166"/>
                    </a:lnTo>
                    <a:lnTo>
                      <a:pt x="3342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9" name="Google Shape;2569;p29"/>
              <p:cNvSpPr/>
              <p:nvPr/>
            </p:nvSpPr>
            <p:spPr>
              <a:xfrm>
                <a:off x="7154175" y="1055075"/>
                <a:ext cx="1274700" cy="82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570" name="Google Shape;2570;p29"/>
            <p:cNvGrpSpPr/>
            <p:nvPr/>
          </p:nvGrpSpPr>
          <p:grpSpPr>
            <a:xfrm>
              <a:off x="7791730" y="717627"/>
              <a:ext cx="579356" cy="566052"/>
              <a:chOff x="791550" y="2156375"/>
              <a:chExt cx="1145425" cy="1118900"/>
            </a:xfrm>
          </p:grpSpPr>
          <p:sp>
            <p:nvSpPr>
              <p:cNvPr id="2571" name="Google Shape;2571;p29"/>
              <p:cNvSpPr/>
              <p:nvPr/>
            </p:nvSpPr>
            <p:spPr>
              <a:xfrm>
                <a:off x="791550" y="2228725"/>
                <a:ext cx="242350" cy="1046550"/>
              </a:xfrm>
              <a:custGeom>
                <a:avLst/>
                <a:gdLst/>
                <a:ahLst/>
                <a:cxnLst/>
                <a:rect l="l" t="t" r="r" b="b"/>
                <a:pathLst>
                  <a:path w="9694" h="41862" extrusionOk="0">
                    <a:moveTo>
                      <a:pt x="0" y="0"/>
                    </a:moveTo>
                    <a:lnTo>
                      <a:pt x="0" y="41862"/>
                    </a:lnTo>
                    <a:lnTo>
                      <a:pt x="9694" y="41862"/>
                    </a:lnTo>
                    <a:lnTo>
                      <a:pt x="969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2" name="Google Shape;2572;p29"/>
              <p:cNvSpPr/>
              <p:nvPr/>
            </p:nvSpPr>
            <p:spPr>
              <a:xfrm>
                <a:off x="791550" y="2428875"/>
                <a:ext cx="242350" cy="645050"/>
              </a:xfrm>
              <a:custGeom>
                <a:avLst/>
                <a:gdLst/>
                <a:ahLst/>
                <a:cxnLst/>
                <a:rect l="l" t="t" r="r" b="b"/>
                <a:pathLst>
                  <a:path w="9694" h="25802" extrusionOk="0">
                    <a:moveTo>
                      <a:pt x="0" y="0"/>
                    </a:moveTo>
                    <a:lnTo>
                      <a:pt x="0" y="25802"/>
                    </a:lnTo>
                    <a:lnTo>
                      <a:pt x="9694" y="25802"/>
                    </a:lnTo>
                    <a:lnTo>
                      <a:pt x="969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3" name="Google Shape;2573;p29"/>
              <p:cNvSpPr/>
              <p:nvPr/>
            </p:nvSpPr>
            <p:spPr>
              <a:xfrm>
                <a:off x="1033875" y="2323975"/>
                <a:ext cx="118200" cy="951300"/>
              </a:xfrm>
              <a:custGeom>
                <a:avLst/>
                <a:gdLst/>
                <a:ahLst/>
                <a:cxnLst/>
                <a:rect l="l" t="t" r="r" b="b"/>
                <a:pathLst>
                  <a:path w="4728" h="38052" extrusionOk="0">
                    <a:moveTo>
                      <a:pt x="1" y="0"/>
                    </a:moveTo>
                    <a:lnTo>
                      <a:pt x="1" y="38052"/>
                    </a:lnTo>
                    <a:lnTo>
                      <a:pt x="4727" y="38052"/>
                    </a:lnTo>
                    <a:lnTo>
                      <a:pt x="47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4" name="Google Shape;2574;p29"/>
              <p:cNvSpPr/>
              <p:nvPr/>
            </p:nvSpPr>
            <p:spPr>
              <a:xfrm>
                <a:off x="1152050" y="2156375"/>
                <a:ext cx="184475" cy="1118900"/>
              </a:xfrm>
              <a:custGeom>
                <a:avLst/>
                <a:gdLst/>
                <a:ahLst/>
                <a:cxnLst/>
                <a:rect l="l" t="t" r="r" b="b"/>
                <a:pathLst>
                  <a:path w="7379" h="44756" extrusionOk="0">
                    <a:moveTo>
                      <a:pt x="0" y="1"/>
                    </a:moveTo>
                    <a:lnTo>
                      <a:pt x="0" y="44756"/>
                    </a:lnTo>
                    <a:lnTo>
                      <a:pt x="7379" y="44756"/>
                    </a:lnTo>
                    <a:lnTo>
                      <a:pt x="737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5" name="Google Shape;2575;p29"/>
              <p:cNvSpPr/>
              <p:nvPr/>
            </p:nvSpPr>
            <p:spPr>
              <a:xfrm>
                <a:off x="1336500" y="2228725"/>
                <a:ext cx="232725" cy="1046550"/>
              </a:xfrm>
              <a:custGeom>
                <a:avLst/>
                <a:gdLst/>
                <a:ahLst/>
                <a:cxnLst/>
                <a:rect l="l" t="t" r="r" b="b"/>
                <a:pathLst>
                  <a:path w="9309" h="41862" extrusionOk="0">
                    <a:moveTo>
                      <a:pt x="1" y="0"/>
                    </a:moveTo>
                    <a:lnTo>
                      <a:pt x="1" y="41862"/>
                    </a:lnTo>
                    <a:lnTo>
                      <a:pt x="9309" y="41862"/>
                    </a:lnTo>
                    <a:lnTo>
                      <a:pt x="930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6" name="Google Shape;2576;p29"/>
              <p:cNvSpPr/>
              <p:nvPr/>
            </p:nvSpPr>
            <p:spPr>
              <a:xfrm>
                <a:off x="1395600" y="2450575"/>
                <a:ext cx="114550" cy="601650"/>
              </a:xfrm>
              <a:custGeom>
                <a:avLst/>
                <a:gdLst/>
                <a:ahLst/>
                <a:cxnLst/>
                <a:rect l="l" t="t" r="r" b="b"/>
                <a:pathLst>
                  <a:path w="4582" h="24066" extrusionOk="0">
                    <a:moveTo>
                      <a:pt x="0" y="0"/>
                    </a:moveTo>
                    <a:lnTo>
                      <a:pt x="0" y="24066"/>
                    </a:lnTo>
                    <a:lnTo>
                      <a:pt x="4582" y="24066"/>
                    </a:lnTo>
                    <a:lnTo>
                      <a:pt x="458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7" name="Google Shape;2577;p29"/>
              <p:cNvSpPr/>
              <p:nvPr/>
            </p:nvSpPr>
            <p:spPr>
              <a:xfrm>
                <a:off x="1395600" y="3113700"/>
                <a:ext cx="114550" cy="41025"/>
              </a:xfrm>
              <a:custGeom>
                <a:avLst/>
                <a:gdLst/>
                <a:ahLst/>
                <a:cxnLst/>
                <a:rect l="l" t="t" r="r" b="b"/>
                <a:pathLst>
                  <a:path w="4582" h="1641" extrusionOk="0">
                    <a:moveTo>
                      <a:pt x="0" y="0"/>
                    </a:moveTo>
                    <a:lnTo>
                      <a:pt x="0" y="1640"/>
                    </a:lnTo>
                    <a:lnTo>
                      <a:pt x="4582" y="1640"/>
                    </a:lnTo>
                    <a:lnTo>
                      <a:pt x="458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8" name="Google Shape;2578;p29"/>
              <p:cNvSpPr/>
              <p:nvPr/>
            </p:nvSpPr>
            <p:spPr>
              <a:xfrm>
                <a:off x="1152050" y="2228725"/>
                <a:ext cx="184475" cy="95275"/>
              </a:xfrm>
              <a:custGeom>
                <a:avLst/>
                <a:gdLst/>
                <a:ahLst/>
                <a:cxnLst/>
                <a:rect l="l" t="t" r="r" b="b"/>
                <a:pathLst>
                  <a:path w="7379" h="3811" extrusionOk="0">
                    <a:moveTo>
                      <a:pt x="0" y="0"/>
                    </a:moveTo>
                    <a:lnTo>
                      <a:pt x="0" y="3810"/>
                    </a:lnTo>
                    <a:lnTo>
                      <a:pt x="7379" y="3810"/>
                    </a:lnTo>
                    <a:lnTo>
                      <a:pt x="737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9" name="Google Shape;2579;p29"/>
              <p:cNvSpPr/>
              <p:nvPr/>
            </p:nvSpPr>
            <p:spPr>
              <a:xfrm>
                <a:off x="1152050" y="2715825"/>
                <a:ext cx="184475" cy="358100"/>
              </a:xfrm>
              <a:custGeom>
                <a:avLst/>
                <a:gdLst/>
                <a:ahLst/>
                <a:cxnLst/>
                <a:rect l="l" t="t" r="r" b="b"/>
                <a:pathLst>
                  <a:path w="7379" h="14324" extrusionOk="0">
                    <a:moveTo>
                      <a:pt x="0" y="0"/>
                    </a:moveTo>
                    <a:lnTo>
                      <a:pt x="0" y="14324"/>
                    </a:lnTo>
                    <a:lnTo>
                      <a:pt x="7379" y="14324"/>
                    </a:lnTo>
                    <a:lnTo>
                      <a:pt x="737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0" name="Google Shape;2580;p29"/>
              <p:cNvSpPr/>
              <p:nvPr/>
            </p:nvSpPr>
            <p:spPr>
              <a:xfrm>
                <a:off x="1033875" y="2592825"/>
                <a:ext cx="118200" cy="123025"/>
              </a:xfrm>
              <a:custGeom>
                <a:avLst/>
                <a:gdLst/>
                <a:ahLst/>
                <a:cxnLst/>
                <a:rect l="l" t="t" r="r" b="b"/>
                <a:pathLst>
                  <a:path w="4728" h="4921" extrusionOk="0">
                    <a:moveTo>
                      <a:pt x="1" y="1"/>
                    </a:moveTo>
                    <a:lnTo>
                      <a:pt x="1" y="4920"/>
                    </a:lnTo>
                    <a:lnTo>
                      <a:pt x="4727" y="4920"/>
                    </a:lnTo>
                    <a:lnTo>
                      <a:pt x="47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1" name="Google Shape;2581;p29"/>
              <p:cNvSpPr/>
              <p:nvPr/>
            </p:nvSpPr>
            <p:spPr>
              <a:xfrm>
                <a:off x="1067650" y="2806250"/>
                <a:ext cx="50650" cy="288175"/>
              </a:xfrm>
              <a:custGeom>
                <a:avLst/>
                <a:gdLst/>
                <a:ahLst/>
                <a:cxnLst/>
                <a:rect l="l" t="t" r="r" b="b"/>
                <a:pathLst>
                  <a:path w="2026" h="11527" extrusionOk="0">
                    <a:moveTo>
                      <a:pt x="0" y="0"/>
                    </a:moveTo>
                    <a:lnTo>
                      <a:pt x="0" y="11527"/>
                    </a:lnTo>
                    <a:lnTo>
                      <a:pt x="2026" y="11527"/>
                    </a:lnTo>
                    <a:lnTo>
                      <a:pt x="202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2" name="Google Shape;2582;p29"/>
              <p:cNvSpPr/>
              <p:nvPr/>
            </p:nvSpPr>
            <p:spPr>
              <a:xfrm>
                <a:off x="1569200" y="2323975"/>
                <a:ext cx="264075" cy="951300"/>
              </a:xfrm>
              <a:custGeom>
                <a:avLst/>
                <a:gdLst/>
                <a:ahLst/>
                <a:cxnLst/>
                <a:rect l="l" t="t" r="r" b="b"/>
                <a:pathLst>
                  <a:path w="10563" h="38052" extrusionOk="0">
                    <a:moveTo>
                      <a:pt x="1" y="0"/>
                    </a:moveTo>
                    <a:lnTo>
                      <a:pt x="1" y="38052"/>
                    </a:lnTo>
                    <a:lnTo>
                      <a:pt x="10563" y="38052"/>
                    </a:lnTo>
                    <a:lnTo>
                      <a:pt x="1056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3" name="Google Shape;2583;p29"/>
              <p:cNvSpPr/>
              <p:nvPr/>
            </p:nvSpPr>
            <p:spPr>
              <a:xfrm>
                <a:off x="1833250" y="2228725"/>
                <a:ext cx="103725" cy="1046550"/>
              </a:xfrm>
              <a:custGeom>
                <a:avLst/>
                <a:gdLst/>
                <a:ahLst/>
                <a:cxnLst/>
                <a:rect l="l" t="t" r="r" b="b"/>
                <a:pathLst>
                  <a:path w="4149" h="41862" extrusionOk="0">
                    <a:moveTo>
                      <a:pt x="1" y="0"/>
                    </a:moveTo>
                    <a:lnTo>
                      <a:pt x="1" y="41862"/>
                    </a:lnTo>
                    <a:lnTo>
                      <a:pt x="4148" y="41862"/>
                    </a:lnTo>
                    <a:lnTo>
                      <a:pt x="414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4" name="Google Shape;2584;p29"/>
              <p:cNvSpPr/>
              <p:nvPr/>
            </p:nvSpPr>
            <p:spPr>
              <a:xfrm>
                <a:off x="1569200" y="2450575"/>
                <a:ext cx="264075" cy="71150"/>
              </a:xfrm>
              <a:custGeom>
                <a:avLst/>
                <a:gdLst/>
                <a:ahLst/>
                <a:cxnLst/>
                <a:rect l="l" t="t" r="r" b="b"/>
                <a:pathLst>
                  <a:path w="10563" h="2846" extrusionOk="0">
                    <a:moveTo>
                      <a:pt x="1" y="0"/>
                    </a:moveTo>
                    <a:lnTo>
                      <a:pt x="1" y="2846"/>
                    </a:lnTo>
                    <a:lnTo>
                      <a:pt x="10563" y="2846"/>
                    </a:lnTo>
                    <a:lnTo>
                      <a:pt x="1056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5" name="Google Shape;2585;p29"/>
              <p:cNvSpPr/>
              <p:nvPr/>
            </p:nvSpPr>
            <p:spPr>
              <a:xfrm>
                <a:off x="1569200" y="2592825"/>
                <a:ext cx="264075" cy="71175"/>
              </a:xfrm>
              <a:custGeom>
                <a:avLst/>
                <a:gdLst/>
                <a:ahLst/>
                <a:cxnLst/>
                <a:rect l="l" t="t" r="r" b="b"/>
                <a:pathLst>
                  <a:path w="10563" h="2847" extrusionOk="0">
                    <a:moveTo>
                      <a:pt x="1" y="1"/>
                    </a:moveTo>
                    <a:lnTo>
                      <a:pt x="1" y="2846"/>
                    </a:lnTo>
                    <a:lnTo>
                      <a:pt x="10563" y="2846"/>
                    </a:lnTo>
                    <a:lnTo>
                      <a:pt x="1056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586" name="Google Shape;2586;p29"/>
            <p:cNvGrpSpPr/>
            <p:nvPr/>
          </p:nvGrpSpPr>
          <p:grpSpPr>
            <a:xfrm>
              <a:off x="7211965" y="717490"/>
              <a:ext cx="579343" cy="566026"/>
              <a:chOff x="8817561" y="3596620"/>
              <a:chExt cx="650143" cy="635200"/>
            </a:xfrm>
          </p:grpSpPr>
          <p:grpSp>
            <p:nvGrpSpPr>
              <p:cNvPr id="2587" name="Google Shape;2587;p29"/>
              <p:cNvGrpSpPr/>
              <p:nvPr/>
            </p:nvGrpSpPr>
            <p:grpSpPr>
              <a:xfrm>
                <a:off x="8817561" y="3596620"/>
                <a:ext cx="650143" cy="635200"/>
                <a:chOff x="791550" y="2156375"/>
                <a:chExt cx="1145425" cy="1118900"/>
              </a:xfrm>
            </p:grpSpPr>
            <p:sp>
              <p:nvSpPr>
                <p:cNvPr id="2588" name="Google Shape;2588;p29"/>
                <p:cNvSpPr/>
                <p:nvPr/>
              </p:nvSpPr>
              <p:spPr>
                <a:xfrm>
                  <a:off x="791550" y="2228725"/>
                  <a:ext cx="242350" cy="1046550"/>
                </a:xfrm>
                <a:custGeom>
                  <a:avLst/>
                  <a:gdLst/>
                  <a:ahLst/>
                  <a:cxnLst/>
                  <a:rect l="l" t="t" r="r" b="b"/>
                  <a:pathLst>
                    <a:path w="9694" h="41862" extrusionOk="0">
                      <a:moveTo>
                        <a:pt x="0" y="0"/>
                      </a:moveTo>
                      <a:lnTo>
                        <a:pt x="0" y="41862"/>
                      </a:lnTo>
                      <a:lnTo>
                        <a:pt x="9694" y="41862"/>
                      </a:lnTo>
                      <a:lnTo>
                        <a:pt x="969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9" name="Google Shape;2589;p29"/>
                <p:cNvSpPr/>
                <p:nvPr/>
              </p:nvSpPr>
              <p:spPr>
                <a:xfrm>
                  <a:off x="791550" y="2428875"/>
                  <a:ext cx="242350" cy="645050"/>
                </a:xfrm>
                <a:custGeom>
                  <a:avLst/>
                  <a:gdLst/>
                  <a:ahLst/>
                  <a:cxnLst/>
                  <a:rect l="l" t="t" r="r" b="b"/>
                  <a:pathLst>
                    <a:path w="9694" h="25802" extrusionOk="0">
                      <a:moveTo>
                        <a:pt x="0" y="0"/>
                      </a:moveTo>
                      <a:lnTo>
                        <a:pt x="0" y="25802"/>
                      </a:lnTo>
                      <a:lnTo>
                        <a:pt x="9694" y="25802"/>
                      </a:lnTo>
                      <a:lnTo>
                        <a:pt x="969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0" name="Google Shape;2590;p29"/>
                <p:cNvSpPr/>
                <p:nvPr/>
              </p:nvSpPr>
              <p:spPr>
                <a:xfrm>
                  <a:off x="1033875" y="2323975"/>
                  <a:ext cx="118200" cy="951300"/>
                </a:xfrm>
                <a:custGeom>
                  <a:avLst/>
                  <a:gdLst/>
                  <a:ahLst/>
                  <a:cxnLst/>
                  <a:rect l="l" t="t" r="r" b="b"/>
                  <a:pathLst>
                    <a:path w="4728" h="38052" extrusionOk="0">
                      <a:moveTo>
                        <a:pt x="1" y="0"/>
                      </a:moveTo>
                      <a:lnTo>
                        <a:pt x="1" y="38052"/>
                      </a:lnTo>
                      <a:lnTo>
                        <a:pt x="4727" y="38052"/>
                      </a:lnTo>
                      <a:lnTo>
                        <a:pt x="472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1" name="Google Shape;2591;p29"/>
                <p:cNvSpPr/>
                <p:nvPr/>
              </p:nvSpPr>
              <p:spPr>
                <a:xfrm>
                  <a:off x="1152050" y="2156375"/>
                  <a:ext cx="184475" cy="1118900"/>
                </a:xfrm>
                <a:custGeom>
                  <a:avLst/>
                  <a:gdLst/>
                  <a:ahLst/>
                  <a:cxnLst/>
                  <a:rect l="l" t="t" r="r" b="b"/>
                  <a:pathLst>
                    <a:path w="7379" h="44756" extrusionOk="0">
                      <a:moveTo>
                        <a:pt x="0" y="1"/>
                      </a:moveTo>
                      <a:lnTo>
                        <a:pt x="0" y="44756"/>
                      </a:lnTo>
                      <a:lnTo>
                        <a:pt x="7379" y="44756"/>
                      </a:lnTo>
                      <a:lnTo>
                        <a:pt x="737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2" name="Google Shape;2592;p29"/>
                <p:cNvSpPr/>
                <p:nvPr/>
              </p:nvSpPr>
              <p:spPr>
                <a:xfrm>
                  <a:off x="1336500" y="2228725"/>
                  <a:ext cx="232725" cy="1046550"/>
                </a:xfrm>
                <a:custGeom>
                  <a:avLst/>
                  <a:gdLst/>
                  <a:ahLst/>
                  <a:cxnLst/>
                  <a:rect l="l" t="t" r="r" b="b"/>
                  <a:pathLst>
                    <a:path w="9309" h="41862" extrusionOk="0">
                      <a:moveTo>
                        <a:pt x="1" y="0"/>
                      </a:moveTo>
                      <a:lnTo>
                        <a:pt x="1" y="41862"/>
                      </a:lnTo>
                      <a:lnTo>
                        <a:pt x="9309" y="41862"/>
                      </a:lnTo>
                      <a:lnTo>
                        <a:pt x="930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3" name="Google Shape;2593;p29"/>
                <p:cNvSpPr/>
                <p:nvPr/>
              </p:nvSpPr>
              <p:spPr>
                <a:xfrm>
                  <a:off x="1395600" y="3113700"/>
                  <a:ext cx="114550" cy="41025"/>
                </a:xfrm>
                <a:custGeom>
                  <a:avLst/>
                  <a:gdLst/>
                  <a:ahLst/>
                  <a:cxnLst/>
                  <a:rect l="l" t="t" r="r" b="b"/>
                  <a:pathLst>
                    <a:path w="4582" h="1641" extrusionOk="0">
                      <a:moveTo>
                        <a:pt x="0" y="0"/>
                      </a:moveTo>
                      <a:lnTo>
                        <a:pt x="0" y="1640"/>
                      </a:lnTo>
                      <a:lnTo>
                        <a:pt x="4582" y="1640"/>
                      </a:lnTo>
                      <a:lnTo>
                        <a:pt x="45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4" name="Google Shape;2594;p29"/>
                <p:cNvSpPr/>
                <p:nvPr/>
              </p:nvSpPr>
              <p:spPr>
                <a:xfrm>
                  <a:off x="1152050" y="2228725"/>
                  <a:ext cx="184475" cy="95275"/>
                </a:xfrm>
                <a:custGeom>
                  <a:avLst/>
                  <a:gdLst/>
                  <a:ahLst/>
                  <a:cxnLst/>
                  <a:rect l="l" t="t" r="r" b="b"/>
                  <a:pathLst>
                    <a:path w="7379" h="3811" extrusionOk="0">
                      <a:moveTo>
                        <a:pt x="0" y="0"/>
                      </a:moveTo>
                      <a:lnTo>
                        <a:pt x="0" y="3810"/>
                      </a:lnTo>
                      <a:lnTo>
                        <a:pt x="7379" y="3810"/>
                      </a:lnTo>
                      <a:lnTo>
                        <a:pt x="737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5" name="Google Shape;2595;p29"/>
                <p:cNvSpPr/>
                <p:nvPr/>
              </p:nvSpPr>
              <p:spPr>
                <a:xfrm>
                  <a:off x="1152050" y="2715825"/>
                  <a:ext cx="184475" cy="358100"/>
                </a:xfrm>
                <a:custGeom>
                  <a:avLst/>
                  <a:gdLst/>
                  <a:ahLst/>
                  <a:cxnLst/>
                  <a:rect l="l" t="t" r="r" b="b"/>
                  <a:pathLst>
                    <a:path w="7379" h="14324" extrusionOk="0">
                      <a:moveTo>
                        <a:pt x="0" y="0"/>
                      </a:moveTo>
                      <a:lnTo>
                        <a:pt x="0" y="14324"/>
                      </a:lnTo>
                      <a:lnTo>
                        <a:pt x="7379" y="14324"/>
                      </a:lnTo>
                      <a:lnTo>
                        <a:pt x="737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6" name="Google Shape;2596;p29"/>
                <p:cNvSpPr/>
                <p:nvPr/>
              </p:nvSpPr>
              <p:spPr>
                <a:xfrm>
                  <a:off x="1033875" y="2398708"/>
                  <a:ext cx="118200" cy="123025"/>
                </a:xfrm>
                <a:custGeom>
                  <a:avLst/>
                  <a:gdLst/>
                  <a:ahLst/>
                  <a:cxnLst/>
                  <a:rect l="l" t="t" r="r" b="b"/>
                  <a:pathLst>
                    <a:path w="4728" h="4921" extrusionOk="0">
                      <a:moveTo>
                        <a:pt x="1" y="1"/>
                      </a:moveTo>
                      <a:lnTo>
                        <a:pt x="1" y="4920"/>
                      </a:lnTo>
                      <a:lnTo>
                        <a:pt x="4727" y="4920"/>
                      </a:lnTo>
                      <a:lnTo>
                        <a:pt x="47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7" name="Google Shape;2597;p29"/>
                <p:cNvSpPr/>
                <p:nvPr/>
              </p:nvSpPr>
              <p:spPr>
                <a:xfrm>
                  <a:off x="1569200" y="2323975"/>
                  <a:ext cx="264075" cy="951300"/>
                </a:xfrm>
                <a:custGeom>
                  <a:avLst/>
                  <a:gdLst/>
                  <a:ahLst/>
                  <a:cxnLst/>
                  <a:rect l="l" t="t" r="r" b="b"/>
                  <a:pathLst>
                    <a:path w="10563" h="38052" extrusionOk="0">
                      <a:moveTo>
                        <a:pt x="1" y="0"/>
                      </a:moveTo>
                      <a:lnTo>
                        <a:pt x="1" y="38052"/>
                      </a:lnTo>
                      <a:lnTo>
                        <a:pt x="10563" y="38052"/>
                      </a:lnTo>
                      <a:lnTo>
                        <a:pt x="1056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8" name="Google Shape;2598;p29"/>
                <p:cNvSpPr/>
                <p:nvPr/>
              </p:nvSpPr>
              <p:spPr>
                <a:xfrm>
                  <a:off x="1833250" y="2228725"/>
                  <a:ext cx="103725" cy="1046550"/>
                </a:xfrm>
                <a:custGeom>
                  <a:avLst/>
                  <a:gdLst/>
                  <a:ahLst/>
                  <a:cxnLst/>
                  <a:rect l="l" t="t" r="r" b="b"/>
                  <a:pathLst>
                    <a:path w="4149" h="41862" extrusionOk="0">
                      <a:moveTo>
                        <a:pt x="1" y="0"/>
                      </a:moveTo>
                      <a:lnTo>
                        <a:pt x="1" y="41862"/>
                      </a:lnTo>
                      <a:lnTo>
                        <a:pt x="4148" y="41862"/>
                      </a:lnTo>
                      <a:lnTo>
                        <a:pt x="414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9" name="Google Shape;2599;p29"/>
                <p:cNvSpPr/>
                <p:nvPr/>
              </p:nvSpPr>
              <p:spPr>
                <a:xfrm>
                  <a:off x="1569200" y="2450575"/>
                  <a:ext cx="264075" cy="71150"/>
                </a:xfrm>
                <a:custGeom>
                  <a:avLst/>
                  <a:gdLst/>
                  <a:ahLst/>
                  <a:cxnLst/>
                  <a:rect l="l" t="t" r="r" b="b"/>
                  <a:pathLst>
                    <a:path w="10563" h="2846" extrusionOk="0">
                      <a:moveTo>
                        <a:pt x="1" y="0"/>
                      </a:moveTo>
                      <a:lnTo>
                        <a:pt x="1" y="2846"/>
                      </a:lnTo>
                      <a:lnTo>
                        <a:pt x="10563" y="2846"/>
                      </a:lnTo>
                      <a:lnTo>
                        <a:pt x="1056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0" name="Google Shape;2600;p29"/>
                <p:cNvSpPr/>
                <p:nvPr/>
              </p:nvSpPr>
              <p:spPr>
                <a:xfrm>
                  <a:off x="1569200" y="2592825"/>
                  <a:ext cx="264075" cy="71175"/>
                </a:xfrm>
                <a:custGeom>
                  <a:avLst/>
                  <a:gdLst/>
                  <a:ahLst/>
                  <a:cxnLst/>
                  <a:rect l="l" t="t" r="r" b="b"/>
                  <a:pathLst>
                    <a:path w="10563" h="2847" extrusionOk="0">
                      <a:moveTo>
                        <a:pt x="1" y="1"/>
                      </a:moveTo>
                      <a:lnTo>
                        <a:pt x="1" y="2846"/>
                      </a:lnTo>
                      <a:lnTo>
                        <a:pt x="10563" y="2846"/>
                      </a:lnTo>
                      <a:lnTo>
                        <a:pt x="1056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01" name="Google Shape;2601;p29"/>
              <p:cNvSpPr/>
              <p:nvPr/>
            </p:nvSpPr>
            <p:spPr>
              <a:xfrm>
                <a:off x="9160419" y="3691769"/>
                <a:ext cx="65019" cy="23290"/>
              </a:xfrm>
              <a:custGeom>
                <a:avLst/>
                <a:gdLst/>
                <a:ahLst/>
                <a:cxnLst/>
                <a:rect l="l" t="t" r="r" b="b"/>
                <a:pathLst>
                  <a:path w="4582" h="1641" extrusionOk="0">
                    <a:moveTo>
                      <a:pt x="0" y="0"/>
                    </a:moveTo>
                    <a:lnTo>
                      <a:pt x="0" y="1640"/>
                    </a:lnTo>
                    <a:lnTo>
                      <a:pt x="4582" y="1640"/>
                    </a:lnTo>
                    <a:lnTo>
                      <a:pt x="45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2" name="Google Shape;2602;p29"/>
              <p:cNvSpPr/>
              <p:nvPr/>
            </p:nvSpPr>
            <p:spPr>
              <a:xfrm>
                <a:off x="9160419" y="3749744"/>
                <a:ext cx="65019" cy="23290"/>
              </a:xfrm>
              <a:custGeom>
                <a:avLst/>
                <a:gdLst/>
                <a:ahLst/>
                <a:cxnLst/>
                <a:rect l="l" t="t" r="r" b="b"/>
                <a:pathLst>
                  <a:path w="4582" h="1641" extrusionOk="0">
                    <a:moveTo>
                      <a:pt x="0" y="0"/>
                    </a:moveTo>
                    <a:lnTo>
                      <a:pt x="0" y="1640"/>
                    </a:lnTo>
                    <a:lnTo>
                      <a:pt x="4582" y="1640"/>
                    </a:lnTo>
                    <a:lnTo>
                      <a:pt x="45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603" name="Google Shape;2603;p29"/>
          <p:cNvGrpSpPr/>
          <p:nvPr/>
        </p:nvGrpSpPr>
        <p:grpSpPr>
          <a:xfrm>
            <a:off x="11033187" y="6144670"/>
            <a:ext cx="410684" cy="311561"/>
            <a:chOff x="745065" y="4677252"/>
            <a:chExt cx="308013" cy="233671"/>
          </a:xfrm>
        </p:grpSpPr>
        <p:sp>
          <p:nvSpPr>
            <p:cNvPr id="2604" name="Google Shape;2604;p29"/>
            <p:cNvSpPr/>
            <p:nvPr/>
          </p:nvSpPr>
          <p:spPr>
            <a:xfrm>
              <a:off x="830523" y="4844100"/>
              <a:ext cx="222556" cy="65676"/>
            </a:xfrm>
            <a:custGeom>
              <a:avLst/>
              <a:gdLst/>
              <a:ahLst/>
              <a:cxnLst/>
              <a:rect l="l" t="t" r="r" b="b"/>
              <a:pathLst>
                <a:path w="12079" h="2049" extrusionOk="0">
                  <a:moveTo>
                    <a:pt x="4271" y="0"/>
                  </a:moveTo>
                  <a:lnTo>
                    <a:pt x="0" y="2049"/>
                  </a:lnTo>
                  <a:lnTo>
                    <a:pt x="12078" y="2049"/>
                  </a:lnTo>
                  <a:lnTo>
                    <a:pt x="42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605" name="Google Shape;2605;p29"/>
            <p:cNvGrpSpPr/>
            <p:nvPr/>
          </p:nvGrpSpPr>
          <p:grpSpPr>
            <a:xfrm>
              <a:off x="745065" y="4677252"/>
              <a:ext cx="244411" cy="233671"/>
              <a:chOff x="745065" y="4677252"/>
              <a:chExt cx="244411" cy="233671"/>
            </a:xfrm>
          </p:grpSpPr>
          <p:sp>
            <p:nvSpPr>
              <p:cNvPr id="2606" name="Google Shape;2606;p29"/>
              <p:cNvSpPr/>
              <p:nvPr/>
            </p:nvSpPr>
            <p:spPr>
              <a:xfrm>
                <a:off x="745065" y="4677252"/>
                <a:ext cx="244411" cy="233671"/>
              </a:xfrm>
              <a:custGeom>
                <a:avLst/>
                <a:gdLst/>
                <a:ahLst/>
                <a:cxnLst/>
                <a:rect l="l" t="t" r="r" b="b"/>
                <a:pathLst>
                  <a:path w="5257" h="5026" extrusionOk="0">
                    <a:moveTo>
                      <a:pt x="2029" y="1"/>
                    </a:moveTo>
                    <a:lnTo>
                      <a:pt x="1662" y="175"/>
                    </a:lnTo>
                    <a:lnTo>
                      <a:pt x="1450" y="580"/>
                    </a:lnTo>
                    <a:lnTo>
                      <a:pt x="213" y="793"/>
                    </a:lnTo>
                    <a:lnTo>
                      <a:pt x="78" y="1585"/>
                    </a:lnTo>
                    <a:lnTo>
                      <a:pt x="271" y="2165"/>
                    </a:lnTo>
                    <a:lnTo>
                      <a:pt x="0" y="2880"/>
                    </a:lnTo>
                    <a:lnTo>
                      <a:pt x="194" y="3170"/>
                    </a:lnTo>
                    <a:lnTo>
                      <a:pt x="136" y="3440"/>
                    </a:lnTo>
                    <a:lnTo>
                      <a:pt x="0" y="3711"/>
                    </a:lnTo>
                    <a:lnTo>
                      <a:pt x="522" y="4484"/>
                    </a:lnTo>
                    <a:lnTo>
                      <a:pt x="947" y="4368"/>
                    </a:lnTo>
                    <a:lnTo>
                      <a:pt x="1372" y="4523"/>
                    </a:lnTo>
                    <a:lnTo>
                      <a:pt x="1759" y="4967"/>
                    </a:lnTo>
                    <a:lnTo>
                      <a:pt x="3672" y="5025"/>
                    </a:lnTo>
                    <a:lnTo>
                      <a:pt x="4213" y="4426"/>
                    </a:lnTo>
                    <a:lnTo>
                      <a:pt x="4329" y="4001"/>
                    </a:lnTo>
                    <a:lnTo>
                      <a:pt x="4967" y="3576"/>
                    </a:lnTo>
                    <a:lnTo>
                      <a:pt x="5257" y="2590"/>
                    </a:lnTo>
                    <a:lnTo>
                      <a:pt x="5063" y="2378"/>
                    </a:lnTo>
                    <a:lnTo>
                      <a:pt x="5160" y="2107"/>
                    </a:lnTo>
                    <a:lnTo>
                      <a:pt x="4754" y="1585"/>
                    </a:lnTo>
                    <a:lnTo>
                      <a:pt x="4754" y="851"/>
                    </a:lnTo>
                    <a:lnTo>
                      <a:pt x="4271" y="561"/>
                    </a:lnTo>
                    <a:lnTo>
                      <a:pt x="3827" y="387"/>
                    </a:lnTo>
                    <a:lnTo>
                      <a:pt x="324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7" name="Google Shape;2607;p29"/>
              <p:cNvSpPr/>
              <p:nvPr/>
            </p:nvSpPr>
            <p:spPr>
              <a:xfrm>
                <a:off x="762128" y="4709611"/>
                <a:ext cx="105166" cy="84477"/>
              </a:xfrm>
              <a:custGeom>
                <a:avLst/>
                <a:gdLst/>
                <a:ahLst/>
                <a:cxnLst/>
                <a:rect l="l" t="t" r="r" b="b"/>
                <a:pathLst>
                  <a:path w="2262" h="1817" extrusionOk="0">
                    <a:moveTo>
                      <a:pt x="1334" y="0"/>
                    </a:moveTo>
                    <a:lnTo>
                      <a:pt x="522" y="271"/>
                    </a:lnTo>
                    <a:lnTo>
                      <a:pt x="252" y="580"/>
                    </a:lnTo>
                    <a:lnTo>
                      <a:pt x="812" y="561"/>
                    </a:lnTo>
                    <a:lnTo>
                      <a:pt x="1237" y="696"/>
                    </a:lnTo>
                    <a:lnTo>
                      <a:pt x="1315" y="1392"/>
                    </a:lnTo>
                    <a:lnTo>
                      <a:pt x="1121" y="1160"/>
                    </a:lnTo>
                    <a:lnTo>
                      <a:pt x="406" y="677"/>
                    </a:lnTo>
                    <a:lnTo>
                      <a:pt x="136" y="812"/>
                    </a:lnTo>
                    <a:lnTo>
                      <a:pt x="0" y="1218"/>
                    </a:lnTo>
                    <a:lnTo>
                      <a:pt x="406" y="1817"/>
                    </a:lnTo>
                    <a:lnTo>
                      <a:pt x="1624" y="1546"/>
                    </a:lnTo>
                    <a:lnTo>
                      <a:pt x="2261" y="1585"/>
                    </a:lnTo>
                    <a:lnTo>
                      <a:pt x="2261" y="1585"/>
                    </a:lnTo>
                    <a:lnTo>
                      <a:pt x="2165" y="1450"/>
                    </a:lnTo>
                    <a:cubicBezTo>
                      <a:pt x="2165" y="1450"/>
                      <a:pt x="1624" y="1102"/>
                      <a:pt x="1604" y="1063"/>
                    </a:cubicBezTo>
                    <a:cubicBezTo>
                      <a:pt x="1585" y="1044"/>
                      <a:pt x="1411" y="368"/>
                      <a:pt x="1411" y="368"/>
                    </a:cubicBezTo>
                    <a:lnTo>
                      <a:pt x="1411" y="368"/>
                    </a:lnTo>
                    <a:lnTo>
                      <a:pt x="1778" y="580"/>
                    </a:lnTo>
                    <a:lnTo>
                      <a:pt x="133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8" name="Google Shape;2608;p29"/>
              <p:cNvSpPr/>
              <p:nvPr/>
            </p:nvSpPr>
            <p:spPr>
              <a:xfrm>
                <a:off x="802577" y="4801248"/>
                <a:ext cx="119532" cy="54861"/>
              </a:xfrm>
              <a:custGeom>
                <a:avLst/>
                <a:gdLst/>
                <a:ahLst/>
                <a:cxnLst/>
                <a:rect l="l" t="t" r="r" b="b"/>
                <a:pathLst>
                  <a:path w="2571" h="1180" extrusionOk="0">
                    <a:moveTo>
                      <a:pt x="1643" y="0"/>
                    </a:moveTo>
                    <a:lnTo>
                      <a:pt x="503" y="194"/>
                    </a:lnTo>
                    <a:lnTo>
                      <a:pt x="0" y="658"/>
                    </a:lnTo>
                    <a:lnTo>
                      <a:pt x="831" y="329"/>
                    </a:lnTo>
                    <a:lnTo>
                      <a:pt x="1391" y="348"/>
                    </a:lnTo>
                    <a:lnTo>
                      <a:pt x="1391" y="600"/>
                    </a:lnTo>
                    <a:lnTo>
                      <a:pt x="1198" y="1005"/>
                    </a:lnTo>
                    <a:lnTo>
                      <a:pt x="947" y="1179"/>
                    </a:lnTo>
                    <a:lnTo>
                      <a:pt x="1063" y="1179"/>
                    </a:lnTo>
                    <a:lnTo>
                      <a:pt x="2570" y="677"/>
                    </a:lnTo>
                    <a:lnTo>
                      <a:pt x="2435" y="619"/>
                    </a:lnTo>
                    <a:lnTo>
                      <a:pt x="1817" y="619"/>
                    </a:lnTo>
                    <a:lnTo>
                      <a:pt x="1585" y="368"/>
                    </a:lnTo>
                    <a:lnTo>
                      <a:pt x="16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9" name="Google Shape;2609;p29"/>
              <p:cNvSpPr/>
              <p:nvPr/>
            </p:nvSpPr>
            <p:spPr>
              <a:xfrm>
                <a:off x="835819" y="4687155"/>
                <a:ext cx="53931" cy="37752"/>
              </a:xfrm>
              <a:custGeom>
                <a:avLst/>
                <a:gdLst/>
                <a:ahLst/>
                <a:cxnLst/>
                <a:rect l="l" t="t" r="r" b="b"/>
                <a:pathLst>
                  <a:path w="1160" h="812" extrusionOk="0">
                    <a:moveTo>
                      <a:pt x="522" y="0"/>
                    </a:moveTo>
                    <a:lnTo>
                      <a:pt x="464" y="116"/>
                    </a:lnTo>
                    <a:lnTo>
                      <a:pt x="966" y="580"/>
                    </a:lnTo>
                    <a:lnTo>
                      <a:pt x="193" y="20"/>
                    </a:lnTo>
                    <a:lnTo>
                      <a:pt x="0" y="309"/>
                    </a:lnTo>
                    <a:lnTo>
                      <a:pt x="329" y="483"/>
                    </a:lnTo>
                    <a:lnTo>
                      <a:pt x="1102" y="812"/>
                    </a:lnTo>
                    <a:lnTo>
                      <a:pt x="1160" y="677"/>
                    </a:lnTo>
                    <a:lnTo>
                      <a:pt x="870" y="174"/>
                    </a:lnTo>
                    <a:lnTo>
                      <a:pt x="52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0" name="Google Shape;2610;p29"/>
              <p:cNvSpPr/>
              <p:nvPr/>
            </p:nvSpPr>
            <p:spPr>
              <a:xfrm>
                <a:off x="904070" y="4724861"/>
                <a:ext cx="40495" cy="18922"/>
              </a:xfrm>
              <a:custGeom>
                <a:avLst/>
                <a:gdLst/>
                <a:ahLst/>
                <a:cxnLst/>
                <a:rect l="l" t="t" r="r" b="b"/>
                <a:pathLst>
                  <a:path w="871" h="407" extrusionOk="0">
                    <a:moveTo>
                      <a:pt x="175" y="1"/>
                    </a:moveTo>
                    <a:lnTo>
                      <a:pt x="1" y="136"/>
                    </a:lnTo>
                    <a:lnTo>
                      <a:pt x="175" y="329"/>
                    </a:lnTo>
                    <a:lnTo>
                      <a:pt x="870" y="407"/>
                    </a:lnTo>
                    <a:lnTo>
                      <a:pt x="870" y="407"/>
                    </a:lnTo>
                    <a:lnTo>
                      <a:pt x="1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1" name="Google Shape;2611;p29"/>
              <p:cNvSpPr/>
              <p:nvPr/>
            </p:nvSpPr>
            <p:spPr>
              <a:xfrm>
                <a:off x="874454" y="4729370"/>
                <a:ext cx="76387" cy="99773"/>
              </a:xfrm>
              <a:custGeom>
                <a:avLst/>
                <a:gdLst/>
                <a:ahLst/>
                <a:cxnLst/>
                <a:rect l="l" t="t" r="r" b="b"/>
                <a:pathLst>
                  <a:path w="1643" h="2146" extrusionOk="0">
                    <a:moveTo>
                      <a:pt x="232" y="1"/>
                    </a:moveTo>
                    <a:lnTo>
                      <a:pt x="0" y="484"/>
                    </a:lnTo>
                    <a:lnTo>
                      <a:pt x="560" y="1450"/>
                    </a:lnTo>
                    <a:lnTo>
                      <a:pt x="560" y="1740"/>
                    </a:lnTo>
                    <a:lnTo>
                      <a:pt x="1333" y="2146"/>
                    </a:lnTo>
                    <a:lnTo>
                      <a:pt x="1643" y="1701"/>
                    </a:lnTo>
                    <a:lnTo>
                      <a:pt x="1546" y="1179"/>
                    </a:lnTo>
                    <a:lnTo>
                      <a:pt x="1372" y="1392"/>
                    </a:lnTo>
                    <a:lnTo>
                      <a:pt x="870" y="967"/>
                    </a:lnTo>
                    <a:lnTo>
                      <a:pt x="425" y="793"/>
                    </a:lnTo>
                    <a:lnTo>
                      <a:pt x="3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2612" name="Google Shape;2612;p29"/>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0866095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602"/>
        <p:cNvGrpSpPr/>
        <p:nvPr/>
      </p:nvGrpSpPr>
      <p:grpSpPr>
        <a:xfrm>
          <a:off x="0" y="0"/>
          <a:ext cx="0" cy="0"/>
          <a:chOff x="0" y="0"/>
          <a:chExt cx="0" cy="0"/>
        </a:xfrm>
      </p:grpSpPr>
      <p:sp>
        <p:nvSpPr>
          <p:cNvPr id="1603" name="Google Shape;1603;p18"/>
          <p:cNvSpPr txBox="1">
            <a:spLocks noGrp="1"/>
          </p:cNvSpPr>
          <p:nvPr>
            <p:ph type="subTitle" idx="1"/>
          </p:nvPr>
        </p:nvSpPr>
        <p:spPr>
          <a:xfrm>
            <a:off x="2694600" y="4502833"/>
            <a:ext cx="2539200" cy="32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lt2"/>
              </a:buClr>
              <a:buSzPts val="1800"/>
              <a:buFont typeface="Balsamiq Sans"/>
              <a:buNone/>
              <a:defRPr sz="2400" b="1">
                <a:solidFill>
                  <a:schemeClr val="lt1"/>
                </a:solidFill>
                <a:latin typeface="Balsamiq Sans"/>
                <a:ea typeface="Balsamiq Sans"/>
                <a:cs typeface="Balsamiq Sans"/>
                <a:sym typeface="Balsamiq Sans"/>
              </a:defRPr>
            </a:lvl1pPr>
            <a:lvl2pPr lvl="1"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2pPr>
            <a:lvl3pPr lvl="2"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3pPr>
            <a:lvl4pPr lvl="3"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4pPr>
            <a:lvl5pPr lvl="4"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5pPr>
            <a:lvl6pPr lvl="5"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6pPr>
            <a:lvl7pPr lvl="6"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7pPr>
            <a:lvl8pPr lvl="7"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8pPr>
            <a:lvl9pPr lvl="8"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9pPr>
          </a:lstStyle>
          <a:p>
            <a:endParaRPr/>
          </a:p>
        </p:txBody>
      </p:sp>
      <p:sp>
        <p:nvSpPr>
          <p:cNvPr id="1604" name="Google Shape;1604;p18"/>
          <p:cNvSpPr txBox="1">
            <a:spLocks noGrp="1"/>
          </p:cNvSpPr>
          <p:nvPr>
            <p:ph type="subTitle" idx="2"/>
          </p:nvPr>
        </p:nvSpPr>
        <p:spPr>
          <a:xfrm>
            <a:off x="6958200" y="4502833"/>
            <a:ext cx="2539200" cy="32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lt2"/>
              </a:buClr>
              <a:buSzPts val="1800"/>
              <a:buFont typeface="Balsamiq Sans"/>
              <a:buNone/>
              <a:defRPr sz="2400" b="1">
                <a:solidFill>
                  <a:schemeClr val="lt1"/>
                </a:solidFill>
                <a:latin typeface="Balsamiq Sans"/>
                <a:ea typeface="Balsamiq Sans"/>
                <a:cs typeface="Balsamiq Sans"/>
                <a:sym typeface="Balsamiq Sans"/>
              </a:defRPr>
            </a:lvl1pPr>
            <a:lvl2pPr lvl="1"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2pPr>
            <a:lvl3pPr lvl="2"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3pPr>
            <a:lvl4pPr lvl="3"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4pPr>
            <a:lvl5pPr lvl="4"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5pPr>
            <a:lvl6pPr lvl="5"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6pPr>
            <a:lvl7pPr lvl="6"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7pPr>
            <a:lvl8pPr lvl="7"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8pPr>
            <a:lvl9pPr lvl="8" algn="ctr" rtl="0">
              <a:lnSpc>
                <a:spcPct val="100000"/>
              </a:lnSpc>
              <a:spcBef>
                <a:spcPts val="0"/>
              </a:spcBef>
              <a:spcAft>
                <a:spcPts val="0"/>
              </a:spcAft>
              <a:buClr>
                <a:schemeClr val="lt2"/>
              </a:buClr>
              <a:buSzPts val="1800"/>
              <a:buFont typeface="Balsamiq Sans"/>
              <a:buNone/>
              <a:defRPr sz="2400" b="1">
                <a:solidFill>
                  <a:schemeClr val="lt2"/>
                </a:solidFill>
                <a:latin typeface="Balsamiq Sans"/>
                <a:ea typeface="Balsamiq Sans"/>
                <a:cs typeface="Balsamiq Sans"/>
                <a:sym typeface="Balsamiq Sans"/>
              </a:defRPr>
            </a:lvl9pPr>
          </a:lstStyle>
          <a:p>
            <a:endParaRPr/>
          </a:p>
        </p:txBody>
      </p:sp>
      <p:sp>
        <p:nvSpPr>
          <p:cNvPr id="1605" name="Google Shape;1605;p18"/>
          <p:cNvSpPr txBox="1">
            <a:spLocks noGrp="1"/>
          </p:cNvSpPr>
          <p:nvPr>
            <p:ph type="subTitle" idx="3"/>
          </p:nvPr>
        </p:nvSpPr>
        <p:spPr>
          <a:xfrm>
            <a:off x="2247000" y="4999333"/>
            <a:ext cx="34344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606" name="Google Shape;1606;p18"/>
          <p:cNvSpPr txBox="1">
            <a:spLocks noGrp="1"/>
          </p:cNvSpPr>
          <p:nvPr>
            <p:ph type="subTitle" idx="4"/>
          </p:nvPr>
        </p:nvSpPr>
        <p:spPr>
          <a:xfrm>
            <a:off x="6510600" y="4999333"/>
            <a:ext cx="34344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607" name="Google Shape;1607;p18"/>
          <p:cNvSpPr/>
          <p:nvPr/>
        </p:nvSpPr>
        <p:spPr>
          <a:xfrm>
            <a:off x="-267" y="6144669"/>
            <a:ext cx="12192029" cy="758705"/>
          </a:xfrm>
          <a:custGeom>
            <a:avLst/>
            <a:gdLst/>
            <a:ahLst/>
            <a:cxnLst/>
            <a:rect l="l" t="t" r="r" b="b"/>
            <a:pathLst>
              <a:path w="212763" h="27210" extrusionOk="0">
                <a:moveTo>
                  <a:pt x="1" y="1"/>
                </a:moveTo>
                <a:lnTo>
                  <a:pt x="1" y="27210"/>
                </a:lnTo>
                <a:lnTo>
                  <a:pt x="212763" y="27210"/>
                </a:lnTo>
                <a:lnTo>
                  <a:pt x="212763"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08" name="Google Shape;1608;p18"/>
          <p:cNvSpPr/>
          <p:nvPr/>
        </p:nvSpPr>
        <p:spPr>
          <a:xfrm flipH="1">
            <a:off x="-38283" y="6482533"/>
            <a:ext cx="12230000" cy="420800"/>
          </a:xfrm>
          <a:prstGeom prst="rtTriangle">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09" name="Google Shape;1609;p18"/>
          <p:cNvSpPr/>
          <p:nvPr/>
        </p:nvSpPr>
        <p:spPr>
          <a:xfrm>
            <a:off x="-19249" y="0"/>
            <a:ext cx="12191972" cy="593331"/>
          </a:xfrm>
          <a:custGeom>
            <a:avLst/>
            <a:gdLst/>
            <a:ahLst/>
            <a:cxnLst/>
            <a:rect l="l" t="t" r="r" b="b"/>
            <a:pathLst>
              <a:path w="212762" h="36098" extrusionOk="0">
                <a:moveTo>
                  <a:pt x="0" y="0"/>
                </a:moveTo>
                <a:lnTo>
                  <a:pt x="0" y="5701"/>
                </a:lnTo>
                <a:lnTo>
                  <a:pt x="212762" y="36098"/>
                </a:lnTo>
                <a:lnTo>
                  <a:pt x="21276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 </a:t>
            </a:r>
            <a:endParaRPr sz="2400"/>
          </a:p>
        </p:txBody>
      </p:sp>
      <p:grpSp>
        <p:nvGrpSpPr>
          <p:cNvPr id="1610" name="Google Shape;1610;p18"/>
          <p:cNvGrpSpPr/>
          <p:nvPr/>
        </p:nvGrpSpPr>
        <p:grpSpPr>
          <a:xfrm>
            <a:off x="3915393" y="-439395"/>
            <a:ext cx="3912311" cy="944411"/>
            <a:chOff x="2375925" y="3297600"/>
            <a:chExt cx="735950" cy="177650"/>
          </a:xfrm>
        </p:grpSpPr>
        <p:sp>
          <p:nvSpPr>
            <p:cNvPr id="1611" name="Google Shape;1611;p18"/>
            <p:cNvSpPr/>
            <p:nvPr/>
          </p:nvSpPr>
          <p:spPr>
            <a:xfrm>
              <a:off x="2395075" y="3301550"/>
              <a:ext cx="112600" cy="138050"/>
            </a:xfrm>
            <a:custGeom>
              <a:avLst/>
              <a:gdLst/>
              <a:ahLst/>
              <a:cxnLst/>
              <a:rect l="l" t="t" r="r" b="b"/>
              <a:pathLst>
                <a:path w="4504" h="5522" extrusionOk="0">
                  <a:moveTo>
                    <a:pt x="80" y="1"/>
                  </a:moveTo>
                  <a:lnTo>
                    <a:pt x="0" y="67"/>
                  </a:lnTo>
                  <a:lnTo>
                    <a:pt x="4425" y="5521"/>
                  </a:lnTo>
                  <a:lnTo>
                    <a:pt x="4504" y="5455"/>
                  </a:lnTo>
                  <a:lnTo>
                    <a:pt x="8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2" name="Google Shape;1612;p18"/>
            <p:cNvSpPr/>
            <p:nvPr/>
          </p:nvSpPr>
          <p:spPr>
            <a:xfrm>
              <a:off x="2375925" y="3297600"/>
              <a:ext cx="39975" cy="6625"/>
            </a:xfrm>
            <a:custGeom>
              <a:avLst/>
              <a:gdLst/>
              <a:ahLst/>
              <a:cxnLst/>
              <a:rect l="l" t="t" r="r" b="b"/>
              <a:pathLst>
                <a:path w="1599" h="265" extrusionOk="0">
                  <a:moveTo>
                    <a:pt x="0" y="0"/>
                  </a:moveTo>
                  <a:lnTo>
                    <a:pt x="344" y="251"/>
                  </a:lnTo>
                  <a:lnTo>
                    <a:pt x="1347" y="264"/>
                  </a:lnTo>
                  <a:lnTo>
                    <a:pt x="159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3" name="Google Shape;1613;p18"/>
            <p:cNvSpPr/>
            <p:nvPr/>
          </p:nvSpPr>
          <p:spPr>
            <a:xfrm>
              <a:off x="2980125" y="3301550"/>
              <a:ext cx="112600" cy="138050"/>
            </a:xfrm>
            <a:custGeom>
              <a:avLst/>
              <a:gdLst/>
              <a:ahLst/>
              <a:cxnLst/>
              <a:rect l="l" t="t" r="r" b="b"/>
              <a:pathLst>
                <a:path w="4504" h="5522" extrusionOk="0">
                  <a:moveTo>
                    <a:pt x="4425" y="1"/>
                  </a:moveTo>
                  <a:lnTo>
                    <a:pt x="0" y="5455"/>
                  </a:lnTo>
                  <a:lnTo>
                    <a:pt x="80" y="5521"/>
                  </a:lnTo>
                  <a:lnTo>
                    <a:pt x="4504" y="67"/>
                  </a:lnTo>
                  <a:lnTo>
                    <a:pt x="44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4" name="Google Shape;1614;p18"/>
            <p:cNvSpPr/>
            <p:nvPr/>
          </p:nvSpPr>
          <p:spPr>
            <a:xfrm>
              <a:off x="3071900" y="3297600"/>
              <a:ext cx="39975" cy="6625"/>
            </a:xfrm>
            <a:custGeom>
              <a:avLst/>
              <a:gdLst/>
              <a:ahLst/>
              <a:cxnLst/>
              <a:rect l="l" t="t" r="r" b="b"/>
              <a:pathLst>
                <a:path w="1599" h="265" extrusionOk="0">
                  <a:moveTo>
                    <a:pt x="1" y="0"/>
                  </a:moveTo>
                  <a:lnTo>
                    <a:pt x="265" y="264"/>
                  </a:lnTo>
                  <a:lnTo>
                    <a:pt x="1255" y="251"/>
                  </a:lnTo>
                  <a:lnTo>
                    <a:pt x="15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5" name="Google Shape;1615;p18"/>
            <p:cNvSpPr/>
            <p:nvPr/>
          </p:nvSpPr>
          <p:spPr>
            <a:xfrm>
              <a:off x="2446900" y="3428675"/>
              <a:ext cx="594000" cy="35675"/>
            </a:xfrm>
            <a:custGeom>
              <a:avLst/>
              <a:gdLst/>
              <a:ahLst/>
              <a:cxnLst/>
              <a:rect l="l" t="t" r="r" b="b"/>
              <a:pathLst>
                <a:path w="23760" h="1427" extrusionOk="0">
                  <a:moveTo>
                    <a:pt x="1" y="0"/>
                  </a:moveTo>
                  <a:lnTo>
                    <a:pt x="1" y="1427"/>
                  </a:lnTo>
                  <a:lnTo>
                    <a:pt x="23759" y="1427"/>
                  </a:lnTo>
                  <a:lnTo>
                    <a:pt x="237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6" name="Google Shape;1616;p18"/>
            <p:cNvSpPr/>
            <p:nvPr/>
          </p:nvSpPr>
          <p:spPr>
            <a:xfrm>
              <a:off x="2446900" y="3464325"/>
              <a:ext cx="594000" cy="10925"/>
            </a:xfrm>
            <a:custGeom>
              <a:avLst/>
              <a:gdLst/>
              <a:ahLst/>
              <a:cxnLst/>
              <a:rect l="l" t="t" r="r" b="b"/>
              <a:pathLst>
                <a:path w="23760" h="437" extrusionOk="0">
                  <a:moveTo>
                    <a:pt x="1" y="1"/>
                  </a:moveTo>
                  <a:lnTo>
                    <a:pt x="1255" y="436"/>
                  </a:lnTo>
                  <a:lnTo>
                    <a:pt x="23284" y="436"/>
                  </a:lnTo>
                  <a:lnTo>
                    <a:pt x="2375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17" name="Google Shape;1617;p18"/>
          <p:cNvGrpSpPr/>
          <p:nvPr/>
        </p:nvGrpSpPr>
        <p:grpSpPr>
          <a:xfrm>
            <a:off x="11615431" y="1715367"/>
            <a:ext cx="1749779" cy="4429535"/>
            <a:chOff x="-221497" y="1179358"/>
            <a:chExt cx="1179732" cy="2866889"/>
          </a:xfrm>
        </p:grpSpPr>
        <p:grpSp>
          <p:nvGrpSpPr>
            <p:cNvPr id="1618" name="Google Shape;1618;p18"/>
            <p:cNvGrpSpPr/>
            <p:nvPr/>
          </p:nvGrpSpPr>
          <p:grpSpPr>
            <a:xfrm>
              <a:off x="-221497" y="1179358"/>
              <a:ext cx="1179732" cy="2866889"/>
              <a:chOff x="-221497" y="1179358"/>
              <a:chExt cx="1179732" cy="2866889"/>
            </a:xfrm>
          </p:grpSpPr>
          <p:grpSp>
            <p:nvGrpSpPr>
              <p:cNvPr id="1619" name="Google Shape;1619;p18"/>
              <p:cNvGrpSpPr/>
              <p:nvPr/>
            </p:nvGrpSpPr>
            <p:grpSpPr>
              <a:xfrm>
                <a:off x="-221497" y="1179358"/>
                <a:ext cx="1179732" cy="2866889"/>
                <a:chOff x="-221497" y="1179358"/>
                <a:chExt cx="1179732" cy="2866889"/>
              </a:xfrm>
            </p:grpSpPr>
            <p:sp>
              <p:nvSpPr>
                <p:cNvPr id="1620" name="Google Shape;1620;p18"/>
                <p:cNvSpPr/>
                <p:nvPr/>
              </p:nvSpPr>
              <p:spPr>
                <a:xfrm>
                  <a:off x="-221497" y="1179358"/>
                  <a:ext cx="1179732" cy="2866889"/>
                </a:xfrm>
                <a:custGeom>
                  <a:avLst/>
                  <a:gdLst/>
                  <a:ahLst/>
                  <a:cxnLst/>
                  <a:rect l="l" t="t" r="r" b="b"/>
                  <a:pathLst>
                    <a:path w="31403" h="76313" extrusionOk="0">
                      <a:moveTo>
                        <a:pt x="0" y="1"/>
                      </a:moveTo>
                      <a:lnTo>
                        <a:pt x="0" y="76312"/>
                      </a:lnTo>
                      <a:lnTo>
                        <a:pt x="31402" y="76312"/>
                      </a:lnTo>
                      <a:lnTo>
                        <a:pt x="3140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1" name="Google Shape;1621;p18"/>
                <p:cNvSpPr/>
                <p:nvPr/>
              </p:nvSpPr>
              <p:spPr>
                <a:xfrm>
                  <a:off x="592290" y="1179358"/>
                  <a:ext cx="365945" cy="2866889"/>
                </a:xfrm>
                <a:custGeom>
                  <a:avLst/>
                  <a:gdLst/>
                  <a:ahLst/>
                  <a:cxnLst/>
                  <a:rect l="l" t="t" r="r" b="b"/>
                  <a:pathLst>
                    <a:path w="9741" h="76313" extrusionOk="0">
                      <a:moveTo>
                        <a:pt x="1" y="1"/>
                      </a:moveTo>
                      <a:lnTo>
                        <a:pt x="1" y="76312"/>
                      </a:lnTo>
                      <a:lnTo>
                        <a:pt x="9740" y="76312"/>
                      </a:lnTo>
                      <a:lnTo>
                        <a:pt x="974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2" name="Google Shape;1622;p18"/>
                <p:cNvSpPr/>
                <p:nvPr/>
              </p:nvSpPr>
              <p:spPr>
                <a:xfrm>
                  <a:off x="706270" y="1865416"/>
                  <a:ext cx="175741" cy="2180831"/>
                </a:xfrm>
                <a:custGeom>
                  <a:avLst/>
                  <a:gdLst/>
                  <a:ahLst/>
                  <a:cxnLst/>
                  <a:rect l="l" t="t" r="r" b="b"/>
                  <a:pathLst>
                    <a:path w="4678" h="58051" extrusionOk="0">
                      <a:moveTo>
                        <a:pt x="1122" y="19904"/>
                      </a:moveTo>
                      <a:lnTo>
                        <a:pt x="1" y="24658"/>
                      </a:lnTo>
                      <a:lnTo>
                        <a:pt x="1" y="58050"/>
                      </a:lnTo>
                      <a:lnTo>
                        <a:pt x="1122" y="58050"/>
                      </a:lnTo>
                      <a:lnTo>
                        <a:pt x="1122" y="19904"/>
                      </a:lnTo>
                      <a:close/>
                      <a:moveTo>
                        <a:pt x="4677" y="0"/>
                      </a:moveTo>
                      <a:lnTo>
                        <a:pt x="2822" y="4986"/>
                      </a:lnTo>
                      <a:lnTo>
                        <a:pt x="2822" y="55132"/>
                      </a:lnTo>
                      <a:lnTo>
                        <a:pt x="2822" y="58050"/>
                      </a:lnTo>
                      <a:lnTo>
                        <a:pt x="4677" y="58050"/>
                      </a:lnTo>
                      <a:lnTo>
                        <a:pt x="467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3" name="Google Shape;1623;p18"/>
                <p:cNvSpPr/>
                <p:nvPr/>
              </p:nvSpPr>
              <p:spPr>
                <a:xfrm>
                  <a:off x="-140915" y="1281730"/>
                  <a:ext cx="649767" cy="739065"/>
                </a:xfrm>
                <a:custGeom>
                  <a:avLst/>
                  <a:gdLst/>
                  <a:ahLst/>
                  <a:cxnLst/>
                  <a:rect l="l" t="t" r="r" b="b"/>
                  <a:pathLst>
                    <a:path w="17296" h="19673" extrusionOk="0">
                      <a:moveTo>
                        <a:pt x="0" y="0"/>
                      </a:moveTo>
                      <a:lnTo>
                        <a:pt x="0" y="19672"/>
                      </a:lnTo>
                      <a:lnTo>
                        <a:pt x="17296" y="19672"/>
                      </a:lnTo>
                      <a:lnTo>
                        <a:pt x="172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4" name="Google Shape;1624;p18"/>
                <p:cNvSpPr/>
                <p:nvPr/>
              </p:nvSpPr>
              <p:spPr>
                <a:xfrm>
                  <a:off x="-140915" y="1281730"/>
                  <a:ext cx="271538" cy="739065"/>
                </a:xfrm>
                <a:custGeom>
                  <a:avLst/>
                  <a:gdLst/>
                  <a:ahLst/>
                  <a:cxnLst/>
                  <a:rect l="l" t="t" r="r" b="b"/>
                  <a:pathLst>
                    <a:path w="7228" h="19673" extrusionOk="0">
                      <a:moveTo>
                        <a:pt x="0" y="0"/>
                      </a:moveTo>
                      <a:lnTo>
                        <a:pt x="0" y="19672"/>
                      </a:lnTo>
                      <a:lnTo>
                        <a:pt x="7228" y="19672"/>
                      </a:lnTo>
                      <a:lnTo>
                        <a:pt x="72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5" name="Google Shape;1625;p18"/>
                <p:cNvSpPr/>
                <p:nvPr/>
              </p:nvSpPr>
              <p:spPr>
                <a:xfrm>
                  <a:off x="-140915" y="2088266"/>
                  <a:ext cx="649767" cy="773214"/>
                </a:xfrm>
                <a:custGeom>
                  <a:avLst/>
                  <a:gdLst/>
                  <a:ahLst/>
                  <a:cxnLst/>
                  <a:rect l="l" t="t" r="r" b="b"/>
                  <a:pathLst>
                    <a:path w="17296" h="20582" extrusionOk="0">
                      <a:moveTo>
                        <a:pt x="17296" y="1"/>
                      </a:moveTo>
                      <a:lnTo>
                        <a:pt x="0" y="909"/>
                      </a:lnTo>
                      <a:lnTo>
                        <a:pt x="0" y="20581"/>
                      </a:lnTo>
                      <a:lnTo>
                        <a:pt x="17296" y="20581"/>
                      </a:lnTo>
                      <a:lnTo>
                        <a:pt x="1729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6" name="Google Shape;1626;p18"/>
                <p:cNvSpPr/>
                <p:nvPr/>
              </p:nvSpPr>
              <p:spPr>
                <a:xfrm>
                  <a:off x="-140915" y="2108590"/>
                  <a:ext cx="271538" cy="752890"/>
                </a:xfrm>
                <a:custGeom>
                  <a:avLst/>
                  <a:gdLst/>
                  <a:ahLst/>
                  <a:cxnLst/>
                  <a:rect l="l" t="t" r="r" b="b"/>
                  <a:pathLst>
                    <a:path w="7228" h="20041" extrusionOk="0">
                      <a:moveTo>
                        <a:pt x="7228" y="1"/>
                      </a:moveTo>
                      <a:lnTo>
                        <a:pt x="0" y="368"/>
                      </a:lnTo>
                      <a:lnTo>
                        <a:pt x="0" y="20040"/>
                      </a:lnTo>
                      <a:lnTo>
                        <a:pt x="7228" y="20040"/>
                      </a:lnTo>
                      <a:lnTo>
                        <a:pt x="722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7" name="Google Shape;1627;p18"/>
                <p:cNvSpPr/>
                <p:nvPr/>
              </p:nvSpPr>
              <p:spPr>
                <a:xfrm>
                  <a:off x="-140915" y="2933310"/>
                  <a:ext cx="649767" cy="769533"/>
                </a:xfrm>
                <a:custGeom>
                  <a:avLst/>
                  <a:gdLst/>
                  <a:ahLst/>
                  <a:cxnLst/>
                  <a:rect l="l" t="t" r="r" b="b"/>
                  <a:pathLst>
                    <a:path w="17296" h="20484" extrusionOk="0">
                      <a:moveTo>
                        <a:pt x="0" y="0"/>
                      </a:moveTo>
                      <a:lnTo>
                        <a:pt x="0" y="20484"/>
                      </a:lnTo>
                      <a:lnTo>
                        <a:pt x="17296" y="20484"/>
                      </a:lnTo>
                      <a:lnTo>
                        <a:pt x="17296" y="792"/>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28" name="Google Shape;1628;p18"/>
              <p:cNvSpPr/>
              <p:nvPr/>
            </p:nvSpPr>
            <p:spPr>
              <a:xfrm>
                <a:off x="-140915" y="2933310"/>
                <a:ext cx="271538" cy="769533"/>
              </a:xfrm>
              <a:custGeom>
                <a:avLst/>
                <a:gdLst/>
                <a:ahLst/>
                <a:cxnLst/>
                <a:rect l="l" t="t" r="r" b="b"/>
                <a:pathLst>
                  <a:path w="7228" h="20484" extrusionOk="0">
                    <a:moveTo>
                      <a:pt x="0" y="0"/>
                    </a:moveTo>
                    <a:lnTo>
                      <a:pt x="0" y="20484"/>
                    </a:lnTo>
                    <a:lnTo>
                      <a:pt x="7228" y="20484"/>
                    </a:lnTo>
                    <a:lnTo>
                      <a:pt x="7228" y="329"/>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29" name="Google Shape;1629;p18"/>
            <p:cNvGrpSpPr/>
            <p:nvPr/>
          </p:nvGrpSpPr>
          <p:grpSpPr>
            <a:xfrm>
              <a:off x="-93016" y="3230957"/>
              <a:ext cx="501676" cy="471172"/>
              <a:chOff x="-93016" y="3230957"/>
              <a:chExt cx="501676" cy="471172"/>
            </a:xfrm>
          </p:grpSpPr>
          <p:sp>
            <p:nvSpPr>
              <p:cNvPr id="1630" name="Google Shape;1630;p18"/>
              <p:cNvSpPr/>
              <p:nvPr/>
            </p:nvSpPr>
            <p:spPr>
              <a:xfrm>
                <a:off x="-93016" y="3230957"/>
                <a:ext cx="74834" cy="471172"/>
              </a:xfrm>
              <a:custGeom>
                <a:avLst/>
                <a:gdLst/>
                <a:ahLst/>
                <a:cxnLst/>
                <a:rect l="l" t="t" r="r" b="b"/>
                <a:pathLst>
                  <a:path w="1992" h="12542" extrusionOk="0">
                    <a:moveTo>
                      <a:pt x="1" y="0"/>
                    </a:moveTo>
                    <a:lnTo>
                      <a:pt x="1" y="12542"/>
                    </a:lnTo>
                    <a:lnTo>
                      <a:pt x="1991" y="12542"/>
                    </a:lnTo>
                    <a:lnTo>
                      <a:pt x="199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1" name="Google Shape;1631;p18"/>
              <p:cNvSpPr/>
              <p:nvPr/>
            </p:nvSpPr>
            <p:spPr>
              <a:xfrm>
                <a:off x="-18219" y="3230957"/>
                <a:ext cx="203278" cy="471172"/>
              </a:xfrm>
              <a:custGeom>
                <a:avLst/>
                <a:gdLst/>
                <a:ahLst/>
                <a:cxnLst/>
                <a:rect l="l" t="t" r="r" b="b"/>
                <a:pathLst>
                  <a:path w="5411" h="12542" extrusionOk="0">
                    <a:moveTo>
                      <a:pt x="0" y="0"/>
                    </a:moveTo>
                    <a:lnTo>
                      <a:pt x="0" y="12542"/>
                    </a:lnTo>
                    <a:lnTo>
                      <a:pt x="5411" y="12542"/>
                    </a:lnTo>
                    <a:lnTo>
                      <a:pt x="541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2" name="Google Shape;1632;p18"/>
              <p:cNvSpPr/>
              <p:nvPr/>
            </p:nvSpPr>
            <p:spPr>
              <a:xfrm>
                <a:off x="130586" y="3230957"/>
                <a:ext cx="74834" cy="471172"/>
              </a:xfrm>
              <a:custGeom>
                <a:avLst/>
                <a:gdLst/>
                <a:ahLst/>
                <a:cxnLst/>
                <a:rect l="l" t="t" r="r" b="b"/>
                <a:pathLst>
                  <a:path w="1992" h="12542" extrusionOk="0">
                    <a:moveTo>
                      <a:pt x="1" y="0"/>
                    </a:moveTo>
                    <a:lnTo>
                      <a:pt x="1" y="12542"/>
                    </a:lnTo>
                    <a:lnTo>
                      <a:pt x="1991" y="12542"/>
                    </a:lnTo>
                    <a:lnTo>
                      <a:pt x="199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3" name="Google Shape;1633;p18"/>
              <p:cNvSpPr/>
              <p:nvPr/>
            </p:nvSpPr>
            <p:spPr>
              <a:xfrm>
                <a:off x="205383" y="3230957"/>
                <a:ext cx="203278" cy="471172"/>
              </a:xfrm>
              <a:custGeom>
                <a:avLst/>
                <a:gdLst/>
                <a:ahLst/>
                <a:cxnLst/>
                <a:rect l="l" t="t" r="r" b="b"/>
                <a:pathLst>
                  <a:path w="5411" h="12542" extrusionOk="0">
                    <a:moveTo>
                      <a:pt x="0" y="0"/>
                    </a:moveTo>
                    <a:lnTo>
                      <a:pt x="0" y="12542"/>
                    </a:lnTo>
                    <a:lnTo>
                      <a:pt x="5411" y="12542"/>
                    </a:lnTo>
                    <a:lnTo>
                      <a:pt x="541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34" name="Google Shape;1634;p18"/>
            <p:cNvGrpSpPr/>
            <p:nvPr/>
          </p:nvGrpSpPr>
          <p:grpSpPr>
            <a:xfrm>
              <a:off x="-84300" y="2373940"/>
              <a:ext cx="506786" cy="503866"/>
              <a:chOff x="-84300" y="1516940"/>
              <a:chExt cx="506786" cy="503866"/>
            </a:xfrm>
          </p:grpSpPr>
          <p:sp>
            <p:nvSpPr>
              <p:cNvPr id="1635" name="Google Shape;1635;p18"/>
              <p:cNvSpPr/>
              <p:nvPr/>
            </p:nvSpPr>
            <p:spPr>
              <a:xfrm>
                <a:off x="46397" y="1548872"/>
                <a:ext cx="74797" cy="471923"/>
              </a:xfrm>
              <a:custGeom>
                <a:avLst/>
                <a:gdLst/>
                <a:ahLst/>
                <a:cxnLst/>
                <a:rect l="l" t="t" r="r" b="b"/>
                <a:pathLst>
                  <a:path w="1991" h="12562" extrusionOk="0">
                    <a:moveTo>
                      <a:pt x="0" y="1"/>
                    </a:moveTo>
                    <a:lnTo>
                      <a:pt x="0" y="12561"/>
                    </a:lnTo>
                    <a:lnTo>
                      <a:pt x="1990" y="12561"/>
                    </a:lnTo>
                    <a:lnTo>
                      <a:pt x="199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6" name="Google Shape;1636;p18"/>
              <p:cNvSpPr/>
              <p:nvPr/>
            </p:nvSpPr>
            <p:spPr>
              <a:xfrm>
                <a:off x="121156" y="1548872"/>
                <a:ext cx="203315" cy="471923"/>
              </a:xfrm>
              <a:custGeom>
                <a:avLst/>
                <a:gdLst/>
                <a:ahLst/>
                <a:cxnLst/>
                <a:rect l="l" t="t" r="r" b="b"/>
                <a:pathLst>
                  <a:path w="5412" h="12562" extrusionOk="0">
                    <a:moveTo>
                      <a:pt x="0" y="1"/>
                    </a:moveTo>
                    <a:lnTo>
                      <a:pt x="0" y="12561"/>
                    </a:lnTo>
                    <a:lnTo>
                      <a:pt x="5411" y="12561"/>
                    </a:lnTo>
                    <a:lnTo>
                      <a:pt x="541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7" name="Google Shape;1637;p18"/>
              <p:cNvSpPr/>
              <p:nvPr/>
            </p:nvSpPr>
            <p:spPr>
              <a:xfrm>
                <a:off x="194488" y="1633098"/>
                <a:ext cx="61723" cy="387697"/>
              </a:xfrm>
              <a:custGeom>
                <a:avLst/>
                <a:gdLst/>
                <a:ahLst/>
                <a:cxnLst/>
                <a:rect l="l" t="t" r="r" b="b"/>
                <a:pathLst>
                  <a:path w="1643" h="10320" extrusionOk="0">
                    <a:moveTo>
                      <a:pt x="0" y="0"/>
                    </a:moveTo>
                    <a:lnTo>
                      <a:pt x="0" y="10319"/>
                    </a:lnTo>
                    <a:lnTo>
                      <a:pt x="1643" y="10319"/>
                    </a:lnTo>
                    <a:lnTo>
                      <a:pt x="164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8" name="Google Shape;1638;p18"/>
              <p:cNvSpPr/>
              <p:nvPr/>
            </p:nvSpPr>
            <p:spPr>
              <a:xfrm>
                <a:off x="256174" y="1633098"/>
                <a:ext cx="166311" cy="387697"/>
              </a:xfrm>
              <a:custGeom>
                <a:avLst/>
                <a:gdLst/>
                <a:ahLst/>
                <a:cxnLst/>
                <a:rect l="l" t="t" r="r" b="b"/>
                <a:pathLst>
                  <a:path w="4427" h="10320" extrusionOk="0">
                    <a:moveTo>
                      <a:pt x="1" y="0"/>
                    </a:moveTo>
                    <a:lnTo>
                      <a:pt x="1" y="10319"/>
                    </a:lnTo>
                    <a:lnTo>
                      <a:pt x="4426" y="10319"/>
                    </a:lnTo>
                    <a:lnTo>
                      <a:pt x="442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39" name="Google Shape;1639;p18"/>
              <p:cNvGrpSpPr/>
              <p:nvPr/>
            </p:nvGrpSpPr>
            <p:grpSpPr>
              <a:xfrm>
                <a:off x="-84300" y="1516940"/>
                <a:ext cx="130702" cy="503866"/>
                <a:chOff x="-84300" y="1516940"/>
                <a:chExt cx="130702" cy="503866"/>
              </a:xfrm>
            </p:grpSpPr>
            <p:sp>
              <p:nvSpPr>
                <p:cNvPr id="1640" name="Google Shape;1640;p18"/>
                <p:cNvSpPr/>
                <p:nvPr/>
              </p:nvSpPr>
              <p:spPr>
                <a:xfrm>
                  <a:off x="-84300" y="1516940"/>
                  <a:ext cx="79906" cy="503855"/>
                </a:xfrm>
                <a:custGeom>
                  <a:avLst/>
                  <a:gdLst/>
                  <a:ahLst/>
                  <a:cxnLst/>
                  <a:rect l="l" t="t" r="r" b="b"/>
                  <a:pathLst>
                    <a:path w="2127" h="13412" extrusionOk="0">
                      <a:moveTo>
                        <a:pt x="1" y="0"/>
                      </a:moveTo>
                      <a:lnTo>
                        <a:pt x="1" y="13411"/>
                      </a:lnTo>
                      <a:lnTo>
                        <a:pt x="2126" y="13411"/>
                      </a:lnTo>
                      <a:lnTo>
                        <a:pt x="212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1" name="Google Shape;1641;p18"/>
                <p:cNvSpPr/>
                <p:nvPr/>
              </p:nvSpPr>
              <p:spPr>
                <a:xfrm>
                  <a:off x="-5625" y="1516950"/>
                  <a:ext cx="52026" cy="503855"/>
                </a:xfrm>
                <a:custGeom>
                  <a:avLst/>
                  <a:gdLst/>
                  <a:ahLst/>
                  <a:cxnLst/>
                  <a:rect l="l" t="t" r="r" b="b"/>
                  <a:pathLst>
                    <a:path w="2127" h="13412" extrusionOk="0">
                      <a:moveTo>
                        <a:pt x="1" y="0"/>
                      </a:moveTo>
                      <a:lnTo>
                        <a:pt x="1" y="13411"/>
                      </a:lnTo>
                      <a:lnTo>
                        <a:pt x="2126" y="13411"/>
                      </a:lnTo>
                      <a:lnTo>
                        <a:pt x="212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642" name="Google Shape;1642;p18"/>
            <p:cNvGrpSpPr/>
            <p:nvPr/>
          </p:nvGrpSpPr>
          <p:grpSpPr>
            <a:xfrm>
              <a:off x="-93016" y="1549632"/>
              <a:ext cx="501676" cy="471172"/>
              <a:chOff x="-93016" y="3230957"/>
              <a:chExt cx="501676" cy="471172"/>
            </a:xfrm>
          </p:grpSpPr>
          <p:sp>
            <p:nvSpPr>
              <p:cNvPr id="1643" name="Google Shape;1643;p18"/>
              <p:cNvSpPr/>
              <p:nvPr/>
            </p:nvSpPr>
            <p:spPr>
              <a:xfrm>
                <a:off x="-93016" y="3230957"/>
                <a:ext cx="74834" cy="471172"/>
              </a:xfrm>
              <a:custGeom>
                <a:avLst/>
                <a:gdLst/>
                <a:ahLst/>
                <a:cxnLst/>
                <a:rect l="l" t="t" r="r" b="b"/>
                <a:pathLst>
                  <a:path w="1992" h="12542" extrusionOk="0">
                    <a:moveTo>
                      <a:pt x="1" y="0"/>
                    </a:moveTo>
                    <a:lnTo>
                      <a:pt x="1" y="12542"/>
                    </a:lnTo>
                    <a:lnTo>
                      <a:pt x="1991" y="12542"/>
                    </a:lnTo>
                    <a:lnTo>
                      <a:pt x="199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4" name="Google Shape;1644;p18"/>
              <p:cNvSpPr/>
              <p:nvPr/>
            </p:nvSpPr>
            <p:spPr>
              <a:xfrm>
                <a:off x="-18219" y="3230957"/>
                <a:ext cx="203278" cy="471172"/>
              </a:xfrm>
              <a:custGeom>
                <a:avLst/>
                <a:gdLst/>
                <a:ahLst/>
                <a:cxnLst/>
                <a:rect l="l" t="t" r="r" b="b"/>
                <a:pathLst>
                  <a:path w="5411" h="12542" extrusionOk="0">
                    <a:moveTo>
                      <a:pt x="0" y="0"/>
                    </a:moveTo>
                    <a:lnTo>
                      <a:pt x="0" y="12542"/>
                    </a:lnTo>
                    <a:lnTo>
                      <a:pt x="5411" y="12542"/>
                    </a:lnTo>
                    <a:lnTo>
                      <a:pt x="541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5" name="Google Shape;1645;p18"/>
              <p:cNvSpPr/>
              <p:nvPr/>
            </p:nvSpPr>
            <p:spPr>
              <a:xfrm>
                <a:off x="130586" y="3230957"/>
                <a:ext cx="74834" cy="471172"/>
              </a:xfrm>
              <a:custGeom>
                <a:avLst/>
                <a:gdLst/>
                <a:ahLst/>
                <a:cxnLst/>
                <a:rect l="l" t="t" r="r" b="b"/>
                <a:pathLst>
                  <a:path w="1992" h="12542" extrusionOk="0">
                    <a:moveTo>
                      <a:pt x="1" y="0"/>
                    </a:moveTo>
                    <a:lnTo>
                      <a:pt x="1" y="12542"/>
                    </a:lnTo>
                    <a:lnTo>
                      <a:pt x="1991" y="12542"/>
                    </a:lnTo>
                    <a:lnTo>
                      <a:pt x="199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6" name="Google Shape;1646;p18"/>
              <p:cNvSpPr/>
              <p:nvPr/>
            </p:nvSpPr>
            <p:spPr>
              <a:xfrm>
                <a:off x="205383" y="3230957"/>
                <a:ext cx="203278" cy="471172"/>
              </a:xfrm>
              <a:custGeom>
                <a:avLst/>
                <a:gdLst/>
                <a:ahLst/>
                <a:cxnLst/>
                <a:rect l="l" t="t" r="r" b="b"/>
                <a:pathLst>
                  <a:path w="5411" h="12542" extrusionOk="0">
                    <a:moveTo>
                      <a:pt x="0" y="0"/>
                    </a:moveTo>
                    <a:lnTo>
                      <a:pt x="0" y="12542"/>
                    </a:lnTo>
                    <a:lnTo>
                      <a:pt x="5411" y="12542"/>
                    </a:lnTo>
                    <a:lnTo>
                      <a:pt x="541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647" name="Google Shape;1647;p18"/>
          <p:cNvGrpSpPr/>
          <p:nvPr/>
        </p:nvGrpSpPr>
        <p:grpSpPr>
          <a:xfrm>
            <a:off x="267001" y="5101405"/>
            <a:ext cx="1439101" cy="1238049"/>
            <a:chOff x="717241" y="3868426"/>
            <a:chExt cx="1024515" cy="881299"/>
          </a:xfrm>
        </p:grpSpPr>
        <p:sp>
          <p:nvSpPr>
            <p:cNvPr id="1648" name="Google Shape;1648;p18"/>
            <p:cNvSpPr/>
            <p:nvPr/>
          </p:nvSpPr>
          <p:spPr>
            <a:xfrm>
              <a:off x="717250" y="4648925"/>
              <a:ext cx="1024500" cy="1008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49" name="Google Shape;1649;p18"/>
            <p:cNvGrpSpPr/>
            <p:nvPr/>
          </p:nvGrpSpPr>
          <p:grpSpPr>
            <a:xfrm rot="-120611">
              <a:off x="731136" y="3885658"/>
              <a:ext cx="996726" cy="809720"/>
              <a:chOff x="7760931" y="2997007"/>
              <a:chExt cx="1235411" cy="1003624"/>
            </a:xfrm>
          </p:grpSpPr>
          <p:sp>
            <p:nvSpPr>
              <p:cNvPr id="1650" name="Google Shape;1650;p18"/>
              <p:cNvSpPr/>
              <p:nvPr/>
            </p:nvSpPr>
            <p:spPr>
              <a:xfrm>
                <a:off x="7765913" y="3161537"/>
                <a:ext cx="1230429" cy="839093"/>
              </a:xfrm>
              <a:custGeom>
                <a:avLst/>
                <a:gdLst/>
                <a:ahLst/>
                <a:cxnLst/>
                <a:rect l="l" t="t" r="r" b="b"/>
                <a:pathLst>
                  <a:path w="9879" h="6737" extrusionOk="0">
                    <a:moveTo>
                      <a:pt x="8703" y="1"/>
                    </a:moveTo>
                    <a:lnTo>
                      <a:pt x="1585" y="106"/>
                    </a:lnTo>
                    <a:cubicBezTo>
                      <a:pt x="1577" y="106"/>
                      <a:pt x="1569" y="106"/>
                      <a:pt x="1560" y="106"/>
                    </a:cubicBezTo>
                    <a:cubicBezTo>
                      <a:pt x="1004" y="106"/>
                      <a:pt x="555" y="550"/>
                      <a:pt x="542" y="1110"/>
                    </a:cubicBezTo>
                    <a:lnTo>
                      <a:pt x="13" y="5178"/>
                    </a:lnTo>
                    <a:cubicBezTo>
                      <a:pt x="0" y="5746"/>
                      <a:pt x="819" y="6512"/>
                      <a:pt x="1400" y="6525"/>
                    </a:cubicBezTo>
                    <a:lnTo>
                      <a:pt x="8664" y="6736"/>
                    </a:lnTo>
                    <a:cubicBezTo>
                      <a:pt x="8672" y="6736"/>
                      <a:pt x="8680" y="6736"/>
                      <a:pt x="8688" y="6736"/>
                    </a:cubicBezTo>
                    <a:cubicBezTo>
                      <a:pt x="9245" y="6736"/>
                      <a:pt x="9707" y="6292"/>
                      <a:pt x="9720" y="5732"/>
                    </a:cubicBezTo>
                    <a:lnTo>
                      <a:pt x="9865" y="1374"/>
                    </a:lnTo>
                    <a:cubicBezTo>
                      <a:pt x="9879" y="806"/>
                      <a:pt x="9271" y="14"/>
                      <a:pt x="87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1" name="Google Shape;1651;p18"/>
              <p:cNvSpPr/>
              <p:nvPr/>
            </p:nvSpPr>
            <p:spPr>
              <a:xfrm>
                <a:off x="7760931" y="3125418"/>
                <a:ext cx="1184471" cy="825891"/>
              </a:xfrm>
              <a:custGeom>
                <a:avLst/>
                <a:gdLst/>
                <a:ahLst/>
                <a:cxnLst/>
                <a:rect l="l" t="t" r="r" b="b"/>
                <a:pathLst>
                  <a:path w="9510" h="6631" extrusionOk="0">
                    <a:moveTo>
                      <a:pt x="1191" y="0"/>
                    </a:moveTo>
                    <a:cubicBezTo>
                      <a:pt x="634" y="0"/>
                      <a:pt x="185" y="444"/>
                      <a:pt x="172" y="1004"/>
                    </a:cubicBezTo>
                    <a:lnTo>
                      <a:pt x="14" y="5362"/>
                    </a:lnTo>
                    <a:cubicBezTo>
                      <a:pt x="0" y="5930"/>
                      <a:pt x="449" y="6392"/>
                      <a:pt x="1031" y="6405"/>
                    </a:cubicBezTo>
                    <a:lnTo>
                      <a:pt x="8294" y="6630"/>
                    </a:lnTo>
                    <a:cubicBezTo>
                      <a:pt x="8302" y="6630"/>
                      <a:pt x="8310" y="6630"/>
                      <a:pt x="8319" y="6630"/>
                    </a:cubicBezTo>
                    <a:cubicBezTo>
                      <a:pt x="8875" y="6630"/>
                      <a:pt x="9324" y="6186"/>
                      <a:pt x="9337" y="5626"/>
                    </a:cubicBezTo>
                    <a:lnTo>
                      <a:pt x="9496" y="1268"/>
                    </a:lnTo>
                    <a:cubicBezTo>
                      <a:pt x="9509" y="700"/>
                      <a:pt x="9060" y="225"/>
                      <a:pt x="8479" y="212"/>
                    </a:cubicBezTo>
                    <a:lnTo>
                      <a:pt x="1215" y="0"/>
                    </a:lnTo>
                    <a:cubicBezTo>
                      <a:pt x="1207" y="0"/>
                      <a:pt x="1199" y="0"/>
                      <a:pt x="11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2" name="Google Shape;1652;p18"/>
              <p:cNvSpPr/>
              <p:nvPr/>
            </p:nvSpPr>
            <p:spPr>
              <a:xfrm>
                <a:off x="7775753" y="3125418"/>
                <a:ext cx="1169649" cy="516758"/>
              </a:xfrm>
              <a:custGeom>
                <a:avLst/>
                <a:gdLst/>
                <a:ahLst/>
                <a:cxnLst/>
                <a:rect l="l" t="t" r="r" b="b"/>
                <a:pathLst>
                  <a:path w="9391" h="4149" extrusionOk="0">
                    <a:moveTo>
                      <a:pt x="1090" y="0"/>
                    </a:moveTo>
                    <a:cubicBezTo>
                      <a:pt x="530" y="0"/>
                      <a:pt x="53" y="550"/>
                      <a:pt x="40" y="1255"/>
                    </a:cubicBezTo>
                    <a:lnTo>
                      <a:pt x="14" y="2615"/>
                    </a:lnTo>
                    <a:cubicBezTo>
                      <a:pt x="0" y="3328"/>
                      <a:pt x="436" y="3909"/>
                      <a:pt x="1017" y="3923"/>
                    </a:cubicBezTo>
                    <a:lnTo>
                      <a:pt x="8281" y="4147"/>
                    </a:lnTo>
                    <a:cubicBezTo>
                      <a:pt x="8294" y="4148"/>
                      <a:pt x="8306" y="4148"/>
                      <a:pt x="8319" y="4148"/>
                    </a:cubicBezTo>
                    <a:cubicBezTo>
                      <a:pt x="8870" y="4148"/>
                      <a:pt x="9324" y="3590"/>
                      <a:pt x="9337" y="2893"/>
                    </a:cubicBezTo>
                    <a:lnTo>
                      <a:pt x="9364" y="1532"/>
                    </a:lnTo>
                    <a:cubicBezTo>
                      <a:pt x="9390" y="819"/>
                      <a:pt x="8941" y="238"/>
                      <a:pt x="8373" y="225"/>
                    </a:cubicBezTo>
                    <a:lnTo>
                      <a:pt x="1110" y="0"/>
                    </a:lnTo>
                    <a:cubicBezTo>
                      <a:pt x="1103" y="0"/>
                      <a:pt x="1096" y="0"/>
                      <a:pt x="10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3" name="Google Shape;1653;p18"/>
              <p:cNvSpPr/>
              <p:nvPr/>
            </p:nvSpPr>
            <p:spPr>
              <a:xfrm>
                <a:off x="8201714" y="2997007"/>
                <a:ext cx="350484" cy="176238"/>
              </a:xfrm>
              <a:custGeom>
                <a:avLst/>
                <a:gdLst/>
                <a:ahLst/>
                <a:cxnLst/>
                <a:rect l="l" t="t" r="r" b="b"/>
                <a:pathLst>
                  <a:path w="2814" h="1415" extrusionOk="0">
                    <a:moveTo>
                      <a:pt x="1403" y="1"/>
                    </a:moveTo>
                    <a:cubicBezTo>
                      <a:pt x="635" y="1"/>
                      <a:pt x="14" y="617"/>
                      <a:pt x="1" y="1388"/>
                    </a:cubicBezTo>
                    <a:lnTo>
                      <a:pt x="582" y="1414"/>
                    </a:lnTo>
                    <a:cubicBezTo>
                      <a:pt x="569" y="960"/>
                      <a:pt x="939" y="582"/>
                      <a:pt x="1391" y="582"/>
                    </a:cubicBezTo>
                    <a:cubicBezTo>
                      <a:pt x="1398" y="582"/>
                      <a:pt x="1406" y="582"/>
                      <a:pt x="1414" y="582"/>
                    </a:cubicBezTo>
                    <a:cubicBezTo>
                      <a:pt x="1876" y="582"/>
                      <a:pt x="2246" y="965"/>
                      <a:pt x="2246" y="1414"/>
                    </a:cubicBezTo>
                    <a:lnTo>
                      <a:pt x="2814" y="1414"/>
                    </a:lnTo>
                    <a:cubicBezTo>
                      <a:pt x="2814" y="648"/>
                      <a:pt x="2193" y="14"/>
                      <a:pt x="1427" y="1"/>
                    </a:cubicBezTo>
                    <a:cubicBezTo>
                      <a:pt x="1419" y="1"/>
                      <a:pt x="1411" y="1"/>
                      <a:pt x="14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4" name="Google Shape;1654;p18"/>
              <p:cNvSpPr/>
              <p:nvPr/>
            </p:nvSpPr>
            <p:spPr>
              <a:xfrm>
                <a:off x="8226375" y="3319218"/>
                <a:ext cx="309382" cy="120440"/>
              </a:xfrm>
              <a:custGeom>
                <a:avLst/>
                <a:gdLst/>
                <a:ahLst/>
                <a:cxnLst/>
                <a:rect l="l" t="t" r="r" b="b"/>
                <a:pathLst>
                  <a:path w="2484" h="967" extrusionOk="0">
                    <a:moveTo>
                      <a:pt x="288" y="1"/>
                    </a:moveTo>
                    <a:cubicBezTo>
                      <a:pt x="136" y="1"/>
                      <a:pt x="14" y="64"/>
                      <a:pt x="14" y="161"/>
                    </a:cubicBezTo>
                    <a:lnTo>
                      <a:pt x="1" y="716"/>
                    </a:lnTo>
                    <a:cubicBezTo>
                      <a:pt x="1" y="821"/>
                      <a:pt x="133" y="901"/>
                      <a:pt x="305" y="901"/>
                    </a:cubicBezTo>
                    <a:lnTo>
                      <a:pt x="2154" y="967"/>
                    </a:lnTo>
                    <a:cubicBezTo>
                      <a:pt x="2325" y="967"/>
                      <a:pt x="2457" y="888"/>
                      <a:pt x="2471" y="795"/>
                    </a:cubicBezTo>
                    <a:lnTo>
                      <a:pt x="2484" y="240"/>
                    </a:lnTo>
                    <a:cubicBezTo>
                      <a:pt x="2484" y="148"/>
                      <a:pt x="2352" y="55"/>
                      <a:pt x="2180" y="55"/>
                    </a:cubicBezTo>
                    <a:lnTo>
                      <a:pt x="331" y="3"/>
                    </a:lnTo>
                    <a:cubicBezTo>
                      <a:pt x="316" y="2"/>
                      <a:pt x="302"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5" name="Google Shape;1655;p18"/>
              <p:cNvSpPr/>
              <p:nvPr/>
            </p:nvSpPr>
            <p:spPr>
              <a:xfrm>
                <a:off x="7936921" y="3122055"/>
                <a:ext cx="90548" cy="635080"/>
              </a:xfrm>
              <a:custGeom>
                <a:avLst/>
                <a:gdLst/>
                <a:ahLst/>
                <a:cxnLst/>
                <a:rect l="l" t="t" r="r" b="b"/>
                <a:pathLst>
                  <a:path w="727" h="5099" extrusionOk="0">
                    <a:moveTo>
                      <a:pt x="384" y="1"/>
                    </a:moveTo>
                    <a:cubicBezTo>
                      <a:pt x="251" y="1"/>
                      <a:pt x="146" y="107"/>
                      <a:pt x="146" y="239"/>
                    </a:cubicBezTo>
                    <a:lnTo>
                      <a:pt x="14" y="4861"/>
                    </a:lnTo>
                    <a:cubicBezTo>
                      <a:pt x="1" y="4980"/>
                      <a:pt x="106" y="5085"/>
                      <a:pt x="238" y="5099"/>
                    </a:cubicBezTo>
                    <a:lnTo>
                      <a:pt x="357" y="5099"/>
                    </a:lnTo>
                    <a:cubicBezTo>
                      <a:pt x="476" y="5099"/>
                      <a:pt x="582" y="4993"/>
                      <a:pt x="595" y="4861"/>
                    </a:cubicBezTo>
                    <a:lnTo>
                      <a:pt x="714" y="239"/>
                    </a:lnTo>
                    <a:cubicBezTo>
                      <a:pt x="727" y="120"/>
                      <a:pt x="621" y="14"/>
                      <a:pt x="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6" name="Google Shape;1656;p18"/>
              <p:cNvSpPr/>
              <p:nvPr/>
            </p:nvSpPr>
            <p:spPr>
              <a:xfrm>
                <a:off x="8739645" y="3143477"/>
                <a:ext cx="88929" cy="633586"/>
              </a:xfrm>
              <a:custGeom>
                <a:avLst/>
                <a:gdLst/>
                <a:ahLst/>
                <a:cxnLst/>
                <a:rect l="l" t="t" r="r" b="b"/>
                <a:pathLst>
                  <a:path w="714" h="5087" extrusionOk="0">
                    <a:moveTo>
                      <a:pt x="370" y="1"/>
                    </a:moveTo>
                    <a:cubicBezTo>
                      <a:pt x="238" y="1"/>
                      <a:pt x="132" y="93"/>
                      <a:pt x="132" y="225"/>
                    </a:cubicBezTo>
                    <a:lnTo>
                      <a:pt x="0" y="4847"/>
                    </a:lnTo>
                    <a:cubicBezTo>
                      <a:pt x="0" y="4979"/>
                      <a:pt x="93" y="5085"/>
                      <a:pt x="225" y="5085"/>
                    </a:cubicBezTo>
                    <a:lnTo>
                      <a:pt x="344" y="5085"/>
                    </a:lnTo>
                    <a:cubicBezTo>
                      <a:pt x="351" y="5086"/>
                      <a:pt x="359" y="5086"/>
                      <a:pt x="366" y="5086"/>
                    </a:cubicBezTo>
                    <a:cubicBezTo>
                      <a:pt x="487" y="5086"/>
                      <a:pt x="581" y="4985"/>
                      <a:pt x="581" y="4861"/>
                    </a:cubicBezTo>
                    <a:lnTo>
                      <a:pt x="714" y="238"/>
                    </a:lnTo>
                    <a:cubicBezTo>
                      <a:pt x="714" y="106"/>
                      <a:pt x="621" y="1"/>
                      <a:pt x="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7" name="Google Shape;1657;p18"/>
              <p:cNvSpPr/>
              <p:nvPr/>
            </p:nvSpPr>
            <p:spPr>
              <a:xfrm>
                <a:off x="7920480" y="3608796"/>
                <a:ext cx="123429" cy="39731"/>
              </a:xfrm>
              <a:custGeom>
                <a:avLst/>
                <a:gdLst/>
                <a:ahLst/>
                <a:cxnLst/>
                <a:rect l="l" t="t" r="r" b="b"/>
                <a:pathLst>
                  <a:path w="991" h="319" extrusionOk="0">
                    <a:moveTo>
                      <a:pt x="141" y="1"/>
                    </a:moveTo>
                    <a:cubicBezTo>
                      <a:pt x="68" y="1"/>
                      <a:pt x="0" y="74"/>
                      <a:pt x="0" y="147"/>
                    </a:cubicBezTo>
                    <a:cubicBezTo>
                      <a:pt x="0" y="227"/>
                      <a:pt x="67" y="306"/>
                      <a:pt x="159" y="306"/>
                    </a:cubicBezTo>
                    <a:lnTo>
                      <a:pt x="833" y="319"/>
                    </a:lnTo>
                    <a:cubicBezTo>
                      <a:pt x="925" y="319"/>
                      <a:pt x="991" y="253"/>
                      <a:pt x="991" y="160"/>
                    </a:cubicBezTo>
                    <a:cubicBezTo>
                      <a:pt x="991" y="81"/>
                      <a:pt x="925" y="15"/>
                      <a:pt x="846" y="15"/>
                    </a:cubicBezTo>
                    <a:lnTo>
                      <a:pt x="159" y="2"/>
                    </a:lnTo>
                    <a:cubicBezTo>
                      <a:pt x="153" y="1"/>
                      <a:pt x="147" y="1"/>
                      <a:pt x="1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8" name="Google Shape;1658;p18"/>
              <p:cNvSpPr/>
              <p:nvPr/>
            </p:nvSpPr>
            <p:spPr>
              <a:xfrm>
                <a:off x="8714984" y="3640183"/>
                <a:ext cx="123429" cy="39607"/>
              </a:xfrm>
              <a:custGeom>
                <a:avLst/>
                <a:gdLst/>
                <a:ahLst/>
                <a:cxnLst/>
                <a:rect l="l" t="t" r="r" b="b"/>
                <a:pathLst>
                  <a:path w="991" h="318" extrusionOk="0">
                    <a:moveTo>
                      <a:pt x="159" y="1"/>
                    </a:moveTo>
                    <a:cubicBezTo>
                      <a:pt x="66" y="1"/>
                      <a:pt x="0" y="67"/>
                      <a:pt x="0" y="146"/>
                    </a:cubicBezTo>
                    <a:cubicBezTo>
                      <a:pt x="0" y="225"/>
                      <a:pt x="66" y="305"/>
                      <a:pt x="146" y="305"/>
                    </a:cubicBezTo>
                    <a:lnTo>
                      <a:pt x="832" y="318"/>
                    </a:lnTo>
                    <a:cubicBezTo>
                      <a:pt x="925" y="318"/>
                      <a:pt x="991" y="252"/>
                      <a:pt x="991" y="173"/>
                    </a:cubicBezTo>
                    <a:cubicBezTo>
                      <a:pt x="991" y="80"/>
                      <a:pt x="925" y="14"/>
                      <a:pt x="845" y="14"/>
                    </a:cubicBezTo>
                    <a:lnTo>
                      <a:pt x="15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9" name="Google Shape;1659;p18"/>
              <p:cNvSpPr/>
              <p:nvPr/>
            </p:nvSpPr>
            <p:spPr>
              <a:xfrm>
                <a:off x="8303720" y="3556236"/>
                <a:ext cx="174495" cy="146720"/>
              </a:xfrm>
              <a:custGeom>
                <a:avLst/>
                <a:gdLst/>
                <a:ahLst/>
                <a:cxnLst/>
                <a:rect l="l" t="t" r="r" b="b"/>
                <a:pathLst>
                  <a:path w="1401" h="1178" extrusionOk="0">
                    <a:moveTo>
                      <a:pt x="412" y="1"/>
                    </a:moveTo>
                    <a:cubicBezTo>
                      <a:pt x="199" y="1"/>
                      <a:pt x="27" y="168"/>
                      <a:pt x="14" y="371"/>
                    </a:cubicBezTo>
                    <a:lnTo>
                      <a:pt x="1" y="741"/>
                    </a:lnTo>
                    <a:cubicBezTo>
                      <a:pt x="1" y="952"/>
                      <a:pt x="159" y="1137"/>
                      <a:pt x="384" y="1150"/>
                    </a:cubicBezTo>
                    <a:lnTo>
                      <a:pt x="965" y="1177"/>
                    </a:lnTo>
                    <a:cubicBezTo>
                      <a:pt x="972" y="1177"/>
                      <a:pt x="980" y="1177"/>
                      <a:pt x="988" y="1177"/>
                    </a:cubicBezTo>
                    <a:cubicBezTo>
                      <a:pt x="1189" y="1177"/>
                      <a:pt x="1361" y="1010"/>
                      <a:pt x="1374" y="794"/>
                    </a:cubicBezTo>
                    <a:lnTo>
                      <a:pt x="1387" y="424"/>
                    </a:lnTo>
                    <a:cubicBezTo>
                      <a:pt x="1401" y="213"/>
                      <a:pt x="1229" y="28"/>
                      <a:pt x="1004" y="15"/>
                    </a:cubicBezTo>
                    <a:lnTo>
                      <a:pt x="436" y="1"/>
                    </a:lnTo>
                    <a:cubicBezTo>
                      <a:pt x="428" y="1"/>
                      <a:pt x="420" y="1"/>
                      <a:pt x="41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1660" name="Google Shape;1660;p18"/>
          <p:cNvSpPr txBox="1">
            <a:spLocks noGrp="1"/>
          </p:cNvSpPr>
          <p:nvPr>
            <p:ph type="title"/>
          </p:nvPr>
        </p:nvSpPr>
        <p:spPr>
          <a:xfrm>
            <a:off x="960000" y="702167"/>
            <a:ext cx="102720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dk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79479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18E0AD-A04C-4B6B-A9EB-44A2F19740E4}"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3446554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D18E0AD-A04C-4B6B-A9EB-44A2F19740E4}" type="datetimeFigureOut">
              <a:rPr lang="en-US" smtClean="0"/>
              <a:t>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1253576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D18E0AD-A04C-4B6B-A9EB-44A2F19740E4}" type="datetimeFigureOut">
              <a:rPr lang="en-US" smtClean="0"/>
              <a:t>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2109853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D18E0AD-A04C-4B6B-A9EB-44A2F19740E4}" type="datetimeFigureOut">
              <a:rPr lang="en-US" smtClean="0"/>
              <a:t>11/4/2022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3595491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18E0AD-A04C-4B6B-A9EB-44A2F19740E4}" type="datetimeFigureOut">
              <a:rPr lang="en-US" smtClean="0"/>
              <a:t>11/4/2022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77255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18E0AD-A04C-4B6B-A9EB-44A2F19740E4}" type="datetimeFigureOut">
              <a:rPr lang="en-US" smtClean="0"/>
              <a:t>11/4/2022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66638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18E0AD-A04C-4B6B-A9EB-44A2F19740E4}" type="datetimeFigureOut">
              <a:rPr lang="en-US" smtClean="0"/>
              <a:t>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3575018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18E0AD-A04C-4B6B-A9EB-44A2F19740E4}" type="datetimeFigureOut">
              <a:rPr lang="en-US" smtClean="0"/>
              <a:t>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B99DF1-633A-4184-9D0E-5F5B7351F827}" type="slidenum">
              <a:rPr lang="en-US" smtClean="0"/>
              <a:t>‹#›</a:t>
            </a:fld>
            <a:endParaRPr lang="en-US"/>
          </a:p>
        </p:txBody>
      </p:sp>
    </p:spTree>
    <p:extLst>
      <p:ext uri="{BB962C8B-B14F-4D97-AF65-F5344CB8AC3E}">
        <p14:creationId xmlns:p14="http://schemas.microsoft.com/office/powerpoint/2010/main" val="1075004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18E0AD-A04C-4B6B-A9EB-44A2F19740E4}" type="datetimeFigureOut">
              <a:rPr lang="en-US" smtClean="0"/>
              <a:t>11/4/2022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B99DF1-633A-4184-9D0E-5F5B7351F827}" type="slidenum">
              <a:rPr lang="en-US" smtClean="0"/>
              <a:t>‹#›</a:t>
            </a:fld>
            <a:endParaRPr lang="en-US"/>
          </a:p>
        </p:txBody>
      </p:sp>
    </p:spTree>
    <p:extLst>
      <p:ext uri="{BB962C8B-B14F-4D97-AF65-F5344CB8AC3E}">
        <p14:creationId xmlns:p14="http://schemas.microsoft.com/office/powerpoint/2010/main" val="15544263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4" r:id="rId15"/>
    <p:sldLayoutId id="2147483665" r:id="rId16"/>
    <p:sldLayoutId id="2147483666" r:id="rId17"/>
    <p:sldLayoutId id="2147483667" r:id="rId18"/>
    <p:sldLayoutId id="214748366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hyperlink" Target="http://vietbao.vn/Khoa-hoc/Be-cong-chat-long-bang-anh-sang/11001403/188/" TargetMode="External"/><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11" Type="http://schemas.microsoft.com/office/2007/relationships/hdphoto" Target="../media/hdphoto3.wdp"/><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microsoft.com/office/2007/relationships/hdphoto" Target="../media/hdphoto4.wdp"/><Relationship Id="rId5" Type="http://schemas.openxmlformats.org/officeDocument/2006/relationships/image" Target="../media/image14.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6.png"/><Relationship Id="rId7" Type="http://schemas.microsoft.com/office/2007/relationships/hdphoto" Target="../media/hdphoto5.wdp"/><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21.png"/><Relationship Id="rId5" Type="http://schemas.microsoft.com/office/2007/relationships/hdphoto" Target="../media/hdphoto3.wdp"/><Relationship Id="rId4" Type="http://schemas.openxmlformats.org/officeDocument/2006/relationships/image" Target="../media/image3.png"/><Relationship Id="rId9"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17.png"/><Relationship Id="rId4" Type="http://schemas.microsoft.com/office/2007/relationships/hdphoto" Target="../media/hdphoto6.wdp"/></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47"/>
        <p:cNvGrpSpPr/>
        <p:nvPr/>
      </p:nvGrpSpPr>
      <p:grpSpPr>
        <a:xfrm>
          <a:off x="0" y="0"/>
          <a:ext cx="0" cy="0"/>
          <a:chOff x="0" y="0"/>
          <a:chExt cx="0" cy="0"/>
        </a:xfrm>
      </p:grpSpPr>
      <p:sp>
        <p:nvSpPr>
          <p:cNvPr id="41" name="TextBox 40">
            <a:extLst>
              <a:ext uri="{FF2B5EF4-FFF2-40B4-BE49-F238E27FC236}">
                <a16:creationId xmlns="" xmlns:a16="http://schemas.microsoft.com/office/drawing/2014/main" id="{AACA2A19-5CC3-34BD-3D64-B727812C7E4D}"/>
              </a:ext>
            </a:extLst>
          </p:cNvPr>
          <p:cNvSpPr txBox="1"/>
          <p:nvPr/>
        </p:nvSpPr>
        <p:spPr>
          <a:xfrm>
            <a:off x="3377733" y="406061"/>
            <a:ext cx="5276320" cy="748988"/>
          </a:xfrm>
          <a:prstGeom prst="rect">
            <a:avLst/>
          </a:prstGeom>
          <a:noFill/>
        </p:spPr>
        <p:txBody>
          <a:bodyPr wrap="square" rtlCol="0">
            <a:spAutoFit/>
          </a:bodyPr>
          <a:lstStyle/>
          <a:p>
            <a:pPr algn="ctr" defTabSz="1219170">
              <a:buClr>
                <a:srgbClr val="000000"/>
              </a:buClr>
              <a:defRPr/>
            </a:pPr>
            <a:r>
              <a:rPr lang="en-US" sz="4267" kern="0" dirty="0">
                <a:solidFill>
                  <a:srgbClr val="000000"/>
                </a:solidFill>
                <a:latin typeface="Times New Roman" panose="02020603050405020304" pitchFamily="18" charset="0"/>
                <a:sym typeface="Arial"/>
              </a:rPr>
              <a:t>KIỂM TRA BÀI CŨ</a:t>
            </a:r>
          </a:p>
        </p:txBody>
      </p:sp>
      <p:pic>
        <p:nvPicPr>
          <p:cNvPr id="11" name="Picture 10" descr="A picture containing application&#10;&#10;Description automatically generated">
            <a:extLst>
              <a:ext uri="{FF2B5EF4-FFF2-40B4-BE49-F238E27FC236}">
                <a16:creationId xmlns="" xmlns:a16="http://schemas.microsoft.com/office/drawing/2014/main" id="{54B8DA5C-CB81-EAF4-22D7-67D2DB32C4F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881" b="61921" l="77905" r="89745">
                        <a14:foregroundMark x1="84507" y1="58775" x2="83891" y2="59934"/>
                        <a14:foregroundMark x1="84551" y1="61921" x2="83231" y2="60430"/>
                        <a14:foregroundMark x1="89305" y1="36921" x2="89745" y2="43046"/>
                        <a14:foregroundMark x1="84683" y1="20861" x2="82526" y2="19702"/>
                        <a14:foregroundMark x1="83539" y1="18046" x2="83143" y2="18046"/>
                        <a14:foregroundMark x1="83407" y1="39404" x2="84815" y2="43543"/>
                        <a14:foregroundMark x1="84639" y1="38411" x2="85255" y2="41225"/>
                        <a14:foregroundMark x1="83627" y1="39238" x2="85563" y2="43046"/>
                        <a14:foregroundMark x1="84507" y1="44040" x2="83099" y2="42881"/>
                        <a14:foregroundMark x1="78301" y1="41060" x2="78213" y2="46358"/>
                        <a14:foregroundMark x1="77905" y1="45364" x2="78037" y2="46358"/>
                        <a14:foregroundMark x1="84551" y1="61921" x2="84683" y2="61921"/>
                        <a14:foregroundMark x1="84771" y1="61921" x2="84243" y2="61921"/>
                      </a14:backgroundRemoval>
                    </a14:imgEffect>
                  </a14:imgLayer>
                </a14:imgProps>
              </a:ext>
            </a:extLst>
          </a:blip>
          <a:srcRect l="77239" t="15755" r="9338" b="36289"/>
          <a:stretch/>
        </p:blipFill>
        <p:spPr>
          <a:xfrm>
            <a:off x="9468556" y="2120647"/>
            <a:ext cx="2661312" cy="2629843"/>
          </a:xfrm>
          <a:prstGeom prst="rect">
            <a:avLst/>
          </a:prstGeom>
        </p:spPr>
      </p:pic>
      <p:grpSp>
        <p:nvGrpSpPr>
          <p:cNvPr id="35" name="Group 34">
            <a:extLst>
              <a:ext uri="{FF2B5EF4-FFF2-40B4-BE49-F238E27FC236}">
                <a16:creationId xmlns="" xmlns:a16="http://schemas.microsoft.com/office/drawing/2014/main" id="{0BA5482E-1B26-01EF-2923-C303E2769F6A}"/>
              </a:ext>
            </a:extLst>
          </p:cNvPr>
          <p:cNvGrpSpPr/>
          <p:nvPr/>
        </p:nvGrpSpPr>
        <p:grpSpPr>
          <a:xfrm>
            <a:off x="757638" y="1063737"/>
            <a:ext cx="11760200" cy="1182577"/>
            <a:chOff x="875557" y="2287735"/>
            <a:chExt cx="5162352" cy="2084354"/>
          </a:xfrm>
        </p:grpSpPr>
        <p:sp>
          <p:nvSpPr>
            <p:cNvPr id="36" name="Rectangle: Rounded Corners 35">
              <a:extLst>
                <a:ext uri="{FF2B5EF4-FFF2-40B4-BE49-F238E27FC236}">
                  <a16:creationId xmlns="" xmlns:a16="http://schemas.microsoft.com/office/drawing/2014/main" id="{5B57C937-3C8B-AAAD-87B5-74B1DFD61A27}"/>
                </a:ext>
              </a:extLst>
            </p:cNvPr>
            <p:cNvSpPr/>
            <p:nvPr/>
          </p:nvSpPr>
          <p:spPr>
            <a:xfrm>
              <a:off x="875557" y="2287735"/>
              <a:ext cx="5162352" cy="2084354"/>
            </a:xfrm>
            <a:prstGeom prst="roundRect">
              <a:avLst>
                <a:gd name="adj" fmla="val 12114"/>
              </a:avLst>
            </a:prstGeom>
            <a:solidFill>
              <a:srgbClr val="CFDF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sz="2667">
                <a:solidFill>
                  <a:prstClr val="white"/>
                </a:solidFill>
              </a:endParaRPr>
            </a:p>
          </p:txBody>
        </p:sp>
        <p:sp>
          <p:nvSpPr>
            <p:cNvPr id="37" name="TextBox 36">
              <a:extLst>
                <a:ext uri="{FF2B5EF4-FFF2-40B4-BE49-F238E27FC236}">
                  <a16:creationId xmlns="" xmlns:a16="http://schemas.microsoft.com/office/drawing/2014/main" id="{6E04C313-50CE-D087-A135-E5C938D7BA49}"/>
                </a:ext>
              </a:extLst>
            </p:cNvPr>
            <p:cNvSpPr txBox="1"/>
            <p:nvPr/>
          </p:nvSpPr>
          <p:spPr>
            <a:xfrm>
              <a:off x="1034549" y="2372480"/>
              <a:ext cx="4844368" cy="1030697"/>
            </a:xfrm>
            <a:prstGeom prst="rect">
              <a:avLst/>
            </a:prstGeom>
            <a:noFill/>
            <a:effectLst/>
          </p:spPr>
          <p:txBody>
            <a:bodyPr wrap="square" rtlCol="0">
              <a:spAutoFit/>
            </a:bodyPr>
            <a:lstStyle/>
            <a:p>
              <a:pPr algn="just" defTabSz="914377">
                <a:defRPr/>
              </a:pPr>
              <a:r>
                <a:rPr lang="en-US" sz="3200" b="1" dirty="0" smtClean="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en-US" sz="3200" b="1" dirty="0" err="1" smtClean="0">
                  <a:solidFill>
                    <a:srgbClr val="173042"/>
                  </a:solidFill>
                  <a:latin typeface="Times New Roman" panose="02020603050405020304" pitchFamily="18" charset="0"/>
                  <a:ea typeface="Aachen" panose="02020500000000000000" pitchFamily="18" charset="0"/>
                  <a:cs typeface="Times New Roman" panose="02020603050405020304" pitchFamily="18" charset="0"/>
                </a:rPr>
                <a:t>Tính</a:t>
              </a:r>
              <a:r>
                <a:rPr lang="en-US" sz="3200" b="1" dirty="0" smtClean="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en-US" sz="3200" b="1" dirty="0" err="1">
                  <a:solidFill>
                    <a:srgbClr val="173042"/>
                  </a:solidFill>
                  <a:latin typeface="Times New Roman" panose="02020603050405020304" pitchFamily="18" charset="0"/>
                  <a:ea typeface="Aachen" panose="02020500000000000000" pitchFamily="18" charset="0"/>
                  <a:cs typeface="Times New Roman" panose="02020603050405020304" pitchFamily="18" charset="0"/>
                </a:rPr>
                <a:t>khối</a:t>
              </a:r>
              <a:r>
                <a:rPr lang="en-US" sz="3200"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en-US" sz="3200" b="1" dirty="0" err="1">
                  <a:solidFill>
                    <a:srgbClr val="173042"/>
                  </a:solidFill>
                  <a:latin typeface="Times New Roman" panose="02020603050405020304" pitchFamily="18" charset="0"/>
                  <a:ea typeface="Aachen" panose="02020500000000000000" pitchFamily="18" charset="0"/>
                  <a:cs typeface="Times New Roman" panose="02020603050405020304" pitchFamily="18" charset="0"/>
                </a:rPr>
                <a:t>lượng</a:t>
              </a:r>
              <a:r>
                <a:rPr lang="en-US" sz="3200"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en-US" sz="3200" b="1" dirty="0" err="1">
                  <a:solidFill>
                    <a:srgbClr val="173042"/>
                  </a:solidFill>
                  <a:latin typeface="Times New Roman" panose="02020603050405020304" pitchFamily="18" charset="0"/>
                  <a:ea typeface="Aachen" panose="02020500000000000000" pitchFamily="18" charset="0"/>
                  <a:cs typeface="Times New Roman" panose="02020603050405020304" pitchFamily="18" charset="0"/>
                </a:rPr>
                <a:t>phân</a:t>
              </a:r>
              <a:r>
                <a:rPr lang="en-US" sz="3200"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en-US" sz="3200" b="1" dirty="0" err="1">
                  <a:solidFill>
                    <a:srgbClr val="173042"/>
                  </a:solidFill>
                  <a:latin typeface="Times New Roman" panose="02020603050405020304" pitchFamily="18" charset="0"/>
                  <a:ea typeface="Aachen" panose="02020500000000000000" pitchFamily="18" charset="0"/>
                  <a:cs typeface="Times New Roman" panose="02020603050405020304" pitchFamily="18" charset="0"/>
                </a:rPr>
                <a:t>tử</a:t>
              </a:r>
              <a:r>
                <a:rPr lang="en-US" sz="3200"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p>
          </p:txBody>
        </p:sp>
      </p:grpSp>
      <p:sp>
        <p:nvSpPr>
          <p:cNvPr id="38" name="TextBox 37">
            <a:extLst>
              <a:ext uri="{FF2B5EF4-FFF2-40B4-BE49-F238E27FC236}">
                <a16:creationId xmlns="" xmlns:a16="http://schemas.microsoft.com/office/drawing/2014/main" id="{EBBA22FF-7A73-C027-A12F-B7C836E79089}"/>
              </a:ext>
            </a:extLst>
          </p:cNvPr>
          <p:cNvSpPr txBox="1"/>
          <p:nvPr/>
        </p:nvSpPr>
        <p:spPr>
          <a:xfrm>
            <a:off x="272956" y="5355943"/>
            <a:ext cx="8884692" cy="502766"/>
          </a:xfrm>
          <a:prstGeom prst="rect">
            <a:avLst/>
          </a:prstGeom>
          <a:noFill/>
        </p:spPr>
        <p:txBody>
          <a:bodyPr wrap="square" rtlCol="0">
            <a:spAutoFit/>
          </a:bodyPr>
          <a:lstStyle/>
          <a:p>
            <a:r>
              <a:rPr lang="en-US" sz="2667" dirty="0">
                <a:latin typeface="Times New Roman" panose="02020603050405020304" pitchFamily="18" charset="0"/>
              </a:rPr>
              <a:t>a. </a:t>
            </a:r>
            <a:r>
              <a:rPr lang="en-US" sz="2667" dirty="0" smtClean="0">
                <a:latin typeface="Times New Roman" panose="02020603050405020304" pitchFamily="18" charset="0"/>
              </a:rPr>
              <a:t>Hydrogen                    b</a:t>
            </a:r>
            <a:r>
              <a:rPr lang="en-US" sz="2667" dirty="0">
                <a:latin typeface="Times New Roman" panose="02020603050405020304" pitchFamily="18" charset="0"/>
              </a:rPr>
              <a:t>. Carbon dioxide           </a:t>
            </a:r>
            <a:r>
              <a:rPr lang="en-US" sz="2667" dirty="0" smtClean="0">
                <a:latin typeface="Times New Roman" panose="02020603050405020304" pitchFamily="18" charset="0"/>
              </a:rPr>
              <a:t> </a:t>
            </a:r>
            <a:r>
              <a:rPr lang="en-US" sz="2667" dirty="0" err="1" smtClean="0">
                <a:latin typeface="Times New Roman" panose="02020603050405020304" pitchFamily="18" charset="0"/>
              </a:rPr>
              <a:t>c.Nitrogen</a:t>
            </a:r>
            <a:r>
              <a:rPr lang="en-US" sz="2667" dirty="0" smtClean="0">
                <a:latin typeface="Times New Roman" panose="02020603050405020304" pitchFamily="18" charset="0"/>
              </a:rPr>
              <a:t> </a:t>
            </a:r>
            <a:endParaRPr lang="en-US" sz="2667" dirty="0">
              <a:latin typeface="Times New Roman" panose="02020603050405020304" pitchFamily="18" charset="0"/>
            </a:endParaRPr>
          </a:p>
        </p:txBody>
      </p:sp>
      <p:sp>
        <p:nvSpPr>
          <p:cNvPr id="39" name="TextBox 38">
            <a:extLst>
              <a:ext uri="{FF2B5EF4-FFF2-40B4-BE49-F238E27FC236}">
                <a16:creationId xmlns="" xmlns:a16="http://schemas.microsoft.com/office/drawing/2014/main" id="{CB6C4B8B-F6A8-1AD2-2AD5-86CD71131962}"/>
              </a:ext>
            </a:extLst>
          </p:cNvPr>
          <p:cNvSpPr txBox="1"/>
          <p:nvPr/>
        </p:nvSpPr>
        <p:spPr>
          <a:xfrm>
            <a:off x="10017457" y="5412761"/>
            <a:ext cx="1801504" cy="502766"/>
          </a:xfrm>
          <a:prstGeom prst="rect">
            <a:avLst/>
          </a:prstGeom>
          <a:noFill/>
        </p:spPr>
        <p:txBody>
          <a:bodyPr wrap="square" rtlCol="0">
            <a:spAutoFit/>
          </a:bodyPr>
          <a:lstStyle/>
          <a:p>
            <a:r>
              <a:rPr lang="en-US" sz="2667" dirty="0">
                <a:latin typeface="Times New Roman" panose="02020603050405020304" pitchFamily="18" charset="0"/>
              </a:rPr>
              <a:t>b. methane</a:t>
            </a:r>
          </a:p>
        </p:txBody>
      </p:sp>
      <p:grpSp>
        <p:nvGrpSpPr>
          <p:cNvPr id="15" name="Group 14">
            <a:extLst>
              <a:ext uri="{FF2B5EF4-FFF2-40B4-BE49-F238E27FC236}">
                <a16:creationId xmlns="" xmlns:a16="http://schemas.microsoft.com/office/drawing/2014/main" id="{BFD3BE64-0CBA-1315-C0C1-662A9340C6EE}"/>
              </a:ext>
            </a:extLst>
          </p:cNvPr>
          <p:cNvGrpSpPr/>
          <p:nvPr/>
        </p:nvGrpSpPr>
        <p:grpSpPr>
          <a:xfrm>
            <a:off x="492806" y="2606721"/>
            <a:ext cx="2303984" cy="1828801"/>
            <a:chOff x="374072" y="1816929"/>
            <a:chExt cx="861169" cy="525218"/>
          </a:xfrm>
        </p:grpSpPr>
        <p:sp>
          <p:nvSpPr>
            <p:cNvPr id="16" name="Freeform: Shape 27">
              <a:extLst>
                <a:ext uri="{FF2B5EF4-FFF2-40B4-BE49-F238E27FC236}">
                  <a16:creationId xmlns="" xmlns:a16="http://schemas.microsoft.com/office/drawing/2014/main" id="{BDB91968-63A5-770D-4E3C-A81A261C0D68}"/>
                </a:ext>
              </a:extLst>
            </p:cNvPr>
            <p:cNvSpPr/>
            <p:nvPr/>
          </p:nvSpPr>
          <p:spPr>
            <a:xfrm>
              <a:off x="374072" y="1816929"/>
              <a:ext cx="861169" cy="525218"/>
            </a:xfrm>
            <a:custGeom>
              <a:avLst/>
              <a:gdLst>
                <a:gd name="connsiteX0" fmla="*/ 288758 w 930925"/>
                <a:gd name="connsiteY0" fmla="*/ 0 h 513174"/>
                <a:gd name="connsiteX1" fmla="*/ 450206 w 930925"/>
                <a:gd name="connsiteY1" fmla="*/ 43821 h 513174"/>
                <a:gd name="connsiteX2" fmla="*/ 465463 w 930925"/>
                <a:gd name="connsiteY2" fmla="*/ 55007 h 513174"/>
                <a:gd name="connsiteX3" fmla="*/ 480720 w 930925"/>
                <a:gd name="connsiteY3" fmla="*/ 43821 h 513174"/>
                <a:gd name="connsiteX4" fmla="*/ 642167 w 930925"/>
                <a:gd name="connsiteY4" fmla="*/ 0 h 513174"/>
                <a:gd name="connsiteX5" fmla="*/ 930925 w 930925"/>
                <a:gd name="connsiteY5" fmla="*/ 256587 h 513174"/>
                <a:gd name="connsiteX6" fmla="*/ 642167 w 930925"/>
                <a:gd name="connsiteY6" fmla="*/ 513174 h 513174"/>
                <a:gd name="connsiteX7" fmla="*/ 480720 w 930925"/>
                <a:gd name="connsiteY7" fmla="*/ 469353 h 513174"/>
                <a:gd name="connsiteX8" fmla="*/ 465463 w 930925"/>
                <a:gd name="connsiteY8" fmla="*/ 458167 h 513174"/>
                <a:gd name="connsiteX9" fmla="*/ 450206 w 930925"/>
                <a:gd name="connsiteY9" fmla="*/ 469353 h 513174"/>
                <a:gd name="connsiteX10" fmla="*/ 288758 w 930925"/>
                <a:gd name="connsiteY10" fmla="*/ 513174 h 513174"/>
                <a:gd name="connsiteX11" fmla="*/ 0 w 930925"/>
                <a:gd name="connsiteY11" fmla="*/ 256587 h 513174"/>
                <a:gd name="connsiteX12" fmla="*/ 288758 w 930925"/>
                <a:gd name="connsiteY12" fmla="*/ 0 h 5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0925" h="513174">
                  <a:moveTo>
                    <a:pt x="288758" y="0"/>
                  </a:moveTo>
                  <a:cubicBezTo>
                    <a:pt x="348562" y="0"/>
                    <a:pt x="404119" y="16155"/>
                    <a:pt x="450206" y="43821"/>
                  </a:cubicBezTo>
                  <a:lnTo>
                    <a:pt x="465463" y="55007"/>
                  </a:lnTo>
                  <a:lnTo>
                    <a:pt x="480720" y="43821"/>
                  </a:lnTo>
                  <a:cubicBezTo>
                    <a:pt x="526806" y="16155"/>
                    <a:pt x="582363" y="0"/>
                    <a:pt x="642167" y="0"/>
                  </a:cubicBezTo>
                  <a:cubicBezTo>
                    <a:pt x="801644" y="0"/>
                    <a:pt x="930925" y="114878"/>
                    <a:pt x="930925" y="256587"/>
                  </a:cubicBezTo>
                  <a:cubicBezTo>
                    <a:pt x="930925" y="398296"/>
                    <a:pt x="801644" y="513174"/>
                    <a:pt x="642167" y="513174"/>
                  </a:cubicBezTo>
                  <a:cubicBezTo>
                    <a:pt x="582363" y="513174"/>
                    <a:pt x="526806" y="497019"/>
                    <a:pt x="480720" y="469353"/>
                  </a:cubicBezTo>
                  <a:lnTo>
                    <a:pt x="465463" y="458167"/>
                  </a:lnTo>
                  <a:lnTo>
                    <a:pt x="450206" y="469353"/>
                  </a:lnTo>
                  <a:cubicBezTo>
                    <a:pt x="404119" y="497019"/>
                    <a:pt x="348562" y="513174"/>
                    <a:pt x="288758" y="513174"/>
                  </a:cubicBezTo>
                  <a:cubicBezTo>
                    <a:pt x="129281" y="513174"/>
                    <a:pt x="0" y="398296"/>
                    <a:pt x="0" y="256587"/>
                  </a:cubicBezTo>
                  <a:cubicBezTo>
                    <a:pt x="0" y="114878"/>
                    <a:pt x="129281" y="0"/>
                    <a:pt x="288758" y="0"/>
                  </a:cubicBezTo>
                  <a:close/>
                </a:path>
              </a:pathLst>
            </a:custGeom>
            <a:solidFill>
              <a:srgbClr val="9A9A9B"/>
            </a:solidFill>
            <a:ln>
              <a:noFill/>
            </a:ln>
            <a:effectLst>
              <a:outerShdw blurRad="431800" dist="101600" dir="6000000" sx="89000" sy="89000" algn="ctr">
                <a:srgbClr val="000000">
                  <a:alpha val="28000"/>
                </a:srgbClr>
              </a:outerShdw>
            </a:effectLst>
            <a:scene3d>
              <a:camera prst="orthographicFront">
                <a:rot lat="0" lon="0" rev="0"/>
              </a:camera>
              <a:lightRig rig="contrasting" dir="t">
                <a:rot lat="0" lon="0" rev="1500000"/>
              </a:lightRig>
            </a:scene3d>
            <a:sp3d prstMaterial="metal">
              <a:bevelT w="107950" h="889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a:p>
          </p:txBody>
        </p:sp>
        <p:sp>
          <p:nvSpPr>
            <p:cNvPr id="17" name="TextBox 16">
              <a:extLst>
                <a:ext uri="{FF2B5EF4-FFF2-40B4-BE49-F238E27FC236}">
                  <a16:creationId xmlns="" xmlns:a16="http://schemas.microsoft.com/office/drawing/2014/main" id="{D5CBA6B9-644B-D50C-F6A9-126BEBE90E6A}"/>
                </a:ext>
              </a:extLst>
            </p:cNvPr>
            <p:cNvSpPr txBox="1"/>
            <p:nvPr/>
          </p:nvSpPr>
          <p:spPr>
            <a:xfrm>
              <a:off x="489392" y="1942037"/>
              <a:ext cx="336885" cy="258596"/>
            </a:xfrm>
            <a:prstGeom prst="rect">
              <a:avLst/>
            </a:prstGeom>
            <a:noFill/>
          </p:spPr>
          <p:txBody>
            <a:bodyPr wrap="square" rtlCol="0">
              <a:spAutoFit/>
            </a:bodyPr>
            <a:lstStyle/>
            <a:p>
              <a:r>
                <a:rPr lang="en-US" sz="2667"/>
                <a:t>H</a:t>
              </a:r>
            </a:p>
          </p:txBody>
        </p:sp>
        <p:sp>
          <p:nvSpPr>
            <p:cNvPr id="18" name="TextBox 17">
              <a:extLst>
                <a:ext uri="{FF2B5EF4-FFF2-40B4-BE49-F238E27FC236}">
                  <a16:creationId xmlns="" xmlns:a16="http://schemas.microsoft.com/office/drawing/2014/main" id="{ADBAB10F-947E-A51A-9EBE-B64FA955EF08}"/>
                </a:ext>
              </a:extLst>
            </p:cNvPr>
            <p:cNvSpPr txBox="1"/>
            <p:nvPr/>
          </p:nvSpPr>
          <p:spPr>
            <a:xfrm>
              <a:off x="847899" y="1942037"/>
              <a:ext cx="336885" cy="258596"/>
            </a:xfrm>
            <a:prstGeom prst="rect">
              <a:avLst/>
            </a:prstGeom>
            <a:noFill/>
          </p:spPr>
          <p:txBody>
            <a:bodyPr wrap="square" rtlCol="0">
              <a:spAutoFit/>
            </a:bodyPr>
            <a:lstStyle/>
            <a:p>
              <a:r>
                <a:rPr lang="en-US" sz="2667" dirty="0"/>
                <a:t>H</a:t>
              </a:r>
            </a:p>
          </p:txBody>
        </p:sp>
      </p:grpSp>
      <p:pic>
        <p:nvPicPr>
          <p:cNvPr id="19" name="Picture 18">
            <a:extLst>
              <a:ext uri="{FF2B5EF4-FFF2-40B4-BE49-F238E27FC236}">
                <a16:creationId xmlns="" xmlns:a16="http://schemas.microsoft.com/office/drawing/2014/main" id="{82FDA443-48D7-9617-9ECE-6BE2FF271E90}"/>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869" b="71148" l="9804" r="96309">
                        <a14:foregroundMark x1="10842" y1="40328" x2="19377" y2="42951"/>
                        <a14:foregroundMark x1="77624" y1="32459" x2="93541" y2="44262"/>
                        <a14:foregroundMark x1="96309" y1="30492" x2="95386" y2="45246"/>
                        <a14:foregroundMark x1="43714" y1="25574" x2="53057" y2="35082"/>
                      </a14:backgroundRemoval>
                    </a14:imgEffect>
                  </a14:imgLayer>
                </a14:imgProps>
              </a:ext>
            </a:extLst>
          </a:blip>
          <a:srcRect l="35357" r="36226" b="34342"/>
          <a:stretch/>
        </p:blipFill>
        <p:spPr>
          <a:xfrm>
            <a:off x="6547380" y="2775457"/>
            <a:ext cx="2786183" cy="1801505"/>
          </a:xfrm>
          <a:prstGeom prst="rect">
            <a:avLst/>
          </a:prstGeom>
        </p:spPr>
      </p:pic>
      <p:pic>
        <p:nvPicPr>
          <p:cNvPr id="20" name="Picture 19" descr="Chart&#10;&#10;Description automatically generated">
            <a:extLst>
              <a:ext uri="{FF2B5EF4-FFF2-40B4-BE49-F238E27FC236}">
                <a16:creationId xmlns="" xmlns:a16="http://schemas.microsoft.com/office/drawing/2014/main" id="{CBE3B420-2749-40D0-B639-2F9941331144}"/>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8635" b="78414" l="6228" r="58154">
                        <a14:foregroundMark x1="45251" y1="18173" x2="44668" y2="23795"/>
                        <a14:foregroundMark x1="49552" y1="21084" x2="44041" y2="22490"/>
                        <a14:foregroundMark x1="44041" y1="22490" x2="50403" y2="20080"/>
                        <a14:foregroundMark x1="50403" y1="20080" x2="44892" y2="19880"/>
                        <a14:foregroundMark x1="19041" y1="17972" x2="11022" y2="18173"/>
                        <a14:foregroundMark x1="11022" y1="18173" x2="18414" y2="23594"/>
                        <a14:foregroundMark x1="18414" y1="23594" x2="18414" y2="23193"/>
                        <a14:foregroundMark x1="14203" y1="59237" x2="14382" y2="58434"/>
                        <a14:foregroundMark x1="17966" y1="57229" x2="14382" y2="65663"/>
                        <a14:foregroundMark x1="14382" y1="65663" x2="14382" y2="65863"/>
                        <a14:foregroundMark x1="57706" y1="51707" x2="55780" y2="56024"/>
                        <a14:foregroundMark x1="58154" y1="51305" x2="48522" y2="64558"/>
                        <a14:foregroundMark x1="44803" y1="13454" x2="42384" y2="24900"/>
                        <a14:foregroundMark x1="42384" y1="24900" x2="42697" y2="25402"/>
                        <a14:foregroundMark x1="40009" y1="73996" x2="42473" y2="76104"/>
                        <a14:foregroundMark x1="40188" y1="74900" x2="42697" y2="77108"/>
                      </a14:backgroundRemoval>
                    </a14:imgEffect>
                  </a14:imgLayer>
                </a14:imgProps>
              </a:ext>
            </a:extLst>
          </a:blip>
          <a:srcRect l="4298" t="3389" r="72807" b="63783"/>
          <a:stretch/>
        </p:blipFill>
        <p:spPr>
          <a:xfrm>
            <a:off x="3253474" y="2475574"/>
            <a:ext cx="3510052" cy="2245895"/>
          </a:xfrm>
          <a:prstGeom prst="rect">
            <a:avLst/>
          </a:prstGeom>
        </p:spPr>
      </p:pic>
    </p:spTree>
    <p:extLst>
      <p:ext uri="{BB962C8B-B14F-4D97-AF65-F5344CB8AC3E}">
        <p14:creationId xmlns:p14="http://schemas.microsoft.com/office/powerpoint/2010/main" val="422207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out)">
                                      <p:cBhvr>
                                        <p:cTn id="7" dur="1250"/>
                                        <p:tgtEl>
                                          <p:spTgt spid="35"/>
                                        </p:tgtEl>
                                      </p:cBhvr>
                                    </p:animEffect>
                                  </p:childTnLst>
                                </p:cTn>
                              </p:par>
                              <p:par>
                                <p:cTn id="8" presetID="50" presetClass="entr" presetSubtype="0" decel="10000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p:cTn id="10" dur="1250" fill="hold"/>
                                        <p:tgtEl>
                                          <p:spTgt spid="35"/>
                                        </p:tgtEl>
                                        <p:attrNameLst>
                                          <p:attrName>ppt_w</p:attrName>
                                        </p:attrNameLst>
                                      </p:cBhvr>
                                      <p:tavLst>
                                        <p:tav tm="0">
                                          <p:val>
                                            <p:strVal val="#ppt_w+.3"/>
                                          </p:val>
                                        </p:tav>
                                        <p:tav tm="100000">
                                          <p:val>
                                            <p:strVal val="#ppt_w"/>
                                          </p:val>
                                        </p:tav>
                                      </p:tavLst>
                                    </p:anim>
                                    <p:anim calcmode="lin" valueType="num">
                                      <p:cBhvr>
                                        <p:cTn id="11" dur="1250" fill="hold"/>
                                        <p:tgtEl>
                                          <p:spTgt spid="35"/>
                                        </p:tgtEl>
                                        <p:attrNameLst>
                                          <p:attrName>ppt_h</p:attrName>
                                        </p:attrNameLst>
                                      </p:cBhvr>
                                      <p:tavLst>
                                        <p:tav tm="0">
                                          <p:val>
                                            <p:strVal val="#ppt_h"/>
                                          </p:val>
                                        </p:tav>
                                        <p:tav tm="100000">
                                          <p:val>
                                            <p:strVal val="#ppt_h"/>
                                          </p:val>
                                        </p:tav>
                                      </p:tavLst>
                                    </p:anim>
                                    <p:animEffect transition="in" filter="fade">
                                      <p:cBhvr>
                                        <p:cTn id="12" dur="1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0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66834"/>
            <a:ext cx="1930400" cy="129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3D_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8400" y="0"/>
            <a:ext cx="2133600" cy="11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HYDRO">
            <a:hlinkHover r:id="" action="ppaction://noaction" highlightClick="1"/>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48051"/>
            <a:ext cx="3860800" cy="2952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7" descr="OXI">
            <a:hlinkHover r:id="" action="ppaction://noaction" highlightClick="1"/>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0" y="3429000"/>
            <a:ext cx="3657600" cy="2956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Text Box 8"/>
          <p:cNvSpPr txBox="1">
            <a:spLocks noChangeArrowheads="1"/>
          </p:cNvSpPr>
          <p:nvPr/>
        </p:nvSpPr>
        <p:spPr bwMode="auto">
          <a:xfrm>
            <a:off x="-406400" y="6273800"/>
            <a:ext cx="4368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sz="3200" b="1" dirty="0" err="1">
                <a:solidFill>
                  <a:srgbClr val="0000CC"/>
                </a:solidFill>
              </a:rPr>
              <a:t>Mẫu</a:t>
            </a:r>
            <a:r>
              <a:rPr lang="en-US" sz="3200" b="1" dirty="0">
                <a:solidFill>
                  <a:srgbClr val="0000CC"/>
                </a:solidFill>
              </a:rPr>
              <a:t> </a:t>
            </a:r>
            <a:r>
              <a:rPr lang="en-US" sz="3200" b="1" dirty="0" err="1">
                <a:solidFill>
                  <a:srgbClr val="0000CC"/>
                </a:solidFill>
              </a:rPr>
              <a:t>khí</a:t>
            </a:r>
            <a:r>
              <a:rPr lang="en-US" sz="3200" b="1" dirty="0">
                <a:solidFill>
                  <a:srgbClr val="0000CC"/>
                </a:solidFill>
              </a:rPr>
              <a:t> hydrogen</a:t>
            </a:r>
          </a:p>
        </p:txBody>
      </p:sp>
      <p:sp>
        <p:nvSpPr>
          <p:cNvPr id="5129" name="Text Box 9"/>
          <p:cNvSpPr txBox="1">
            <a:spLocks noChangeArrowheads="1"/>
          </p:cNvSpPr>
          <p:nvPr/>
        </p:nvSpPr>
        <p:spPr bwMode="auto">
          <a:xfrm>
            <a:off x="3149600" y="6400801"/>
            <a:ext cx="56896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sz="3200" b="1" dirty="0" err="1">
                <a:solidFill>
                  <a:srgbClr val="0000CC"/>
                </a:solidFill>
              </a:rPr>
              <a:t>Mẫu</a:t>
            </a:r>
            <a:r>
              <a:rPr lang="en-US" sz="3200" b="1" dirty="0">
                <a:solidFill>
                  <a:srgbClr val="0000CC"/>
                </a:solidFill>
              </a:rPr>
              <a:t> </a:t>
            </a:r>
            <a:r>
              <a:rPr lang="en-US" sz="3200" b="1" dirty="0" err="1">
                <a:solidFill>
                  <a:srgbClr val="0000CC"/>
                </a:solidFill>
              </a:rPr>
              <a:t>khí</a:t>
            </a:r>
            <a:r>
              <a:rPr lang="en-US" sz="3200" b="1" dirty="0">
                <a:solidFill>
                  <a:srgbClr val="0000CC"/>
                </a:solidFill>
              </a:rPr>
              <a:t> oxygen</a:t>
            </a:r>
          </a:p>
        </p:txBody>
      </p:sp>
      <p:sp>
        <p:nvSpPr>
          <p:cNvPr id="5131" name="Text Box 11"/>
          <p:cNvSpPr txBox="1">
            <a:spLocks noChangeArrowheads="1"/>
          </p:cNvSpPr>
          <p:nvPr/>
        </p:nvSpPr>
        <p:spPr bwMode="auto">
          <a:xfrm>
            <a:off x="7213600" y="6220597"/>
            <a:ext cx="56896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sz="3200" dirty="0"/>
              <a:t>Carbon dioxide</a:t>
            </a:r>
            <a:endParaRPr lang="en-US" sz="3200" b="1" dirty="0">
              <a:solidFill>
                <a:srgbClr val="0000CC"/>
              </a:solidFill>
            </a:endParaRPr>
          </a:p>
        </p:txBody>
      </p:sp>
      <p:grpSp>
        <p:nvGrpSpPr>
          <p:cNvPr id="5132" name="Group 37"/>
          <p:cNvGrpSpPr>
            <a:grpSpLocks/>
          </p:cNvGrpSpPr>
          <p:nvPr/>
        </p:nvGrpSpPr>
        <p:grpSpPr bwMode="auto">
          <a:xfrm>
            <a:off x="5149849" y="248265"/>
            <a:ext cx="2571751" cy="2971800"/>
            <a:chOff x="2784" y="2832"/>
            <a:chExt cx="1359" cy="1488"/>
          </a:xfrm>
        </p:grpSpPr>
        <p:pic>
          <p:nvPicPr>
            <p:cNvPr id="5134" name="Picture 38" descr="Do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4" y="2832"/>
              <a:ext cx="1359" cy="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5" name="Rectangle 39"/>
            <p:cNvSpPr>
              <a:spLocks noChangeArrowheads="1"/>
            </p:cNvSpPr>
            <p:nvPr/>
          </p:nvSpPr>
          <p:spPr bwMode="auto">
            <a:xfrm>
              <a:off x="2880" y="2880"/>
              <a:ext cx="336" cy="144"/>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222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en-US" sz="3200">
                  <a:solidFill>
                    <a:srgbClr val="FF00FF"/>
                  </a:solidFill>
                </a:rPr>
                <a:t>Cu</a:t>
              </a:r>
            </a:p>
          </p:txBody>
        </p:sp>
      </p:grpSp>
      <p:pic>
        <p:nvPicPr>
          <p:cNvPr id="5133" name="Picture 36" descr="NAC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51177" y="233912"/>
            <a:ext cx="3016249"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Be cong chat long bang anh sang">
            <a:hlinkClick r:id="rId8"/>
            <a:hlinkHover r:id="" action="ppaction://noaction" highlightClick="1"/>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6191" y="248265"/>
            <a:ext cx="2895600" cy="237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1"/>
          <p:cNvSpPr txBox="1">
            <a:spLocks noChangeArrowheads="1"/>
          </p:cNvSpPr>
          <p:nvPr/>
        </p:nvSpPr>
        <p:spPr bwMode="auto">
          <a:xfrm>
            <a:off x="846191" y="2620937"/>
            <a:ext cx="28956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sz="3200" b="1" dirty="0" err="1" smtClean="0">
                <a:solidFill>
                  <a:srgbClr val="0000CC"/>
                </a:solidFill>
              </a:rPr>
              <a:t>Nước</a:t>
            </a:r>
            <a:endParaRPr lang="en-US" sz="3200" b="1" dirty="0">
              <a:solidFill>
                <a:srgbClr val="0000CC"/>
              </a:solidFill>
            </a:endParaRPr>
          </a:p>
        </p:txBody>
      </p:sp>
      <p:pic>
        <p:nvPicPr>
          <p:cNvPr id="18" name="Picture 17" descr="Chart&#10;&#10;Description automatically generated">
            <a:extLst>
              <a:ext uri="{FF2B5EF4-FFF2-40B4-BE49-F238E27FC236}">
                <a16:creationId xmlns="" xmlns:a16="http://schemas.microsoft.com/office/drawing/2014/main" id="{CBE3B420-2749-40D0-B639-2F9941331144}"/>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8635" b="78414" l="6228" r="58154">
                        <a14:foregroundMark x1="45251" y1="18173" x2="44668" y2="23795"/>
                        <a14:foregroundMark x1="49552" y1="21084" x2="44041" y2="22490"/>
                        <a14:foregroundMark x1="44041" y1="22490" x2="50403" y2="20080"/>
                        <a14:foregroundMark x1="50403" y1="20080" x2="44892" y2="19880"/>
                        <a14:foregroundMark x1="19041" y1="17972" x2="11022" y2="18173"/>
                        <a14:foregroundMark x1="11022" y1="18173" x2="18414" y2="23594"/>
                        <a14:foregroundMark x1="18414" y1="23594" x2="18414" y2="23193"/>
                        <a14:foregroundMark x1="14203" y1="59237" x2="14382" y2="58434"/>
                        <a14:foregroundMark x1="17966" y1="57229" x2="14382" y2="65663"/>
                        <a14:foregroundMark x1="14382" y1="65663" x2="14382" y2="65863"/>
                        <a14:foregroundMark x1="57706" y1="51707" x2="55780" y2="56024"/>
                        <a14:foregroundMark x1="58154" y1="51305" x2="48522" y2="64558"/>
                        <a14:foregroundMark x1="44803" y1="13454" x2="42384" y2="24900"/>
                        <a14:foregroundMark x1="42384" y1="24900" x2="42697" y2="25402"/>
                        <a14:foregroundMark x1="40009" y1="73996" x2="42473" y2="76104"/>
                        <a14:foregroundMark x1="40188" y1="74900" x2="42697" y2="77108"/>
                      </a14:backgroundRemoval>
                    </a14:imgEffect>
                  </a14:imgLayer>
                </a14:imgProps>
              </a:ext>
            </a:extLst>
          </a:blip>
          <a:srcRect l="4298" t="3389" r="72807" b="63783"/>
          <a:stretch/>
        </p:blipFill>
        <p:spPr>
          <a:xfrm>
            <a:off x="8557374" y="3701851"/>
            <a:ext cx="3510052" cy="2245895"/>
          </a:xfrm>
          <a:prstGeom prst="rect">
            <a:avLst/>
          </a:prstGeom>
        </p:spPr>
      </p:pic>
    </p:spTree>
    <p:extLst>
      <p:ext uri="{BB962C8B-B14F-4D97-AF65-F5344CB8AC3E}">
        <p14:creationId xmlns:p14="http://schemas.microsoft.com/office/powerpoint/2010/main" val="96824144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68"/>
        <p:cNvGrpSpPr/>
        <p:nvPr/>
      </p:nvGrpSpPr>
      <p:grpSpPr>
        <a:xfrm>
          <a:off x="0" y="0"/>
          <a:ext cx="0" cy="0"/>
          <a:chOff x="0" y="0"/>
          <a:chExt cx="0" cy="0"/>
        </a:xfrm>
      </p:grpSpPr>
      <p:grpSp>
        <p:nvGrpSpPr>
          <p:cNvPr id="5" name="Google Shape;3288;p42">
            <a:extLst>
              <a:ext uri="{FF2B5EF4-FFF2-40B4-BE49-F238E27FC236}">
                <a16:creationId xmlns="" xmlns:a16="http://schemas.microsoft.com/office/drawing/2014/main" id="{CC2A91A0-4BD7-E1D5-3AB1-E7D8A3B401FA}"/>
              </a:ext>
            </a:extLst>
          </p:cNvPr>
          <p:cNvGrpSpPr/>
          <p:nvPr/>
        </p:nvGrpSpPr>
        <p:grpSpPr>
          <a:xfrm>
            <a:off x="2355801" y="1317283"/>
            <a:ext cx="7224889" cy="4293999"/>
            <a:chOff x="2609018" y="535000"/>
            <a:chExt cx="3589284" cy="2294657"/>
          </a:xfrm>
        </p:grpSpPr>
        <p:sp>
          <p:nvSpPr>
            <p:cNvPr id="6" name="Google Shape;3289;p42">
              <a:extLst>
                <a:ext uri="{FF2B5EF4-FFF2-40B4-BE49-F238E27FC236}">
                  <a16:creationId xmlns="" xmlns:a16="http://schemas.microsoft.com/office/drawing/2014/main" id="{65FBB8E9-8B0F-D96B-29B8-72A65C39187C}"/>
                </a:ext>
              </a:extLst>
            </p:cNvPr>
            <p:cNvSpPr/>
            <p:nvPr/>
          </p:nvSpPr>
          <p:spPr>
            <a:xfrm>
              <a:off x="2665714" y="2533067"/>
              <a:ext cx="3475891" cy="64000"/>
            </a:xfrm>
            <a:custGeom>
              <a:avLst/>
              <a:gdLst/>
              <a:ahLst/>
              <a:cxnLst/>
              <a:rect l="l" t="t" r="r" b="b"/>
              <a:pathLst>
                <a:path w="32370" h="596" extrusionOk="0">
                  <a:moveTo>
                    <a:pt x="32158" y="1"/>
                  </a:moveTo>
                  <a:lnTo>
                    <a:pt x="291" y="93"/>
                  </a:lnTo>
                  <a:lnTo>
                    <a:pt x="0" y="595"/>
                  </a:lnTo>
                  <a:lnTo>
                    <a:pt x="32370" y="556"/>
                  </a:lnTo>
                  <a:lnTo>
                    <a:pt x="32158" y="1"/>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 name="Google Shape;3290;p42">
              <a:extLst>
                <a:ext uri="{FF2B5EF4-FFF2-40B4-BE49-F238E27FC236}">
                  <a16:creationId xmlns="" xmlns:a16="http://schemas.microsoft.com/office/drawing/2014/main" id="{DCC8784A-EC59-12CD-61F3-8DE6D5AA5C24}"/>
                </a:ext>
              </a:extLst>
            </p:cNvPr>
            <p:cNvSpPr/>
            <p:nvPr/>
          </p:nvSpPr>
          <p:spPr>
            <a:xfrm>
              <a:off x="2665714" y="604477"/>
              <a:ext cx="22765" cy="1992590"/>
            </a:xfrm>
            <a:custGeom>
              <a:avLst/>
              <a:gdLst/>
              <a:ahLst/>
              <a:cxnLst/>
              <a:rect l="l" t="t" r="r" b="b"/>
              <a:pathLst>
                <a:path w="212" h="18556" extrusionOk="0">
                  <a:moveTo>
                    <a:pt x="0" y="0"/>
                  </a:moveTo>
                  <a:lnTo>
                    <a:pt x="0" y="18555"/>
                  </a:lnTo>
                  <a:lnTo>
                    <a:pt x="212" y="18185"/>
                  </a:lnTo>
                  <a:lnTo>
                    <a:pt x="212" y="159"/>
                  </a:lnTo>
                  <a:lnTo>
                    <a:pt x="0"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nvGrpSpPr>
            <p:cNvPr id="8" name="Google Shape;3291;p42">
              <a:extLst>
                <a:ext uri="{FF2B5EF4-FFF2-40B4-BE49-F238E27FC236}">
                  <a16:creationId xmlns="" xmlns:a16="http://schemas.microsoft.com/office/drawing/2014/main" id="{29FE30CF-B4B2-2D75-9603-11884B75A165}"/>
                </a:ext>
              </a:extLst>
            </p:cNvPr>
            <p:cNvGrpSpPr/>
            <p:nvPr/>
          </p:nvGrpSpPr>
          <p:grpSpPr>
            <a:xfrm>
              <a:off x="2609018" y="535000"/>
              <a:ext cx="3589284" cy="2294657"/>
              <a:chOff x="2609018" y="535000"/>
              <a:chExt cx="3589284" cy="2294657"/>
            </a:xfrm>
          </p:grpSpPr>
          <p:sp>
            <p:nvSpPr>
              <p:cNvPr id="9" name="Google Shape;3292;p42">
                <a:extLst>
                  <a:ext uri="{FF2B5EF4-FFF2-40B4-BE49-F238E27FC236}">
                    <a16:creationId xmlns="" xmlns:a16="http://schemas.microsoft.com/office/drawing/2014/main" id="{BC7F95AA-4C1F-63FC-0A5B-94249B197B87}"/>
                  </a:ext>
                </a:extLst>
              </p:cNvPr>
              <p:cNvSpPr/>
              <p:nvPr/>
            </p:nvSpPr>
            <p:spPr>
              <a:xfrm>
                <a:off x="2609018" y="2596959"/>
                <a:ext cx="3589284" cy="232698"/>
              </a:xfrm>
              <a:custGeom>
                <a:avLst/>
                <a:gdLst/>
                <a:ahLst/>
                <a:cxnLst/>
                <a:rect l="l" t="t" r="r" b="b"/>
                <a:pathLst>
                  <a:path w="33426" h="2167" extrusionOk="0">
                    <a:moveTo>
                      <a:pt x="0" y="0"/>
                    </a:moveTo>
                    <a:lnTo>
                      <a:pt x="0" y="621"/>
                    </a:lnTo>
                    <a:lnTo>
                      <a:pt x="33426" y="2166"/>
                    </a:lnTo>
                    <a:lnTo>
                      <a:pt x="33426" y="0"/>
                    </a:ln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0" name="Google Shape;3293;p42">
                <a:extLst>
                  <a:ext uri="{FF2B5EF4-FFF2-40B4-BE49-F238E27FC236}">
                    <a16:creationId xmlns="" xmlns:a16="http://schemas.microsoft.com/office/drawing/2014/main" id="{FFD5B857-50BE-FF55-DBEB-2927392FBFEA}"/>
                  </a:ext>
                </a:extLst>
              </p:cNvPr>
              <p:cNvSpPr/>
              <p:nvPr/>
            </p:nvSpPr>
            <p:spPr>
              <a:xfrm>
                <a:off x="2609018" y="535000"/>
                <a:ext cx="3589284" cy="2155596"/>
              </a:xfrm>
              <a:custGeom>
                <a:avLst/>
                <a:gdLst/>
                <a:ahLst/>
                <a:cxnLst/>
                <a:rect l="l" t="t" r="r" b="b"/>
                <a:pathLst>
                  <a:path w="33426" h="20074" extrusionOk="0">
                    <a:moveTo>
                      <a:pt x="0" y="0"/>
                    </a:moveTo>
                    <a:lnTo>
                      <a:pt x="0" y="19625"/>
                    </a:lnTo>
                    <a:lnTo>
                      <a:pt x="33426" y="20074"/>
                    </a:lnTo>
                    <a:lnTo>
                      <a:pt x="33426" y="0"/>
                    </a:ln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11" name="Google Shape;3294;p42">
                <a:extLst>
                  <a:ext uri="{FF2B5EF4-FFF2-40B4-BE49-F238E27FC236}">
                    <a16:creationId xmlns="" xmlns:a16="http://schemas.microsoft.com/office/drawing/2014/main" id="{F964A21B-7296-ACE4-BED5-69CE2CB3B13F}"/>
                  </a:ext>
                </a:extLst>
              </p:cNvPr>
              <p:cNvSpPr/>
              <p:nvPr/>
            </p:nvSpPr>
            <p:spPr>
              <a:xfrm>
                <a:off x="2688372" y="621443"/>
                <a:ext cx="3430576" cy="1955757"/>
              </a:xfrm>
              <a:custGeom>
                <a:avLst/>
                <a:gdLst/>
                <a:ahLst/>
                <a:cxnLst/>
                <a:rect l="l" t="t" r="r" b="b"/>
                <a:pathLst>
                  <a:path w="31948" h="18213" extrusionOk="0">
                    <a:moveTo>
                      <a:pt x="1" y="1"/>
                    </a:moveTo>
                    <a:lnTo>
                      <a:pt x="1" y="18027"/>
                    </a:lnTo>
                    <a:lnTo>
                      <a:pt x="31947" y="18212"/>
                    </a:lnTo>
                    <a:lnTo>
                      <a:pt x="31947" y="1"/>
                    </a:lnTo>
                    <a:close/>
                  </a:path>
                </a:pathLst>
              </a:custGeom>
              <a:solidFill>
                <a:schemeClr val="lt1"/>
              </a:solidFill>
              <a:ln>
                <a:noFill/>
              </a:ln>
            </p:spPr>
            <p:txBody>
              <a:bodyPr spcFirstLastPara="1" wrap="square" lIns="121900" tIns="121900" rIns="121900" bIns="121900" anchor="ctr" anchorCtr="0">
                <a:noAutofit/>
              </a:bodyPr>
              <a:lstStyle/>
              <a:p>
                <a:endParaRPr sz="2400">
                  <a:solidFill>
                    <a:schemeClr val="dk1"/>
                  </a:solidFill>
                </a:endParaRPr>
              </a:p>
            </p:txBody>
          </p:sp>
        </p:grpSp>
      </p:grpSp>
      <p:sp>
        <p:nvSpPr>
          <p:cNvPr id="3069" name="Google Shape;3069;p39"/>
          <p:cNvSpPr txBox="1">
            <a:spLocks noGrp="1"/>
          </p:cNvSpPr>
          <p:nvPr>
            <p:ph type="ctrTitle"/>
          </p:nvPr>
        </p:nvSpPr>
        <p:spPr>
          <a:xfrm>
            <a:off x="2355800" y="1681965"/>
            <a:ext cx="7224889" cy="2907967"/>
          </a:xfrm>
          <a:prstGeom prst="rect">
            <a:avLst/>
          </a:prstGeom>
        </p:spPr>
        <p:txBody>
          <a:bodyPr spcFirstLastPara="1" vert="horz" wrap="square" lIns="121900" tIns="121900" rIns="121900" bIns="121900" rtlCol="0" anchor="ctr" anchorCtr="0">
            <a:noAutofit/>
          </a:bodyPr>
          <a:lstStyle/>
          <a:p>
            <a:pPr>
              <a:lnSpc>
                <a:spcPct val="120000"/>
              </a:lnSpc>
              <a:spcBef>
                <a:spcPts val="0"/>
              </a:spcBef>
            </a:pPr>
            <a:r>
              <a:rPr lang="en" sz="5867">
                <a:latin typeface="Times New Roman" panose="02020603050405020304" pitchFamily="18" charset="0"/>
              </a:rPr>
              <a:t>BÀI 4: </a:t>
            </a:r>
            <a:r>
              <a:rPr lang="en" sz="5867">
                <a:solidFill>
                  <a:schemeClr val="accent1"/>
                </a:solidFill>
                <a:latin typeface="Times New Roman" panose="02020603050405020304" pitchFamily="18" charset="0"/>
              </a:rPr>
              <a:t/>
            </a:r>
            <a:br>
              <a:rPr lang="en" sz="5867">
                <a:solidFill>
                  <a:schemeClr val="accent1"/>
                </a:solidFill>
                <a:latin typeface="Times New Roman" panose="02020603050405020304" pitchFamily="18" charset="0"/>
              </a:rPr>
            </a:br>
            <a:r>
              <a:rPr lang="en" sz="5867">
                <a:solidFill>
                  <a:srgbClr val="FF0000"/>
                </a:solidFill>
                <a:latin typeface="Times New Roman" panose="02020603050405020304" pitchFamily="18" charset="0"/>
              </a:rPr>
              <a:t>PHÂN TỬ, ĐƠN CHẤT, HỢP CHẤT</a:t>
            </a:r>
            <a:endParaRPr sz="5867">
              <a:solidFill>
                <a:srgbClr val="FF0000"/>
              </a:solidFill>
              <a:latin typeface="Times New Roman" panose="02020603050405020304" pitchFamily="18" charset="0"/>
            </a:endParaRPr>
          </a:p>
        </p:txBody>
      </p:sp>
      <p:sp>
        <p:nvSpPr>
          <p:cNvPr id="3070" name="Google Shape;3070;p39"/>
          <p:cNvSpPr txBox="1">
            <a:spLocks noGrp="1"/>
          </p:cNvSpPr>
          <p:nvPr>
            <p:ph type="subTitle" idx="1"/>
          </p:nvPr>
        </p:nvSpPr>
        <p:spPr>
          <a:xfrm>
            <a:off x="2998621" y="5681775"/>
            <a:ext cx="5585200" cy="546000"/>
          </a:xfrm>
          <a:prstGeom prst="rect">
            <a:avLst/>
          </a:prstGeom>
        </p:spPr>
        <p:txBody>
          <a:bodyPr spcFirstLastPara="1" vert="horz" wrap="square" lIns="121900" tIns="121900" rIns="121900" bIns="121900" rtlCol="0" anchor="ctr" anchorCtr="0">
            <a:noAutofit/>
          </a:bodyPr>
          <a:lstStyle/>
          <a:p>
            <a:pPr>
              <a:spcBef>
                <a:spcPts val="0"/>
              </a:spcBef>
            </a:pPr>
            <a:r>
              <a:rPr lang="en" b="1" dirty="0">
                <a:solidFill>
                  <a:srgbClr val="002060"/>
                </a:solidFill>
              </a:rPr>
              <a:t>Thời gian thực hiện: </a:t>
            </a:r>
            <a:r>
              <a:rPr lang="en" b="1" dirty="0" smtClean="0">
                <a:solidFill>
                  <a:srgbClr val="002060"/>
                </a:solidFill>
              </a:rPr>
              <a:t>2 </a:t>
            </a:r>
            <a:r>
              <a:rPr lang="en" b="1" dirty="0">
                <a:solidFill>
                  <a:srgbClr val="002060"/>
                </a:solidFill>
              </a:rPr>
              <a:t>tiết</a:t>
            </a:r>
            <a:endParaRPr b="1" dirty="0">
              <a:solidFill>
                <a:srgbClr val="002060"/>
              </a:solidFill>
            </a:endParaRPr>
          </a:p>
        </p:txBody>
      </p:sp>
      <p:sp>
        <p:nvSpPr>
          <p:cNvPr id="3170" name="Google Shape;3170;p39"/>
          <p:cNvSpPr/>
          <p:nvPr/>
        </p:nvSpPr>
        <p:spPr>
          <a:xfrm>
            <a:off x="12887353" y="4966839"/>
            <a:ext cx="223067" cy="1991491"/>
          </a:xfrm>
          <a:custGeom>
            <a:avLst/>
            <a:gdLst/>
            <a:ahLst/>
            <a:cxnLst/>
            <a:rect l="l" t="t" r="r" b="b"/>
            <a:pathLst>
              <a:path w="3905" h="34863" extrusionOk="0">
                <a:moveTo>
                  <a:pt x="1" y="1"/>
                </a:moveTo>
                <a:lnTo>
                  <a:pt x="2764" y="34862"/>
                </a:lnTo>
                <a:lnTo>
                  <a:pt x="3904" y="34862"/>
                </a:lnTo>
                <a:lnTo>
                  <a:pt x="3904" y="1"/>
                </a:ln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Tree>
    <p:extLst>
      <p:ext uri="{BB962C8B-B14F-4D97-AF65-F5344CB8AC3E}">
        <p14:creationId xmlns:p14="http://schemas.microsoft.com/office/powerpoint/2010/main" val="20657393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00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Line 6"/>
          <p:cNvSpPr>
            <a:spLocks noChangeShapeType="1"/>
          </p:cNvSpPr>
          <p:nvPr/>
        </p:nvSpPr>
        <p:spPr bwMode="auto">
          <a:xfrm>
            <a:off x="12192000" y="598171"/>
            <a:ext cx="0" cy="6096000"/>
          </a:xfrm>
          <a:prstGeom prst="line">
            <a:avLst/>
          </a:prstGeom>
          <a:noFill/>
          <a:ln w="38100">
            <a:solidFill>
              <a:srgbClr val="99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6151" name="Text Box 7"/>
          <p:cNvSpPr txBox="1">
            <a:spLocks noChangeArrowheads="1"/>
          </p:cNvSpPr>
          <p:nvPr/>
        </p:nvSpPr>
        <p:spPr bwMode="auto">
          <a:xfrm>
            <a:off x="1176169" y="829733"/>
            <a:ext cx="706630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sz="2667" dirty="0"/>
              <a:t> </a:t>
            </a:r>
            <a:r>
              <a:rPr lang="en-US" sz="2667" dirty="0" smtClean="0"/>
              <a:t>                            </a:t>
            </a:r>
            <a:r>
              <a:rPr lang="en-US" sz="3200" dirty="0" err="1" smtClean="0"/>
              <a:t>Đơn</a:t>
            </a:r>
            <a:r>
              <a:rPr lang="en-US" sz="3200" dirty="0" smtClean="0"/>
              <a:t> </a:t>
            </a:r>
            <a:r>
              <a:rPr lang="en-US" sz="3200" dirty="0" err="1"/>
              <a:t>chất</a:t>
            </a:r>
            <a:r>
              <a:rPr lang="en-US" sz="3200" dirty="0"/>
              <a:t> </a:t>
            </a:r>
            <a:r>
              <a:rPr lang="en-US" sz="3200" dirty="0" err="1"/>
              <a:t>và</a:t>
            </a:r>
            <a:r>
              <a:rPr lang="en-US" sz="3200" dirty="0"/>
              <a:t> </a:t>
            </a:r>
            <a:r>
              <a:rPr lang="en-US" sz="3200" dirty="0" err="1"/>
              <a:t>hợp</a:t>
            </a:r>
            <a:r>
              <a:rPr lang="en-US" sz="3200" dirty="0"/>
              <a:t> </a:t>
            </a:r>
            <a:r>
              <a:rPr lang="en-US" sz="3200" dirty="0" err="1"/>
              <a:t>chất</a:t>
            </a:r>
            <a:endParaRPr lang="en-US" sz="3200" dirty="0"/>
          </a:p>
        </p:txBody>
      </p:sp>
      <p:graphicFrame>
        <p:nvGraphicFramePr>
          <p:cNvPr id="3" name="Table 2"/>
          <p:cNvGraphicFramePr>
            <a:graphicFrameLocks noGrp="1"/>
          </p:cNvGraphicFramePr>
          <p:nvPr>
            <p:extLst>
              <p:ext uri="{D42A27DB-BD31-4B8C-83A1-F6EECF244321}">
                <p14:modId xmlns:p14="http://schemas.microsoft.com/office/powerpoint/2010/main" val="3732851853"/>
              </p:ext>
            </p:extLst>
          </p:nvPr>
        </p:nvGraphicFramePr>
        <p:xfrm>
          <a:off x="101600" y="1600200"/>
          <a:ext cx="11566659" cy="4272565"/>
        </p:xfrm>
        <a:graphic>
          <a:graphicData uri="http://schemas.openxmlformats.org/drawingml/2006/table">
            <a:tbl>
              <a:tblPr firstRow="1" bandRow="1">
                <a:tableStyleId>{5C22544A-7EE6-4342-B048-85BDC9FD1C3A}</a:tableStyleId>
              </a:tblPr>
              <a:tblGrid>
                <a:gridCol w="1984777"/>
                <a:gridCol w="2253803"/>
                <a:gridCol w="2550017"/>
                <a:gridCol w="2678806"/>
                <a:gridCol w="2099256"/>
              </a:tblGrid>
              <a:tr h="854513">
                <a:tc>
                  <a:txBody>
                    <a:bodyPr/>
                    <a:lstStyle/>
                    <a:p>
                      <a:endParaRPr lang="en-US" sz="2400" dirty="0">
                        <a:solidFill>
                          <a:srgbClr val="FF0000"/>
                        </a:solidFill>
                      </a:endParaRPr>
                    </a:p>
                  </a:txBody>
                  <a:tcPr marL="121920" marR="121920" marT="60967" marB="60967">
                    <a:solidFill>
                      <a:srgbClr val="FFCC99"/>
                    </a:solidFill>
                  </a:tcPr>
                </a:tc>
                <a:tc gridSpan="2">
                  <a:txBody>
                    <a:bodyPr/>
                    <a:lstStyle/>
                    <a:p>
                      <a:pPr algn="ctr"/>
                      <a:r>
                        <a:rPr lang="en-US" sz="2400" dirty="0" err="1" smtClean="0">
                          <a:solidFill>
                            <a:srgbClr val="FF0000"/>
                          </a:solidFill>
                        </a:rPr>
                        <a:t>Đơn</a:t>
                      </a:r>
                      <a:r>
                        <a:rPr lang="en-US" sz="2400" dirty="0" smtClean="0">
                          <a:solidFill>
                            <a:srgbClr val="FF0000"/>
                          </a:solidFill>
                        </a:rPr>
                        <a:t> </a:t>
                      </a:r>
                      <a:r>
                        <a:rPr lang="en-US" sz="2400" dirty="0" err="1" smtClean="0">
                          <a:solidFill>
                            <a:srgbClr val="FF0000"/>
                          </a:solidFill>
                        </a:rPr>
                        <a:t>chất</a:t>
                      </a:r>
                      <a:r>
                        <a:rPr lang="en-US" sz="2400" dirty="0" smtClean="0">
                          <a:solidFill>
                            <a:srgbClr val="FF0000"/>
                          </a:solidFill>
                        </a:rPr>
                        <a:t> </a:t>
                      </a:r>
                      <a:endParaRPr lang="en-US" sz="2400" dirty="0">
                        <a:solidFill>
                          <a:srgbClr val="FF0000"/>
                        </a:solidFill>
                      </a:endParaRPr>
                    </a:p>
                  </a:txBody>
                  <a:tcPr marL="121920" marR="121920" marT="60967" marB="60967">
                    <a:solidFill>
                      <a:srgbClr val="FFCC99"/>
                    </a:solidFill>
                  </a:tcPr>
                </a:tc>
                <a:tc hMerge="1">
                  <a:txBody>
                    <a:bodyPr/>
                    <a:lstStyle/>
                    <a:p>
                      <a:endParaRPr lang="en-US"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a:solidFill>
                          <a:srgbClr val="FF0000"/>
                        </a:solidFill>
                      </a:endParaRPr>
                    </a:p>
                  </a:txBody>
                  <a:tcPr marL="121920" marR="121920" marT="60967" marB="60967">
                    <a:solidFill>
                      <a:srgbClr val="FFCC99"/>
                    </a:solidFill>
                  </a:tcPr>
                </a:tc>
                <a:tc hMerge="1">
                  <a:txBody>
                    <a:bodyPr/>
                    <a:lstStyle/>
                    <a:p>
                      <a:endParaRPr lang="en-US" sz="2400" dirty="0">
                        <a:solidFill>
                          <a:srgbClr val="FF0000"/>
                        </a:solidFill>
                      </a:endParaRPr>
                    </a:p>
                  </a:txBody>
                  <a:tcPr marL="121920" marR="121920" marT="60967" marB="60967">
                    <a:solidFill>
                      <a:srgbClr val="FFCC99"/>
                    </a:solidFill>
                  </a:tcPr>
                </a:tc>
              </a:tr>
              <a:tr h="854513">
                <a:tc>
                  <a:txBody>
                    <a:bodyPr/>
                    <a:lstStyle/>
                    <a:p>
                      <a:r>
                        <a:rPr lang="en-US" sz="2400" dirty="0" err="1" smtClean="0"/>
                        <a:t>Định</a:t>
                      </a:r>
                      <a:r>
                        <a:rPr lang="en-US" sz="2400" baseline="0" dirty="0" smtClean="0"/>
                        <a:t> </a:t>
                      </a:r>
                      <a:r>
                        <a:rPr lang="en-US" sz="2400" baseline="0" dirty="0" err="1" smtClean="0"/>
                        <a:t>nghĩa</a:t>
                      </a:r>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r>
              <a:tr h="854513">
                <a:tc>
                  <a:txBody>
                    <a:bodyPr/>
                    <a:lstStyle/>
                    <a:p>
                      <a:r>
                        <a:rPr lang="en-US" sz="2400" dirty="0" err="1" smtClean="0"/>
                        <a:t>Ví</a:t>
                      </a:r>
                      <a:r>
                        <a:rPr lang="en-US" sz="2400" baseline="0" dirty="0" smtClean="0"/>
                        <a:t> </a:t>
                      </a:r>
                      <a:r>
                        <a:rPr lang="en-US" sz="2400" baseline="0" dirty="0" err="1" smtClean="0"/>
                        <a:t>dụ</a:t>
                      </a:r>
                      <a:endParaRPr lang="en-US" sz="2400" dirty="0"/>
                    </a:p>
                  </a:txBody>
                  <a:tcPr marL="121920" marR="121920" marT="60967" marB="60967">
                    <a:solidFill>
                      <a:srgbClr val="FFCC99"/>
                    </a:solidFill>
                  </a:tcPr>
                </a:tc>
                <a:tc>
                  <a:txBody>
                    <a:bodyPr/>
                    <a:lstStyle/>
                    <a:p>
                      <a:endParaRPr lang="en-US" sz="2400"/>
                    </a:p>
                  </a:txBody>
                  <a:tcPr marL="121920" marR="121920" marT="60967" marB="60967">
                    <a:solidFill>
                      <a:srgbClr val="FFCC99"/>
                    </a:solidFill>
                  </a:tcPr>
                </a:tc>
                <a:tc>
                  <a:txBody>
                    <a:bodyPr/>
                    <a:lstStyle/>
                    <a:p>
                      <a:endParaRPr lang="en-US" sz="2400"/>
                    </a:p>
                  </a:txBody>
                  <a:tcPr marL="121920" marR="121920" marT="60967" marB="60967">
                    <a:solidFill>
                      <a:srgbClr val="FFCC99"/>
                    </a:solidFill>
                  </a:tcPr>
                </a:tc>
                <a:tc>
                  <a:txBody>
                    <a:bodyPr/>
                    <a:lstStyle/>
                    <a:p>
                      <a:endParaRPr lang="en-US" sz="2400"/>
                    </a:p>
                  </a:txBody>
                  <a:tcPr marL="121920" marR="121920" marT="60967" marB="60967">
                    <a:solidFill>
                      <a:srgbClr val="FFCC99"/>
                    </a:solidFill>
                  </a:tcPr>
                </a:tc>
                <a:tc>
                  <a:txBody>
                    <a:bodyPr/>
                    <a:lstStyle/>
                    <a:p>
                      <a:endParaRPr lang="en-US" sz="2400"/>
                    </a:p>
                  </a:txBody>
                  <a:tcPr marL="121920" marR="121920" marT="60967" marB="60967">
                    <a:solidFill>
                      <a:srgbClr val="FFCC99"/>
                    </a:solidFill>
                  </a:tcPr>
                </a:tc>
              </a:tr>
              <a:tr h="854513">
                <a:tc>
                  <a:txBody>
                    <a:bodyPr/>
                    <a:lstStyle/>
                    <a:p>
                      <a:r>
                        <a:rPr lang="en-US" sz="2400" dirty="0" err="1" smtClean="0"/>
                        <a:t>Phân</a:t>
                      </a:r>
                      <a:r>
                        <a:rPr lang="en-US" sz="2400" baseline="0" dirty="0" smtClean="0"/>
                        <a:t> </a:t>
                      </a:r>
                      <a:r>
                        <a:rPr lang="en-US" sz="2400" baseline="0" dirty="0" err="1" smtClean="0"/>
                        <a:t>loại</a:t>
                      </a:r>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a:p>
                  </a:txBody>
                  <a:tcPr marL="121920" marR="121920" marT="60967" marB="60967">
                    <a:solidFill>
                      <a:srgbClr val="FFCC99"/>
                    </a:solidFill>
                  </a:tcPr>
                </a:tc>
              </a:tr>
              <a:tr h="854513">
                <a:tc>
                  <a:txBody>
                    <a:bodyPr/>
                    <a:lstStyle/>
                    <a:p>
                      <a:r>
                        <a:rPr lang="en-US" sz="2400" dirty="0" err="1" smtClean="0"/>
                        <a:t>Ví</a:t>
                      </a:r>
                      <a:r>
                        <a:rPr lang="en-US" sz="2400" baseline="0" dirty="0" smtClean="0"/>
                        <a:t> </a:t>
                      </a:r>
                      <a:r>
                        <a:rPr lang="en-US" sz="2400" baseline="0" dirty="0" err="1" smtClean="0"/>
                        <a:t>dụ</a:t>
                      </a:r>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c>
                  <a:txBody>
                    <a:bodyPr/>
                    <a:lstStyle/>
                    <a:p>
                      <a:endParaRPr lang="en-US" sz="2400" dirty="0"/>
                    </a:p>
                  </a:txBody>
                  <a:tcPr marL="121920" marR="121920" marT="60967" marB="60967">
                    <a:solidFill>
                      <a:srgbClr val="FFCC99"/>
                    </a:solidFill>
                  </a:tcPr>
                </a:tc>
              </a:tr>
            </a:tbl>
          </a:graphicData>
        </a:graphic>
      </p:graphicFrame>
      <p:sp>
        <p:nvSpPr>
          <p:cNvPr id="8" name="Text Box 24"/>
          <p:cNvSpPr txBox="1">
            <a:spLocks noChangeArrowheads="1"/>
          </p:cNvSpPr>
          <p:nvPr/>
        </p:nvSpPr>
        <p:spPr bwMode="auto">
          <a:xfrm>
            <a:off x="7069566" y="1619251"/>
            <a:ext cx="35555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dirty="0" smtClean="0">
                <a:solidFill>
                  <a:srgbClr val="000099"/>
                </a:solidFill>
              </a:rPr>
              <a:t>                       </a:t>
            </a:r>
            <a:r>
              <a:rPr lang="en-US" sz="2400" b="1" dirty="0" err="1" smtClean="0">
                <a:solidFill>
                  <a:srgbClr val="000099"/>
                </a:solidFill>
              </a:rPr>
              <a:t>Hợp</a:t>
            </a:r>
            <a:r>
              <a:rPr lang="en-US" sz="2400" b="1" dirty="0" smtClean="0">
                <a:solidFill>
                  <a:srgbClr val="000099"/>
                </a:solidFill>
              </a:rPr>
              <a:t> </a:t>
            </a:r>
            <a:r>
              <a:rPr lang="en-US" sz="2400" b="1" dirty="0" err="1">
                <a:solidFill>
                  <a:srgbClr val="000099"/>
                </a:solidFill>
              </a:rPr>
              <a:t>chất</a:t>
            </a:r>
            <a:r>
              <a:rPr lang="en-US" sz="2400" b="1" dirty="0">
                <a:solidFill>
                  <a:srgbClr val="000099"/>
                </a:solidFill>
              </a:rPr>
              <a:t> </a:t>
            </a:r>
          </a:p>
        </p:txBody>
      </p:sp>
    </p:spTree>
    <p:extLst>
      <p:ext uri="{BB962C8B-B14F-4D97-AF65-F5344CB8AC3E}">
        <p14:creationId xmlns:p14="http://schemas.microsoft.com/office/powerpoint/2010/main" val="1822480153"/>
      </p:ext>
    </p:extLst>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p:cTn id="7" dur="500" fill="hold"/>
                                        <p:tgtEl>
                                          <p:spTgt spid="6151"/>
                                        </p:tgtEl>
                                        <p:attrNameLst>
                                          <p:attrName>ppt_w</p:attrName>
                                        </p:attrNameLst>
                                      </p:cBhvr>
                                      <p:tavLst>
                                        <p:tav tm="0">
                                          <p:val>
                                            <p:strVal val="#ppt_w*0.05"/>
                                          </p:val>
                                        </p:tav>
                                        <p:tav tm="100000">
                                          <p:val>
                                            <p:strVal val="#ppt_w"/>
                                          </p:val>
                                        </p:tav>
                                      </p:tavLst>
                                    </p:anim>
                                    <p:anim calcmode="lin" valueType="num">
                                      <p:cBhvr>
                                        <p:cTn id="8" dur="500" fill="hold"/>
                                        <p:tgtEl>
                                          <p:spTgt spid="6151"/>
                                        </p:tgtEl>
                                        <p:attrNameLst>
                                          <p:attrName>ppt_h</p:attrName>
                                        </p:attrNameLst>
                                      </p:cBhvr>
                                      <p:tavLst>
                                        <p:tav tm="0">
                                          <p:val>
                                            <p:strVal val="#ppt_h"/>
                                          </p:val>
                                        </p:tav>
                                        <p:tav tm="100000">
                                          <p:val>
                                            <p:strVal val="#ppt_h"/>
                                          </p:val>
                                        </p:tav>
                                      </p:tavLst>
                                    </p:anim>
                                    <p:anim calcmode="lin" valueType="num">
                                      <p:cBhvr>
                                        <p:cTn id="9" dur="500" fill="hold"/>
                                        <p:tgtEl>
                                          <p:spTgt spid="6151"/>
                                        </p:tgtEl>
                                        <p:attrNameLst>
                                          <p:attrName>ppt_x</p:attrName>
                                        </p:attrNameLst>
                                      </p:cBhvr>
                                      <p:tavLst>
                                        <p:tav tm="0">
                                          <p:val>
                                            <p:strVal val="#ppt_x-.2"/>
                                          </p:val>
                                        </p:tav>
                                        <p:tav tm="100000">
                                          <p:val>
                                            <p:strVal val="#ppt_x"/>
                                          </p:val>
                                        </p:tav>
                                      </p:tavLst>
                                    </p:anim>
                                    <p:anim calcmode="lin" valueType="num">
                                      <p:cBhvr>
                                        <p:cTn id="10" dur="500" fill="hold"/>
                                        <p:tgtEl>
                                          <p:spTgt spid="6151"/>
                                        </p:tgtEl>
                                        <p:attrNameLst>
                                          <p:attrName>ppt_y</p:attrName>
                                        </p:attrNameLst>
                                      </p:cBhvr>
                                      <p:tavLst>
                                        <p:tav tm="0">
                                          <p:val>
                                            <p:strVal val="#ppt_y"/>
                                          </p:val>
                                        </p:tav>
                                        <p:tav tm="100000">
                                          <p:val>
                                            <p:strVal val="#ppt_y"/>
                                          </p:val>
                                        </p:tav>
                                      </p:tavLst>
                                    </p:anim>
                                    <p:animEffect transition="in" filter="fade">
                                      <p:cBhvr>
                                        <p:cTn id="11" dur="500"/>
                                        <p:tgtEl>
                                          <p:spTgt spid="615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89"/>
        <p:cNvGrpSpPr/>
        <p:nvPr/>
      </p:nvGrpSpPr>
      <p:grpSpPr>
        <a:xfrm>
          <a:off x="0" y="0"/>
          <a:ext cx="0" cy="0"/>
          <a:chOff x="0" y="0"/>
          <a:chExt cx="0" cy="0"/>
        </a:xfrm>
      </p:grpSpPr>
      <p:pic>
        <p:nvPicPr>
          <p:cNvPr id="99" name="Picture 98">
            <a:extLst>
              <a:ext uri="{FF2B5EF4-FFF2-40B4-BE49-F238E27FC236}">
                <a16:creationId xmlns="" xmlns:a16="http://schemas.microsoft.com/office/drawing/2014/main" id="{A88FBAFE-9042-AB0B-CF8D-D1C4BB4757B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rot="198466">
            <a:off x="3173981" y="377598"/>
            <a:ext cx="6849343" cy="1709820"/>
          </a:xfrm>
          <a:prstGeom prst="rect">
            <a:avLst/>
          </a:prstGeom>
        </p:spPr>
      </p:pic>
      <p:sp>
        <p:nvSpPr>
          <p:cNvPr id="100" name="Google Shape;2349;p57">
            <a:extLst>
              <a:ext uri="{FF2B5EF4-FFF2-40B4-BE49-F238E27FC236}">
                <a16:creationId xmlns="" xmlns:a16="http://schemas.microsoft.com/office/drawing/2014/main" id="{EF275568-A080-CC21-3C12-A153C9021903}"/>
              </a:ext>
            </a:extLst>
          </p:cNvPr>
          <p:cNvSpPr/>
          <p:nvPr/>
        </p:nvSpPr>
        <p:spPr>
          <a:xfrm>
            <a:off x="10432227" y="1063537"/>
            <a:ext cx="838493" cy="168972"/>
          </a:xfrm>
          <a:custGeom>
            <a:avLst/>
            <a:gdLst/>
            <a:ahLst/>
            <a:cxnLst/>
            <a:rect l="l" t="t" r="r" b="b"/>
            <a:pathLst>
              <a:path w="18182" h="3664" extrusionOk="0">
                <a:moveTo>
                  <a:pt x="5986" y="1"/>
                </a:moveTo>
                <a:cubicBezTo>
                  <a:pt x="5760" y="1"/>
                  <a:pt x="5535" y="15"/>
                  <a:pt x="5310" y="44"/>
                </a:cubicBezTo>
                <a:cubicBezTo>
                  <a:pt x="3239" y="318"/>
                  <a:pt x="1346" y="1711"/>
                  <a:pt x="0" y="3664"/>
                </a:cubicBezTo>
                <a:lnTo>
                  <a:pt x="18181" y="3664"/>
                </a:lnTo>
                <a:cubicBezTo>
                  <a:pt x="17514" y="2878"/>
                  <a:pt x="16621" y="2366"/>
                  <a:pt x="15716" y="2247"/>
                </a:cubicBezTo>
                <a:cubicBezTo>
                  <a:pt x="15503" y="2214"/>
                  <a:pt x="15288" y="2198"/>
                  <a:pt x="15073" y="2198"/>
                </a:cubicBezTo>
                <a:cubicBezTo>
                  <a:pt x="13796" y="2198"/>
                  <a:pt x="12503" y="2752"/>
                  <a:pt x="11454" y="3628"/>
                </a:cubicBezTo>
                <a:cubicBezTo>
                  <a:pt x="10354" y="1331"/>
                  <a:pt x="8160" y="1"/>
                  <a:pt x="5986" y="1"/>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01" name="TextBox 100">
            <a:extLst>
              <a:ext uri="{FF2B5EF4-FFF2-40B4-BE49-F238E27FC236}">
                <a16:creationId xmlns="" xmlns:a16="http://schemas.microsoft.com/office/drawing/2014/main" id="{02C4C59E-0927-5BF1-2F46-6381594621BE}"/>
              </a:ext>
            </a:extLst>
          </p:cNvPr>
          <p:cNvSpPr txBox="1"/>
          <p:nvPr/>
        </p:nvSpPr>
        <p:spPr>
          <a:xfrm>
            <a:off x="2956399" y="799207"/>
            <a:ext cx="6564272" cy="666786"/>
          </a:xfrm>
          <a:prstGeom prst="rect">
            <a:avLst/>
          </a:prstGeom>
          <a:noFill/>
        </p:spPr>
        <p:txBody>
          <a:bodyPr wrap="square" rtlCol="0">
            <a:spAutoFit/>
          </a:bodyPr>
          <a:lstStyle/>
          <a:p>
            <a:pPr algn="ctr" defTabSz="1219170">
              <a:buClr>
                <a:srgbClr val="000000"/>
              </a:buClr>
              <a:defRPr/>
            </a:pPr>
            <a:r>
              <a:rPr lang="en-US" sz="3733" kern="0">
                <a:solidFill>
                  <a:srgbClr val="000000"/>
                </a:solidFill>
                <a:latin typeface="Times New Roman" panose="02020603050405020304" pitchFamily="18" charset="0"/>
                <a:cs typeface="Times New Roman" panose="02020603050405020304" pitchFamily="18" charset="0"/>
                <a:sym typeface="Arial"/>
              </a:rPr>
              <a:t>THẢO LUẬN NHÓM</a:t>
            </a:r>
          </a:p>
        </p:txBody>
      </p:sp>
      <p:sp>
        <p:nvSpPr>
          <p:cNvPr id="102" name="TextBox 101">
            <a:extLst>
              <a:ext uri="{FF2B5EF4-FFF2-40B4-BE49-F238E27FC236}">
                <a16:creationId xmlns="" xmlns:a16="http://schemas.microsoft.com/office/drawing/2014/main" id="{9BED11FC-6F85-8E44-50D9-6D3B6B7EF43C}"/>
              </a:ext>
            </a:extLst>
          </p:cNvPr>
          <p:cNvSpPr txBox="1"/>
          <p:nvPr/>
        </p:nvSpPr>
        <p:spPr>
          <a:xfrm>
            <a:off x="2074272" y="2114619"/>
            <a:ext cx="8834360" cy="2964594"/>
          </a:xfrm>
          <a:custGeom>
            <a:avLst/>
            <a:gdLst>
              <a:gd name="connsiteX0" fmla="*/ 0 w 6625770"/>
              <a:gd name="connsiteY0" fmla="*/ 414306 h 2485787"/>
              <a:gd name="connsiteX1" fmla="*/ 414306 w 6625770"/>
              <a:gd name="connsiteY1" fmla="*/ 0 h 2485787"/>
              <a:gd name="connsiteX2" fmla="*/ 878079 w 6625770"/>
              <a:gd name="connsiteY2" fmla="*/ 0 h 2485787"/>
              <a:gd name="connsiteX3" fmla="*/ 1341851 w 6625770"/>
              <a:gd name="connsiteY3" fmla="*/ 0 h 2485787"/>
              <a:gd name="connsiteX4" fmla="*/ 1921567 w 6625770"/>
              <a:gd name="connsiteY4" fmla="*/ 0 h 2485787"/>
              <a:gd name="connsiteX5" fmla="*/ 2559254 w 6625770"/>
              <a:gd name="connsiteY5" fmla="*/ 0 h 2485787"/>
              <a:gd name="connsiteX6" fmla="*/ 3080999 w 6625770"/>
              <a:gd name="connsiteY6" fmla="*/ 0 h 2485787"/>
              <a:gd name="connsiteX7" fmla="*/ 3486800 w 6625770"/>
              <a:gd name="connsiteY7" fmla="*/ 0 h 2485787"/>
              <a:gd name="connsiteX8" fmla="*/ 3950572 w 6625770"/>
              <a:gd name="connsiteY8" fmla="*/ 0 h 2485787"/>
              <a:gd name="connsiteX9" fmla="*/ 4530288 w 6625770"/>
              <a:gd name="connsiteY9" fmla="*/ 0 h 2485787"/>
              <a:gd name="connsiteX10" fmla="*/ 4994061 w 6625770"/>
              <a:gd name="connsiteY10" fmla="*/ 0 h 2485787"/>
              <a:gd name="connsiteX11" fmla="*/ 5573777 w 6625770"/>
              <a:gd name="connsiteY11" fmla="*/ 0 h 2485787"/>
              <a:gd name="connsiteX12" fmla="*/ 6211464 w 6625770"/>
              <a:gd name="connsiteY12" fmla="*/ 0 h 2485787"/>
              <a:gd name="connsiteX13" fmla="*/ 6625770 w 6625770"/>
              <a:gd name="connsiteY13" fmla="*/ 414306 h 2485787"/>
              <a:gd name="connsiteX14" fmla="*/ 6625770 w 6625770"/>
              <a:gd name="connsiteY14" fmla="*/ 933554 h 2485787"/>
              <a:gd name="connsiteX15" fmla="*/ 6625770 w 6625770"/>
              <a:gd name="connsiteY15" fmla="*/ 1436231 h 2485787"/>
              <a:gd name="connsiteX16" fmla="*/ 6625770 w 6625770"/>
              <a:gd name="connsiteY16" fmla="*/ 2071481 h 2485787"/>
              <a:gd name="connsiteX17" fmla="*/ 6211464 w 6625770"/>
              <a:gd name="connsiteY17" fmla="*/ 2485787 h 2485787"/>
              <a:gd name="connsiteX18" fmla="*/ 5515805 w 6625770"/>
              <a:gd name="connsiteY18" fmla="*/ 2485787 h 2485787"/>
              <a:gd name="connsiteX19" fmla="*/ 5052032 w 6625770"/>
              <a:gd name="connsiteY19" fmla="*/ 2485787 h 2485787"/>
              <a:gd name="connsiteX20" fmla="*/ 4646231 w 6625770"/>
              <a:gd name="connsiteY20" fmla="*/ 2485787 h 2485787"/>
              <a:gd name="connsiteX21" fmla="*/ 4066516 w 6625770"/>
              <a:gd name="connsiteY21" fmla="*/ 2485787 h 2485787"/>
              <a:gd name="connsiteX22" fmla="*/ 3486800 w 6625770"/>
              <a:gd name="connsiteY22" fmla="*/ 2485787 h 2485787"/>
              <a:gd name="connsiteX23" fmla="*/ 2965056 w 6625770"/>
              <a:gd name="connsiteY23" fmla="*/ 2485787 h 2485787"/>
              <a:gd name="connsiteX24" fmla="*/ 2269397 w 6625770"/>
              <a:gd name="connsiteY24" fmla="*/ 2485787 h 2485787"/>
              <a:gd name="connsiteX25" fmla="*/ 1631709 w 6625770"/>
              <a:gd name="connsiteY25" fmla="*/ 2485787 h 2485787"/>
              <a:gd name="connsiteX26" fmla="*/ 936050 w 6625770"/>
              <a:gd name="connsiteY26" fmla="*/ 2485787 h 2485787"/>
              <a:gd name="connsiteX27" fmla="*/ 414306 w 6625770"/>
              <a:gd name="connsiteY27" fmla="*/ 2485787 h 2485787"/>
              <a:gd name="connsiteX28" fmla="*/ 0 w 6625770"/>
              <a:gd name="connsiteY28" fmla="*/ 2071481 h 2485787"/>
              <a:gd name="connsiteX29" fmla="*/ 0 w 6625770"/>
              <a:gd name="connsiteY29" fmla="*/ 1535661 h 2485787"/>
              <a:gd name="connsiteX30" fmla="*/ 0 w 6625770"/>
              <a:gd name="connsiteY30" fmla="*/ 966698 h 2485787"/>
              <a:gd name="connsiteX31" fmla="*/ 0 w 6625770"/>
              <a:gd name="connsiteY31" fmla="*/ 414306 h 248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625770" h="2485787" extrusionOk="0">
                <a:moveTo>
                  <a:pt x="0" y="414306"/>
                </a:moveTo>
                <a:cubicBezTo>
                  <a:pt x="56393" y="161145"/>
                  <a:pt x="164748" y="19821"/>
                  <a:pt x="414306" y="0"/>
                </a:cubicBezTo>
                <a:cubicBezTo>
                  <a:pt x="636880" y="-53760"/>
                  <a:pt x="668832" y="11059"/>
                  <a:pt x="878079" y="0"/>
                </a:cubicBezTo>
                <a:cubicBezTo>
                  <a:pt x="1087326" y="-11059"/>
                  <a:pt x="1152481" y="373"/>
                  <a:pt x="1341851" y="0"/>
                </a:cubicBezTo>
                <a:cubicBezTo>
                  <a:pt x="1531221" y="-373"/>
                  <a:pt x="1693314" y="31722"/>
                  <a:pt x="1921567" y="0"/>
                </a:cubicBezTo>
                <a:cubicBezTo>
                  <a:pt x="2149820" y="-31722"/>
                  <a:pt x="2271216" y="23853"/>
                  <a:pt x="2559254" y="0"/>
                </a:cubicBezTo>
                <a:cubicBezTo>
                  <a:pt x="2847292" y="-23853"/>
                  <a:pt x="2848040" y="57013"/>
                  <a:pt x="3080999" y="0"/>
                </a:cubicBezTo>
                <a:cubicBezTo>
                  <a:pt x="3313959" y="-57013"/>
                  <a:pt x="3305798" y="20397"/>
                  <a:pt x="3486800" y="0"/>
                </a:cubicBezTo>
                <a:cubicBezTo>
                  <a:pt x="3667802" y="-20397"/>
                  <a:pt x="3844267" y="18751"/>
                  <a:pt x="3950572" y="0"/>
                </a:cubicBezTo>
                <a:cubicBezTo>
                  <a:pt x="4056877" y="-18751"/>
                  <a:pt x="4325048" y="17250"/>
                  <a:pt x="4530288" y="0"/>
                </a:cubicBezTo>
                <a:cubicBezTo>
                  <a:pt x="4735528" y="-17250"/>
                  <a:pt x="4855321" y="6505"/>
                  <a:pt x="4994061" y="0"/>
                </a:cubicBezTo>
                <a:cubicBezTo>
                  <a:pt x="5132801" y="-6505"/>
                  <a:pt x="5453927" y="52868"/>
                  <a:pt x="5573777" y="0"/>
                </a:cubicBezTo>
                <a:cubicBezTo>
                  <a:pt x="5693627" y="-52868"/>
                  <a:pt x="6008391" y="63712"/>
                  <a:pt x="6211464" y="0"/>
                </a:cubicBezTo>
                <a:cubicBezTo>
                  <a:pt x="6485401" y="11494"/>
                  <a:pt x="6617209" y="188452"/>
                  <a:pt x="6625770" y="414306"/>
                </a:cubicBezTo>
                <a:cubicBezTo>
                  <a:pt x="6676657" y="611268"/>
                  <a:pt x="6606389" y="807247"/>
                  <a:pt x="6625770" y="933554"/>
                </a:cubicBezTo>
                <a:cubicBezTo>
                  <a:pt x="6645151" y="1059861"/>
                  <a:pt x="6615118" y="1298818"/>
                  <a:pt x="6625770" y="1436231"/>
                </a:cubicBezTo>
                <a:cubicBezTo>
                  <a:pt x="6636422" y="1573644"/>
                  <a:pt x="6588393" y="1759467"/>
                  <a:pt x="6625770" y="2071481"/>
                </a:cubicBezTo>
                <a:cubicBezTo>
                  <a:pt x="6584179" y="2300789"/>
                  <a:pt x="6452709" y="2476009"/>
                  <a:pt x="6211464" y="2485787"/>
                </a:cubicBezTo>
                <a:cubicBezTo>
                  <a:pt x="6070529" y="2546093"/>
                  <a:pt x="5681959" y="2406174"/>
                  <a:pt x="5515805" y="2485787"/>
                </a:cubicBezTo>
                <a:cubicBezTo>
                  <a:pt x="5349651" y="2565400"/>
                  <a:pt x="5194425" y="2464524"/>
                  <a:pt x="5052032" y="2485787"/>
                </a:cubicBezTo>
                <a:cubicBezTo>
                  <a:pt x="4909639" y="2507050"/>
                  <a:pt x="4745984" y="2462261"/>
                  <a:pt x="4646231" y="2485787"/>
                </a:cubicBezTo>
                <a:cubicBezTo>
                  <a:pt x="4546478" y="2509313"/>
                  <a:pt x="4266364" y="2476815"/>
                  <a:pt x="4066516" y="2485787"/>
                </a:cubicBezTo>
                <a:cubicBezTo>
                  <a:pt x="3866669" y="2494759"/>
                  <a:pt x="3605426" y="2423398"/>
                  <a:pt x="3486800" y="2485787"/>
                </a:cubicBezTo>
                <a:cubicBezTo>
                  <a:pt x="3368174" y="2548176"/>
                  <a:pt x="3146982" y="2424824"/>
                  <a:pt x="2965056" y="2485787"/>
                </a:cubicBezTo>
                <a:cubicBezTo>
                  <a:pt x="2783130" y="2546750"/>
                  <a:pt x="2463717" y="2475081"/>
                  <a:pt x="2269397" y="2485787"/>
                </a:cubicBezTo>
                <a:cubicBezTo>
                  <a:pt x="2075077" y="2496493"/>
                  <a:pt x="1950537" y="2448371"/>
                  <a:pt x="1631709" y="2485787"/>
                </a:cubicBezTo>
                <a:cubicBezTo>
                  <a:pt x="1312881" y="2523203"/>
                  <a:pt x="1248165" y="2468807"/>
                  <a:pt x="936050" y="2485787"/>
                </a:cubicBezTo>
                <a:cubicBezTo>
                  <a:pt x="623935" y="2502767"/>
                  <a:pt x="583393" y="2472891"/>
                  <a:pt x="414306" y="2485787"/>
                </a:cubicBezTo>
                <a:cubicBezTo>
                  <a:pt x="199337" y="2497508"/>
                  <a:pt x="10053" y="2291833"/>
                  <a:pt x="0" y="2071481"/>
                </a:cubicBezTo>
                <a:cubicBezTo>
                  <a:pt x="-24372" y="1890166"/>
                  <a:pt x="25720" y="1698845"/>
                  <a:pt x="0" y="1535661"/>
                </a:cubicBezTo>
                <a:cubicBezTo>
                  <a:pt x="-25720" y="1372477"/>
                  <a:pt x="864" y="1130609"/>
                  <a:pt x="0" y="966698"/>
                </a:cubicBezTo>
                <a:cubicBezTo>
                  <a:pt x="-864" y="802787"/>
                  <a:pt x="58245" y="545738"/>
                  <a:pt x="0" y="414306"/>
                </a:cubicBezTo>
                <a:close/>
              </a:path>
            </a:pathLst>
          </a:custGeom>
          <a:noFill/>
          <a:ln w="57150">
            <a:solidFill>
              <a:srgbClr val="FFCC66"/>
            </a:solidFill>
            <a:extLst>
              <a:ext uri="{C807C97D-BFC1-408E-A445-0C87EB9F89A2}">
                <ask:lineSketchStyleProps xmlns="" xmlns:ask="http://schemas.microsoft.com/office/drawing/2018/sketchyshapes" sd="338063072">
                  <a:prstGeom prst="roundRect">
                    <a:avLst/>
                  </a:prstGeom>
                  <ask:type>
                    <ask:lineSketchScribble/>
                  </ask:type>
                </ask:lineSketchStyleProps>
              </a:ext>
            </a:extLst>
          </a:ln>
        </p:spPr>
        <p:txBody>
          <a:bodyPr wrap="square" rtlCol="0">
            <a:spAutoFit/>
          </a:bodyPr>
          <a:lstStyle/>
          <a:p>
            <a:pPr algn="just">
              <a:defRPr/>
            </a:pP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Hoạt</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động</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cá</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nhân</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thảo</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luận</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smtClean="0">
                <a:solidFill>
                  <a:srgbClr val="000000"/>
                </a:solidFill>
                <a:latin typeface="Times New Roman" panose="02020603050405020304" pitchFamily="18" charset="0"/>
                <a:cs typeface="Times New Roman" panose="02020603050405020304" pitchFamily="18" charset="0"/>
                <a:sym typeface="Arial"/>
              </a:rPr>
              <a:t>nh</a:t>
            </a:r>
            <a:r>
              <a:rPr lang="en-US" sz="3733" dirty="0" err="1" smtClean="0">
                <a:latin typeface="Times New Roman" panose="02020603050405020304" pitchFamily="18" charset="0"/>
                <a:cs typeface="Times New Roman" panose="02020603050405020304" pitchFamily="18" charset="0"/>
              </a:rPr>
              <a:t>ó</a:t>
            </a:r>
            <a:r>
              <a:rPr lang="en-US" sz="3733" kern="0" dirty="0" err="1" smtClean="0">
                <a:solidFill>
                  <a:srgbClr val="000000"/>
                </a:solidFill>
                <a:latin typeface="Times New Roman" panose="02020603050405020304" pitchFamily="18" charset="0"/>
                <a:cs typeface="Times New Roman" panose="02020603050405020304" pitchFamily="18" charset="0"/>
                <a:sym typeface="Arial"/>
              </a:rPr>
              <a:t>m</a:t>
            </a:r>
            <a:r>
              <a:rPr lang="en-US" sz="3733" kern="0" dirty="0" smtClean="0">
                <a:solidFill>
                  <a:srgbClr val="000000"/>
                </a:solidFill>
                <a:latin typeface="Times New Roman" panose="02020603050405020304" pitchFamily="18" charset="0"/>
                <a:cs typeface="Times New Roman" panose="02020603050405020304" pitchFamily="18" charset="0"/>
                <a:sym typeface="Arial"/>
              </a:rPr>
              <a:t> , </a:t>
            </a:r>
            <a:r>
              <a:rPr lang="en-US" sz="3733" kern="0" dirty="0" err="1">
                <a:solidFill>
                  <a:srgbClr val="000000"/>
                </a:solidFill>
                <a:latin typeface="Times New Roman" panose="02020603050405020304" pitchFamily="18" charset="0"/>
                <a:cs typeface="Times New Roman" panose="02020603050405020304" pitchFamily="18" charset="0"/>
                <a:sym typeface="Arial"/>
              </a:rPr>
              <a:t>trả</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lời</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câu</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hỏi</a:t>
            </a:r>
            <a:r>
              <a:rPr lang="en-US" sz="3733" kern="0" dirty="0">
                <a:solidFill>
                  <a:srgbClr val="000000"/>
                </a:solidFill>
                <a:latin typeface="Times New Roman" panose="02020603050405020304" pitchFamily="18" charset="0"/>
                <a:cs typeface="Times New Roman" panose="02020603050405020304" pitchFamily="18" charset="0"/>
                <a:sym typeface="Arial"/>
              </a:rPr>
              <a:t>:</a:t>
            </a:r>
            <a:r>
              <a:rPr lang="en-US" sz="3733"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Quan</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sát</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hình</a:t>
            </a:r>
            <a:r>
              <a:rPr lang="en-US" sz="3733" i="1" dirty="0">
                <a:latin typeface="Times New Roman" panose="02020603050405020304" pitchFamily="18" charset="0"/>
                <a:cs typeface="Times New Roman" panose="02020603050405020304" pitchFamily="18" charset="0"/>
              </a:rPr>
              <a:t> 4.4 </a:t>
            </a:r>
            <a:r>
              <a:rPr lang="en-US" sz="3733" i="1" dirty="0" err="1">
                <a:latin typeface="Times New Roman" panose="02020603050405020304" pitchFamily="18" charset="0"/>
                <a:cs typeface="Times New Roman" panose="02020603050405020304" pitchFamily="18" charset="0"/>
              </a:rPr>
              <a:t>và</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hình</a:t>
            </a:r>
            <a:r>
              <a:rPr lang="en-US" sz="3733" i="1" dirty="0">
                <a:latin typeface="Times New Roman" panose="02020603050405020304" pitchFamily="18" charset="0"/>
                <a:cs typeface="Times New Roman" panose="02020603050405020304" pitchFamily="18" charset="0"/>
              </a:rPr>
              <a:t> 4.5, </a:t>
            </a:r>
            <a:r>
              <a:rPr lang="en-US" sz="3733" i="1" dirty="0" err="1">
                <a:latin typeface="Times New Roman" panose="02020603050405020304" pitchFamily="18" charset="0"/>
                <a:cs typeface="Times New Roman" panose="02020603050405020304" pitchFamily="18" charset="0"/>
              </a:rPr>
              <a:t>cho</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biết</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các</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chất</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trong</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hình</a:t>
            </a:r>
            <a:r>
              <a:rPr lang="en-US" sz="3733" i="1" dirty="0">
                <a:latin typeface="Times New Roman" panose="02020603050405020304" pitchFamily="18" charset="0"/>
                <a:cs typeface="Times New Roman" panose="02020603050405020304" pitchFamily="18" charset="0"/>
              </a:rPr>
              <a:t> </a:t>
            </a:r>
            <a:r>
              <a:rPr lang="en-US" sz="3733" i="1" dirty="0" smtClean="0">
                <a:latin typeface="Times New Roman" panose="02020603050405020304" pitchFamily="18" charset="0"/>
                <a:cs typeface="Times New Roman" panose="02020603050405020304" pitchFamily="18" charset="0"/>
              </a:rPr>
              <a:t>do </a:t>
            </a:r>
            <a:r>
              <a:rPr lang="en-US" sz="3733" i="1" dirty="0" err="1" smtClean="0">
                <a:latin typeface="Times New Roman" panose="02020603050405020304" pitchFamily="18" charset="0"/>
                <a:cs typeface="Times New Roman" panose="02020603050405020304" pitchFamily="18" charset="0"/>
              </a:rPr>
              <a:t>nguyên</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tố</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nào</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cấu</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tạo</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lên</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và</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số</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lượng</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của</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nguyên</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tố</a:t>
            </a:r>
            <a:r>
              <a:rPr lang="en-US" sz="3733" i="1" dirty="0" smtClean="0">
                <a:latin typeface="Times New Roman" panose="02020603050405020304" pitchFamily="18" charset="0"/>
                <a:cs typeface="Times New Roman" panose="02020603050405020304" pitchFamily="18" charset="0"/>
              </a:rPr>
              <a:t> </a:t>
            </a:r>
            <a:r>
              <a:rPr lang="en-US" sz="3733" i="1" dirty="0" err="1" smtClean="0">
                <a:latin typeface="Times New Roman" panose="02020603050405020304" pitchFamily="18" charset="0"/>
                <a:cs typeface="Times New Roman" panose="02020603050405020304" pitchFamily="18" charset="0"/>
              </a:rPr>
              <a:t>đó</a:t>
            </a:r>
            <a:endParaRPr lang="en-US" sz="3733" i="1" kern="0" dirty="0">
              <a:solidFill>
                <a:srgbClr val="000000"/>
              </a:solidFill>
              <a:latin typeface="Times New Roman" panose="02020603050405020304" pitchFamily="18" charset="0"/>
              <a:cs typeface="Times New Roman" panose="02020603050405020304" pitchFamily="18" charset="0"/>
              <a:sym typeface="Arial"/>
            </a:endParaRPr>
          </a:p>
          <a:p>
            <a:pPr marL="457189" indent="-457189" defTabSz="1219170">
              <a:buClr>
                <a:srgbClr val="000000"/>
              </a:buClr>
              <a:buFont typeface="Wingdings" panose="05000000000000000000" pitchFamily="2" charset="2"/>
              <a:buChar char="Ø"/>
              <a:defRPr/>
            </a:pPr>
            <a:r>
              <a:rPr lang="vi-VN" sz="3733" kern="0" dirty="0">
                <a:solidFill>
                  <a:srgbClr val="000000"/>
                </a:solidFill>
                <a:latin typeface="Times New Roman" panose="02020603050405020304" pitchFamily="18" charset="0"/>
                <a:cs typeface="Times New Roman" panose="02020603050405020304" pitchFamily="18" charset="0"/>
                <a:sym typeface="Arial"/>
              </a:rPr>
              <a:t>Thời gian: </a:t>
            </a:r>
            <a:r>
              <a:rPr lang="en-US" sz="3733" dirty="0">
                <a:latin typeface="Times New Roman" panose="02020603050405020304" pitchFamily="18" charset="0"/>
                <a:cs typeface="Times New Roman" panose="02020603050405020304" pitchFamily="18" charset="0"/>
              </a:rPr>
              <a:t>2</a:t>
            </a:r>
            <a:r>
              <a:rPr lang="vi-VN" sz="3733" kern="0" dirty="0">
                <a:solidFill>
                  <a:srgbClr val="000000"/>
                </a:solidFill>
                <a:latin typeface="Times New Roman" panose="02020603050405020304" pitchFamily="18" charset="0"/>
                <a:cs typeface="Times New Roman" panose="02020603050405020304" pitchFamily="18" charset="0"/>
                <a:sym typeface="Arial"/>
              </a:rPr>
              <a:t> phút. </a:t>
            </a:r>
          </a:p>
        </p:txBody>
      </p:sp>
    </p:spTree>
    <p:extLst>
      <p:ext uri="{BB962C8B-B14F-4D97-AF65-F5344CB8AC3E}">
        <p14:creationId xmlns:p14="http://schemas.microsoft.com/office/powerpoint/2010/main" val="688298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86"/>
        <p:cNvGrpSpPr/>
        <p:nvPr/>
      </p:nvGrpSpPr>
      <p:grpSpPr>
        <a:xfrm>
          <a:off x="0" y="0"/>
          <a:ext cx="0" cy="0"/>
          <a:chOff x="0" y="0"/>
          <a:chExt cx="0" cy="0"/>
        </a:xfrm>
      </p:grpSpPr>
      <p:pic>
        <p:nvPicPr>
          <p:cNvPr id="4" name="Picture 3">
            <a:extLst>
              <a:ext uri="{FF2B5EF4-FFF2-40B4-BE49-F238E27FC236}">
                <a16:creationId xmlns="" xmlns:a16="http://schemas.microsoft.com/office/drawing/2014/main" id="{82FDA443-48D7-9617-9ECE-6BE2FF271E9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869" b="71148" l="9804" r="96309">
                        <a14:foregroundMark x1="10842" y1="40328" x2="19377" y2="42951"/>
                        <a14:foregroundMark x1="77624" y1="32459" x2="93541" y2="44262"/>
                        <a14:foregroundMark x1="96309" y1="30492" x2="95386" y2="45246"/>
                        <a14:foregroundMark x1="43714" y1="25574" x2="53057" y2="35082"/>
                      </a14:backgroundRemoval>
                    </a14:imgEffect>
                  </a14:imgLayer>
                </a14:imgProps>
              </a:ext>
            </a:extLst>
          </a:blip>
          <a:srcRect l="35357" r="36226" b="34342"/>
          <a:stretch/>
        </p:blipFill>
        <p:spPr>
          <a:xfrm>
            <a:off x="4956138" y="467027"/>
            <a:ext cx="2279724" cy="1852995"/>
          </a:xfrm>
          <a:prstGeom prst="rect">
            <a:avLst/>
          </a:prstGeom>
        </p:spPr>
      </p:pic>
      <p:pic>
        <p:nvPicPr>
          <p:cNvPr id="5" name="Picture 4">
            <a:extLst>
              <a:ext uri="{FF2B5EF4-FFF2-40B4-BE49-F238E27FC236}">
                <a16:creationId xmlns="" xmlns:a16="http://schemas.microsoft.com/office/drawing/2014/main" id="{4D0E6B93-22E6-D136-6D23-D41C9978B01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9856" b="97837" l="9247" r="90108">
                        <a14:foregroundMark x1="24946" y1="91106" x2="29032" y2="91106"/>
                        <a14:foregroundMark x1="47527" y1="93269" x2="67097" y2="93750"/>
                        <a14:foregroundMark x1="62581" y1="96875" x2="65376" y2="97837"/>
                        <a14:foregroundMark x1="90108" y1="71394" x2="87312" y2="78606"/>
                      </a14:backgroundRemoval>
                    </a14:imgEffect>
                  </a14:imgLayer>
                </a14:imgProps>
              </a:ext>
            </a:extLst>
          </a:blip>
          <a:srcRect l="10364" t="10118" r="7243" b="-191"/>
          <a:stretch/>
        </p:blipFill>
        <p:spPr>
          <a:xfrm>
            <a:off x="4803738" y="3654456"/>
            <a:ext cx="2181605" cy="2133657"/>
          </a:xfrm>
          <a:prstGeom prst="rect">
            <a:avLst/>
          </a:prstGeom>
        </p:spPr>
      </p:pic>
      <p:grpSp>
        <p:nvGrpSpPr>
          <p:cNvPr id="8" name="Group 7">
            <a:extLst>
              <a:ext uri="{FF2B5EF4-FFF2-40B4-BE49-F238E27FC236}">
                <a16:creationId xmlns="" xmlns:a16="http://schemas.microsoft.com/office/drawing/2014/main" id="{BFD3BE64-0CBA-1315-C0C1-662A9340C6EE}"/>
              </a:ext>
            </a:extLst>
          </p:cNvPr>
          <p:cNvGrpSpPr/>
          <p:nvPr/>
        </p:nvGrpSpPr>
        <p:grpSpPr>
          <a:xfrm>
            <a:off x="1215957" y="1026238"/>
            <a:ext cx="1674295" cy="1021135"/>
            <a:chOff x="374072" y="1816929"/>
            <a:chExt cx="861169" cy="525218"/>
          </a:xfrm>
        </p:grpSpPr>
        <p:sp>
          <p:nvSpPr>
            <p:cNvPr id="28" name="Freeform: Shape 27">
              <a:extLst>
                <a:ext uri="{FF2B5EF4-FFF2-40B4-BE49-F238E27FC236}">
                  <a16:creationId xmlns="" xmlns:a16="http://schemas.microsoft.com/office/drawing/2014/main" id="{BDB91968-63A5-770D-4E3C-A81A261C0D68}"/>
                </a:ext>
              </a:extLst>
            </p:cNvPr>
            <p:cNvSpPr/>
            <p:nvPr/>
          </p:nvSpPr>
          <p:spPr>
            <a:xfrm>
              <a:off x="374072" y="1816929"/>
              <a:ext cx="861169" cy="525218"/>
            </a:xfrm>
            <a:custGeom>
              <a:avLst/>
              <a:gdLst>
                <a:gd name="connsiteX0" fmla="*/ 288758 w 930925"/>
                <a:gd name="connsiteY0" fmla="*/ 0 h 513174"/>
                <a:gd name="connsiteX1" fmla="*/ 450206 w 930925"/>
                <a:gd name="connsiteY1" fmla="*/ 43821 h 513174"/>
                <a:gd name="connsiteX2" fmla="*/ 465463 w 930925"/>
                <a:gd name="connsiteY2" fmla="*/ 55007 h 513174"/>
                <a:gd name="connsiteX3" fmla="*/ 480720 w 930925"/>
                <a:gd name="connsiteY3" fmla="*/ 43821 h 513174"/>
                <a:gd name="connsiteX4" fmla="*/ 642167 w 930925"/>
                <a:gd name="connsiteY4" fmla="*/ 0 h 513174"/>
                <a:gd name="connsiteX5" fmla="*/ 930925 w 930925"/>
                <a:gd name="connsiteY5" fmla="*/ 256587 h 513174"/>
                <a:gd name="connsiteX6" fmla="*/ 642167 w 930925"/>
                <a:gd name="connsiteY6" fmla="*/ 513174 h 513174"/>
                <a:gd name="connsiteX7" fmla="*/ 480720 w 930925"/>
                <a:gd name="connsiteY7" fmla="*/ 469353 h 513174"/>
                <a:gd name="connsiteX8" fmla="*/ 465463 w 930925"/>
                <a:gd name="connsiteY8" fmla="*/ 458167 h 513174"/>
                <a:gd name="connsiteX9" fmla="*/ 450206 w 930925"/>
                <a:gd name="connsiteY9" fmla="*/ 469353 h 513174"/>
                <a:gd name="connsiteX10" fmla="*/ 288758 w 930925"/>
                <a:gd name="connsiteY10" fmla="*/ 513174 h 513174"/>
                <a:gd name="connsiteX11" fmla="*/ 0 w 930925"/>
                <a:gd name="connsiteY11" fmla="*/ 256587 h 513174"/>
                <a:gd name="connsiteX12" fmla="*/ 288758 w 930925"/>
                <a:gd name="connsiteY12" fmla="*/ 0 h 5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0925" h="513174">
                  <a:moveTo>
                    <a:pt x="288758" y="0"/>
                  </a:moveTo>
                  <a:cubicBezTo>
                    <a:pt x="348562" y="0"/>
                    <a:pt x="404119" y="16155"/>
                    <a:pt x="450206" y="43821"/>
                  </a:cubicBezTo>
                  <a:lnTo>
                    <a:pt x="465463" y="55007"/>
                  </a:lnTo>
                  <a:lnTo>
                    <a:pt x="480720" y="43821"/>
                  </a:lnTo>
                  <a:cubicBezTo>
                    <a:pt x="526806" y="16155"/>
                    <a:pt x="582363" y="0"/>
                    <a:pt x="642167" y="0"/>
                  </a:cubicBezTo>
                  <a:cubicBezTo>
                    <a:pt x="801644" y="0"/>
                    <a:pt x="930925" y="114878"/>
                    <a:pt x="930925" y="256587"/>
                  </a:cubicBezTo>
                  <a:cubicBezTo>
                    <a:pt x="930925" y="398296"/>
                    <a:pt x="801644" y="513174"/>
                    <a:pt x="642167" y="513174"/>
                  </a:cubicBezTo>
                  <a:cubicBezTo>
                    <a:pt x="582363" y="513174"/>
                    <a:pt x="526806" y="497019"/>
                    <a:pt x="480720" y="469353"/>
                  </a:cubicBezTo>
                  <a:lnTo>
                    <a:pt x="465463" y="458167"/>
                  </a:lnTo>
                  <a:lnTo>
                    <a:pt x="450206" y="469353"/>
                  </a:lnTo>
                  <a:cubicBezTo>
                    <a:pt x="404119" y="497019"/>
                    <a:pt x="348562" y="513174"/>
                    <a:pt x="288758" y="513174"/>
                  </a:cubicBezTo>
                  <a:cubicBezTo>
                    <a:pt x="129281" y="513174"/>
                    <a:pt x="0" y="398296"/>
                    <a:pt x="0" y="256587"/>
                  </a:cubicBezTo>
                  <a:cubicBezTo>
                    <a:pt x="0" y="114878"/>
                    <a:pt x="129281" y="0"/>
                    <a:pt x="288758" y="0"/>
                  </a:cubicBezTo>
                  <a:close/>
                </a:path>
              </a:pathLst>
            </a:custGeom>
            <a:solidFill>
              <a:srgbClr val="9A9A9B"/>
            </a:solidFill>
            <a:ln>
              <a:noFill/>
            </a:ln>
            <a:effectLst>
              <a:outerShdw blurRad="431800" dist="101600" dir="6000000" sx="89000" sy="89000" algn="ctr">
                <a:srgbClr val="000000">
                  <a:alpha val="28000"/>
                </a:srgbClr>
              </a:outerShdw>
            </a:effectLst>
            <a:scene3d>
              <a:camera prst="orthographicFront">
                <a:rot lat="0" lon="0" rev="0"/>
              </a:camera>
              <a:lightRig rig="contrasting" dir="t">
                <a:rot lat="0" lon="0" rev="1500000"/>
              </a:lightRig>
            </a:scene3d>
            <a:sp3d prstMaterial="metal">
              <a:bevelT w="107950" h="889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a:p>
          </p:txBody>
        </p:sp>
        <p:sp>
          <p:nvSpPr>
            <p:cNvPr id="7" name="TextBox 6">
              <a:extLst>
                <a:ext uri="{FF2B5EF4-FFF2-40B4-BE49-F238E27FC236}">
                  <a16:creationId xmlns="" xmlns:a16="http://schemas.microsoft.com/office/drawing/2014/main" id="{D5CBA6B9-644B-D50C-F6A9-126BEBE90E6A}"/>
                </a:ext>
              </a:extLst>
            </p:cNvPr>
            <p:cNvSpPr txBox="1"/>
            <p:nvPr/>
          </p:nvSpPr>
          <p:spPr>
            <a:xfrm>
              <a:off x="489392" y="1942037"/>
              <a:ext cx="336885" cy="258596"/>
            </a:xfrm>
            <a:prstGeom prst="rect">
              <a:avLst/>
            </a:prstGeom>
            <a:noFill/>
          </p:spPr>
          <p:txBody>
            <a:bodyPr wrap="square" rtlCol="0">
              <a:spAutoFit/>
            </a:bodyPr>
            <a:lstStyle/>
            <a:p>
              <a:r>
                <a:rPr lang="en-US" sz="2667"/>
                <a:t>H</a:t>
              </a:r>
            </a:p>
          </p:txBody>
        </p:sp>
        <p:sp>
          <p:nvSpPr>
            <p:cNvPr id="30" name="TextBox 29">
              <a:extLst>
                <a:ext uri="{FF2B5EF4-FFF2-40B4-BE49-F238E27FC236}">
                  <a16:creationId xmlns="" xmlns:a16="http://schemas.microsoft.com/office/drawing/2014/main" id="{ADBAB10F-947E-A51A-9EBE-B64FA955EF08}"/>
                </a:ext>
              </a:extLst>
            </p:cNvPr>
            <p:cNvSpPr txBox="1"/>
            <p:nvPr/>
          </p:nvSpPr>
          <p:spPr>
            <a:xfrm>
              <a:off x="847899" y="1942037"/>
              <a:ext cx="336885" cy="258596"/>
            </a:xfrm>
            <a:prstGeom prst="rect">
              <a:avLst/>
            </a:prstGeom>
            <a:noFill/>
          </p:spPr>
          <p:txBody>
            <a:bodyPr wrap="square" rtlCol="0">
              <a:spAutoFit/>
            </a:bodyPr>
            <a:lstStyle/>
            <a:p>
              <a:r>
                <a:rPr lang="en-US" sz="2667"/>
                <a:t>H</a:t>
              </a:r>
            </a:p>
          </p:txBody>
        </p:sp>
      </p:grpSp>
      <p:pic>
        <p:nvPicPr>
          <p:cNvPr id="32" name="Picture 31">
            <a:extLst>
              <a:ext uri="{FF2B5EF4-FFF2-40B4-BE49-F238E27FC236}">
                <a16:creationId xmlns="" xmlns:a16="http://schemas.microsoft.com/office/drawing/2014/main" id="{1237C836-E8E5-4443-65F2-EC8245F9CE6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869" b="71148" l="9804" r="96309">
                        <a14:foregroundMark x1="10842" y1="40328" x2="19377" y2="42951"/>
                        <a14:foregroundMark x1="77624" y1="32459" x2="93541" y2="44262"/>
                        <a14:foregroundMark x1="96309" y1="30492" x2="95386" y2="45246"/>
                        <a14:foregroundMark x1="43714" y1="25574" x2="53057" y2="35082"/>
                      </a14:backgroundRemoval>
                    </a14:imgEffect>
                  </a14:imgLayer>
                </a14:imgProps>
              </a:ext>
            </a:extLst>
          </a:blip>
          <a:srcRect l="70684" r="899" b="34342"/>
          <a:stretch/>
        </p:blipFill>
        <p:spPr>
          <a:xfrm>
            <a:off x="8516595" y="467027"/>
            <a:ext cx="2279724" cy="1852995"/>
          </a:xfrm>
          <a:prstGeom prst="rect">
            <a:avLst/>
          </a:prstGeom>
        </p:spPr>
      </p:pic>
      <p:sp>
        <p:nvSpPr>
          <p:cNvPr id="9" name="TextBox 8">
            <a:extLst>
              <a:ext uri="{FF2B5EF4-FFF2-40B4-BE49-F238E27FC236}">
                <a16:creationId xmlns="" xmlns:a16="http://schemas.microsoft.com/office/drawing/2014/main" id="{B7E86CCB-5E1B-F000-7C3E-C0FCD5A26100}"/>
              </a:ext>
            </a:extLst>
          </p:cNvPr>
          <p:cNvSpPr txBox="1"/>
          <p:nvPr/>
        </p:nvSpPr>
        <p:spPr>
          <a:xfrm>
            <a:off x="2137176" y="2889611"/>
            <a:ext cx="8785000" cy="502766"/>
          </a:xfrm>
          <a:prstGeom prst="rect">
            <a:avLst/>
          </a:prstGeom>
          <a:noFill/>
        </p:spPr>
        <p:txBody>
          <a:bodyPr wrap="square" rtlCol="0">
            <a:spAutoFit/>
          </a:bodyPr>
          <a:lstStyle/>
          <a:p>
            <a:r>
              <a:rPr lang="en-US" sz="2667">
                <a:solidFill>
                  <a:srgbClr val="002060"/>
                </a:solidFill>
                <a:latin typeface="Times New Roman" panose="02020603050405020304" pitchFamily="18" charset="0"/>
              </a:rPr>
              <a:t>Hình 4.4. Mô hình phân tử một số đơn chất</a:t>
            </a:r>
          </a:p>
        </p:txBody>
      </p:sp>
      <p:sp>
        <p:nvSpPr>
          <p:cNvPr id="10" name="TextBox 9">
            <a:extLst>
              <a:ext uri="{FF2B5EF4-FFF2-40B4-BE49-F238E27FC236}">
                <a16:creationId xmlns="" xmlns:a16="http://schemas.microsoft.com/office/drawing/2014/main" id="{911820DC-5160-08CB-5E32-E9ECCB4A8300}"/>
              </a:ext>
            </a:extLst>
          </p:cNvPr>
          <p:cNvSpPr txBox="1"/>
          <p:nvPr/>
        </p:nvSpPr>
        <p:spPr>
          <a:xfrm>
            <a:off x="1712386" y="6124234"/>
            <a:ext cx="9634581" cy="502766"/>
          </a:xfrm>
          <a:prstGeom prst="rect">
            <a:avLst/>
          </a:prstGeom>
          <a:noFill/>
        </p:spPr>
        <p:txBody>
          <a:bodyPr wrap="square" rtlCol="0">
            <a:spAutoFit/>
          </a:bodyPr>
          <a:lstStyle/>
          <a:p>
            <a:r>
              <a:rPr lang="en-US" sz="2667">
                <a:solidFill>
                  <a:srgbClr val="002060"/>
                </a:solidFill>
                <a:latin typeface="Times New Roman" panose="02020603050405020304" pitchFamily="18" charset="0"/>
              </a:rPr>
              <a:t>Hình 4.5. Mô hình tượng trưng của kim loại Copper (đồng)</a:t>
            </a:r>
          </a:p>
        </p:txBody>
      </p:sp>
      <p:sp>
        <p:nvSpPr>
          <p:cNvPr id="11" name="TextBox 10">
            <a:extLst>
              <a:ext uri="{FF2B5EF4-FFF2-40B4-BE49-F238E27FC236}">
                <a16:creationId xmlns="" xmlns:a16="http://schemas.microsoft.com/office/drawing/2014/main" id="{DE23FF67-5CEA-AEA5-FE91-E4FF90FD8923}"/>
              </a:ext>
            </a:extLst>
          </p:cNvPr>
          <p:cNvSpPr txBox="1"/>
          <p:nvPr/>
        </p:nvSpPr>
        <p:spPr>
          <a:xfrm>
            <a:off x="964268" y="2180217"/>
            <a:ext cx="2561371" cy="502766"/>
          </a:xfrm>
          <a:prstGeom prst="rect">
            <a:avLst/>
          </a:prstGeom>
          <a:noFill/>
        </p:spPr>
        <p:txBody>
          <a:bodyPr wrap="square" rtlCol="0">
            <a:spAutoFit/>
          </a:bodyPr>
          <a:lstStyle/>
          <a:p>
            <a:r>
              <a:rPr lang="en-US" sz="2667">
                <a:latin typeface="Times New Roman" panose="02020603050405020304" pitchFamily="18" charset="0"/>
              </a:rPr>
              <a:t>a, Hydrogen</a:t>
            </a:r>
          </a:p>
        </p:txBody>
      </p:sp>
      <p:sp>
        <p:nvSpPr>
          <p:cNvPr id="12" name="TextBox 11">
            <a:extLst>
              <a:ext uri="{FF2B5EF4-FFF2-40B4-BE49-F238E27FC236}">
                <a16:creationId xmlns="" xmlns:a16="http://schemas.microsoft.com/office/drawing/2014/main" id="{B0E2EBEF-E31E-F954-8CDB-B96B3464202C}"/>
              </a:ext>
            </a:extLst>
          </p:cNvPr>
          <p:cNvSpPr txBox="1"/>
          <p:nvPr/>
        </p:nvSpPr>
        <p:spPr>
          <a:xfrm>
            <a:off x="4956137" y="2113909"/>
            <a:ext cx="2561371" cy="502766"/>
          </a:xfrm>
          <a:prstGeom prst="rect">
            <a:avLst/>
          </a:prstGeom>
          <a:noFill/>
        </p:spPr>
        <p:txBody>
          <a:bodyPr wrap="square" rtlCol="0">
            <a:spAutoFit/>
          </a:bodyPr>
          <a:lstStyle/>
          <a:p>
            <a:r>
              <a:rPr lang="en-US" sz="2667" dirty="0">
                <a:latin typeface="Times New Roman" panose="02020603050405020304" pitchFamily="18" charset="0"/>
              </a:rPr>
              <a:t>b, Nitrogen</a:t>
            </a:r>
          </a:p>
        </p:txBody>
      </p:sp>
      <p:sp>
        <p:nvSpPr>
          <p:cNvPr id="13" name="TextBox 12">
            <a:extLst>
              <a:ext uri="{FF2B5EF4-FFF2-40B4-BE49-F238E27FC236}">
                <a16:creationId xmlns="" xmlns:a16="http://schemas.microsoft.com/office/drawing/2014/main" id="{23ECA74D-8F65-83C9-F945-C6F5F7C88EAA}"/>
              </a:ext>
            </a:extLst>
          </p:cNvPr>
          <p:cNvSpPr txBox="1"/>
          <p:nvPr/>
        </p:nvSpPr>
        <p:spPr>
          <a:xfrm>
            <a:off x="8642453" y="2113909"/>
            <a:ext cx="2279724" cy="502766"/>
          </a:xfrm>
          <a:prstGeom prst="rect">
            <a:avLst/>
          </a:prstGeom>
          <a:noFill/>
        </p:spPr>
        <p:txBody>
          <a:bodyPr wrap="square" rtlCol="0">
            <a:spAutoFit/>
          </a:bodyPr>
          <a:lstStyle/>
          <a:p>
            <a:r>
              <a:rPr lang="en-US" sz="2667" dirty="0">
                <a:latin typeface="Times New Roman" panose="02020603050405020304" pitchFamily="18" charset="0"/>
              </a:rPr>
              <a:t>c, Chlorine</a:t>
            </a:r>
          </a:p>
        </p:txBody>
      </p:sp>
    </p:spTree>
    <p:extLst>
      <p:ext uri="{BB962C8B-B14F-4D97-AF65-F5344CB8AC3E}">
        <p14:creationId xmlns:p14="http://schemas.microsoft.com/office/powerpoint/2010/main" val="20251420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852"/>
        <p:cNvGrpSpPr/>
        <p:nvPr/>
      </p:nvGrpSpPr>
      <p:grpSpPr>
        <a:xfrm>
          <a:off x="0" y="0"/>
          <a:ext cx="0" cy="0"/>
          <a:chOff x="0" y="0"/>
          <a:chExt cx="0" cy="0"/>
        </a:xfrm>
      </p:grpSpPr>
      <p:pic>
        <p:nvPicPr>
          <p:cNvPr id="116" name="Picture 115">
            <a:extLst>
              <a:ext uri="{FF2B5EF4-FFF2-40B4-BE49-F238E27FC236}">
                <a16:creationId xmlns="" xmlns:a16="http://schemas.microsoft.com/office/drawing/2014/main" id="{81A371F8-EC3A-420B-3C28-99ED89755C9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rot="198466">
            <a:off x="3173981" y="377598"/>
            <a:ext cx="6849343" cy="1709820"/>
          </a:xfrm>
          <a:prstGeom prst="rect">
            <a:avLst/>
          </a:prstGeom>
        </p:spPr>
      </p:pic>
      <p:grpSp>
        <p:nvGrpSpPr>
          <p:cNvPr id="12" name="Google Shape;3434;p43">
            <a:extLst>
              <a:ext uri="{FF2B5EF4-FFF2-40B4-BE49-F238E27FC236}">
                <a16:creationId xmlns="" xmlns:a16="http://schemas.microsoft.com/office/drawing/2014/main" id="{9D6E6F56-5204-0824-5C3F-13EF5CAD8F23}"/>
              </a:ext>
            </a:extLst>
          </p:cNvPr>
          <p:cNvGrpSpPr/>
          <p:nvPr/>
        </p:nvGrpSpPr>
        <p:grpSpPr>
          <a:xfrm>
            <a:off x="-408795" y="4652211"/>
            <a:ext cx="1689483" cy="2205789"/>
            <a:chOff x="4627075" y="1583225"/>
            <a:chExt cx="1587300" cy="2548550"/>
          </a:xfrm>
        </p:grpSpPr>
        <p:sp>
          <p:nvSpPr>
            <p:cNvPr id="13" name="Google Shape;3435;p43">
              <a:extLst>
                <a:ext uri="{FF2B5EF4-FFF2-40B4-BE49-F238E27FC236}">
                  <a16:creationId xmlns="" xmlns:a16="http://schemas.microsoft.com/office/drawing/2014/main" id="{C6F4C85A-C1BF-58F6-8FF9-9AF76FC35B61}"/>
                </a:ext>
              </a:extLst>
            </p:cNvPr>
            <p:cNvSpPr/>
            <p:nvPr/>
          </p:nvSpPr>
          <p:spPr>
            <a:xfrm>
              <a:off x="5084400" y="3145300"/>
              <a:ext cx="650775" cy="986475"/>
            </a:xfrm>
            <a:custGeom>
              <a:avLst/>
              <a:gdLst/>
              <a:ahLst/>
              <a:cxnLst/>
              <a:rect l="l" t="t" r="r" b="b"/>
              <a:pathLst>
                <a:path w="26031" h="39459" extrusionOk="0">
                  <a:moveTo>
                    <a:pt x="22533" y="0"/>
                  </a:moveTo>
                  <a:cubicBezTo>
                    <a:pt x="21602" y="0"/>
                    <a:pt x="20662" y="189"/>
                    <a:pt x="19731" y="189"/>
                  </a:cubicBezTo>
                  <a:lnTo>
                    <a:pt x="6216" y="189"/>
                  </a:lnTo>
                  <a:cubicBezTo>
                    <a:pt x="5778" y="189"/>
                    <a:pt x="5131" y="252"/>
                    <a:pt x="4693" y="272"/>
                  </a:cubicBezTo>
                  <a:cubicBezTo>
                    <a:pt x="4642" y="275"/>
                    <a:pt x="4590" y="276"/>
                    <a:pt x="4537" y="276"/>
                  </a:cubicBezTo>
                  <a:cubicBezTo>
                    <a:pt x="4001" y="276"/>
                    <a:pt x="3352" y="166"/>
                    <a:pt x="2718" y="166"/>
                  </a:cubicBezTo>
                  <a:cubicBezTo>
                    <a:pt x="1763" y="166"/>
                    <a:pt x="843" y="416"/>
                    <a:pt x="396" y="1670"/>
                  </a:cubicBezTo>
                  <a:cubicBezTo>
                    <a:pt x="0" y="2817"/>
                    <a:pt x="188" y="4799"/>
                    <a:pt x="188" y="6050"/>
                  </a:cubicBezTo>
                  <a:cubicBezTo>
                    <a:pt x="167" y="7447"/>
                    <a:pt x="167" y="8845"/>
                    <a:pt x="209" y="10242"/>
                  </a:cubicBezTo>
                  <a:cubicBezTo>
                    <a:pt x="230" y="10597"/>
                    <a:pt x="250" y="10952"/>
                    <a:pt x="250" y="11327"/>
                  </a:cubicBezTo>
                  <a:cubicBezTo>
                    <a:pt x="376" y="15624"/>
                    <a:pt x="772" y="19920"/>
                    <a:pt x="1418" y="24175"/>
                  </a:cubicBezTo>
                  <a:cubicBezTo>
                    <a:pt x="2002" y="28055"/>
                    <a:pt x="2795" y="32038"/>
                    <a:pt x="4693" y="35125"/>
                  </a:cubicBezTo>
                  <a:cubicBezTo>
                    <a:pt x="5569" y="36544"/>
                    <a:pt x="6695" y="37691"/>
                    <a:pt x="7968" y="38275"/>
                  </a:cubicBezTo>
                  <a:cubicBezTo>
                    <a:pt x="8510" y="38525"/>
                    <a:pt x="8948" y="38901"/>
                    <a:pt x="9532" y="39067"/>
                  </a:cubicBezTo>
                  <a:cubicBezTo>
                    <a:pt x="10262" y="39255"/>
                    <a:pt x="10992" y="39380"/>
                    <a:pt x="11743" y="39422"/>
                  </a:cubicBezTo>
                  <a:cubicBezTo>
                    <a:pt x="12187" y="39446"/>
                    <a:pt x="12633" y="39458"/>
                    <a:pt x="13080" y="39458"/>
                  </a:cubicBezTo>
                  <a:cubicBezTo>
                    <a:pt x="14165" y="39458"/>
                    <a:pt x="15253" y="39388"/>
                    <a:pt x="16332" y="39255"/>
                  </a:cubicBezTo>
                  <a:cubicBezTo>
                    <a:pt x="17959" y="39088"/>
                    <a:pt x="19231" y="38755"/>
                    <a:pt x="20503" y="37232"/>
                  </a:cubicBezTo>
                  <a:cubicBezTo>
                    <a:pt x="21171" y="36419"/>
                    <a:pt x="21546" y="35522"/>
                    <a:pt x="22005" y="34750"/>
                  </a:cubicBezTo>
                  <a:cubicBezTo>
                    <a:pt x="22818" y="33352"/>
                    <a:pt x="23402" y="31600"/>
                    <a:pt x="23861" y="29932"/>
                  </a:cubicBezTo>
                  <a:cubicBezTo>
                    <a:pt x="24800" y="26532"/>
                    <a:pt x="25238" y="22903"/>
                    <a:pt x="25488" y="19295"/>
                  </a:cubicBezTo>
                  <a:cubicBezTo>
                    <a:pt x="25676" y="16228"/>
                    <a:pt x="25759" y="13162"/>
                    <a:pt x="25738" y="10117"/>
                  </a:cubicBezTo>
                  <a:cubicBezTo>
                    <a:pt x="25738" y="9012"/>
                    <a:pt x="25697" y="7906"/>
                    <a:pt x="25655" y="6801"/>
                  </a:cubicBezTo>
                  <a:cubicBezTo>
                    <a:pt x="25572" y="4381"/>
                    <a:pt x="26031" y="856"/>
                    <a:pt x="23986" y="210"/>
                  </a:cubicBezTo>
                  <a:cubicBezTo>
                    <a:pt x="23506" y="52"/>
                    <a:pt x="23021" y="0"/>
                    <a:pt x="22533" y="0"/>
                  </a:cubicBezTo>
                  <a:close/>
                </a:path>
              </a:pathLst>
            </a:custGeom>
            <a:solidFill>
              <a:schemeClr val="accent5"/>
            </a:solidFill>
            <a:ln>
              <a:noFill/>
            </a:ln>
          </p:spPr>
          <p:txBody>
            <a:bodyPr spcFirstLastPara="1" wrap="square" lIns="121900" tIns="121900" rIns="121900" bIns="121900" anchor="ctr" anchorCtr="0">
              <a:noAutofit/>
            </a:bodyPr>
            <a:lstStyle/>
            <a:p>
              <a:endParaRPr sz="2400"/>
            </a:p>
          </p:txBody>
        </p:sp>
        <p:sp>
          <p:nvSpPr>
            <p:cNvPr id="14" name="Google Shape;3436;p43">
              <a:extLst>
                <a:ext uri="{FF2B5EF4-FFF2-40B4-BE49-F238E27FC236}">
                  <a16:creationId xmlns="" xmlns:a16="http://schemas.microsoft.com/office/drawing/2014/main" id="{D45BEFE0-057F-8B25-E554-6B5AD58769F8}"/>
                </a:ext>
              </a:extLst>
            </p:cNvPr>
            <p:cNvSpPr/>
            <p:nvPr/>
          </p:nvSpPr>
          <p:spPr>
            <a:xfrm>
              <a:off x="5083875" y="3145300"/>
              <a:ext cx="650775" cy="318500"/>
            </a:xfrm>
            <a:custGeom>
              <a:avLst/>
              <a:gdLst/>
              <a:ahLst/>
              <a:cxnLst/>
              <a:rect l="l" t="t" r="r" b="b"/>
              <a:pathLst>
                <a:path w="26031" h="12740" extrusionOk="0">
                  <a:moveTo>
                    <a:pt x="22533" y="0"/>
                  </a:moveTo>
                  <a:cubicBezTo>
                    <a:pt x="21602" y="0"/>
                    <a:pt x="20662" y="189"/>
                    <a:pt x="19732" y="189"/>
                  </a:cubicBezTo>
                  <a:lnTo>
                    <a:pt x="6216" y="189"/>
                  </a:lnTo>
                  <a:cubicBezTo>
                    <a:pt x="5778" y="189"/>
                    <a:pt x="5131" y="252"/>
                    <a:pt x="4693" y="272"/>
                  </a:cubicBezTo>
                  <a:cubicBezTo>
                    <a:pt x="4641" y="275"/>
                    <a:pt x="4588" y="276"/>
                    <a:pt x="4533" y="276"/>
                  </a:cubicBezTo>
                  <a:cubicBezTo>
                    <a:pt x="4004" y="276"/>
                    <a:pt x="3365" y="172"/>
                    <a:pt x="2740" y="172"/>
                  </a:cubicBezTo>
                  <a:cubicBezTo>
                    <a:pt x="1777" y="172"/>
                    <a:pt x="846" y="418"/>
                    <a:pt x="397" y="1670"/>
                  </a:cubicBezTo>
                  <a:cubicBezTo>
                    <a:pt x="0" y="2817"/>
                    <a:pt x="188" y="4799"/>
                    <a:pt x="188" y="6050"/>
                  </a:cubicBezTo>
                  <a:cubicBezTo>
                    <a:pt x="167" y="7447"/>
                    <a:pt x="167" y="8845"/>
                    <a:pt x="209" y="10242"/>
                  </a:cubicBezTo>
                  <a:lnTo>
                    <a:pt x="355" y="10326"/>
                  </a:lnTo>
                  <a:cubicBezTo>
                    <a:pt x="3953" y="12229"/>
                    <a:pt x="8298" y="12740"/>
                    <a:pt x="12281" y="12740"/>
                  </a:cubicBezTo>
                  <a:cubicBezTo>
                    <a:pt x="13101" y="12740"/>
                    <a:pt x="13905" y="12718"/>
                    <a:pt x="14684" y="12683"/>
                  </a:cubicBezTo>
                  <a:cubicBezTo>
                    <a:pt x="17479" y="12537"/>
                    <a:pt x="20253" y="12078"/>
                    <a:pt x="22944" y="11285"/>
                  </a:cubicBezTo>
                  <a:cubicBezTo>
                    <a:pt x="23924" y="10993"/>
                    <a:pt x="24863" y="10597"/>
                    <a:pt x="25759" y="10096"/>
                  </a:cubicBezTo>
                  <a:cubicBezTo>
                    <a:pt x="25739" y="9012"/>
                    <a:pt x="25697" y="7906"/>
                    <a:pt x="25655" y="6801"/>
                  </a:cubicBezTo>
                  <a:cubicBezTo>
                    <a:pt x="25572" y="4381"/>
                    <a:pt x="26031" y="877"/>
                    <a:pt x="23987" y="210"/>
                  </a:cubicBezTo>
                  <a:cubicBezTo>
                    <a:pt x="23506" y="52"/>
                    <a:pt x="23021" y="0"/>
                    <a:pt x="22533" y="0"/>
                  </a:cubicBezTo>
                  <a:close/>
                </a:path>
              </a:pathLst>
            </a:custGeom>
            <a:solidFill>
              <a:schemeClr val="accent5"/>
            </a:solidFill>
            <a:ln>
              <a:noFill/>
            </a:ln>
          </p:spPr>
          <p:txBody>
            <a:bodyPr spcFirstLastPara="1" wrap="square" lIns="121900" tIns="121900" rIns="121900" bIns="121900" anchor="ctr" anchorCtr="0">
              <a:noAutofit/>
            </a:bodyPr>
            <a:lstStyle/>
            <a:p>
              <a:endParaRPr sz="2400"/>
            </a:p>
          </p:txBody>
        </p:sp>
        <p:sp>
          <p:nvSpPr>
            <p:cNvPr id="15" name="Google Shape;3437;p43">
              <a:extLst>
                <a:ext uri="{FF2B5EF4-FFF2-40B4-BE49-F238E27FC236}">
                  <a16:creationId xmlns="" xmlns:a16="http://schemas.microsoft.com/office/drawing/2014/main" id="{24F6204C-CE00-060D-468F-1C15F3468E50}"/>
                </a:ext>
              </a:extLst>
            </p:cNvPr>
            <p:cNvSpPr/>
            <p:nvPr/>
          </p:nvSpPr>
          <p:spPr>
            <a:xfrm>
              <a:off x="5533875" y="3157325"/>
              <a:ext cx="53725" cy="26075"/>
            </a:xfrm>
            <a:custGeom>
              <a:avLst/>
              <a:gdLst/>
              <a:ahLst/>
              <a:cxnLst/>
              <a:rect l="l" t="t" r="r" b="b"/>
              <a:pathLst>
                <a:path w="2149" h="1043" extrusionOk="0">
                  <a:moveTo>
                    <a:pt x="1481" y="0"/>
                  </a:moveTo>
                  <a:cubicBezTo>
                    <a:pt x="1377" y="0"/>
                    <a:pt x="1294" y="0"/>
                    <a:pt x="1189" y="21"/>
                  </a:cubicBezTo>
                  <a:lnTo>
                    <a:pt x="918" y="63"/>
                  </a:lnTo>
                  <a:lnTo>
                    <a:pt x="772" y="83"/>
                  </a:lnTo>
                  <a:cubicBezTo>
                    <a:pt x="689" y="83"/>
                    <a:pt x="605" y="104"/>
                    <a:pt x="522" y="125"/>
                  </a:cubicBezTo>
                  <a:cubicBezTo>
                    <a:pt x="397" y="146"/>
                    <a:pt x="292" y="209"/>
                    <a:pt x="188" y="292"/>
                  </a:cubicBezTo>
                  <a:cubicBezTo>
                    <a:pt x="63" y="355"/>
                    <a:pt x="0" y="501"/>
                    <a:pt x="21" y="647"/>
                  </a:cubicBezTo>
                  <a:cubicBezTo>
                    <a:pt x="42" y="793"/>
                    <a:pt x="146" y="918"/>
                    <a:pt x="292" y="960"/>
                  </a:cubicBezTo>
                  <a:cubicBezTo>
                    <a:pt x="397" y="1001"/>
                    <a:pt x="522" y="1043"/>
                    <a:pt x="647" y="1043"/>
                  </a:cubicBezTo>
                  <a:cubicBezTo>
                    <a:pt x="751" y="1043"/>
                    <a:pt x="835" y="1022"/>
                    <a:pt x="939" y="1001"/>
                  </a:cubicBezTo>
                  <a:lnTo>
                    <a:pt x="1210" y="980"/>
                  </a:lnTo>
                  <a:cubicBezTo>
                    <a:pt x="1335" y="980"/>
                    <a:pt x="1481" y="960"/>
                    <a:pt x="1606" y="918"/>
                  </a:cubicBezTo>
                  <a:cubicBezTo>
                    <a:pt x="2149" y="793"/>
                    <a:pt x="2044" y="0"/>
                    <a:pt x="1481" y="0"/>
                  </a:cubicBezTo>
                  <a:close/>
                </a:path>
              </a:pathLst>
            </a:custGeom>
            <a:solidFill>
              <a:srgbClr val="EFC089"/>
            </a:solidFill>
            <a:ln>
              <a:noFill/>
            </a:ln>
          </p:spPr>
          <p:txBody>
            <a:bodyPr spcFirstLastPara="1" wrap="square" lIns="121900" tIns="121900" rIns="121900" bIns="121900" anchor="ctr" anchorCtr="0">
              <a:noAutofit/>
            </a:bodyPr>
            <a:lstStyle/>
            <a:p>
              <a:endParaRPr sz="2400"/>
            </a:p>
          </p:txBody>
        </p:sp>
        <p:sp>
          <p:nvSpPr>
            <p:cNvPr id="16" name="Google Shape;3438;p43">
              <a:extLst>
                <a:ext uri="{FF2B5EF4-FFF2-40B4-BE49-F238E27FC236}">
                  <a16:creationId xmlns="" xmlns:a16="http://schemas.microsoft.com/office/drawing/2014/main" id="{D5FCD1C2-CB3F-9BC7-C8DD-9E87DFE985FF}"/>
                </a:ext>
              </a:extLst>
            </p:cNvPr>
            <p:cNvSpPr/>
            <p:nvPr/>
          </p:nvSpPr>
          <p:spPr>
            <a:xfrm>
              <a:off x="5100550" y="3113525"/>
              <a:ext cx="616375" cy="130900"/>
            </a:xfrm>
            <a:custGeom>
              <a:avLst/>
              <a:gdLst/>
              <a:ahLst/>
              <a:cxnLst/>
              <a:rect l="l" t="t" r="r" b="b"/>
              <a:pathLst>
                <a:path w="24655" h="5236" extrusionOk="0">
                  <a:moveTo>
                    <a:pt x="12328" y="0"/>
                  </a:moveTo>
                  <a:cubicBezTo>
                    <a:pt x="5528" y="0"/>
                    <a:pt x="1" y="1168"/>
                    <a:pt x="1" y="2607"/>
                  </a:cubicBezTo>
                  <a:cubicBezTo>
                    <a:pt x="1" y="4067"/>
                    <a:pt x="5528" y="5235"/>
                    <a:pt x="12328" y="5235"/>
                  </a:cubicBezTo>
                  <a:cubicBezTo>
                    <a:pt x="19127" y="5235"/>
                    <a:pt x="24654" y="4067"/>
                    <a:pt x="24654" y="2607"/>
                  </a:cubicBezTo>
                  <a:cubicBezTo>
                    <a:pt x="24654" y="1168"/>
                    <a:pt x="19127" y="0"/>
                    <a:pt x="12328" y="0"/>
                  </a:cubicBezTo>
                  <a:close/>
                </a:path>
              </a:pathLst>
            </a:custGeom>
            <a:solidFill>
              <a:srgbClr val="996520"/>
            </a:solidFill>
            <a:ln>
              <a:noFill/>
            </a:ln>
          </p:spPr>
          <p:txBody>
            <a:bodyPr spcFirstLastPara="1" wrap="square" lIns="121900" tIns="121900" rIns="121900" bIns="121900" anchor="ctr" anchorCtr="0">
              <a:noAutofit/>
            </a:bodyPr>
            <a:lstStyle/>
            <a:p>
              <a:endParaRPr sz="2400"/>
            </a:p>
          </p:txBody>
        </p:sp>
        <p:sp>
          <p:nvSpPr>
            <p:cNvPr id="17" name="Google Shape;3439;p43">
              <a:extLst>
                <a:ext uri="{FF2B5EF4-FFF2-40B4-BE49-F238E27FC236}">
                  <a16:creationId xmlns="" xmlns:a16="http://schemas.microsoft.com/office/drawing/2014/main" id="{61BB948D-48F1-B05E-2545-B7B25D89AF79}"/>
                </a:ext>
              </a:extLst>
            </p:cNvPr>
            <p:cNvSpPr/>
            <p:nvPr/>
          </p:nvSpPr>
          <p:spPr>
            <a:xfrm>
              <a:off x="5100550" y="3114025"/>
              <a:ext cx="616375" cy="129875"/>
            </a:xfrm>
            <a:custGeom>
              <a:avLst/>
              <a:gdLst/>
              <a:ahLst/>
              <a:cxnLst/>
              <a:rect l="l" t="t" r="r" b="b"/>
              <a:pathLst>
                <a:path w="24655" h="5195" extrusionOk="0">
                  <a:moveTo>
                    <a:pt x="11681" y="1"/>
                  </a:moveTo>
                  <a:cubicBezTo>
                    <a:pt x="11306" y="1"/>
                    <a:pt x="10909" y="22"/>
                    <a:pt x="10555" y="22"/>
                  </a:cubicBezTo>
                  <a:cubicBezTo>
                    <a:pt x="10523" y="11"/>
                    <a:pt x="10492" y="6"/>
                    <a:pt x="10461" y="6"/>
                  </a:cubicBezTo>
                  <a:cubicBezTo>
                    <a:pt x="10430" y="6"/>
                    <a:pt x="10398" y="11"/>
                    <a:pt x="10367" y="22"/>
                  </a:cubicBezTo>
                  <a:cubicBezTo>
                    <a:pt x="9971" y="22"/>
                    <a:pt x="9574" y="43"/>
                    <a:pt x="9199" y="63"/>
                  </a:cubicBezTo>
                  <a:cubicBezTo>
                    <a:pt x="8844" y="84"/>
                    <a:pt x="8469" y="105"/>
                    <a:pt x="8114" y="126"/>
                  </a:cubicBezTo>
                  <a:cubicBezTo>
                    <a:pt x="7655" y="168"/>
                    <a:pt x="7197" y="209"/>
                    <a:pt x="6759" y="251"/>
                  </a:cubicBezTo>
                  <a:cubicBezTo>
                    <a:pt x="2754" y="689"/>
                    <a:pt x="1" y="1586"/>
                    <a:pt x="1" y="2608"/>
                  </a:cubicBezTo>
                  <a:cubicBezTo>
                    <a:pt x="1" y="3672"/>
                    <a:pt x="3046" y="4590"/>
                    <a:pt x="7405" y="5007"/>
                  </a:cubicBezTo>
                  <a:cubicBezTo>
                    <a:pt x="7864" y="5048"/>
                    <a:pt x="8323" y="5090"/>
                    <a:pt x="8803" y="5111"/>
                  </a:cubicBezTo>
                  <a:lnTo>
                    <a:pt x="9866" y="5174"/>
                  </a:lnTo>
                  <a:lnTo>
                    <a:pt x="10784" y="5194"/>
                  </a:lnTo>
                  <a:lnTo>
                    <a:pt x="14163" y="5194"/>
                  </a:lnTo>
                  <a:lnTo>
                    <a:pt x="14664" y="5174"/>
                  </a:lnTo>
                  <a:cubicBezTo>
                    <a:pt x="20358" y="4944"/>
                    <a:pt x="24654" y="3880"/>
                    <a:pt x="24654" y="2587"/>
                  </a:cubicBezTo>
                  <a:cubicBezTo>
                    <a:pt x="24654" y="1357"/>
                    <a:pt x="20420" y="272"/>
                    <a:pt x="14789" y="22"/>
                  </a:cubicBezTo>
                  <a:cubicBezTo>
                    <a:pt x="14622" y="22"/>
                    <a:pt x="14434" y="1"/>
                    <a:pt x="14267"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8" name="Google Shape;3440;p43">
              <a:extLst>
                <a:ext uri="{FF2B5EF4-FFF2-40B4-BE49-F238E27FC236}">
                  <a16:creationId xmlns="" xmlns:a16="http://schemas.microsoft.com/office/drawing/2014/main" id="{7EBDC21C-0D02-EE10-8864-9DCF67ACB4B3}"/>
                </a:ext>
              </a:extLst>
            </p:cNvPr>
            <p:cNvSpPr/>
            <p:nvPr/>
          </p:nvSpPr>
          <p:spPr>
            <a:xfrm>
              <a:off x="5326925" y="1670750"/>
              <a:ext cx="262775" cy="1572625"/>
            </a:xfrm>
            <a:custGeom>
              <a:avLst/>
              <a:gdLst/>
              <a:ahLst/>
              <a:cxnLst/>
              <a:rect l="l" t="t" r="r" b="b"/>
              <a:pathLst>
                <a:path w="10511" h="62905" extrusionOk="0">
                  <a:moveTo>
                    <a:pt x="4235" y="0"/>
                  </a:moveTo>
                  <a:cubicBezTo>
                    <a:pt x="2610" y="0"/>
                    <a:pt x="1007" y="987"/>
                    <a:pt x="144" y="2960"/>
                  </a:cubicBezTo>
                  <a:cubicBezTo>
                    <a:pt x="1" y="3289"/>
                    <a:pt x="290" y="3599"/>
                    <a:pt x="560" y="3599"/>
                  </a:cubicBezTo>
                  <a:cubicBezTo>
                    <a:pt x="683" y="3599"/>
                    <a:pt x="802" y="3534"/>
                    <a:pt x="874" y="3377"/>
                  </a:cubicBezTo>
                  <a:cubicBezTo>
                    <a:pt x="1488" y="2037"/>
                    <a:pt x="2683" y="797"/>
                    <a:pt x="4208" y="797"/>
                  </a:cubicBezTo>
                  <a:cubicBezTo>
                    <a:pt x="4392" y="797"/>
                    <a:pt x="4581" y="815"/>
                    <a:pt x="4774" y="854"/>
                  </a:cubicBezTo>
                  <a:cubicBezTo>
                    <a:pt x="6339" y="1166"/>
                    <a:pt x="7340" y="2689"/>
                    <a:pt x="7840" y="4086"/>
                  </a:cubicBezTo>
                  <a:cubicBezTo>
                    <a:pt x="8862" y="6860"/>
                    <a:pt x="8487" y="10114"/>
                    <a:pt x="7840" y="12930"/>
                  </a:cubicBezTo>
                  <a:cubicBezTo>
                    <a:pt x="6506" y="18728"/>
                    <a:pt x="3648" y="24026"/>
                    <a:pt x="2626" y="29950"/>
                  </a:cubicBezTo>
                  <a:cubicBezTo>
                    <a:pt x="1917" y="34371"/>
                    <a:pt x="1583" y="38835"/>
                    <a:pt x="1646" y="43319"/>
                  </a:cubicBezTo>
                  <a:lnTo>
                    <a:pt x="1646" y="44195"/>
                  </a:lnTo>
                  <a:cubicBezTo>
                    <a:pt x="1708" y="49389"/>
                    <a:pt x="2105" y="54603"/>
                    <a:pt x="2438" y="59776"/>
                  </a:cubicBezTo>
                  <a:cubicBezTo>
                    <a:pt x="2480" y="60631"/>
                    <a:pt x="2543" y="61465"/>
                    <a:pt x="2584" y="62321"/>
                  </a:cubicBezTo>
                  <a:cubicBezTo>
                    <a:pt x="2605" y="62508"/>
                    <a:pt x="2626" y="62717"/>
                    <a:pt x="2626" y="62905"/>
                  </a:cubicBezTo>
                  <a:lnTo>
                    <a:pt x="3481" y="62905"/>
                  </a:lnTo>
                  <a:cubicBezTo>
                    <a:pt x="3439" y="61841"/>
                    <a:pt x="3419" y="60798"/>
                    <a:pt x="3398" y="59755"/>
                  </a:cubicBezTo>
                  <a:cubicBezTo>
                    <a:pt x="3273" y="56001"/>
                    <a:pt x="3189" y="52246"/>
                    <a:pt x="3043" y="48492"/>
                  </a:cubicBezTo>
                  <a:cubicBezTo>
                    <a:pt x="3001" y="47428"/>
                    <a:pt x="2960" y="46365"/>
                    <a:pt x="2939" y="45301"/>
                  </a:cubicBezTo>
                  <a:cubicBezTo>
                    <a:pt x="2918" y="44925"/>
                    <a:pt x="2918" y="44529"/>
                    <a:pt x="2918" y="44154"/>
                  </a:cubicBezTo>
                  <a:cubicBezTo>
                    <a:pt x="2835" y="40045"/>
                    <a:pt x="2918" y="35915"/>
                    <a:pt x="3481" y="31827"/>
                  </a:cubicBezTo>
                  <a:cubicBezTo>
                    <a:pt x="4253" y="26300"/>
                    <a:pt x="6443" y="21315"/>
                    <a:pt x="8112" y="16038"/>
                  </a:cubicBezTo>
                  <a:cubicBezTo>
                    <a:pt x="9405" y="11908"/>
                    <a:pt x="10510" y="6589"/>
                    <a:pt x="8258" y="2585"/>
                  </a:cubicBezTo>
                  <a:cubicBezTo>
                    <a:pt x="7290" y="862"/>
                    <a:pt x="5754" y="0"/>
                    <a:pt x="4235" y="0"/>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19" name="Google Shape;3441;p43">
              <a:extLst>
                <a:ext uri="{FF2B5EF4-FFF2-40B4-BE49-F238E27FC236}">
                  <a16:creationId xmlns="" xmlns:a16="http://schemas.microsoft.com/office/drawing/2014/main" id="{9DFBB327-AB9F-7D76-0D68-58CF5250FA8F}"/>
                </a:ext>
              </a:extLst>
            </p:cNvPr>
            <p:cNvSpPr/>
            <p:nvPr/>
          </p:nvSpPr>
          <p:spPr>
            <a:xfrm>
              <a:off x="5446275" y="2178125"/>
              <a:ext cx="212575" cy="1064725"/>
            </a:xfrm>
            <a:custGeom>
              <a:avLst/>
              <a:gdLst/>
              <a:ahLst/>
              <a:cxnLst/>
              <a:rect l="l" t="t" r="r" b="b"/>
              <a:pathLst>
                <a:path w="8503" h="42589" extrusionOk="0">
                  <a:moveTo>
                    <a:pt x="7477" y="1"/>
                  </a:moveTo>
                  <a:cubicBezTo>
                    <a:pt x="3669" y="1"/>
                    <a:pt x="1465" y="17195"/>
                    <a:pt x="1210" y="19604"/>
                  </a:cubicBezTo>
                  <a:cubicBezTo>
                    <a:pt x="939" y="22545"/>
                    <a:pt x="751" y="25506"/>
                    <a:pt x="605" y="28468"/>
                  </a:cubicBezTo>
                  <a:cubicBezTo>
                    <a:pt x="522" y="29970"/>
                    <a:pt x="459" y="31451"/>
                    <a:pt x="418" y="32953"/>
                  </a:cubicBezTo>
                  <a:cubicBezTo>
                    <a:pt x="334" y="35017"/>
                    <a:pt x="251" y="37082"/>
                    <a:pt x="167" y="39126"/>
                  </a:cubicBezTo>
                  <a:lnTo>
                    <a:pt x="167" y="39439"/>
                  </a:lnTo>
                  <a:cubicBezTo>
                    <a:pt x="126" y="40482"/>
                    <a:pt x="42" y="41546"/>
                    <a:pt x="0" y="42589"/>
                  </a:cubicBezTo>
                  <a:lnTo>
                    <a:pt x="1127" y="42589"/>
                  </a:lnTo>
                  <a:cubicBezTo>
                    <a:pt x="1210" y="41567"/>
                    <a:pt x="1231" y="40524"/>
                    <a:pt x="1231" y="39481"/>
                  </a:cubicBezTo>
                  <a:cubicBezTo>
                    <a:pt x="1252" y="38167"/>
                    <a:pt x="1252" y="36853"/>
                    <a:pt x="1294" y="35581"/>
                  </a:cubicBezTo>
                  <a:cubicBezTo>
                    <a:pt x="1440" y="31951"/>
                    <a:pt x="1586" y="28322"/>
                    <a:pt x="1794" y="24693"/>
                  </a:cubicBezTo>
                  <a:cubicBezTo>
                    <a:pt x="1982" y="20709"/>
                    <a:pt x="2399" y="16767"/>
                    <a:pt x="3046" y="12846"/>
                  </a:cubicBezTo>
                  <a:cubicBezTo>
                    <a:pt x="3326" y="11284"/>
                    <a:pt x="5316" y="712"/>
                    <a:pt x="7725" y="712"/>
                  </a:cubicBezTo>
                  <a:cubicBezTo>
                    <a:pt x="7826" y="712"/>
                    <a:pt x="7928" y="731"/>
                    <a:pt x="8031" y="769"/>
                  </a:cubicBezTo>
                  <a:cubicBezTo>
                    <a:pt x="8061" y="779"/>
                    <a:pt x="8090" y="784"/>
                    <a:pt x="8117" y="784"/>
                  </a:cubicBezTo>
                  <a:cubicBezTo>
                    <a:pt x="8375" y="784"/>
                    <a:pt x="8503" y="378"/>
                    <a:pt x="8239" y="227"/>
                  </a:cubicBezTo>
                  <a:cubicBezTo>
                    <a:pt x="7978" y="73"/>
                    <a:pt x="7724" y="1"/>
                    <a:pt x="7477" y="1"/>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20" name="Google Shape;3442;p43">
              <a:extLst>
                <a:ext uri="{FF2B5EF4-FFF2-40B4-BE49-F238E27FC236}">
                  <a16:creationId xmlns="" xmlns:a16="http://schemas.microsoft.com/office/drawing/2014/main" id="{77BC5064-F2D6-6D47-CD79-29D6CBF5C440}"/>
                </a:ext>
              </a:extLst>
            </p:cNvPr>
            <p:cNvSpPr/>
            <p:nvPr/>
          </p:nvSpPr>
          <p:spPr>
            <a:xfrm>
              <a:off x="4997475" y="2780325"/>
              <a:ext cx="353400" cy="461475"/>
            </a:xfrm>
            <a:custGeom>
              <a:avLst/>
              <a:gdLst/>
              <a:ahLst/>
              <a:cxnLst/>
              <a:rect l="l" t="t" r="r" b="b"/>
              <a:pathLst>
                <a:path w="14136" h="18459" extrusionOk="0">
                  <a:moveTo>
                    <a:pt x="4270" y="0"/>
                  </a:moveTo>
                  <a:cubicBezTo>
                    <a:pt x="2539" y="104"/>
                    <a:pt x="912" y="939"/>
                    <a:pt x="77" y="2795"/>
                  </a:cubicBezTo>
                  <a:cubicBezTo>
                    <a:pt x="1" y="2963"/>
                    <a:pt x="149" y="3109"/>
                    <a:pt x="299" y="3109"/>
                  </a:cubicBezTo>
                  <a:cubicBezTo>
                    <a:pt x="353" y="3109"/>
                    <a:pt x="408" y="3090"/>
                    <a:pt x="453" y="3045"/>
                  </a:cubicBezTo>
                  <a:cubicBezTo>
                    <a:pt x="1621" y="1940"/>
                    <a:pt x="2997" y="1043"/>
                    <a:pt x="4499" y="876"/>
                  </a:cubicBezTo>
                  <a:cubicBezTo>
                    <a:pt x="4656" y="855"/>
                    <a:pt x="4812" y="845"/>
                    <a:pt x="4968" y="845"/>
                  </a:cubicBezTo>
                  <a:cubicBezTo>
                    <a:pt x="5125" y="845"/>
                    <a:pt x="5281" y="855"/>
                    <a:pt x="5438" y="876"/>
                  </a:cubicBezTo>
                  <a:cubicBezTo>
                    <a:pt x="5792" y="918"/>
                    <a:pt x="6147" y="980"/>
                    <a:pt x="6481" y="1106"/>
                  </a:cubicBezTo>
                  <a:cubicBezTo>
                    <a:pt x="6585" y="1126"/>
                    <a:pt x="6689" y="1168"/>
                    <a:pt x="6794" y="1210"/>
                  </a:cubicBezTo>
                  <a:cubicBezTo>
                    <a:pt x="7232" y="1398"/>
                    <a:pt x="7628" y="1627"/>
                    <a:pt x="7982" y="1919"/>
                  </a:cubicBezTo>
                  <a:cubicBezTo>
                    <a:pt x="9422" y="3087"/>
                    <a:pt x="10193" y="4985"/>
                    <a:pt x="10694" y="6737"/>
                  </a:cubicBezTo>
                  <a:cubicBezTo>
                    <a:pt x="11507" y="9595"/>
                    <a:pt x="11924" y="12577"/>
                    <a:pt x="12425" y="15539"/>
                  </a:cubicBezTo>
                  <a:cubicBezTo>
                    <a:pt x="12425" y="15601"/>
                    <a:pt x="12446" y="15664"/>
                    <a:pt x="12446" y="15748"/>
                  </a:cubicBezTo>
                  <a:cubicBezTo>
                    <a:pt x="12613" y="16624"/>
                    <a:pt x="12780" y="17520"/>
                    <a:pt x="12967" y="18396"/>
                  </a:cubicBezTo>
                  <a:cubicBezTo>
                    <a:pt x="13343" y="18417"/>
                    <a:pt x="13739" y="18438"/>
                    <a:pt x="14135" y="18459"/>
                  </a:cubicBezTo>
                  <a:cubicBezTo>
                    <a:pt x="13969" y="17479"/>
                    <a:pt x="13781" y="16498"/>
                    <a:pt x="13572" y="15497"/>
                  </a:cubicBezTo>
                  <a:cubicBezTo>
                    <a:pt x="13572" y="15497"/>
                    <a:pt x="13572" y="15476"/>
                    <a:pt x="13572" y="15455"/>
                  </a:cubicBezTo>
                  <a:cubicBezTo>
                    <a:pt x="13239" y="13808"/>
                    <a:pt x="12863" y="12181"/>
                    <a:pt x="12550" y="10554"/>
                  </a:cubicBezTo>
                  <a:cubicBezTo>
                    <a:pt x="12175" y="8635"/>
                    <a:pt x="11862" y="6633"/>
                    <a:pt x="11111" y="4797"/>
                  </a:cubicBezTo>
                  <a:cubicBezTo>
                    <a:pt x="10840" y="4088"/>
                    <a:pt x="10485" y="3421"/>
                    <a:pt x="10047" y="2795"/>
                  </a:cubicBezTo>
                  <a:cubicBezTo>
                    <a:pt x="9442" y="1961"/>
                    <a:pt x="8650" y="1252"/>
                    <a:pt x="7732" y="793"/>
                  </a:cubicBezTo>
                  <a:cubicBezTo>
                    <a:pt x="7273" y="563"/>
                    <a:pt x="6794" y="376"/>
                    <a:pt x="6314" y="230"/>
                  </a:cubicBezTo>
                  <a:cubicBezTo>
                    <a:pt x="5938" y="146"/>
                    <a:pt x="5584" y="63"/>
                    <a:pt x="5208" y="42"/>
                  </a:cubicBezTo>
                  <a:cubicBezTo>
                    <a:pt x="4895" y="0"/>
                    <a:pt x="4583" y="0"/>
                    <a:pt x="4270" y="0"/>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21" name="Google Shape;3443;p43">
              <a:extLst>
                <a:ext uri="{FF2B5EF4-FFF2-40B4-BE49-F238E27FC236}">
                  <a16:creationId xmlns="" xmlns:a16="http://schemas.microsoft.com/office/drawing/2014/main" id="{716F2385-533A-8208-42F2-5505E829CDA8}"/>
                </a:ext>
              </a:extLst>
            </p:cNvPr>
            <p:cNvSpPr/>
            <p:nvPr/>
          </p:nvSpPr>
          <p:spPr>
            <a:xfrm>
              <a:off x="5105175" y="2187225"/>
              <a:ext cx="287925" cy="1056150"/>
            </a:xfrm>
            <a:custGeom>
              <a:avLst/>
              <a:gdLst/>
              <a:ahLst/>
              <a:cxnLst/>
              <a:rect l="l" t="t" r="r" b="b"/>
              <a:pathLst>
                <a:path w="11517" h="42246" extrusionOk="0">
                  <a:moveTo>
                    <a:pt x="2711" y="0"/>
                  </a:moveTo>
                  <a:cubicBezTo>
                    <a:pt x="1873" y="0"/>
                    <a:pt x="1022" y="177"/>
                    <a:pt x="212" y="551"/>
                  </a:cubicBezTo>
                  <a:cubicBezTo>
                    <a:pt x="0" y="648"/>
                    <a:pt x="109" y="976"/>
                    <a:pt x="324" y="976"/>
                  </a:cubicBezTo>
                  <a:cubicBezTo>
                    <a:pt x="341" y="976"/>
                    <a:pt x="360" y="973"/>
                    <a:pt x="379" y="969"/>
                  </a:cubicBezTo>
                  <a:cubicBezTo>
                    <a:pt x="1021" y="759"/>
                    <a:pt x="1692" y="652"/>
                    <a:pt x="2358" y="652"/>
                  </a:cubicBezTo>
                  <a:cubicBezTo>
                    <a:pt x="4008" y="652"/>
                    <a:pt x="5629" y="1306"/>
                    <a:pt x="6699" y="2658"/>
                  </a:cubicBezTo>
                  <a:cubicBezTo>
                    <a:pt x="8075" y="4410"/>
                    <a:pt x="8201" y="6746"/>
                    <a:pt x="8221" y="8894"/>
                  </a:cubicBezTo>
                  <a:cubicBezTo>
                    <a:pt x="8263" y="12690"/>
                    <a:pt x="8305" y="16487"/>
                    <a:pt x="8493" y="20283"/>
                  </a:cubicBezTo>
                  <a:cubicBezTo>
                    <a:pt x="8513" y="20867"/>
                    <a:pt x="8534" y="21430"/>
                    <a:pt x="8576" y="21993"/>
                  </a:cubicBezTo>
                  <a:lnTo>
                    <a:pt x="8639" y="22890"/>
                  </a:lnTo>
                  <a:cubicBezTo>
                    <a:pt x="8805" y="26123"/>
                    <a:pt x="9077" y="29335"/>
                    <a:pt x="9410" y="32568"/>
                  </a:cubicBezTo>
                  <a:cubicBezTo>
                    <a:pt x="9640" y="34737"/>
                    <a:pt x="9848" y="36948"/>
                    <a:pt x="10161" y="39138"/>
                  </a:cubicBezTo>
                  <a:cubicBezTo>
                    <a:pt x="10328" y="40181"/>
                    <a:pt x="10516" y="41203"/>
                    <a:pt x="10724" y="42225"/>
                  </a:cubicBezTo>
                  <a:lnTo>
                    <a:pt x="11496" y="42246"/>
                  </a:lnTo>
                  <a:lnTo>
                    <a:pt x="11517" y="42246"/>
                  </a:lnTo>
                  <a:cubicBezTo>
                    <a:pt x="11496" y="42037"/>
                    <a:pt x="11475" y="41849"/>
                    <a:pt x="11475" y="41641"/>
                  </a:cubicBezTo>
                  <a:cubicBezTo>
                    <a:pt x="11371" y="40786"/>
                    <a:pt x="11267" y="39951"/>
                    <a:pt x="11141" y="39117"/>
                  </a:cubicBezTo>
                  <a:cubicBezTo>
                    <a:pt x="10766" y="36134"/>
                    <a:pt x="10328" y="33173"/>
                    <a:pt x="10057" y="30190"/>
                  </a:cubicBezTo>
                  <a:cubicBezTo>
                    <a:pt x="9848" y="27812"/>
                    <a:pt x="9681" y="25455"/>
                    <a:pt x="9535" y="23078"/>
                  </a:cubicBezTo>
                  <a:cubicBezTo>
                    <a:pt x="9515" y="22786"/>
                    <a:pt x="9494" y="22514"/>
                    <a:pt x="9494" y="22222"/>
                  </a:cubicBezTo>
                  <a:cubicBezTo>
                    <a:pt x="9369" y="20032"/>
                    <a:pt x="9285" y="17842"/>
                    <a:pt x="9223" y="15652"/>
                  </a:cubicBezTo>
                  <a:cubicBezTo>
                    <a:pt x="9118" y="11835"/>
                    <a:pt x="9869" y="7101"/>
                    <a:pt x="8201" y="3534"/>
                  </a:cubicBezTo>
                  <a:cubicBezTo>
                    <a:pt x="7193" y="1320"/>
                    <a:pt x="5000" y="0"/>
                    <a:pt x="2711" y="0"/>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22" name="Google Shape;3444;p43">
              <a:extLst>
                <a:ext uri="{FF2B5EF4-FFF2-40B4-BE49-F238E27FC236}">
                  <a16:creationId xmlns="" xmlns:a16="http://schemas.microsoft.com/office/drawing/2014/main" id="{76AF7380-EB1B-8EBB-8E50-C1AE7AD40952}"/>
                </a:ext>
              </a:extLst>
            </p:cNvPr>
            <p:cNvSpPr/>
            <p:nvPr/>
          </p:nvSpPr>
          <p:spPr>
            <a:xfrm>
              <a:off x="4627075" y="2064850"/>
              <a:ext cx="633075" cy="586950"/>
            </a:xfrm>
            <a:custGeom>
              <a:avLst/>
              <a:gdLst/>
              <a:ahLst/>
              <a:cxnLst/>
              <a:rect l="l" t="t" r="r" b="b"/>
              <a:pathLst>
                <a:path w="25323" h="23478" extrusionOk="0">
                  <a:moveTo>
                    <a:pt x="11524" y="1"/>
                  </a:moveTo>
                  <a:cubicBezTo>
                    <a:pt x="11297" y="1"/>
                    <a:pt x="11077" y="15"/>
                    <a:pt x="10868" y="44"/>
                  </a:cubicBezTo>
                  <a:cubicBezTo>
                    <a:pt x="8886" y="274"/>
                    <a:pt x="7030" y="1066"/>
                    <a:pt x="5487" y="2339"/>
                  </a:cubicBezTo>
                  <a:cubicBezTo>
                    <a:pt x="5636" y="2325"/>
                    <a:pt x="5785" y="2318"/>
                    <a:pt x="5933" y="2318"/>
                  </a:cubicBezTo>
                  <a:cubicBezTo>
                    <a:pt x="6673" y="2318"/>
                    <a:pt x="7392" y="2492"/>
                    <a:pt x="8052" y="2839"/>
                  </a:cubicBezTo>
                  <a:cubicBezTo>
                    <a:pt x="7813" y="2829"/>
                    <a:pt x="7573" y="2819"/>
                    <a:pt x="7333" y="2819"/>
                  </a:cubicBezTo>
                  <a:cubicBezTo>
                    <a:pt x="6632" y="2819"/>
                    <a:pt x="5936" y="2899"/>
                    <a:pt x="5299" y="3256"/>
                  </a:cubicBezTo>
                  <a:cubicBezTo>
                    <a:pt x="4569" y="3674"/>
                    <a:pt x="4026" y="4445"/>
                    <a:pt x="3526" y="5092"/>
                  </a:cubicBezTo>
                  <a:cubicBezTo>
                    <a:pt x="1711" y="7428"/>
                    <a:pt x="585" y="10223"/>
                    <a:pt x="293" y="13164"/>
                  </a:cubicBezTo>
                  <a:cubicBezTo>
                    <a:pt x="585" y="12872"/>
                    <a:pt x="940" y="12621"/>
                    <a:pt x="1315" y="12434"/>
                  </a:cubicBezTo>
                  <a:cubicBezTo>
                    <a:pt x="1628" y="12309"/>
                    <a:pt x="2274" y="12329"/>
                    <a:pt x="2525" y="12142"/>
                  </a:cubicBezTo>
                  <a:lnTo>
                    <a:pt x="2525" y="12142"/>
                  </a:lnTo>
                  <a:cubicBezTo>
                    <a:pt x="1816" y="12684"/>
                    <a:pt x="1211" y="13331"/>
                    <a:pt x="773" y="14102"/>
                  </a:cubicBezTo>
                  <a:cubicBezTo>
                    <a:pt x="272" y="14937"/>
                    <a:pt x="189" y="15667"/>
                    <a:pt x="105" y="16605"/>
                  </a:cubicBezTo>
                  <a:cubicBezTo>
                    <a:pt x="1" y="17919"/>
                    <a:pt x="189" y="18941"/>
                    <a:pt x="481" y="20214"/>
                  </a:cubicBezTo>
                  <a:cubicBezTo>
                    <a:pt x="668" y="21048"/>
                    <a:pt x="960" y="22362"/>
                    <a:pt x="1482" y="23071"/>
                  </a:cubicBezTo>
                  <a:cubicBezTo>
                    <a:pt x="1691" y="23361"/>
                    <a:pt x="1847" y="23477"/>
                    <a:pt x="1976" y="23477"/>
                  </a:cubicBezTo>
                  <a:cubicBezTo>
                    <a:pt x="2310" y="23477"/>
                    <a:pt x="2464" y="22701"/>
                    <a:pt x="2900" y="22174"/>
                  </a:cubicBezTo>
                  <a:cubicBezTo>
                    <a:pt x="3547" y="21361"/>
                    <a:pt x="4256" y="20610"/>
                    <a:pt x="5049" y="19922"/>
                  </a:cubicBezTo>
                  <a:cubicBezTo>
                    <a:pt x="5424" y="19567"/>
                    <a:pt x="5820" y="19254"/>
                    <a:pt x="6237" y="18941"/>
                  </a:cubicBezTo>
                  <a:cubicBezTo>
                    <a:pt x="6655" y="18628"/>
                    <a:pt x="6759" y="18211"/>
                    <a:pt x="6967" y="17711"/>
                  </a:cubicBezTo>
                  <a:cubicBezTo>
                    <a:pt x="7218" y="17001"/>
                    <a:pt x="7551" y="16355"/>
                    <a:pt x="7989" y="15750"/>
                  </a:cubicBezTo>
                  <a:lnTo>
                    <a:pt x="7989" y="15750"/>
                  </a:lnTo>
                  <a:lnTo>
                    <a:pt x="7489" y="18858"/>
                  </a:lnTo>
                  <a:cubicBezTo>
                    <a:pt x="8198" y="18357"/>
                    <a:pt x="8970" y="17919"/>
                    <a:pt x="9783" y="17585"/>
                  </a:cubicBezTo>
                  <a:cubicBezTo>
                    <a:pt x="10242" y="17419"/>
                    <a:pt x="10701" y="17273"/>
                    <a:pt x="11181" y="17127"/>
                  </a:cubicBezTo>
                  <a:cubicBezTo>
                    <a:pt x="11556" y="17022"/>
                    <a:pt x="12098" y="16751"/>
                    <a:pt x="12474" y="16751"/>
                  </a:cubicBezTo>
                  <a:cubicBezTo>
                    <a:pt x="13558" y="16438"/>
                    <a:pt x="14685" y="16230"/>
                    <a:pt x="15707" y="15729"/>
                  </a:cubicBezTo>
                  <a:cubicBezTo>
                    <a:pt x="16666" y="15249"/>
                    <a:pt x="17000" y="13727"/>
                    <a:pt x="17104" y="12747"/>
                  </a:cubicBezTo>
                  <a:lnTo>
                    <a:pt x="17104" y="12747"/>
                  </a:lnTo>
                  <a:cubicBezTo>
                    <a:pt x="17083" y="13039"/>
                    <a:pt x="17292" y="13456"/>
                    <a:pt x="17292" y="13748"/>
                  </a:cubicBezTo>
                  <a:cubicBezTo>
                    <a:pt x="17313" y="14165"/>
                    <a:pt x="17250" y="14561"/>
                    <a:pt x="17104" y="14937"/>
                  </a:cubicBezTo>
                  <a:cubicBezTo>
                    <a:pt x="16896" y="15521"/>
                    <a:pt x="16312" y="15771"/>
                    <a:pt x="15999" y="16313"/>
                  </a:cubicBezTo>
                  <a:cubicBezTo>
                    <a:pt x="16875" y="16313"/>
                    <a:pt x="17772" y="16251"/>
                    <a:pt x="18648" y="16105"/>
                  </a:cubicBezTo>
                  <a:cubicBezTo>
                    <a:pt x="19649" y="16000"/>
                    <a:pt x="20629" y="15750"/>
                    <a:pt x="21547" y="15354"/>
                  </a:cubicBezTo>
                  <a:cubicBezTo>
                    <a:pt x="22214" y="14999"/>
                    <a:pt x="22798" y="14561"/>
                    <a:pt x="23320" y="14040"/>
                  </a:cubicBezTo>
                  <a:cubicBezTo>
                    <a:pt x="24425" y="12955"/>
                    <a:pt x="25322" y="11537"/>
                    <a:pt x="25322" y="9993"/>
                  </a:cubicBezTo>
                  <a:cubicBezTo>
                    <a:pt x="25301" y="8429"/>
                    <a:pt x="24154" y="6865"/>
                    <a:pt x="22590" y="6823"/>
                  </a:cubicBezTo>
                  <a:cubicBezTo>
                    <a:pt x="22131" y="6823"/>
                    <a:pt x="21672" y="6906"/>
                    <a:pt x="21234" y="7073"/>
                  </a:cubicBezTo>
                  <a:cubicBezTo>
                    <a:pt x="20066" y="7511"/>
                    <a:pt x="19002" y="8200"/>
                    <a:pt x="18126" y="9096"/>
                  </a:cubicBezTo>
                  <a:cubicBezTo>
                    <a:pt x="18189" y="6260"/>
                    <a:pt x="17897" y="2985"/>
                    <a:pt x="15603" y="1275"/>
                  </a:cubicBezTo>
                  <a:cubicBezTo>
                    <a:pt x="14563" y="522"/>
                    <a:pt x="12909" y="1"/>
                    <a:pt x="11524" y="1"/>
                  </a:cubicBezTo>
                  <a:close/>
                </a:path>
              </a:pathLst>
            </a:custGeom>
            <a:solidFill>
              <a:schemeClr val="accent4"/>
            </a:solidFill>
            <a:ln>
              <a:noFill/>
            </a:ln>
          </p:spPr>
          <p:txBody>
            <a:bodyPr spcFirstLastPara="1" wrap="square" lIns="121900" tIns="121900" rIns="121900" bIns="121900" anchor="ctr" anchorCtr="0">
              <a:noAutofit/>
            </a:bodyPr>
            <a:lstStyle/>
            <a:p>
              <a:endParaRPr sz="2400"/>
            </a:p>
          </p:txBody>
        </p:sp>
        <p:sp>
          <p:nvSpPr>
            <p:cNvPr id="23" name="Google Shape;3445;p43">
              <a:extLst>
                <a:ext uri="{FF2B5EF4-FFF2-40B4-BE49-F238E27FC236}">
                  <a16:creationId xmlns="" xmlns:a16="http://schemas.microsoft.com/office/drawing/2014/main" id="{718BB5DB-EE46-99E2-4A56-8673754DE637}"/>
                </a:ext>
              </a:extLst>
            </p:cNvPr>
            <p:cNvSpPr/>
            <p:nvPr/>
          </p:nvSpPr>
          <p:spPr>
            <a:xfrm>
              <a:off x="4667250" y="2289650"/>
              <a:ext cx="404650" cy="300375"/>
            </a:xfrm>
            <a:custGeom>
              <a:avLst/>
              <a:gdLst/>
              <a:ahLst/>
              <a:cxnLst/>
              <a:rect l="l" t="t" r="r" b="b"/>
              <a:pathLst>
                <a:path w="16186" h="12015" extrusionOk="0">
                  <a:moveTo>
                    <a:pt x="15977" y="0"/>
                  </a:moveTo>
                  <a:cubicBezTo>
                    <a:pt x="15622" y="0"/>
                    <a:pt x="15268" y="0"/>
                    <a:pt x="14934" y="42"/>
                  </a:cubicBezTo>
                  <a:cubicBezTo>
                    <a:pt x="14600" y="84"/>
                    <a:pt x="14267" y="125"/>
                    <a:pt x="13954" y="167"/>
                  </a:cubicBezTo>
                  <a:cubicBezTo>
                    <a:pt x="13307" y="292"/>
                    <a:pt x="12681" y="438"/>
                    <a:pt x="12077" y="626"/>
                  </a:cubicBezTo>
                  <a:cubicBezTo>
                    <a:pt x="10825" y="1001"/>
                    <a:pt x="9636" y="1544"/>
                    <a:pt x="8510" y="2190"/>
                  </a:cubicBezTo>
                  <a:cubicBezTo>
                    <a:pt x="6257" y="3504"/>
                    <a:pt x="4276" y="5235"/>
                    <a:pt x="2712" y="7342"/>
                  </a:cubicBezTo>
                  <a:cubicBezTo>
                    <a:pt x="1669" y="8739"/>
                    <a:pt x="772" y="10220"/>
                    <a:pt x="0" y="11806"/>
                  </a:cubicBezTo>
                  <a:cubicBezTo>
                    <a:pt x="104" y="11889"/>
                    <a:pt x="229" y="11952"/>
                    <a:pt x="334" y="12014"/>
                  </a:cubicBezTo>
                  <a:cubicBezTo>
                    <a:pt x="1189" y="10700"/>
                    <a:pt x="1940" y="9303"/>
                    <a:pt x="2858" y="8030"/>
                  </a:cubicBezTo>
                  <a:cubicBezTo>
                    <a:pt x="3608" y="6946"/>
                    <a:pt x="4484" y="5965"/>
                    <a:pt x="5465" y="5069"/>
                  </a:cubicBezTo>
                  <a:cubicBezTo>
                    <a:pt x="7342" y="3275"/>
                    <a:pt x="9574" y="1898"/>
                    <a:pt x="12035" y="1022"/>
                  </a:cubicBezTo>
                  <a:cubicBezTo>
                    <a:pt x="12702" y="793"/>
                    <a:pt x="13411" y="605"/>
                    <a:pt x="14100" y="459"/>
                  </a:cubicBezTo>
                  <a:cubicBezTo>
                    <a:pt x="14454" y="376"/>
                    <a:pt x="14809" y="313"/>
                    <a:pt x="15143" y="271"/>
                  </a:cubicBezTo>
                  <a:cubicBezTo>
                    <a:pt x="15497" y="209"/>
                    <a:pt x="15831" y="146"/>
                    <a:pt x="16186" y="125"/>
                  </a:cubicBezTo>
                  <a:cubicBezTo>
                    <a:pt x="16123" y="125"/>
                    <a:pt x="16060" y="0"/>
                    <a:pt x="15998"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24" name="Google Shape;3446;p43">
              <a:extLst>
                <a:ext uri="{FF2B5EF4-FFF2-40B4-BE49-F238E27FC236}">
                  <a16:creationId xmlns="" xmlns:a16="http://schemas.microsoft.com/office/drawing/2014/main" id="{EB424327-8D4C-4978-B19A-C8B208F10A50}"/>
                </a:ext>
              </a:extLst>
            </p:cNvPr>
            <p:cNvSpPr/>
            <p:nvPr/>
          </p:nvSpPr>
          <p:spPr>
            <a:xfrm>
              <a:off x="5049450" y="2286525"/>
              <a:ext cx="43300" cy="163950"/>
            </a:xfrm>
            <a:custGeom>
              <a:avLst/>
              <a:gdLst/>
              <a:ahLst/>
              <a:cxnLst/>
              <a:rect l="l" t="t" r="r" b="b"/>
              <a:pathLst>
                <a:path w="1732" h="6558" extrusionOk="0">
                  <a:moveTo>
                    <a:pt x="42" y="0"/>
                  </a:moveTo>
                  <a:cubicBezTo>
                    <a:pt x="1" y="0"/>
                    <a:pt x="1" y="0"/>
                    <a:pt x="22" y="42"/>
                  </a:cubicBezTo>
                  <a:cubicBezTo>
                    <a:pt x="1315" y="1377"/>
                    <a:pt x="1690" y="3337"/>
                    <a:pt x="1002" y="5068"/>
                  </a:cubicBezTo>
                  <a:cubicBezTo>
                    <a:pt x="898" y="5298"/>
                    <a:pt x="793" y="5527"/>
                    <a:pt x="647" y="5757"/>
                  </a:cubicBezTo>
                  <a:cubicBezTo>
                    <a:pt x="585" y="5861"/>
                    <a:pt x="522" y="5965"/>
                    <a:pt x="439" y="6070"/>
                  </a:cubicBezTo>
                  <a:cubicBezTo>
                    <a:pt x="355" y="6174"/>
                    <a:pt x="272" y="6278"/>
                    <a:pt x="209" y="6403"/>
                  </a:cubicBezTo>
                  <a:cubicBezTo>
                    <a:pt x="191" y="6457"/>
                    <a:pt x="359" y="6558"/>
                    <a:pt x="433" y="6558"/>
                  </a:cubicBezTo>
                  <a:cubicBezTo>
                    <a:pt x="444" y="6558"/>
                    <a:pt x="454" y="6555"/>
                    <a:pt x="460" y="6549"/>
                  </a:cubicBezTo>
                  <a:cubicBezTo>
                    <a:pt x="647" y="6403"/>
                    <a:pt x="793" y="6216"/>
                    <a:pt x="898" y="6007"/>
                  </a:cubicBezTo>
                  <a:cubicBezTo>
                    <a:pt x="1044" y="5819"/>
                    <a:pt x="1148" y="5590"/>
                    <a:pt x="1252" y="5381"/>
                  </a:cubicBezTo>
                  <a:cubicBezTo>
                    <a:pt x="1440" y="4943"/>
                    <a:pt x="1565" y="4484"/>
                    <a:pt x="1628" y="4005"/>
                  </a:cubicBezTo>
                  <a:cubicBezTo>
                    <a:pt x="1732" y="3108"/>
                    <a:pt x="1565" y="2169"/>
                    <a:pt x="1148" y="1356"/>
                  </a:cubicBezTo>
                  <a:cubicBezTo>
                    <a:pt x="898" y="876"/>
                    <a:pt x="564" y="459"/>
                    <a:pt x="188" y="83"/>
                  </a:cubicBezTo>
                  <a:cubicBezTo>
                    <a:pt x="168" y="63"/>
                    <a:pt x="105" y="0"/>
                    <a:pt x="42"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5" name="Google Shape;3447;p43">
              <a:extLst>
                <a:ext uri="{FF2B5EF4-FFF2-40B4-BE49-F238E27FC236}">
                  <a16:creationId xmlns="" xmlns:a16="http://schemas.microsoft.com/office/drawing/2014/main" id="{5744338F-5446-FC68-81B7-753AAD119803}"/>
                </a:ext>
              </a:extLst>
            </p:cNvPr>
            <p:cNvSpPr/>
            <p:nvPr/>
          </p:nvSpPr>
          <p:spPr>
            <a:xfrm>
              <a:off x="4818450" y="2330825"/>
              <a:ext cx="91800" cy="187750"/>
            </a:xfrm>
            <a:custGeom>
              <a:avLst/>
              <a:gdLst/>
              <a:ahLst/>
              <a:cxnLst/>
              <a:rect l="l" t="t" r="r" b="b"/>
              <a:pathLst>
                <a:path w="3672" h="7510" extrusionOk="0">
                  <a:moveTo>
                    <a:pt x="3484" y="1"/>
                  </a:moveTo>
                  <a:cubicBezTo>
                    <a:pt x="3484" y="19"/>
                    <a:pt x="3500" y="37"/>
                    <a:pt x="3522" y="55"/>
                  </a:cubicBezTo>
                  <a:lnTo>
                    <a:pt x="3522" y="55"/>
                  </a:lnTo>
                  <a:cubicBezTo>
                    <a:pt x="3523" y="44"/>
                    <a:pt x="3524" y="33"/>
                    <a:pt x="3526" y="22"/>
                  </a:cubicBezTo>
                  <a:lnTo>
                    <a:pt x="3484" y="1"/>
                  </a:lnTo>
                  <a:close/>
                  <a:moveTo>
                    <a:pt x="3522" y="55"/>
                  </a:moveTo>
                  <a:cubicBezTo>
                    <a:pt x="3460" y="565"/>
                    <a:pt x="3377" y="1076"/>
                    <a:pt x="3255" y="1586"/>
                  </a:cubicBezTo>
                  <a:cubicBezTo>
                    <a:pt x="3129" y="2128"/>
                    <a:pt x="2983" y="2650"/>
                    <a:pt x="2796" y="3150"/>
                  </a:cubicBezTo>
                  <a:cubicBezTo>
                    <a:pt x="2399" y="4172"/>
                    <a:pt x="1878" y="5111"/>
                    <a:pt x="1210" y="5966"/>
                  </a:cubicBezTo>
                  <a:cubicBezTo>
                    <a:pt x="1023" y="6196"/>
                    <a:pt x="814" y="6425"/>
                    <a:pt x="606" y="6654"/>
                  </a:cubicBezTo>
                  <a:cubicBezTo>
                    <a:pt x="397" y="6884"/>
                    <a:pt x="209" y="7113"/>
                    <a:pt x="1" y="7364"/>
                  </a:cubicBezTo>
                  <a:cubicBezTo>
                    <a:pt x="42" y="7426"/>
                    <a:pt x="84" y="7468"/>
                    <a:pt x="126" y="7510"/>
                  </a:cubicBezTo>
                  <a:cubicBezTo>
                    <a:pt x="376" y="7364"/>
                    <a:pt x="585" y="7197"/>
                    <a:pt x="793" y="6988"/>
                  </a:cubicBezTo>
                  <a:cubicBezTo>
                    <a:pt x="981" y="6800"/>
                    <a:pt x="1148" y="6592"/>
                    <a:pt x="1315" y="6383"/>
                  </a:cubicBezTo>
                  <a:cubicBezTo>
                    <a:pt x="2337" y="5132"/>
                    <a:pt x="3088" y="3651"/>
                    <a:pt x="3442" y="2066"/>
                  </a:cubicBezTo>
                  <a:cubicBezTo>
                    <a:pt x="3526" y="1753"/>
                    <a:pt x="3567" y="1461"/>
                    <a:pt x="3609" y="1169"/>
                  </a:cubicBezTo>
                  <a:cubicBezTo>
                    <a:pt x="3651" y="835"/>
                    <a:pt x="3672" y="522"/>
                    <a:pt x="3672" y="189"/>
                  </a:cubicBezTo>
                  <a:cubicBezTo>
                    <a:pt x="3672" y="144"/>
                    <a:pt x="3576" y="100"/>
                    <a:pt x="3522" y="55"/>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26" name="Google Shape;3448;p43">
              <a:extLst>
                <a:ext uri="{FF2B5EF4-FFF2-40B4-BE49-F238E27FC236}">
                  <a16:creationId xmlns="" xmlns:a16="http://schemas.microsoft.com/office/drawing/2014/main" id="{B1EB0209-7AF9-C586-CB4F-0585DF3960FF}"/>
                </a:ext>
              </a:extLst>
            </p:cNvPr>
            <p:cNvSpPr/>
            <p:nvPr/>
          </p:nvSpPr>
          <p:spPr>
            <a:xfrm>
              <a:off x="4787700" y="2125775"/>
              <a:ext cx="239875" cy="164350"/>
            </a:xfrm>
            <a:custGeom>
              <a:avLst/>
              <a:gdLst/>
              <a:ahLst/>
              <a:cxnLst/>
              <a:rect l="l" t="t" r="r" b="b"/>
              <a:pathLst>
                <a:path w="9595" h="6574" extrusionOk="0">
                  <a:moveTo>
                    <a:pt x="1874" y="1"/>
                  </a:moveTo>
                  <a:cubicBezTo>
                    <a:pt x="1792" y="1"/>
                    <a:pt x="1709" y="2"/>
                    <a:pt x="1627" y="6"/>
                  </a:cubicBezTo>
                  <a:cubicBezTo>
                    <a:pt x="1147" y="6"/>
                    <a:pt x="668" y="48"/>
                    <a:pt x="188" y="152"/>
                  </a:cubicBezTo>
                  <a:cubicBezTo>
                    <a:pt x="0" y="215"/>
                    <a:pt x="250" y="235"/>
                    <a:pt x="334" y="235"/>
                  </a:cubicBezTo>
                  <a:cubicBezTo>
                    <a:pt x="751" y="152"/>
                    <a:pt x="1168" y="110"/>
                    <a:pt x="1585" y="110"/>
                  </a:cubicBezTo>
                  <a:cubicBezTo>
                    <a:pt x="1684" y="105"/>
                    <a:pt x="1782" y="103"/>
                    <a:pt x="1881" y="103"/>
                  </a:cubicBezTo>
                  <a:cubicBezTo>
                    <a:pt x="2199" y="103"/>
                    <a:pt x="2518" y="130"/>
                    <a:pt x="2837" y="194"/>
                  </a:cubicBezTo>
                  <a:cubicBezTo>
                    <a:pt x="3650" y="298"/>
                    <a:pt x="4464" y="569"/>
                    <a:pt x="5194" y="945"/>
                  </a:cubicBezTo>
                  <a:cubicBezTo>
                    <a:pt x="6612" y="1654"/>
                    <a:pt x="7759" y="2780"/>
                    <a:pt x="8531" y="4157"/>
                  </a:cubicBezTo>
                  <a:cubicBezTo>
                    <a:pt x="8948" y="4907"/>
                    <a:pt x="9282" y="5721"/>
                    <a:pt x="9470" y="6555"/>
                  </a:cubicBezTo>
                  <a:cubicBezTo>
                    <a:pt x="9470" y="6569"/>
                    <a:pt x="9483" y="6574"/>
                    <a:pt x="9502" y="6574"/>
                  </a:cubicBezTo>
                  <a:cubicBezTo>
                    <a:pt x="9539" y="6574"/>
                    <a:pt x="9595" y="6555"/>
                    <a:pt x="9595" y="6555"/>
                  </a:cubicBezTo>
                  <a:cubicBezTo>
                    <a:pt x="9490" y="5763"/>
                    <a:pt x="9240" y="4970"/>
                    <a:pt x="8885" y="4240"/>
                  </a:cubicBezTo>
                  <a:cubicBezTo>
                    <a:pt x="8531" y="3531"/>
                    <a:pt x="8051" y="2884"/>
                    <a:pt x="7488" y="2321"/>
                  </a:cubicBezTo>
                  <a:cubicBezTo>
                    <a:pt x="6278" y="1132"/>
                    <a:pt x="4735" y="340"/>
                    <a:pt x="3045" y="110"/>
                  </a:cubicBezTo>
                  <a:cubicBezTo>
                    <a:pt x="2665" y="41"/>
                    <a:pt x="2271" y="1"/>
                    <a:pt x="1874"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27" name="Google Shape;3449;p43">
              <a:extLst>
                <a:ext uri="{FF2B5EF4-FFF2-40B4-BE49-F238E27FC236}">
                  <a16:creationId xmlns="" xmlns:a16="http://schemas.microsoft.com/office/drawing/2014/main" id="{69D4EE54-B19A-488F-838F-3AF01A971B11}"/>
                </a:ext>
              </a:extLst>
            </p:cNvPr>
            <p:cNvSpPr/>
            <p:nvPr/>
          </p:nvSpPr>
          <p:spPr>
            <a:xfrm>
              <a:off x="4642200" y="2320850"/>
              <a:ext cx="228425" cy="62350"/>
            </a:xfrm>
            <a:custGeom>
              <a:avLst/>
              <a:gdLst/>
              <a:ahLst/>
              <a:cxnLst/>
              <a:rect l="l" t="t" r="r" b="b"/>
              <a:pathLst>
                <a:path w="9137" h="2494" extrusionOk="0">
                  <a:moveTo>
                    <a:pt x="5514" y="1"/>
                  </a:moveTo>
                  <a:cubicBezTo>
                    <a:pt x="5449" y="1"/>
                    <a:pt x="5384" y="2"/>
                    <a:pt x="5320" y="4"/>
                  </a:cubicBezTo>
                  <a:cubicBezTo>
                    <a:pt x="5277" y="3"/>
                    <a:pt x="5235" y="3"/>
                    <a:pt x="5192" y="3"/>
                  </a:cubicBezTo>
                  <a:cubicBezTo>
                    <a:pt x="3880" y="3"/>
                    <a:pt x="2591" y="315"/>
                    <a:pt x="1419" y="921"/>
                  </a:cubicBezTo>
                  <a:cubicBezTo>
                    <a:pt x="1085" y="1088"/>
                    <a:pt x="793" y="1297"/>
                    <a:pt x="543" y="1547"/>
                  </a:cubicBezTo>
                  <a:cubicBezTo>
                    <a:pt x="314" y="1756"/>
                    <a:pt x="1" y="2089"/>
                    <a:pt x="43" y="2423"/>
                  </a:cubicBezTo>
                  <a:cubicBezTo>
                    <a:pt x="43" y="2470"/>
                    <a:pt x="160" y="2494"/>
                    <a:pt x="236" y="2494"/>
                  </a:cubicBezTo>
                  <a:cubicBezTo>
                    <a:pt x="262" y="2494"/>
                    <a:pt x="282" y="2491"/>
                    <a:pt x="293" y="2486"/>
                  </a:cubicBezTo>
                  <a:cubicBezTo>
                    <a:pt x="522" y="2277"/>
                    <a:pt x="647" y="2006"/>
                    <a:pt x="856" y="1777"/>
                  </a:cubicBezTo>
                  <a:cubicBezTo>
                    <a:pt x="1065" y="1568"/>
                    <a:pt x="1294" y="1380"/>
                    <a:pt x="1544" y="1234"/>
                  </a:cubicBezTo>
                  <a:cubicBezTo>
                    <a:pt x="2045" y="901"/>
                    <a:pt x="2608" y="671"/>
                    <a:pt x="3192" y="504"/>
                  </a:cubicBezTo>
                  <a:cubicBezTo>
                    <a:pt x="3953" y="268"/>
                    <a:pt x="4738" y="148"/>
                    <a:pt x="5522" y="148"/>
                  </a:cubicBezTo>
                  <a:cubicBezTo>
                    <a:pt x="5985" y="148"/>
                    <a:pt x="6448" y="190"/>
                    <a:pt x="6905" y="275"/>
                  </a:cubicBezTo>
                  <a:cubicBezTo>
                    <a:pt x="7614" y="442"/>
                    <a:pt x="8302" y="713"/>
                    <a:pt x="8928" y="1130"/>
                  </a:cubicBezTo>
                  <a:cubicBezTo>
                    <a:pt x="8949" y="1140"/>
                    <a:pt x="9006" y="1146"/>
                    <a:pt x="9053" y="1146"/>
                  </a:cubicBezTo>
                  <a:cubicBezTo>
                    <a:pt x="9100" y="1146"/>
                    <a:pt x="9136" y="1140"/>
                    <a:pt x="9116" y="1130"/>
                  </a:cubicBezTo>
                  <a:cubicBezTo>
                    <a:pt x="8063" y="395"/>
                    <a:pt x="6802" y="1"/>
                    <a:pt x="5514"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28" name="Google Shape;3450;p43">
              <a:extLst>
                <a:ext uri="{FF2B5EF4-FFF2-40B4-BE49-F238E27FC236}">
                  <a16:creationId xmlns="" xmlns:a16="http://schemas.microsoft.com/office/drawing/2014/main" id="{2B925B23-9E13-2107-785D-5D8DECC4EFDE}"/>
                </a:ext>
              </a:extLst>
            </p:cNvPr>
            <p:cNvSpPr/>
            <p:nvPr/>
          </p:nvSpPr>
          <p:spPr>
            <a:xfrm>
              <a:off x="4788525" y="2219800"/>
              <a:ext cx="155100" cy="96975"/>
            </a:xfrm>
            <a:custGeom>
              <a:avLst/>
              <a:gdLst/>
              <a:ahLst/>
              <a:cxnLst/>
              <a:rect l="l" t="t" r="r" b="b"/>
              <a:pathLst>
                <a:path w="6204" h="3879" extrusionOk="0">
                  <a:moveTo>
                    <a:pt x="1406" y="1"/>
                  </a:moveTo>
                  <a:cubicBezTo>
                    <a:pt x="980" y="1"/>
                    <a:pt x="547" y="65"/>
                    <a:pt x="134" y="208"/>
                  </a:cubicBezTo>
                  <a:cubicBezTo>
                    <a:pt x="95" y="208"/>
                    <a:pt x="0" y="356"/>
                    <a:pt x="6" y="356"/>
                  </a:cubicBezTo>
                  <a:cubicBezTo>
                    <a:pt x="7" y="356"/>
                    <a:pt x="8" y="355"/>
                    <a:pt x="9" y="354"/>
                  </a:cubicBezTo>
                  <a:cubicBezTo>
                    <a:pt x="330" y="303"/>
                    <a:pt x="653" y="277"/>
                    <a:pt x="974" y="277"/>
                  </a:cubicBezTo>
                  <a:cubicBezTo>
                    <a:pt x="1698" y="277"/>
                    <a:pt x="2417" y="407"/>
                    <a:pt x="3096" y="667"/>
                  </a:cubicBezTo>
                  <a:cubicBezTo>
                    <a:pt x="3993" y="1042"/>
                    <a:pt x="4764" y="1647"/>
                    <a:pt x="5328" y="2440"/>
                  </a:cubicBezTo>
                  <a:cubicBezTo>
                    <a:pt x="5640" y="2878"/>
                    <a:pt x="5870" y="3378"/>
                    <a:pt x="6058" y="3879"/>
                  </a:cubicBezTo>
                  <a:cubicBezTo>
                    <a:pt x="6058" y="3879"/>
                    <a:pt x="6204" y="3774"/>
                    <a:pt x="6204" y="3733"/>
                  </a:cubicBezTo>
                  <a:cubicBezTo>
                    <a:pt x="5682" y="1751"/>
                    <a:pt x="4014" y="291"/>
                    <a:pt x="1990" y="41"/>
                  </a:cubicBezTo>
                  <a:cubicBezTo>
                    <a:pt x="1799" y="15"/>
                    <a:pt x="1603" y="1"/>
                    <a:pt x="1406"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29" name="Google Shape;3451;p43">
              <a:extLst>
                <a:ext uri="{FF2B5EF4-FFF2-40B4-BE49-F238E27FC236}">
                  <a16:creationId xmlns="" xmlns:a16="http://schemas.microsoft.com/office/drawing/2014/main" id="{B13880C6-99B6-A5AC-FCFA-F914ECB0A25B}"/>
                </a:ext>
              </a:extLst>
            </p:cNvPr>
            <p:cNvSpPr/>
            <p:nvPr/>
          </p:nvSpPr>
          <p:spPr>
            <a:xfrm>
              <a:off x="5090650" y="2292250"/>
              <a:ext cx="85550" cy="105875"/>
            </a:xfrm>
            <a:custGeom>
              <a:avLst/>
              <a:gdLst/>
              <a:ahLst/>
              <a:cxnLst/>
              <a:rect l="l" t="t" r="r" b="b"/>
              <a:pathLst>
                <a:path w="3422" h="4235" extrusionOk="0">
                  <a:moveTo>
                    <a:pt x="0" y="0"/>
                  </a:moveTo>
                  <a:cubicBezTo>
                    <a:pt x="1" y="1"/>
                    <a:pt x="2" y="1"/>
                    <a:pt x="3" y="1"/>
                  </a:cubicBezTo>
                  <a:lnTo>
                    <a:pt x="3" y="1"/>
                  </a:lnTo>
                  <a:cubicBezTo>
                    <a:pt x="2" y="1"/>
                    <a:pt x="1" y="0"/>
                    <a:pt x="0" y="0"/>
                  </a:cubicBezTo>
                  <a:close/>
                  <a:moveTo>
                    <a:pt x="3" y="1"/>
                  </a:moveTo>
                  <a:cubicBezTo>
                    <a:pt x="64" y="6"/>
                    <a:pt x="106" y="188"/>
                    <a:pt x="167" y="188"/>
                  </a:cubicBezTo>
                  <a:cubicBezTo>
                    <a:pt x="647" y="230"/>
                    <a:pt x="1127" y="376"/>
                    <a:pt x="1586" y="564"/>
                  </a:cubicBezTo>
                  <a:cubicBezTo>
                    <a:pt x="1794" y="668"/>
                    <a:pt x="2003" y="772"/>
                    <a:pt x="2211" y="918"/>
                  </a:cubicBezTo>
                  <a:cubicBezTo>
                    <a:pt x="2316" y="1002"/>
                    <a:pt x="2420" y="1085"/>
                    <a:pt x="2503" y="1169"/>
                  </a:cubicBezTo>
                  <a:cubicBezTo>
                    <a:pt x="2608" y="1252"/>
                    <a:pt x="2670" y="1335"/>
                    <a:pt x="2733" y="1419"/>
                  </a:cubicBezTo>
                  <a:cubicBezTo>
                    <a:pt x="3004" y="1815"/>
                    <a:pt x="3171" y="2274"/>
                    <a:pt x="3213" y="2754"/>
                  </a:cubicBezTo>
                  <a:cubicBezTo>
                    <a:pt x="3233" y="3233"/>
                    <a:pt x="3150" y="3692"/>
                    <a:pt x="2941" y="4130"/>
                  </a:cubicBezTo>
                  <a:cubicBezTo>
                    <a:pt x="2941" y="4130"/>
                    <a:pt x="3046" y="4235"/>
                    <a:pt x="3046" y="4235"/>
                  </a:cubicBezTo>
                  <a:cubicBezTo>
                    <a:pt x="3296" y="3901"/>
                    <a:pt x="3421" y="3505"/>
                    <a:pt x="3400" y="3087"/>
                  </a:cubicBezTo>
                  <a:cubicBezTo>
                    <a:pt x="3400" y="2670"/>
                    <a:pt x="3296" y="2274"/>
                    <a:pt x="3087" y="1899"/>
                  </a:cubicBezTo>
                  <a:cubicBezTo>
                    <a:pt x="2712" y="1210"/>
                    <a:pt x="2128" y="668"/>
                    <a:pt x="1419" y="334"/>
                  </a:cubicBezTo>
                  <a:cubicBezTo>
                    <a:pt x="982" y="147"/>
                    <a:pt x="503" y="22"/>
                    <a:pt x="3"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30" name="Google Shape;3452;p43">
              <a:extLst>
                <a:ext uri="{FF2B5EF4-FFF2-40B4-BE49-F238E27FC236}">
                  <a16:creationId xmlns="" xmlns:a16="http://schemas.microsoft.com/office/drawing/2014/main" id="{CD203686-A0D0-4601-B2C3-2DD43E42A6EA}"/>
                </a:ext>
              </a:extLst>
            </p:cNvPr>
            <p:cNvSpPr/>
            <p:nvPr/>
          </p:nvSpPr>
          <p:spPr>
            <a:xfrm>
              <a:off x="5140700" y="2406300"/>
              <a:ext cx="20800" cy="22600"/>
            </a:xfrm>
            <a:custGeom>
              <a:avLst/>
              <a:gdLst/>
              <a:ahLst/>
              <a:cxnLst/>
              <a:rect l="l" t="t" r="r" b="b"/>
              <a:pathLst>
                <a:path w="832" h="904" extrusionOk="0">
                  <a:moveTo>
                    <a:pt x="794" y="1"/>
                  </a:moveTo>
                  <a:cubicBezTo>
                    <a:pt x="788" y="1"/>
                    <a:pt x="780" y="2"/>
                    <a:pt x="773" y="6"/>
                  </a:cubicBezTo>
                  <a:cubicBezTo>
                    <a:pt x="710" y="27"/>
                    <a:pt x="668" y="69"/>
                    <a:pt x="626" y="131"/>
                  </a:cubicBezTo>
                  <a:cubicBezTo>
                    <a:pt x="585" y="194"/>
                    <a:pt x="543" y="257"/>
                    <a:pt x="480" y="340"/>
                  </a:cubicBezTo>
                  <a:lnTo>
                    <a:pt x="418" y="423"/>
                  </a:lnTo>
                  <a:lnTo>
                    <a:pt x="397" y="444"/>
                  </a:lnTo>
                  <a:lnTo>
                    <a:pt x="355" y="486"/>
                  </a:lnTo>
                  <a:lnTo>
                    <a:pt x="209" y="674"/>
                  </a:lnTo>
                  <a:cubicBezTo>
                    <a:pt x="168" y="695"/>
                    <a:pt x="147" y="736"/>
                    <a:pt x="126" y="757"/>
                  </a:cubicBezTo>
                  <a:cubicBezTo>
                    <a:pt x="105" y="778"/>
                    <a:pt x="105" y="778"/>
                    <a:pt x="84" y="799"/>
                  </a:cubicBezTo>
                  <a:cubicBezTo>
                    <a:pt x="84" y="799"/>
                    <a:pt x="63" y="841"/>
                    <a:pt x="42" y="841"/>
                  </a:cubicBezTo>
                  <a:cubicBezTo>
                    <a:pt x="42" y="841"/>
                    <a:pt x="1" y="882"/>
                    <a:pt x="22" y="903"/>
                  </a:cubicBezTo>
                  <a:cubicBezTo>
                    <a:pt x="42" y="903"/>
                    <a:pt x="63" y="882"/>
                    <a:pt x="84" y="882"/>
                  </a:cubicBezTo>
                  <a:cubicBezTo>
                    <a:pt x="230" y="757"/>
                    <a:pt x="355" y="632"/>
                    <a:pt x="480" y="507"/>
                  </a:cubicBezTo>
                  <a:cubicBezTo>
                    <a:pt x="606" y="361"/>
                    <a:pt x="710" y="215"/>
                    <a:pt x="814" y="48"/>
                  </a:cubicBezTo>
                  <a:cubicBezTo>
                    <a:pt x="831" y="31"/>
                    <a:pt x="821" y="1"/>
                    <a:pt x="794"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31" name="Google Shape;3453;p43">
              <a:extLst>
                <a:ext uri="{FF2B5EF4-FFF2-40B4-BE49-F238E27FC236}">
                  <a16:creationId xmlns="" xmlns:a16="http://schemas.microsoft.com/office/drawing/2014/main" id="{6B76B223-DF97-72A6-5E33-8FEDD54E57CF}"/>
                </a:ext>
              </a:extLst>
            </p:cNvPr>
            <p:cNvSpPr/>
            <p:nvPr/>
          </p:nvSpPr>
          <p:spPr>
            <a:xfrm>
              <a:off x="4858600" y="2142075"/>
              <a:ext cx="153325" cy="131425"/>
            </a:xfrm>
            <a:custGeom>
              <a:avLst/>
              <a:gdLst/>
              <a:ahLst/>
              <a:cxnLst/>
              <a:rect l="l" t="t" r="r" b="b"/>
              <a:pathLst>
                <a:path w="6133" h="5257" extrusionOk="0">
                  <a:moveTo>
                    <a:pt x="1" y="1"/>
                  </a:moveTo>
                  <a:cubicBezTo>
                    <a:pt x="3" y="1"/>
                    <a:pt x="6" y="1"/>
                    <a:pt x="9" y="2"/>
                  </a:cubicBezTo>
                  <a:lnTo>
                    <a:pt x="9" y="2"/>
                  </a:lnTo>
                  <a:cubicBezTo>
                    <a:pt x="6" y="1"/>
                    <a:pt x="3" y="1"/>
                    <a:pt x="1" y="1"/>
                  </a:cubicBezTo>
                  <a:close/>
                  <a:moveTo>
                    <a:pt x="9" y="2"/>
                  </a:moveTo>
                  <a:cubicBezTo>
                    <a:pt x="50" y="13"/>
                    <a:pt x="109" y="106"/>
                    <a:pt x="168" y="126"/>
                  </a:cubicBezTo>
                  <a:cubicBezTo>
                    <a:pt x="647" y="293"/>
                    <a:pt x="1148" y="418"/>
                    <a:pt x="1628" y="626"/>
                  </a:cubicBezTo>
                  <a:cubicBezTo>
                    <a:pt x="2107" y="835"/>
                    <a:pt x="2566" y="1085"/>
                    <a:pt x="2983" y="1377"/>
                  </a:cubicBezTo>
                  <a:cubicBezTo>
                    <a:pt x="3880" y="2003"/>
                    <a:pt x="4631" y="2775"/>
                    <a:pt x="5236" y="3692"/>
                  </a:cubicBezTo>
                  <a:cubicBezTo>
                    <a:pt x="5549" y="4151"/>
                    <a:pt x="5820" y="4673"/>
                    <a:pt x="6049" y="5194"/>
                  </a:cubicBezTo>
                  <a:cubicBezTo>
                    <a:pt x="6049" y="5215"/>
                    <a:pt x="6112" y="5236"/>
                    <a:pt x="6133" y="5257"/>
                  </a:cubicBezTo>
                  <a:cubicBezTo>
                    <a:pt x="5278" y="3213"/>
                    <a:pt x="3713" y="1565"/>
                    <a:pt x="1732" y="605"/>
                  </a:cubicBezTo>
                  <a:cubicBezTo>
                    <a:pt x="1461" y="480"/>
                    <a:pt x="1169" y="355"/>
                    <a:pt x="877" y="251"/>
                  </a:cubicBezTo>
                  <a:cubicBezTo>
                    <a:pt x="608" y="127"/>
                    <a:pt x="298" y="44"/>
                    <a:pt x="9" y="2"/>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32" name="Google Shape;3454;p43">
              <a:extLst>
                <a:ext uri="{FF2B5EF4-FFF2-40B4-BE49-F238E27FC236}">
                  <a16:creationId xmlns="" xmlns:a16="http://schemas.microsoft.com/office/drawing/2014/main" id="{C83D9A52-BBB7-D41E-BD24-8CDBE2E89E83}"/>
                </a:ext>
              </a:extLst>
            </p:cNvPr>
            <p:cNvSpPr/>
            <p:nvPr/>
          </p:nvSpPr>
          <p:spPr>
            <a:xfrm>
              <a:off x="4825750" y="2135825"/>
              <a:ext cx="19950" cy="6375"/>
            </a:xfrm>
            <a:custGeom>
              <a:avLst/>
              <a:gdLst/>
              <a:ahLst/>
              <a:cxnLst/>
              <a:rect l="l" t="t" r="r" b="b"/>
              <a:pathLst>
                <a:path w="798" h="255" extrusionOk="0">
                  <a:moveTo>
                    <a:pt x="147" y="0"/>
                  </a:moveTo>
                  <a:cubicBezTo>
                    <a:pt x="105" y="0"/>
                    <a:pt x="84" y="21"/>
                    <a:pt x="63" y="21"/>
                  </a:cubicBezTo>
                  <a:lnTo>
                    <a:pt x="22" y="42"/>
                  </a:lnTo>
                  <a:cubicBezTo>
                    <a:pt x="1" y="42"/>
                    <a:pt x="1" y="42"/>
                    <a:pt x="1" y="63"/>
                  </a:cubicBezTo>
                  <a:cubicBezTo>
                    <a:pt x="1" y="105"/>
                    <a:pt x="42" y="125"/>
                    <a:pt x="42" y="125"/>
                  </a:cubicBezTo>
                  <a:cubicBezTo>
                    <a:pt x="63" y="146"/>
                    <a:pt x="84" y="167"/>
                    <a:pt x="105" y="188"/>
                  </a:cubicBezTo>
                  <a:lnTo>
                    <a:pt x="460" y="188"/>
                  </a:lnTo>
                  <a:cubicBezTo>
                    <a:pt x="564" y="188"/>
                    <a:pt x="668" y="209"/>
                    <a:pt x="752" y="251"/>
                  </a:cubicBezTo>
                  <a:cubicBezTo>
                    <a:pt x="761" y="254"/>
                    <a:pt x="767" y="255"/>
                    <a:pt x="771" y="255"/>
                  </a:cubicBezTo>
                  <a:cubicBezTo>
                    <a:pt x="798" y="255"/>
                    <a:pt x="752" y="209"/>
                    <a:pt x="752" y="209"/>
                  </a:cubicBezTo>
                  <a:cubicBezTo>
                    <a:pt x="752" y="167"/>
                    <a:pt x="731" y="146"/>
                    <a:pt x="710" y="125"/>
                  </a:cubicBezTo>
                  <a:cubicBezTo>
                    <a:pt x="689" y="105"/>
                    <a:pt x="668" y="105"/>
                    <a:pt x="647" y="84"/>
                  </a:cubicBezTo>
                  <a:lnTo>
                    <a:pt x="647" y="105"/>
                  </a:lnTo>
                  <a:cubicBezTo>
                    <a:pt x="543" y="42"/>
                    <a:pt x="418" y="21"/>
                    <a:pt x="314"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33" name="Google Shape;3455;p43">
              <a:extLst>
                <a:ext uri="{FF2B5EF4-FFF2-40B4-BE49-F238E27FC236}">
                  <a16:creationId xmlns="" xmlns:a16="http://schemas.microsoft.com/office/drawing/2014/main" id="{F7408B4D-01C6-6B4A-DBA5-DC95E153B85D}"/>
                </a:ext>
              </a:extLst>
            </p:cNvPr>
            <p:cNvSpPr/>
            <p:nvPr/>
          </p:nvSpPr>
          <p:spPr>
            <a:xfrm>
              <a:off x="5050500" y="2361600"/>
              <a:ext cx="22975" cy="75625"/>
            </a:xfrm>
            <a:custGeom>
              <a:avLst/>
              <a:gdLst/>
              <a:ahLst/>
              <a:cxnLst/>
              <a:rect l="l" t="t" r="r" b="b"/>
              <a:pathLst>
                <a:path w="919" h="3025" extrusionOk="0">
                  <a:moveTo>
                    <a:pt x="584" y="1"/>
                  </a:moveTo>
                  <a:cubicBezTo>
                    <a:pt x="564" y="1"/>
                    <a:pt x="459" y="63"/>
                    <a:pt x="459" y="84"/>
                  </a:cubicBezTo>
                  <a:cubicBezTo>
                    <a:pt x="480" y="209"/>
                    <a:pt x="501" y="334"/>
                    <a:pt x="543" y="459"/>
                  </a:cubicBezTo>
                  <a:cubicBezTo>
                    <a:pt x="564" y="585"/>
                    <a:pt x="584" y="689"/>
                    <a:pt x="605" y="814"/>
                  </a:cubicBezTo>
                  <a:cubicBezTo>
                    <a:pt x="626" y="1043"/>
                    <a:pt x="626" y="1294"/>
                    <a:pt x="564" y="1523"/>
                  </a:cubicBezTo>
                  <a:cubicBezTo>
                    <a:pt x="439" y="2043"/>
                    <a:pt x="252" y="2542"/>
                    <a:pt x="3" y="3020"/>
                  </a:cubicBezTo>
                  <a:lnTo>
                    <a:pt x="3" y="3020"/>
                  </a:lnTo>
                  <a:cubicBezTo>
                    <a:pt x="24" y="2998"/>
                    <a:pt x="170" y="2959"/>
                    <a:pt x="209" y="2921"/>
                  </a:cubicBezTo>
                  <a:cubicBezTo>
                    <a:pt x="480" y="2441"/>
                    <a:pt x="710" y="1940"/>
                    <a:pt x="856" y="1419"/>
                  </a:cubicBezTo>
                  <a:cubicBezTo>
                    <a:pt x="897" y="1169"/>
                    <a:pt x="918" y="918"/>
                    <a:pt x="897" y="689"/>
                  </a:cubicBezTo>
                  <a:cubicBezTo>
                    <a:pt x="897" y="418"/>
                    <a:pt x="772" y="167"/>
                    <a:pt x="584" y="1"/>
                  </a:cubicBezTo>
                  <a:close/>
                  <a:moveTo>
                    <a:pt x="3" y="3020"/>
                  </a:moveTo>
                  <a:lnTo>
                    <a:pt x="3" y="3020"/>
                  </a:lnTo>
                  <a:cubicBezTo>
                    <a:pt x="1" y="3022"/>
                    <a:pt x="0" y="3023"/>
                    <a:pt x="0" y="3025"/>
                  </a:cubicBezTo>
                  <a:cubicBezTo>
                    <a:pt x="1" y="3023"/>
                    <a:pt x="2" y="3022"/>
                    <a:pt x="3" y="302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34" name="Google Shape;3456;p43">
              <a:extLst>
                <a:ext uri="{FF2B5EF4-FFF2-40B4-BE49-F238E27FC236}">
                  <a16:creationId xmlns="" xmlns:a16="http://schemas.microsoft.com/office/drawing/2014/main" id="{6ABAC17C-B40D-B208-2158-56FBDA1FD07B}"/>
                </a:ext>
              </a:extLst>
            </p:cNvPr>
            <p:cNvSpPr/>
            <p:nvPr/>
          </p:nvSpPr>
          <p:spPr>
            <a:xfrm>
              <a:off x="5131850" y="2295900"/>
              <a:ext cx="56850" cy="59625"/>
            </a:xfrm>
            <a:custGeom>
              <a:avLst/>
              <a:gdLst/>
              <a:ahLst/>
              <a:cxnLst/>
              <a:rect l="l" t="t" r="r" b="b"/>
              <a:pathLst>
                <a:path w="2274" h="2385" extrusionOk="0">
                  <a:moveTo>
                    <a:pt x="209" y="0"/>
                  </a:moveTo>
                  <a:cubicBezTo>
                    <a:pt x="167" y="0"/>
                    <a:pt x="0" y="146"/>
                    <a:pt x="21" y="188"/>
                  </a:cubicBezTo>
                  <a:cubicBezTo>
                    <a:pt x="230" y="376"/>
                    <a:pt x="459" y="522"/>
                    <a:pt x="709" y="647"/>
                  </a:cubicBezTo>
                  <a:cubicBezTo>
                    <a:pt x="939" y="814"/>
                    <a:pt x="1168" y="960"/>
                    <a:pt x="1398" y="1148"/>
                  </a:cubicBezTo>
                  <a:cubicBezTo>
                    <a:pt x="1773" y="1440"/>
                    <a:pt x="2190" y="1857"/>
                    <a:pt x="2086" y="2378"/>
                  </a:cubicBezTo>
                  <a:cubicBezTo>
                    <a:pt x="2086" y="2382"/>
                    <a:pt x="2088" y="2384"/>
                    <a:pt x="2092" y="2384"/>
                  </a:cubicBezTo>
                  <a:cubicBezTo>
                    <a:pt x="2108" y="2384"/>
                    <a:pt x="2149" y="2357"/>
                    <a:pt x="2149" y="2357"/>
                  </a:cubicBezTo>
                  <a:cubicBezTo>
                    <a:pt x="2169" y="2337"/>
                    <a:pt x="2190" y="2295"/>
                    <a:pt x="2211" y="2274"/>
                  </a:cubicBezTo>
                  <a:cubicBezTo>
                    <a:pt x="2274" y="2003"/>
                    <a:pt x="2253" y="1732"/>
                    <a:pt x="2149" y="1502"/>
                  </a:cubicBezTo>
                  <a:cubicBezTo>
                    <a:pt x="2023" y="1273"/>
                    <a:pt x="1857" y="1064"/>
                    <a:pt x="1669" y="918"/>
                  </a:cubicBezTo>
                  <a:cubicBezTo>
                    <a:pt x="1439" y="730"/>
                    <a:pt x="1231" y="564"/>
                    <a:pt x="1001" y="418"/>
                  </a:cubicBezTo>
                  <a:cubicBezTo>
                    <a:pt x="772" y="209"/>
                    <a:pt x="501" y="84"/>
                    <a:pt x="209" y="0"/>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35" name="Google Shape;3457;p43">
              <a:extLst>
                <a:ext uri="{FF2B5EF4-FFF2-40B4-BE49-F238E27FC236}">
                  <a16:creationId xmlns="" xmlns:a16="http://schemas.microsoft.com/office/drawing/2014/main" id="{6709959D-9870-94F2-CB20-6ECB7619E2C3}"/>
                </a:ext>
              </a:extLst>
            </p:cNvPr>
            <p:cNvSpPr/>
            <p:nvPr/>
          </p:nvSpPr>
          <p:spPr>
            <a:xfrm>
              <a:off x="4776225" y="2306025"/>
              <a:ext cx="74075" cy="18625"/>
            </a:xfrm>
            <a:custGeom>
              <a:avLst/>
              <a:gdLst/>
              <a:ahLst/>
              <a:cxnLst/>
              <a:rect l="l" t="t" r="r" b="b"/>
              <a:pathLst>
                <a:path w="2963" h="745" extrusionOk="0">
                  <a:moveTo>
                    <a:pt x="1016" y="1"/>
                  </a:moveTo>
                  <a:cubicBezTo>
                    <a:pt x="747" y="1"/>
                    <a:pt x="476" y="32"/>
                    <a:pt x="209" y="96"/>
                  </a:cubicBezTo>
                  <a:cubicBezTo>
                    <a:pt x="146" y="117"/>
                    <a:pt x="63" y="179"/>
                    <a:pt x="0" y="179"/>
                  </a:cubicBezTo>
                  <a:cubicBezTo>
                    <a:pt x="167" y="179"/>
                    <a:pt x="334" y="153"/>
                    <a:pt x="501" y="153"/>
                  </a:cubicBezTo>
                  <a:cubicBezTo>
                    <a:pt x="543" y="153"/>
                    <a:pt x="584" y="154"/>
                    <a:pt x="626" y="159"/>
                  </a:cubicBezTo>
                  <a:cubicBezTo>
                    <a:pt x="855" y="159"/>
                    <a:pt x="1085" y="179"/>
                    <a:pt x="1314" y="221"/>
                  </a:cubicBezTo>
                  <a:cubicBezTo>
                    <a:pt x="1815" y="305"/>
                    <a:pt x="2274" y="492"/>
                    <a:pt x="2691" y="743"/>
                  </a:cubicBezTo>
                  <a:cubicBezTo>
                    <a:pt x="2694" y="744"/>
                    <a:pt x="2697" y="745"/>
                    <a:pt x="2701" y="745"/>
                  </a:cubicBezTo>
                  <a:cubicBezTo>
                    <a:pt x="2751" y="745"/>
                    <a:pt x="2883" y="636"/>
                    <a:pt x="2948" y="636"/>
                  </a:cubicBezTo>
                  <a:cubicBezTo>
                    <a:pt x="2953" y="636"/>
                    <a:pt x="2958" y="637"/>
                    <a:pt x="2962" y="638"/>
                  </a:cubicBezTo>
                  <a:lnTo>
                    <a:pt x="2962" y="618"/>
                  </a:lnTo>
                  <a:cubicBezTo>
                    <a:pt x="2391" y="211"/>
                    <a:pt x="1710" y="1"/>
                    <a:pt x="1016"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36" name="Google Shape;3458;p43">
              <a:extLst>
                <a:ext uri="{FF2B5EF4-FFF2-40B4-BE49-F238E27FC236}">
                  <a16:creationId xmlns="" xmlns:a16="http://schemas.microsoft.com/office/drawing/2014/main" id="{3544EAFD-28A7-04E0-6B7D-E367BC716CD5}"/>
                </a:ext>
              </a:extLst>
            </p:cNvPr>
            <p:cNvSpPr/>
            <p:nvPr/>
          </p:nvSpPr>
          <p:spPr>
            <a:xfrm>
              <a:off x="4861225" y="2382250"/>
              <a:ext cx="54775" cy="108325"/>
            </a:xfrm>
            <a:custGeom>
              <a:avLst/>
              <a:gdLst/>
              <a:ahLst/>
              <a:cxnLst/>
              <a:rect l="l" t="t" r="r" b="b"/>
              <a:pathLst>
                <a:path w="2191" h="4333" extrusionOk="0">
                  <a:moveTo>
                    <a:pt x="2107" y="0"/>
                  </a:moveTo>
                  <a:cubicBezTo>
                    <a:pt x="2095" y="0"/>
                    <a:pt x="2086" y="3"/>
                    <a:pt x="2086" y="9"/>
                  </a:cubicBezTo>
                  <a:cubicBezTo>
                    <a:pt x="1961" y="801"/>
                    <a:pt x="1710" y="1594"/>
                    <a:pt x="1377" y="2324"/>
                  </a:cubicBezTo>
                  <a:cubicBezTo>
                    <a:pt x="1189" y="2679"/>
                    <a:pt x="980" y="3033"/>
                    <a:pt x="751" y="3367"/>
                  </a:cubicBezTo>
                  <a:cubicBezTo>
                    <a:pt x="522" y="3701"/>
                    <a:pt x="250" y="3993"/>
                    <a:pt x="0" y="4305"/>
                  </a:cubicBezTo>
                  <a:cubicBezTo>
                    <a:pt x="0" y="4305"/>
                    <a:pt x="40" y="4332"/>
                    <a:pt x="67" y="4332"/>
                  </a:cubicBezTo>
                  <a:cubicBezTo>
                    <a:pt x="73" y="4332"/>
                    <a:pt x="79" y="4331"/>
                    <a:pt x="83" y="4326"/>
                  </a:cubicBezTo>
                  <a:cubicBezTo>
                    <a:pt x="709" y="3805"/>
                    <a:pt x="1189" y="3137"/>
                    <a:pt x="1544" y="2387"/>
                  </a:cubicBezTo>
                  <a:cubicBezTo>
                    <a:pt x="1898" y="1657"/>
                    <a:pt x="2128" y="843"/>
                    <a:pt x="2190" y="30"/>
                  </a:cubicBezTo>
                  <a:cubicBezTo>
                    <a:pt x="2190" y="15"/>
                    <a:pt x="2138" y="0"/>
                    <a:pt x="2107"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37" name="Google Shape;3459;p43">
              <a:extLst>
                <a:ext uri="{FF2B5EF4-FFF2-40B4-BE49-F238E27FC236}">
                  <a16:creationId xmlns="" xmlns:a16="http://schemas.microsoft.com/office/drawing/2014/main" id="{5DA46FF3-EB85-B1A5-B553-C51CDC4DE67D}"/>
                </a:ext>
              </a:extLst>
            </p:cNvPr>
            <p:cNvSpPr/>
            <p:nvPr/>
          </p:nvSpPr>
          <p:spPr>
            <a:xfrm>
              <a:off x="4864875" y="2222900"/>
              <a:ext cx="70400" cy="49550"/>
            </a:xfrm>
            <a:custGeom>
              <a:avLst/>
              <a:gdLst/>
              <a:ahLst/>
              <a:cxnLst/>
              <a:rect l="l" t="t" r="r" b="b"/>
              <a:pathLst>
                <a:path w="2816" h="1982" extrusionOk="0">
                  <a:moveTo>
                    <a:pt x="125" y="0"/>
                  </a:moveTo>
                  <a:cubicBezTo>
                    <a:pt x="104" y="0"/>
                    <a:pt x="0" y="84"/>
                    <a:pt x="0" y="84"/>
                  </a:cubicBezTo>
                  <a:cubicBezTo>
                    <a:pt x="250" y="209"/>
                    <a:pt x="522" y="251"/>
                    <a:pt x="793" y="355"/>
                  </a:cubicBezTo>
                  <a:cubicBezTo>
                    <a:pt x="1043" y="459"/>
                    <a:pt x="1293" y="584"/>
                    <a:pt x="1544" y="751"/>
                  </a:cubicBezTo>
                  <a:cubicBezTo>
                    <a:pt x="2002" y="1085"/>
                    <a:pt x="2399" y="1502"/>
                    <a:pt x="2691" y="1982"/>
                  </a:cubicBezTo>
                  <a:cubicBezTo>
                    <a:pt x="2691" y="1982"/>
                    <a:pt x="2816" y="1940"/>
                    <a:pt x="2816" y="1919"/>
                  </a:cubicBezTo>
                  <a:lnTo>
                    <a:pt x="2795" y="1919"/>
                  </a:lnTo>
                  <a:cubicBezTo>
                    <a:pt x="2524" y="1419"/>
                    <a:pt x="2148" y="981"/>
                    <a:pt x="1690" y="647"/>
                  </a:cubicBezTo>
                  <a:cubicBezTo>
                    <a:pt x="1231" y="272"/>
                    <a:pt x="688" y="63"/>
                    <a:pt x="125"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38" name="Google Shape;3460;p43">
              <a:extLst>
                <a:ext uri="{FF2B5EF4-FFF2-40B4-BE49-F238E27FC236}">
                  <a16:creationId xmlns="" xmlns:a16="http://schemas.microsoft.com/office/drawing/2014/main" id="{509ED8FA-D214-1151-3802-9532F442E5C0}"/>
                </a:ext>
              </a:extLst>
            </p:cNvPr>
            <p:cNvSpPr/>
            <p:nvPr/>
          </p:nvSpPr>
          <p:spPr>
            <a:xfrm>
              <a:off x="5029650" y="2122250"/>
              <a:ext cx="30775" cy="60000"/>
            </a:xfrm>
            <a:custGeom>
              <a:avLst/>
              <a:gdLst/>
              <a:ahLst/>
              <a:cxnLst/>
              <a:rect l="l" t="t" r="r" b="b"/>
              <a:pathLst>
                <a:path w="1231" h="2400" extrusionOk="0">
                  <a:moveTo>
                    <a:pt x="146" y="1"/>
                  </a:moveTo>
                  <a:cubicBezTo>
                    <a:pt x="125" y="1"/>
                    <a:pt x="0" y="22"/>
                    <a:pt x="0" y="43"/>
                  </a:cubicBezTo>
                  <a:cubicBezTo>
                    <a:pt x="63" y="126"/>
                    <a:pt x="125" y="210"/>
                    <a:pt x="209" y="293"/>
                  </a:cubicBezTo>
                  <a:cubicBezTo>
                    <a:pt x="271" y="376"/>
                    <a:pt x="334" y="460"/>
                    <a:pt x="396" y="543"/>
                  </a:cubicBezTo>
                  <a:cubicBezTo>
                    <a:pt x="522" y="731"/>
                    <a:pt x="647" y="919"/>
                    <a:pt x="730" y="1127"/>
                  </a:cubicBezTo>
                  <a:cubicBezTo>
                    <a:pt x="918" y="1524"/>
                    <a:pt x="1022" y="1962"/>
                    <a:pt x="1022" y="2400"/>
                  </a:cubicBezTo>
                  <a:cubicBezTo>
                    <a:pt x="1022" y="2400"/>
                    <a:pt x="1189" y="2400"/>
                    <a:pt x="1210" y="2358"/>
                  </a:cubicBezTo>
                  <a:lnTo>
                    <a:pt x="1210" y="2337"/>
                  </a:lnTo>
                  <a:cubicBezTo>
                    <a:pt x="1231" y="1899"/>
                    <a:pt x="1147" y="1440"/>
                    <a:pt x="980" y="1023"/>
                  </a:cubicBezTo>
                  <a:cubicBezTo>
                    <a:pt x="814" y="606"/>
                    <a:pt x="522" y="230"/>
                    <a:pt x="146" y="1"/>
                  </a:cubicBezTo>
                  <a:close/>
                </a:path>
              </a:pathLst>
            </a:custGeom>
            <a:solidFill>
              <a:srgbClr val="748355"/>
            </a:solidFill>
            <a:ln>
              <a:noFill/>
            </a:ln>
          </p:spPr>
          <p:txBody>
            <a:bodyPr spcFirstLastPara="1" wrap="square" lIns="121900" tIns="121900" rIns="121900" bIns="121900" anchor="ctr" anchorCtr="0">
              <a:noAutofit/>
            </a:bodyPr>
            <a:lstStyle/>
            <a:p>
              <a:endParaRPr sz="2400"/>
            </a:p>
          </p:txBody>
        </p:sp>
        <p:sp>
          <p:nvSpPr>
            <p:cNvPr id="39" name="Google Shape;3461;p43">
              <a:extLst>
                <a:ext uri="{FF2B5EF4-FFF2-40B4-BE49-F238E27FC236}">
                  <a16:creationId xmlns="" xmlns:a16="http://schemas.microsoft.com/office/drawing/2014/main" id="{720FA020-4BCE-5D98-2E75-D864917080DE}"/>
                </a:ext>
              </a:extLst>
            </p:cNvPr>
            <p:cNvSpPr/>
            <p:nvPr/>
          </p:nvSpPr>
          <p:spPr>
            <a:xfrm>
              <a:off x="5222575" y="2269300"/>
              <a:ext cx="32350" cy="86600"/>
            </a:xfrm>
            <a:custGeom>
              <a:avLst/>
              <a:gdLst/>
              <a:ahLst/>
              <a:cxnLst/>
              <a:rect l="l" t="t" r="r" b="b"/>
              <a:pathLst>
                <a:path w="1294" h="3464" extrusionOk="0">
                  <a:moveTo>
                    <a:pt x="146" y="1"/>
                  </a:moveTo>
                  <a:cubicBezTo>
                    <a:pt x="105" y="1"/>
                    <a:pt x="0" y="63"/>
                    <a:pt x="0" y="63"/>
                  </a:cubicBezTo>
                  <a:cubicBezTo>
                    <a:pt x="251" y="168"/>
                    <a:pt x="438" y="355"/>
                    <a:pt x="584" y="606"/>
                  </a:cubicBezTo>
                  <a:cubicBezTo>
                    <a:pt x="730" y="835"/>
                    <a:pt x="814" y="1127"/>
                    <a:pt x="856" y="1398"/>
                  </a:cubicBezTo>
                  <a:cubicBezTo>
                    <a:pt x="918" y="1753"/>
                    <a:pt x="918" y="2107"/>
                    <a:pt x="856" y="2441"/>
                  </a:cubicBezTo>
                  <a:cubicBezTo>
                    <a:pt x="793" y="2796"/>
                    <a:pt x="689" y="3129"/>
                    <a:pt x="584" y="3463"/>
                  </a:cubicBezTo>
                  <a:cubicBezTo>
                    <a:pt x="584" y="3463"/>
                    <a:pt x="730" y="3442"/>
                    <a:pt x="751" y="3421"/>
                  </a:cubicBezTo>
                  <a:cubicBezTo>
                    <a:pt x="1148" y="2796"/>
                    <a:pt x="1294" y="2024"/>
                    <a:pt x="1168" y="1294"/>
                  </a:cubicBezTo>
                  <a:cubicBezTo>
                    <a:pt x="1127" y="1002"/>
                    <a:pt x="1022" y="731"/>
                    <a:pt x="856" y="501"/>
                  </a:cubicBezTo>
                  <a:cubicBezTo>
                    <a:pt x="689" y="251"/>
                    <a:pt x="438" y="84"/>
                    <a:pt x="146"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40" name="Google Shape;3462;p43">
              <a:extLst>
                <a:ext uri="{FF2B5EF4-FFF2-40B4-BE49-F238E27FC236}">
                  <a16:creationId xmlns="" xmlns:a16="http://schemas.microsoft.com/office/drawing/2014/main" id="{E50BC1DE-97BC-A06F-E54D-95B7038B2D63}"/>
                </a:ext>
              </a:extLst>
            </p:cNvPr>
            <p:cNvSpPr/>
            <p:nvPr/>
          </p:nvSpPr>
          <p:spPr>
            <a:xfrm>
              <a:off x="5405075" y="1904850"/>
              <a:ext cx="809300" cy="774375"/>
            </a:xfrm>
            <a:custGeom>
              <a:avLst/>
              <a:gdLst/>
              <a:ahLst/>
              <a:cxnLst/>
              <a:rect l="l" t="t" r="r" b="b"/>
              <a:pathLst>
                <a:path w="32372" h="30975" extrusionOk="0">
                  <a:moveTo>
                    <a:pt x="18236" y="0"/>
                  </a:moveTo>
                  <a:cubicBezTo>
                    <a:pt x="16526" y="0"/>
                    <a:pt x="14554" y="548"/>
                    <a:pt x="13266" y="1418"/>
                  </a:cubicBezTo>
                  <a:cubicBezTo>
                    <a:pt x="10179" y="3462"/>
                    <a:pt x="9595" y="7675"/>
                    <a:pt x="9491" y="11367"/>
                  </a:cubicBezTo>
                  <a:cubicBezTo>
                    <a:pt x="8406" y="10136"/>
                    <a:pt x="7092" y="9156"/>
                    <a:pt x="5590" y="8530"/>
                  </a:cubicBezTo>
                  <a:cubicBezTo>
                    <a:pt x="5048" y="8280"/>
                    <a:pt x="4443" y="8134"/>
                    <a:pt x="3838" y="8113"/>
                  </a:cubicBezTo>
                  <a:cubicBezTo>
                    <a:pt x="3818" y="8113"/>
                    <a:pt x="3797" y="8112"/>
                    <a:pt x="3777" y="8112"/>
                  </a:cubicBezTo>
                  <a:cubicBezTo>
                    <a:pt x="1803" y="8112"/>
                    <a:pt x="229" y="10094"/>
                    <a:pt x="105" y="12076"/>
                  </a:cubicBezTo>
                  <a:cubicBezTo>
                    <a:pt x="1" y="14078"/>
                    <a:pt x="1085" y="15976"/>
                    <a:pt x="2441" y="17436"/>
                  </a:cubicBezTo>
                  <a:cubicBezTo>
                    <a:pt x="3088" y="18145"/>
                    <a:pt x="3818" y="18750"/>
                    <a:pt x="4652" y="19230"/>
                  </a:cubicBezTo>
                  <a:cubicBezTo>
                    <a:pt x="5778" y="19856"/>
                    <a:pt x="7071" y="20148"/>
                    <a:pt x="8365" y="20377"/>
                  </a:cubicBezTo>
                  <a:cubicBezTo>
                    <a:pt x="9309" y="20547"/>
                    <a:pt x="10391" y="20803"/>
                    <a:pt x="11377" y="20803"/>
                  </a:cubicBezTo>
                  <a:cubicBezTo>
                    <a:pt x="11480" y="20803"/>
                    <a:pt x="11581" y="20800"/>
                    <a:pt x="11681" y="20794"/>
                  </a:cubicBezTo>
                  <a:cubicBezTo>
                    <a:pt x="11472" y="20294"/>
                    <a:pt x="10555" y="19835"/>
                    <a:pt x="10158" y="19334"/>
                  </a:cubicBezTo>
                  <a:cubicBezTo>
                    <a:pt x="9679" y="18709"/>
                    <a:pt x="9324" y="17979"/>
                    <a:pt x="9178" y="17207"/>
                  </a:cubicBezTo>
                  <a:lnTo>
                    <a:pt x="9178" y="17207"/>
                  </a:lnTo>
                  <a:cubicBezTo>
                    <a:pt x="10263" y="19856"/>
                    <a:pt x="13892" y="20794"/>
                    <a:pt x="16290" y="21608"/>
                  </a:cubicBezTo>
                  <a:cubicBezTo>
                    <a:pt x="18647" y="22379"/>
                    <a:pt x="20900" y="23401"/>
                    <a:pt x="23027" y="24653"/>
                  </a:cubicBezTo>
                  <a:cubicBezTo>
                    <a:pt x="22861" y="23589"/>
                    <a:pt x="22110" y="22400"/>
                    <a:pt x="21672" y="21399"/>
                  </a:cubicBezTo>
                  <a:lnTo>
                    <a:pt x="21672" y="21399"/>
                  </a:lnTo>
                  <a:cubicBezTo>
                    <a:pt x="22339" y="21879"/>
                    <a:pt x="22944" y="22442"/>
                    <a:pt x="23465" y="23089"/>
                  </a:cubicBezTo>
                  <a:cubicBezTo>
                    <a:pt x="23757" y="23485"/>
                    <a:pt x="24049" y="23902"/>
                    <a:pt x="24321" y="24319"/>
                  </a:cubicBezTo>
                  <a:cubicBezTo>
                    <a:pt x="24926" y="25237"/>
                    <a:pt x="25447" y="26342"/>
                    <a:pt x="26302" y="27072"/>
                  </a:cubicBezTo>
                  <a:cubicBezTo>
                    <a:pt x="27074" y="27698"/>
                    <a:pt x="27762" y="28428"/>
                    <a:pt x="28346" y="29221"/>
                  </a:cubicBezTo>
                  <a:cubicBezTo>
                    <a:pt x="28892" y="29949"/>
                    <a:pt x="29041" y="30975"/>
                    <a:pt x="29483" y="30975"/>
                  </a:cubicBezTo>
                  <a:cubicBezTo>
                    <a:pt x="29649" y="30975"/>
                    <a:pt x="29856" y="30831"/>
                    <a:pt x="30140" y="30472"/>
                  </a:cubicBezTo>
                  <a:cubicBezTo>
                    <a:pt x="30849" y="29575"/>
                    <a:pt x="31308" y="27907"/>
                    <a:pt x="31600" y="26822"/>
                  </a:cubicBezTo>
                  <a:cubicBezTo>
                    <a:pt x="32059" y="25216"/>
                    <a:pt x="32372" y="23902"/>
                    <a:pt x="32309" y="22192"/>
                  </a:cubicBezTo>
                  <a:cubicBezTo>
                    <a:pt x="32267" y="20773"/>
                    <a:pt x="32267" y="19313"/>
                    <a:pt x="31433" y="18145"/>
                  </a:cubicBezTo>
                  <a:cubicBezTo>
                    <a:pt x="30557" y="16873"/>
                    <a:pt x="29493" y="15726"/>
                    <a:pt x="28304" y="14746"/>
                  </a:cubicBezTo>
                  <a:lnTo>
                    <a:pt x="28304" y="14746"/>
                  </a:lnTo>
                  <a:cubicBezTo>
                    <a:pt x="29764" y="15580"/>
                    <a:pt x="31266" y="16456"/>
                    <a:pt x="32205" y="17833"/>
                  </a:cubicBezTo>
                  <a:cubicBezTo>
                    <a:pt x="31996" y="13932"/>
                    <a:pt x="30912" y="10303"/>
                    <a:pt x="28638" y="7091"/>
                  </a:cubicBezTo>
                  <a:cubicBezTo>
                    <a:pt x="28033" y="6215"/>
                    <a:pt x="27595" y="5422"/>
                    <a:pt x="26615" y="4922"/>
                  </a:cubicBezTo>
                  <a:cubicBezTo>
                    <a:pt x="25927" y="4588"/>
                    <a:pt x="25218" y="4359"/>
                    <a:pt x="24467" y="4233"/>
                  </a:cubicBezTo>
                  <a:cubicBezTo>
                    <a:pt x="23653" y="4087"/>
                    <a:pt x="22861" y="3941"/>
                    <a:pt x="22047" y="3858"/>
                  </a:cubicBezTo>
                  <a:cubicBezTo>
                    <a:pt x="22722" y="3602"/>
                    <a:pt x="23430" y="3475"/>
                    <a:pt x="24141" y="3475"/>
                  </a:cubicBezTo>
                  <a:cubicBezTo>
                    <a:pt x="24242" y="3475"/>
                    <a:pt x="24344" y="3477"/>
                    <a:pt x="24446" y="3483"/>
                  </a:cubicBezTo>
                  <a:cubicBezTo>
                    <a:pt x="24834" y="3509"/>
                    <a:pt x="25205" y="3622"/>
                    <a:pt x="25576" y="3622"/>
                  </a:cubicBezTo>
                  <a:cubicBezTo>
                    <a:pt x="25782" y="3622"/>
                    <a:pt x="25989" y="3587"/>
                    <a:pt x="26198" y="3483"/>
                  </a:cubicBezTo>
                  <a:cubicBezTo>
                    <a:pt x="24446" y="1564"/>
                    <a:pt x="21943" y="583"/>
                    <a:pt x="19440" y="104"/>
                  </a:cubicBezTo>
                  <a:cubicBezTo>
                    <a:pt x="19064" y="33"/>
                    <a:pt x="18658" y="0"/>
                    <a:pt x="18236" y="0"/>
                  </a:cubicBezTo>
                  <a:close/>
                </a:path>
              </a:pathLst>
            </a:custGeom>
            <a:solidFill>
              <a:schemeClr val="accent4"/>
            </a:solidFill>
            <a:ln>
              <a:noFill/>
            </a:ln>
          </p:spPr>
          <p:txBody>
            <a:bodyPr spcFirstLastPara="1" wrap="square" lIns="121900" tIns="121900" rIns="121900" bIns="121900" anchor="ctr" anchorCtr="0">
              <a:noAutofit/>
            </a:bodyPr>
            <a:lstStyle/>
            <a:p>
              <a:endParaRPr sz="2400"/>
            </a:p>
          </p:txBody>
        </p:sp>
        <p:sp>
          <p:nvSpPr>
            <p:cNvPr id="41" name="Google Shape;3463;p43">
              <a:extLst>
                <a:ext uri="{FF2B5EF4-FFF2-40B4-BE49-F238E27FC236}">
                  <a16:creationId xmlns="" xmlns:a16="http://schemas.microsoft.com/office/drawing/2014/main" id="{C5868F4C-E7E5-600A-2DDA-11AA6805E3B7}"/>
                </a:ext>
              </a:extLst>
            </p:cNvPr>
            <p:cNvSpPr/>
            <p:nvPr/>
          </p:nvSpPr>
          <p:spPr>
            <a:xfrm>
              <a:off x="5637125" y="2222825"/>
              <a:ext cx="37550" cy="133075"/>
            </a:xfrm>
            <a:custGeom>
              <a:avLst/>
              <a:gdLst/>
              <a:ahLst/>
              <a:cxnLst/>
              <a:rect l="l" t="t" r="r" b="b"/>
              <a:pathLst>
                <a:path w="1502" h="5323" extrusionOk="0">
                  <a:moveTo>
                    <a:pt x="958" y="1"/>
                  </a:moveTo>
                  <a:cubicBezTo>
                    <a:pt x="954" y="1"/>
                    <a:pt x="946" y="8"/>
                    <a:pt x="936" y="18"/>
                  </a:cubicBezTo>
                  <a:lnTo>
                    <a:pt x="936" y="18"/>
                  </a:lnTo>
                  <a:cubicBezTo>
                    <a:pt x="944" y="13"/>
                    <a:pt x="952" y="8"/>
                    <a:pt x="960" y="3"/>
                  </a:cubicBezTo>
                  <a:cubicBezTo>
                    <a:pt x="960" y="2"/>
                    <a:pt x="959" y="1"/>
                    <a:pt x="958" y="1"/>
                  </a:cubicBezTo>
                  <a:close/>
                  <a:moveTo>
                    <a:pt x="936" y="18"/>
                  </a:moveTo>
                  <a:cubicBezTo>
                    <a:pt x="633" y="206"/>
                    <a:pt x="372" y="492"/>
                    <a:pt x="230" y="817"/>
                  </a:cubicBezTo>
                  <a:cubicBezTo>
                    <a:pt x="42" y="1297"/>
                    <a:pt x="0" y="1839"/>
                    <a:pt x="146" y="2339"/>
                  </a:cubicBezTo>
                  <a:cubicBezTo>
                    <a:pt x="251" y="2882"/>
                    <a:pt x="438" y="3382"/>
                    <a:pt x="668" y="3883"/>
                  </a:cubicBezTo>
                  <a:cubicBezTo>
                    <a:pt x="855" y="4404"/>
                    <a:pt x="1127" y="4884"/>
                    <a:pt x="1439" y="5322"/>
                  </a:cubicBezTo>
                  <a:cubicBezTo>
                    <a:pt x="1439" y="5322"/>
                    <a:pt x="1502" y="5280"/>
                    <a:pt x="1481" y="5280"/>
                  </a:cubicBezTo>
                  <a:cubicBezTo>
                    <a:pt x="1022" y="4509"/>
                    <a:pt x="647" y="3674"/>
                    <a:pt x="397" y="2819"/>
                  </a:cubicBezTo>
                  <a:cubicBezTo>
                    <a:pt x="251" y="2339"/>
                    <a:pt x="188" y="1860"/>
                    <a:pt x="209" y="1359"/>
                  </a:cubicBezTo>
                  <a:cubicBezTo>
                    <a:pt x="230" y="859"/>
                    <a:pt x="459" y="400"/>
                    <a:pt x="855" y="108"/>
                  </a:cubicBezTo>
                  <a:cubicBezTo>
                    <a:pt x="869" y="94"/>
                    <a:pt x="910" y="45"/>
                    <a:pt x="936" y="18"/>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42" name="Google Shape;3464;p43">
              <a:extLst>
                <a:ext uri="{FF2B5EF4-FFF2-40B4-BE49-F238E27FC236}">
                  <a16:creationId xmlns="" xmlns:a16="http://schemas.microsoft.com/office/drawing/2014/main" id="{C23CDF23-A1AF-7327-F819-0C9A1715D505}"/>
                </a:ext>
              </a:extLst>
            </p:cNvPr>
            <p:cNvSpPr/>
            <p:nvPr/>
          </p:nvSpPr>
          <p:spPr>
            <a:xfrm>
              <a:off x="5485375" y="2213350"/>
              <a:ext cx="145500" cy="139050"/>
            </a:xfrm>
            <a:custGeom>
              <a:avLst/>
              <a:gdLst/>
              <a:ahLst/>
              <a:cxnLst/>
              <a:rect l="l" t="t" r="r" b="b"/>
              <a:pathLst>
                <a:path w="5820" h="5562" extrusionOk="0">
                  <a:moveTo>
                    <a:pt x="5182" y="1"/>
                  </a:moveTo>
                  <a:cubicBezTo>
                    <a:pt x="4043" y="1"/>
                    <a:pt x="2926" y="318"/>
                    <a:pt x="1961" y="925"/>
                  </a:cubicBezTo>
                  <a:cubicBezTo>
                    <a:pt x="981" y="1530"/>
                    <a:pt x="126" y="2531"/>
                    <a:pt x="63" y="3740"/>
                  </a:cubicBezTo>
                  <a:cubicBezTo>
                    <a:pt x="1" y="4387"/>
                    <a:pt x="230" y="5034"/>
                    <a:pt x="668" y="5513"/>
                  </a:cubicBezTo>
                  <a:cubicBezTo>
                    <a:pt x="668" y="5528"/>
                    <a:pt x="727" y="5561"/>
                    <a:pt x="750" y="5561"/>
                  </a:cubicBezTo>
                  <a:cubicBezTo>
                    <a:pt x="761" y="5561"/>
                    <a:pt x="765" y="5554"/>
                    <a:pt x="752" y="5534"/>
                  </a:cubicBezTo>
                  <a:cubicBezTo>
                    <a:pt x="42" y="4596"/>
                    <a:pt x="188" y="3302"/>
                    <a:pt x="814" y="2364"/>
                  </a:cubicBezTo>
                  <a:cubicBezTo>
                    <a:pt x="1544" y="1363"/>
                    <a:pt x="2566" y="654"/>
                    <a:pt x="3755" y="362"/>
                  </a:cubicBezTo>
                  <a:cubicBezTo>
                    <a:pt x="4356" y="174"/>
                    <a:pt x="4975" y="87"/>
                    <a:pt x="5610" y="87"/>
                  </a:cubicBezTo>
                  <a:cubicBezTo>
                    <a:pt x="5680" y="87"/>
                    <a:pt x="5750" y="88"/>
                    <a:pt x="5820" y="90"/>
                  </a:cubicBezTo>
                  <a:cubicBezTo>
                    <a:pt x="5820" y="90"/>
                    <a:pt x="5778" y="28"/>
                    <a:pt x="5757" y="28"/>
                  </a:cubicBezTo>
                  <a:cubicBezTo>
                    <a:pt x="5565" y="10"/>
                    <a:pt x="5373" y="1"/>
                    <a:pt x="5182"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43" name="Google Shape;3465;p43">
              <a:extLst>
                <a:ext uri="{FF2B5EF4-FFF2-40B4-BE49-F238E27FC236}">
                  <a16:creationId xmlns="" xmlns:a16="http://schemas.microsoft.com/office/drawing/2014/main" id="{AE098B66-6574-A1DA-D57A-7AAB0D3006AE}"/>
                </a:ext>
              </a:extLst>
            </p:cNvPr>
            <p:cNvSpPr/>
            <p:nvPr/>
          </p:nvSpPr>
          <p:spPr>
            <a:xfrm>
              <a:off x="5696575" y="2125400"/>
              <a:ext cx="302450" cy="66350"/>
            </a:xfrm>
            <a:custGeom>
              <a:avLst/>
              <a:gdLst/>
              <a:ahLst/>
              <a:cxnLst/>
              <a:rect l="l" t="t" r="r" b="b"/>
              <a:pathLst>
                <a:path w="12098" h="2654" extrusionOk="0">
                  <a:moveTo>
                    <a:pt x="7321" y="0"/>
                  </a:moveTo>
                  <a:cubicBezTo>
                    <a:pt x="5611" y="0"/>
                    <a:pt x="3900" y="355"/>
                    <a:pt x="2357" y="1085"/>
                  </a:cubicBezTo>
                  <a:cubicBezTo>
                    <a:pt x="1481" y="1460"/>
                    <a:pt x="688" y="1982"/>
                    <a:pt x="0" y="2607"/>
                  </a:cubicBezTo>
                  <a:cubicBezTo>
                    <a:pt x="0" y="2607"/>
                    <a:pt x="77" y="2653"/>
                    <a:pt x="112" y="2653"/>
                  </a:cubicBezTo>
                  <a:cubicBezTo>
                    <a:pt x="118" y="2653"/>
                    <a:pt x="122" y="2652"/>
                    <a:pt x="125" y="2649"/>
                  </a:cubicBezTo>
                  <a:cubicBezTo>
                    <a:pt x="793" y="2190"/>
                    <a:pt x="1481" y="1752"/>
                    <a:pt x="2190" y="1377"/>
                  </a:cubicBezTo>
                  <a:cubicBezTo>
                    <a:pt x="2920" y="1001"/>
                    <a:pt x="3671" y="730"/>
                    <a:pt x="4443" y="501"/>
                  </a:cubicBezTo>
                  <a:cubicBezTo>
                    <a:pt x="5430" y="234"/>
                    <a:pt x="6451" y="95"/>
                    <a:pt x="7473" y="95"/>
                  </a:cubicBezTo>
                  <a:cubicBezTo>
                    <a:pt x="8050" y="95"/>
                    <a:pt x="8627" y="139"/>
                    <a:pt x="9198" y="230"/>
                  </a:cubicBezTo>
                  <a:cubicBezTo>
                    <a:pt x="10199" y="355"/>
                    <a:pt x="11159" y="751"/>
                    <a:pt x="11972" y="1356"/>
                  </a:cubicBezTo>
                  <a:cubicBezTo>
                    <a:pt x="11993" y="1377"/>
                    <a:pt x="12097" y="1377"/>
                    <a:pt x="12097" y="1377"/>
                  </a:cubicBezTo>
                  <a:cubicBezTo>
                    <a:pt x="11451" y="855"/>
                    <a:pt x="10679" y="480"/>
                    <a:pt x="9866" y="313"/>
                  </a:cubicBezTo>
                  <a:cubicBezTo>
                    <a:pt x="9031" y="104"/>
                    <a:pt x="8176" y="0"/>
                    <a:pt x="7321"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44" name="Google Shape;3466;p43">
              <a:extLst>
                <a:ext uri="{FF2B5EF4-FFF2-40B4-BE49-F238E27FC236}">
                  <a16:creationId xmlns="" xmlns:a16="http://schemas.microsoft.com/office/drawing/2014/main" id="{5175E607-87CD-969F-8DC7-6854EEA9106C}"/>
                </a:ext>
              </a:extLst>
            </p:cNvPr>
            <p:cNvSpPr/>
            <p:nvPr/>
          </p:nvSpPr>
          <p:spPr>
            <a:xfrm>
              <a:off x="5693425" y="1967400"/>
              <a:ext cx="218000" cy="201825"/>
            </a:xfrm>
            <a:custGeom>
              <a:avLst/>
              <a:gdLst/>
              <a:ahLst/>
              <a:cxnLst/>
              <a:rect l="l" t="t" r="r" b="b"/>
              <a:pathLst>
                <a:path w="8720" h="8073" extrusionOk="0">
                  <a:moveTo>
                    <a:pt x="8573" y="0"/>
                  </a:moveTo>
                  <a:cubicBezTo>
                    <a:pt x="8115" y="84"/>
                    <a:pt x="7656" y="188"/>
                    <a:pt x="7197" y="334"/>
                  </a:cubicBezTo>
                  <a:lnTo>
                    <a:pt x="5841" y="709"/>
                  </a:lnTo>
                  <a:cubicBezTo>
                    <a:pt x="5069" y="897"/>
                    <a:pt x="4318" y="1168"/>
                    <a:pt x="3588" y="1502"/>
                  </a:cubicBezTo>
                  <a:cubicBezTo>
                    <a:pt x="2858" y="1857"/>
                    <a:pt x="2254" y="2420"/>
                    <a:pt x="1795" y="3087"/>
                  </a:cubicBezTo>
                  <a:cubicBezTo>
                    <a:pt x="1336" y="3775"/>
                    <a:pt x="919" y="4505"/>
                    <a:pt x="585" y="5256"/>
                  </a:cubicBezTo>
                  <a:cubicBezTo>
                    <a:pt x="189" y="6112"/>
                    <a:pt x="1" y="7071"/>
                    <a:pt x="22" y="8010"/>
                  </a:cubicBezTo>
                  <a:cubicBezTo>
                    <a:pt x="22" y="8030"/>
                    <a:pt x="147" y="8072"/>
                    <a:pt x="147" y="8072"/>
                  </a:cubicBezTo>
                  <a:cubicBezTo>
                    <a:pt x="209" y="6404"/>
                    <a:pt x="981" y="4839"/>
                    <a:pt x="1878" y="3463"/>
                  </a:cubicBezTo>
                  <a:cubicBezTo>
                    <a:pt x="2316" y="2774"/>
                    <a:pt x="2879" y="2190"/>
                    <a:pt x="3588" y="1773"/>
                  </a:cubicBezTo>
                  <a:cubicBezTo>
                    <a:pt x="4277" y="1419"/>
                    <a:pt x="5028" y="1127"/>
                    <a:pt x="5799" y="939"/>
                  </a:cubicBezTo>
                  <a:lnTo>
                    <a:pt x="7239" y="543"/>
                  </a:lnTo>
                  <a:cubicBezTo>
                    <a:pt x="7489" y="480"/>
                    <a:pt x="7739" y="397"/>
                    <a:pt x="7969" y="334"/>
                  </a:cubicBezTo>
                  <a:cubicBezTo>
                    <a:pt x="8219" y="271"/>
                    <a:pt x="8469" y="167"/>
                    <a:pt x="8719" y="63"/>
                  </a:cubicBezTo>
                  <a:cubicBezTo>
                    <a:pt x="8699" y="63"/>
                    <a:pt x="8615" y="0"/>
                    <a:pt x="8573"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45" name="Google Shape;3467;p43">
              <a:extLst>
                <a:ext uri="{FF2B5EF4-FFF2-40B4-BE49-F238E27FC236}">
                  <a16:creationId xmlns="" xmlns:a16="http://schemas.microsoft.com/office/drawing/2014/main" id="{0FAA1531-5309-2683-A1E8-6E704D922B4C}"/>
                </a:ext>
              </a:extLst>
            </p:cNvPr>
            <p:cNvSpPr/>
            <p:nvPr/>
          </p:nvSpPr>
          <p:spPr>
            <a:xfrm>
              <a:off x="5667375" y="2207250"/>
              <a:ext cx="382225" cy="218500"/>
            </a:xfrm>
            <a:custGeom>
              <a:avLst/>
              <a:gdLst/>
              <a:ahLst/>
              <a:cxnLst/>
              <a:rect l="l" t="t" r="r" b="b"/>
              <a:pathLst>
                <a:path w="15289" h="8740" extrusionOk="0">
                  <a:moveTo>
                    <a:pt x="83" y="1"/>
                  </a:moveTo>
                  <a:cubicBezTo>
                    <a:pt x="63" y="1"/>
                    <a:pt x="0" y="84"/>
                    <a:pt x="0" y="84"/>
                  </a:cubicBezTo>
                  <a:cubicBezTo>
                    <a:pt x="480" y="418"/>
                    <a:pt x="1043" y="647"/>
                    <a:pt x="1627" y="752"/>
                  </a:cubicBezTo>
                  <a:cubicBezTo>
                    <a:pt x="2211" y="898"/>
                    <a:pt x="2816" y="1002"/>
                    <a:pt x="3421" y="1106"/>
                  </a:cubicBezTo>
                  <a:cubicBezTo>
                    <a:pt x="4610" y="1315"/>
                    <a:pt x="5757" y="1648"/>
                    <a:pt x="6862" y="2086"/>
                  </a:cubicBezTo>
                  <a:cubicBezTo>
                    <a:pt x="9073" y="2921"/>
                    <a:pt x="11138" y="4151"/>
                    <a:pt x="12932" y="5716"/>
                  </a:cubicBezTo>
                  <a:cubicBezTo>
                    <a:pt x="13891" y="6550"/>
                    <a:pt x="14726" y="7530"/>
                    <a:pt x="15143" y="8740"/>
                  </a:cubicBezTo>
                  <a:cubicBezTo>
                    <a:pt x="15143" y="8740"/>
                    <a:pt x="15289" y="8657"/>
                    <a:pt x="15289" y="8636"/>
                  </a:cubicBezTo>
                  <a:cubicBezTo>
                    <a:pt x="14934" y="7551"/>
                    <a:pt x="14204" y="6654"/>
                    <a:pt x="13411" y="5883"/>
                  </a:cubicBezTo>
                  <a:cubicBezTo>
                    <a:pt x="12535" y="5069"/>
                    <a:pt x="11597" y="4360"/>
                    <a:pt x="10596" y="3734"/>
                  </a:cubicBezTo>
                  <a:cubicBezTo>
                    <a:pt x="8573" y="2483"/>
                    <a:pt x="6341" y="1586"/>
                    <a:pt x="4005" y="1085"/>
                  </a:cubicBezTo>
                  <a:cubicBezTo>
                    <a:pt x="3337" y="960"/>
                    <a:pt x="2691" y="835"/>
                    <a:pt x="2023" y="689"/>
                  </a:cubicBezTo>
                  <a:cubicBezTo>
                    <a:pt x="1356" y="501"/>
                    <a:pt x="709" y="272"/>
                    <a:pt x="83"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46" name="Google Shape;3468;p43">
              <a:extLst>
                <a:ext uri="{FF2B5EF4-FFF2-40B4-BE49-F238E27FC236}">
                  <a16:creationId xmlns="" xmlns:a16="http://schemas.microsoft.com/office/drawing/2014/main" id="{92A8D77C-A73E-4953-0BF8-B2A976AAF5FC}"/>
                </a:ext>
              </a:extLst>
            </p:cNvPr>
            <p:cNvSpPr/>
            <p:nvPr/>
          </p:nvSpPr>
          <p:spPr>
            <a:xfrm>
              <a:off x="5425425" y="2143200"/>
              <a:ext cx="68325" cy="27050"/>
            </a:xfrm>
            <a:custGeom>
              <a:avLst/>
              <a:gdLst/>
              <a:ahLst/>
              <a:cxnLst/>
              <a:rect l="l" t="t" r="r" b="b"/>
              <a:pathLst>
                <a:path w="2733" h="1082" extrusionOk="0">
                  <a:moveTo>
                    <a:pt x="2730" y="122"/>
                  </a:moveTo>
                  <a:cubicBezTo>
                    <a:pt x="2731" y="122"/>
                    <a:pt x="2731" y="122"/>
                    <a:pt x="2732" y="122"/>
                  </a:cubicBezTo>
                  <a:cubicBezTo>
                    <a:pt x="2731" y="122"/>
                    <a:pt x="2731" y="122"/>
                    <a:pt x="2730" y="122"/>
                  </a:cubicBezTo>
                  <a:close/>
                  <a:moveTo>
                    <a:pt x="2041" y="0"/>
                  </a:moveTo>
                  <a:cubicBezTo>
                    <a:pt x="1751" y="0"/>
                    <a:pt x="1463" y="48"/>
                    <a:pt x="1189" y="143"/>
                  </a:cubicBezTo>
                  <a:cubicBezTo>
                    <a:pt x="709" y="310"/>
                    <a:pt x="313" y="602"/>
                    <a:pt x="0" y="998"/>
                  </a:cubicBezTo>
                  <a:lnTo>
                    <a:pt x="83" y="1061"/>
                  </a:lnTo>
                  <a:lnTo>
                    <a:pt x="83" y="1082"/>
                  </a:lnTo>
                  <a:cubicBezTo>
                    <a:pt x="417" y="706"/>
                    <a:pt x="855" y="435"/>
                    <a:pt x="1335" y="289"/>
                  </a:cubicBezTo>
                  <a:cubicBezTo>
                    <a:pt x="1684" y="173"/>
                    <a:pt x="2059" y="110"/>
                    <a:pt x="2439" y="110"/>
                  </a:cubicBezTo>
                  <a:cubicBezTo>
                    <a:pt x="2536" y="110"/>
                    <a:pt x="2633" y="114"/>
                    <a:pt x="2730" y="122"/>
                  </a:cubicBezTo>
                  <a:lnTo>
                    <a:pt x="2730" y="122"/>
                  </a:lnTo>
                  <a:cubicBezTo>
                    <a:pt x="2710" y="119"/>
                    <a:pt x="2691" y="81"/>
                    <a:pt x="2691" y="81"/>
                  </a:cubicBezTo>
                  <a:cubicBezTo>
                    <a:pt x="2476" y="27"/>
                    <a:pt x="2258" y="0"/>
                    <a:pt x="2041"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47" name="Google Shape;3469;p43">
              <a:extLst>
                <a:ext uri="{FF2B5EF4-FFF2-40B4-BE49-F238E27FC236}">
                  <a16:creationId xmlns="" xmlns:a16="http://schemas.microsoft.com/office/drawing/2014/main" id="{DFF698CA-CECF-DB0F-A0D6-D6D7A33BD636}"/>
                </a:ext>
              </a:extLst>
            </p:cNvPr>
            <p:cNvSpPr/>
            <p:nvPr/>
          </p:nvSpPr>
          <p:spPr>
            <a:xfrm>
              <a:off x="5701775" y="2239075"/>
              <a:ext cx="300900" cy="140875"/>
            </a:xfrm>
            <a:custGeom>
              <a:avLst/>
              <a:gdLst/>
              <a:ahLst/>
              <a:cxnLst/>
              <a:rect l="l" t="t" r="r" b="b"/>
              <a:pathLst>
                <a:path w="12036" h="5635" extrusionOk="0">
                  <a:moveTo>
                    <a:pt x="105" y="0"/>
                  </a:moveTo>
                  <a:cubicBezTo>
                    <a:pt x="84" y="0"/>
                    <a:pt x="1" y="63"/>
                    <a:pt x="21" y="83"/>
                  </a:cubicBezTo>
                  <a:cubicBezTo>
                    <a:pt x="1857" y="605"/>
                    <a:pt x="3755" y="939"/>
                    <a:pt x="5570" y="1523"/>
                  </a:cubicBezTo>
                  <a:cubicBezTo>
                    <a:pt x="7134" y="2023"/>
                    <a:pt x="8594" y="2774"/>
                    <a:pt x="9866" y="3775"/>
                  </a:cubicBezTo>
                  <a:cubicBezTo>
                    <a:pt x="10596" y="4338"/>
                    <a:pt x="11264" y="4964"/>
                    <a:pt x="11889" y="5632"/>
                  </a:cubicBezTo>
                  <a:cubicBezTo>
                    <a:pt x="11892" y="5634"/>
                    <a:pt x="11895" y="5635"/>
                    <a:pt x="11900" y="5635"/>
                  </a:cubicBezTo>
                  <a:cubicBezTo>
                    <a:pt x="11936" y="5635"/>
                    <a:pt x="12035" y="5567"/>
                    <a:pt x="12035" y="5548"/>
                  </a:cubicBezTo>
                  <a:cubicBezTo>
                    <a:pt x="11013" y="4297"/>
                    <a:pt x="9741" y="3254"/>
                    <a:pt x="8323" y="2482"/>
                  </a:cubicBezTo>
                  <a:cubicBezTo>
                    <a:pt x="7614" y="2086"/>
                    <a:pt x="6884" y="1752"/>
                    <a:pt x="6112" y="1502"/>
                  </a:cubicBezTo>
                  <a:cubicBezTo>
                    <a:pt x="5215" y="1189"/>
                    <a:pt x="4276" y="980"/>
                    <a:pt x="3359" y="751"/>
                  </a:cubicBezTo>
                  <a:cubicBezTo>
                    <a:pt x="2274" y="501"/>
                    <a:pt x="1190" y="229"/>
                    <a:pt x="105"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48" name="Google Shape;3470;p43">
              <a:extLst>
                <a:ext uri="{FF2B5EF4-FFF2-40B4-BE49-F238E27FC236}">
                  <a16:creationId xmlns="" xmlns:a16="http://schemas.microsoft.com/office/drawing/2014/main" id="{5477E5FC-CB0D-6FCF-5005-F1C05007D140}"/>
                </a:ext>
              </a:extLst>
            </p:cNvPr>
            <p:cNvSpPr/>
            <p:nvPr/>
          </p:nvSpPr>
          <p:spPr>
            <a:xfrm>
              <a:off x="5614175" y="2222375"/>
              <a:ext cx="54250" cy="149150"/>
            </a:xfrm>
            <a:custGeom>
              <a:avLst/>
              <a:gdLst/>
              <a:ahLst/>
              <a:cxnLst/>
              <a:rect l="l" t="t" r="r" b="b"/>
              <a:pathLst>
                <a:path w="2170" h="5966" extrusionOk="0">
                  <a:moveTo>
                    <a:pt x="1023" y="1"/>
                  </a:moveTo>
                  <a:cubicBezTo>
                    <a:pt x="1002" y="21"/>
                    <a:pt x="897" y="21"/>
                    <a:pt x="856" y="63"/>
                  </a:cubicBezTo>
                  <a:cubicBezTo>
                    <a:pt x="293" y="647"/>
                    <a:pt x="1" y="1461"/>
                    <a:pt x="63" y="2274"/>
                  </a:cubicBezTo>
                  <a:cubicBezTo>
                    <a:pt x="126" y="3150"/>
                    <a:pt x="418" y="4005"/>
                    <a:pt x="960" y="4735"/>
                  </a:cubicBezTo>
                  <a:cubicBezTo>
                    <a:pt x="1106" y="4965"/>
                    <a:pt x="1273" y="5173"/>
                    <a:pt x="1440" y="5382"/>
                  </a:cubicBezTo>
                  <a:cubicBezTo>
                    <a:pt x="1607" y="5611"/>
                    <a:pt x="1794" y="5799"/>
                    <a:pt x="2024" y="5966"/>
                  </a:cubicBezTo>
                  <a:cubicBezTo>
                    <a:pt x="2086" y="5966"/>
                    <a:pt x="2128" y="5945"/>
                    <a:pt x="2170" y="5924"/>
                  </a:cubicBezTo>
                  <a:cubicBezTo>
                    <a:pt x="2107" y="5778"/>
                    <a:pt x="2024" y="5653"/>
                    <a:pt x="1919" y="5570"/>
                  </a:cubicBezTo>
                  <a:lnTo>
                    <a:pt x="1648" y="5215"/>
                  </a:lnTo>
                  <a:cubicBezTo>
                    <a:pt x="1481" y="4965"/>
                    <a:pt x="1294" y="4735"/>
                    <a:pt x="1127" y="4485"/>
                  </a:cubicBezTo>
                  <a:cubicBezTo>
                    <a:pt x="814" y="4005"/>
                    <a:pt x="564" y="3463"/>
                    <a:pt x="418" y="2900"/>
                  </a:cubicBezTo>
                  <a:cubicBezTo>
                    <a:pt x="188" y="1919"/>
                    <a:pt x="293" y="772"/>
                    <a:pt x="1023"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49" name="Google Shape;3471;p43">
              <a:extLst>
                <a:ext uri="{FF2B5EF4-FFF2-40B4-BE49-F238E27FC236}">
                  <a16:creationId xmlns="" xmlns:a16="http://schemas.microsoft.com/office/drawing/2014/main" id="{FFCB5960-38AC-3A17-E91B-3D6BE0534B07}"/>
                </a:ext>
              </a:extLst>
            </p:cNvPr>
            <p:cNvSpPr/>
            <p:nvPr/>
          </p:nvSpPr>
          <p:spPr>
            <a:xfrm>
              <a:off x="5466075" y="2180475"/>
              <a:ext cx="130400" cy="113800"/>
            </a:xfrm>
            <a:custGeom>
              <a:avLst/>
              <a:gdLst/>
              <a:ahLst/>
              <a:cxnLst/>
              <a:rect l="l" t="t" r="r" b="b"/>
              <a:pathLst>
                <a:path w="5216" h="4552" extrusionOk="0">
                  <a:moveTo>
                    <a:pt x="4798" y="0"/>
                  </a:moveTo>
                  <a:cubicBezTo>
                    <a:pt x="4493" y="0"/>
                    <a:pt x="4169" y="132"/>
                    <a:pt x="3901" y="217"/>
                  </a:cubicBezTo>
                  <a:cubicBezTo>
                    <a:pt x="3401" y="363"/>
                    <a:pt x="2921" y="571"/>
                    <a:pt x="2462" y="821"/>
                  </a:cubicBezTo>
                  <a:cubicBezTo>
                    <a:pt x="1544" y="1280"/>
                    <a:pt x="814" y="2010"/>
                    <a:pt x="376" y="2928"/>
                  </a:cubicBezTo>
                  <a:cubicBezTo>
                    <a:pt x="168" y="3429"/>
                    <a:pt x="1" y="4033"/>
                    <a:pt x="210" y="4534"/>
                  </a:cubicBezTo>
                  <a:cubicBezTo>
                    <a:pt x="216" y="4546"/>
                    <a:pt x="238" y="4551"/>
                    <a:pt x="266" y="4551"/>
                  </a:cubicBezTo>
                  <a:cubicBezTo>
                    <a:pt x="335" y="4551"/>
                    <a:pt x="439" y="4522"/>
                    <a:pt x="439" y="4492"/>
                  </a:cubicBezTo>
                  <a:cubicBezTo>
                    <a:pt x="460" y="4221"/>
                    <a:pt x="460" y="3950"/>
                    <a:pt x="481" y="3658"/>
                  </a:cubicBezTo>
                  <a:cubicBezTo>
                    <a:pt x="543" y="3387"/>
                    <a:pt x="606" y="3095"/>
                    <a:pt x="731" y="2845"/>
                  </a:cubicBezTo>
                  <a:cubicBezTo>
                    <a:pt x="960" y="2344"/>
                    <a:pt x="1273" y="1906"/>
                    <a:pt x="1670" y="1531"/>
                  </a:cubicBezTo>
                  <a:cubicBezTo>
                    <a:pt x="2128" y="1155"/>
                    <a:pt x="2629" y="821"/>
                    <a:pt x="3171" y="592"/>
                  </a:cubicBezTo>
                  <a:cubicBezTo>
                    <a:pt x="3422" y="467"/>
                    <a:pt x="3714" y="363"/>
                    <a:pt x="4006" y="258"/>
                  </a:cubicBezTo>
                  <a:cubicBezTo>
                    <a:pt x="4239" y="171"/>
                    <a:pt x="4482" y="63"/>
                    <a:pt x="4722" y="63"/>
                  </a:cubicBezTo>
                  <a:cubicBezTo>
                    <a:pt x="4825" y="63"/>
                    <a:pt x="4927" y="83"/>
                    <a:pt x="5028" y="133"/>
                  </a:cubicBezTo>
                  <a:cubicBezTo>
                    <a:pt x="5044" y="139"/>
                    <a:pt x="5061" y="141"/>
                    <a:pt x="5078" y="141"/>
                  </a:cubicBezTo>
                  <a:cubicBezTo>
                    <a:pt x="5120" y="141"/>
                    <a:pt x="5159" y="124"/>
                    <a:pt x="5189" y="97"/>
                  </a:cubicBezTo>
                  <a:lnTo>
                    <a:pt x="5189" y="97"/>
                  </a:lnTo>
                  <a:cubicBezTo>
                    <a:pt x="5198" y="102"/>
                    <a:pt x="5207" y="107"/>
                    <a:pt x="5215" y="112"/>
                  </a:cubicBezTo>
                  <a:lnTo>
                    <a:pt x="5195" y="91"/>
                  </a:lnTo>
                  <a:cubicBezTo>
                    <a:pt x="5193" y="93"/>
                    <a:pt x="5191" y="95"/>
                    <a:pt x="5189" y="97"/>
                  </a:cubicBezTo>
                  <a:lnTo>
                    <a:pt x="5189" y="97"/>
                  </a:lnTo>
                  <a:cubicBezTo>
                    <a:pt x="5067" y="27"/>
                    <a:pt x="4934" y="0"/>
                    <a:pt x="4798"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50" name="Google Shape;3472;p43">
              <a:extLst>
                <a:ext uri="{FF2B5EF4-FFF2-40B4-BE49-F238E27FC236}">
                  <a16:creationId xmlns="" xmlns:a16="http://schemas.microsoft.com/office/drawing/2014/main" id="{E91A93FA-2E42-06E6-8625-FAF3E91C634A}"/>
                </a:ext>
              </a:extLst>
            </p:cNvPr>
            <p:cNvSpPr/>
            <p:nvPr/>
          </p:nvSpPr>
          <p:spPr>
            <a:xfrm>
              <a:off x="5753400" y="2094725"/>
              <a:ext cx="273775" cy="46950"/>
            </a:xfrm>
            <a:custGeom>
              <a:avLst/>
              <a:gdLst/>
              <a:ahLst/>
              <a:cxnLst/>
              <a:rect l="l" t="t" r="r" b="b"/>
              <a:pathLst>
                <a:path w="10951" h="1878" extrusionOk="0">
                  <a:moveTo>
                    <a:pt x="5908" y="0"/>
                  </a:moveTo>
                  <a:cubicBezTo>
                    <a:pt x="4791" y="0"/>
                    <a:pt x="3683" y="168"/>
                    <a:pt x="2608" y="497"/>
                  </a:cubicBezTo>
                  <a:cubicBezTo>
                    <a:pt x="1732" y="727"/>
                    <a:pt x="856" y="1039"/>
                    <a:pt x="21" y="1415"/>
                  </a:cubicBezTo>
                  <a:cubicBezTo>
                    <a:pt x="1" y="1422"/>
                    <a:pt x="1" y="1424"/>
                    <a:pt x="11" y="1424"/>
                  </a:cubicBezTo>
                  <a:cubicBezTo>
                    <a:pt x="31" y="1424"/>
                    <a:pt x="91" y="1415"/>
                    <a:pt x="105" y="1415"/>
                  </a:cubicBezTo>
                  <a:cubicBezTo>
                    <a:pt x="1607" y="873"/>
                    <a:pt x="3129" y="309"/>
                    <a:pt x="4714" y="142"/>
                  </a:cubicBezTo>
                  <a:cubicBezTo>
                    <a:pt x="5048" y="103"/>
                    <a:pt x="5381" y="83"/>
                    <a:pt x="5713" y="83"/>
                  </a:cubicBezTo>
                  <a:cubicBezTo>
                    <a:pt x="6773" y="83"/>
                    <a:pt x="7818" y="283"/>
                    <a:pt x="8802" y="664"/>
                  </a:cubicBezTo>
                  <a:cubicBezTo>
                    <a:pt x="9157" y="810"/>
                    <a:pt x="9491" y="998"/>
                    <a:pt x="9804" y="1185"/>
                  </a:cubicBezTo>
                  <a:cubicBezTo>
                    <a:pt x="10137" y="1394"/>
                    <a:pt x="10429" y="1644"/>
                    <a:pt x="10742" y="1874"/>
                  </a:cubicBezTo>
                  <a:cubicBezTo>
                    <a:pt x="10745" y="1877"/>
                    <a:pt x="10752" y="1878"/>
                    <a:pt x="10760" y="1878"/>
                  </a:cubicBezTo>
                  <a:cubicBezTo>
                    <a:pt x="10813" y="1878"/>
                    <a:pt x="10951" y="1832"/>
                    <a:pt x="10951" y="1832"/>
                  </a:cubicBezTo>
                  <a:cubicBezTo>
                    <a:pt x="10721" y="1561"/>
                    <a:pt x="10471" y="1352"/>
                    <a:pt x="10179" y="1165"/>
                  </a:cubicBezTo>
                  <a:cubicBezTo>
                    <a:pt x="9887" y="956"/>
                    <a:pt x="9574" y="789"/>
                    <a:pt x="9240" y="643"/>
                  </a:cubicBezTo>
                  <a:cubicBezTo>
                    <a:pt x="8594" y="351"/>
                    <a:pt x="7926" y="163"/>
                    <a:pt x="7238" y="80"/>
                  </a:cubicBezTo>
                  <a:cubicBezTo>
                    <a:pt x="6794" y="27"/>
                    <a:pt x="6350" y="0"/>
                    <a:pt x="5908"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51" name="Google Shape;3473;p43">
              <a:extLst>
                <a:ext uri="{FF2B5EF4-FFF2-40B4-BE49-F238E27FC236}">
                  <a16:creationId xmlns="" xmlns:a16="http://schemas.microsoft.com/office/drawing/2014/main" id="{A21B4DAF-A72A-85C1-D569-B977502F57C8}"/>
                </a:ext>
              </a:extLst>
            </p:cNvPr>
            <p:cNvSpPr/>
            <p:nvPr/>
          </p:nvSpPr>
          <p:spPr>
            <a:xfrm>
              <a:off x="5745700" y="1942350"/>
              <a:ext cx="182400" cy="72175"/>
            </a:xfrm>
            <a:custGeom>
              <a:avLst/>
              <a:gdLst/>
              <a:ahLst/>
              <a:cxnLst/>
              <a:rect l="l" t="t" r="r" b="b"/>
              <a:pathLst>
                <a:path w="7296" h="2887" extrusionOk="0">
                  <a:moveTo>
                    <a:pt x="6434" y="0"/>
                  </a:moveTo>
                  <a:cubicBezTo>
                    <a:pt x="5693" y="0"/>
                    <a:pt x="4940" y="167"/>
                    <a:pt x="4251" y="377"/>
                  </a:cubicBezTo>
                  <a:cubicBezTo>
                    <a:pt x="3229" y="648"/>
                    <a:pt x="2290" y="1107"/>
                    <a:pt x="1414" y="1691"/>
                  </a:cubicBezTo>
                  <a:cubicBezTo>
                    <a:pt x="955" y="2024"/>
                    <a:pt x="496" y="2379"/>
                    <a:pt x="79" y="2796"/>
                  </a:cubicBezTo>
                  <a:cubicBezTo>
                    <a:pt x="63" y="2812"/>
                    <a:pt x="0" y="2887"/>
                    <a:pt x="6" y="2887"/>
                  </a:cubicBezTo>
                  <a:cubicBezTo>
                    <a:pt x="8" y="2887"/>
                    <a:pt x="17" y="2879"/>
                    <a:pt x="37" y="2859"/>
                  </a:cubicBezTo>
                  <a:cubicBezTo>
                    <a:pt x="1518" y="1461"/>
                    <a:pt x="3416" y="585"/>
                    <a:pt x="5419" y="335"/>
                  </a:cubicBezTo>
                  <a:cubicBezTo>
                    <a:pt x="6003" y="251"/>
                    <a:pt x="6587" y="231"/>
                    <a:pt x="7171" y="189"/>
                  </a:cubicBezTo>
                  <a:cubicBezTo>
                    <a:pt x="7208" y="189"/>
                    <a:pt x="7261" y="91"/>
                    <a:pt x="7287" y="83"/>
                  </a:cubicBezTo>
                  <a:lnTo>
                    <a:pt x="7287" y="83"/>
                  </a:lnTo>
                  <a:cubicBezTo>
                    <a:pt x="7290" y="83"/>
                    <a:pt x="7293" y="84"/>
                    <a:pt x="7296" y="85"/>
                  </a:cubicBezTo>
                  <a:cubicBezTo>
                    <a:pt x="7294" y="83"/>
                    <a:pt x="7292" y="82"/>
                    <a:pt x="7290" y="82"/>
                  </a:cubicBezTo>
                  <a:cubicBezTo>
                    <a:pt x="7289" y="82"/>
                    <a:pt x="7288" y="82"/>
                    <a:pt x="7287" y="83"/>
                  </a:cubicBezTo>
                  <a:lnTo>
                    <a:pt x="7287" y="83"/>
                  </a:lnTo>
                  <a:cubicBezTo>
                    <a:pt x="7008" y="25"/>
                    <a:pt x="6722" y="0"/>
                    <a:pt x="6434"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52" name="Google Shape;3474;p43">
              <a:extLst>
                <a:ext uri="{FF2B5EF4-FFF2-40B4-BE49-F238E27FC236}">
                  <a16:creationId xmlns="" xmlns:a16="http://schemas.microsoft.com/office/drawing/2014/main" id="{21C2176D-B4BC-E356-65A8-78ED87DB3728}"/>
                </a:ext>
              </a:extLst>
            </p:cNvPr>
            <p:cNvSpPr/>
            <p:nvPr/>
          </p:nvSpPr>
          <p:spPr>
            <a:xfrm>
              <a:off x="5468700" y="2122775"/>
              <a:ext cx="78750" cy="22450"/>
            </a:xfrm>
            <a:custGeom>
              <a:avLst/>
              <a:gdLst/>
              <a:ahLst/>
              <a:cxnLst/>
              <a:rect l="l" t="t" r="r" b="b"/>
              <a:pathLst>
                <a:path w="3150" h="898" extrusionOk="0">
                  <a:moveTo>
                    <a:pt x="851" y="0"/>
                  </a:moveTo>
                  <a:cubicBezTo>
                    <a:pt x="602" y="0"/>
                    <a:pt x="353" y="27"/>
                    <a:pt x="105" y="84"/>
                  </a:cubicBezTo>
                  <a:cubicBezTo>
                    <a:pt x="84" y="84"/>
                    <a:pt x="0" y="189"/>
                    <a:pt x="21" y="189"/>
                  </a:cubicBezTo>
                  <a:cubicBezTo>
                    <a:pt x="522" y="189"/>
                    <a:pt x="1001" y="230"/>
                    <a:pt x="1502" y="335"/>
                  </a:cubicBezTo>
                  <a:cubicBezTo>
                    <a:pt x="1752" y="376"/>
                    <a:pt x="2023" y="460"/>
                    <a:pt x="2253" y="585"/>
                  </a:cubicBezTo>
                  <a:cubicBezTo>
                    <a:pt x="2503" y="668"/>
                    <a:pt x="2712" y="835"/>
                    <a:pt x="2962" y="898"/>
                  </a:cubicBezTo>
                  <a:cubicBezTo>
                    <a:pt x="3004" y="898"/>
                    <a:pt x="3150" y="793"/>
                    <a:pt x="3129" y="773"/>
                  </a:cubicBezTo>
                  <a:cubicBezTo>
                    <a:pt x="2941" y="564"/>
                    <a:pt x="2712" y="439"/>
                    <a:pt x="2441" y="355"/>
                  </a:cubicBezTo>
                  <a:cubicBezTo>
                    <a:pt x="2211" y="251"/>
                    <a:pt x="1961" y="168"/>
                    <a:pt x="1731" y="105"/>
                  </a:cubicBezTo>
                  <a:cubicBezTo>
                    <a:pt x="1438" y="37"/>
                    <a:pt x="1144" y="0"/>
                    <a:pt x="851"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53" name="Google Shape;3475;p43">
              <a:extLst>
                <a:ext uri="{FF2B5EF4-FFF2-40B4-BE49-F238E27FC236}">
                  <a16:creationId xmlns="" xmlns:a16="http://schemas.microsoft.com/office/drawing/2014/main" id="{EBE07F2C-F745-E3A1-B66C-B09BC1F1A8B2}"/>
                </a:ext>
              </a:extLst>
            </p:cNvPr>
            <p:cNvSpPr/>
            <p:nvPr/>
          </p:nvSpPr>
          <p:spPr>
            <a:xfrm>
              <a:off x="5835800" y="2242725"/>
              <a:ext cx="314975" cy="428125"/>
            </a:xfrm>
            <a:custGeom>
              <a:avLst/>
              <a:gdLst/>
              <a:ahLst/>
              <a:cxnLst/>
              <a:rect l="l" t="t" r="r" b="b"/>
              <a:pathLst>
                <a:path w="12599" h="17125" extrusionOk="0">
                  <a:moveTo>
                    <a:pt x="0" y="0"/>
                  </a:moveTo>
                  <a:cubicBezTo>
                    <a:pt x="3" y="0"/>
                    <a:pt x="6" y="1"/>
                    <a:pt x="8" y="1"/>
                  </a:cubicBezTo>
                  <a:lnTo>
                    <a:pt x="8" y="1"/>
                  </a:lnTo>
                  <a:cubicBezTo>
                    <a:pt x="6" y="1"/>
                    <a:pt x="3" y="0"/>
                    <a:pt x="0" y="0"/>
                  </a:cubicBezTo>
                  <a:close/>
                  <a:moveTo>
                    <a:pt x="8" y="1"/>
                  </a:moveTo>
                  <a:lnTo>
                    <a:pt x="8" y="1"/>
                  </a:lnTo>
                  <a:cubicBezTo>
                    <a:pt x="45" y="14"/>
                    <a:pt x="66" y="104"/>
                    <a:pt x="104" y="104"/>
                  </a:cubicBezTo>
                  <a:cubicBezTo>
                    <a:pt x="1460" y="438"/>
                    <a:pt x="2858" y="688"/>
                    <a:pt x="4130" y="1293"/>
                  </a:cubicBezTo>
                  <a:cubicBezTo>
                    <a:pt x="5465" y="1919"/>
                    <a:pt x="6528" y="2941"/>
                    <a:pt x="7488" y="4046"/>
                  </a:cubicBezTo>
                  <a:cubicBezTo>
                    <a:pt x="8447" y="5110"/>
                    <a:pt x="9261" y="6299"/>
                    <a:pt x="9907" y="7571"/>
                  </a:cubicBezTo>
                  <a:cubicBezTo>
                    <a:pt x="10575" y="8927"/>
                    <a:pt x="10950" y="10408"/>
                    <a:pt x="11367" y="11847"/>
                  </a:cubicBezTo>
                  <a:cubicBezTo>
                    <a:pt x="11597" y="12681"/>
                    <a:pt x="11826" y="13516"/>
                    <a:pt x="12014" y="14350"/>
                  </a:cubicBezTo>
                  <a:cubicBezTo>
                    <a:pt x="12223" y="15247"/>
                    <a:pt x="12348" y="16123"/>
                    <a:pt x="12494" y="17020"/>
                  </a:cubicBezTo>
                  <a:cubicBezTo>
                    <a:pt x="12494" y="17061"/>
                    <a:pt x="12596" y="17102"/>
                    <a:pt x="12598" y="17123"/>
                  </a:cubicBezTo>
                  <a:lnTo>
                    <a:pt x="12598" y="17123"/>
                  </a:lnTo>
                  <a:cubicBezTo>
                    <a:pt x="12556" y="16310"/>
                    <a:pt x="12431" y="15518"/>
                    <a:pt x="12243" y="14725"/>
                  </a:cubicBezTo>
                  <a:cubicBezTo>
                    <a:pt x="12056" y="13912"/>
                    <a:pt x="11847" y="13119"/>
                    <a:pt x="11618" y="12306"/>
                  </a:cubicBezTo>
                  <a:cubicBezTo>
                    <a:pt x="11201" y="10783"/>
                    <a:pt x="10804" y="9219"/>
                    <a:pt x="10095" y="7801"/>
                  </a:cubicBezTo>
                  <a:cubicBezTo>
                    <a:pt x="9469" y="6549"/>
                    <a:pt x="8698" y="5381"/>
                    <a:pt x="7759" y="4338"/>
                  </a:cubicBezTo>
                  <a:cubicBezTo>
                    <a:pt x="7321" y="3817"/>
                    <a:pt x="6841" y="3296"/>
                    <a:pt x="6341" y="2816"/>
                  </a:cubicBezTo>
                  <a:cubicBezTo>
                    <a:pt x="5819" y="2294"/>
                    <a:pt x="5256" y="1835"/>
                    <a:pt x="4630" y="1439"/>
                  </a:cubicBezTo>
                  <a:cubicBezTo>
                    <a:pt x="3235" y="627"/>
                    <a:pt x="1591" y="272"/>
                    <a:pt x="8" y="1"/>
                  </a:cubicBezTo>
                  <a:close/>
                  <a:moveTo>
                    <a:pt x="12598" y="17123"/>
                  </a:moveTo>
                  <a:cubicBezTo>
                    <a:pt x="12598" y="17124"/>
                    <a:pt x="12598" y="17124"/>
                    <a:pt x="12598" y="17124"/>
                  </a:cubicBezTo>
                  <a:cubicBezTo>
                    <a:pt x="12598" y="17124"/>
                    <a:pt x="12598" y="17124"/>
                    <a:pt x="12598" y="17123"/>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54" name="Google Shape;3476;p43">
              <a:extLst>
                <a:ext uri="{FF2B5EF4-FFF2-40B4-BE49-F238E27FC236}">
                  <a16:creationId xmlns="" xmlns:a16="http://schemas.microsoft.com/office/drawing/2014/main" id="{6516972E-DA09-4674-97FE-31A8ED76B719}"/>
                </a:ext>
              </a:extLst>
            </p:cNvPr>
            <p:cNvSpPr/>
            <p:nvPr/>
          </p:nvSpPr>
          <p:spPr>
            <a:xfrm>
              <a:off x="5396225" y="2466600"/>
              <a:ext cx="587150" cy="766875"/>
            </a:xfrm>
            <a:custGeom>
              <a:avLst/>
              <a:gdLst/>
              <a:ahLst/>
              <a:cxnLst/>
              <a:rect l="l" t="t" r="r" b="b"/>
              <a:pathLst>
                <a:path w="23486" h="30675" extrusionOk="0">
                  <a:moveTo>
                    <a:pt x="8844" y="21329"/>
                  </a:moveTo>
                  <a:lnTo>
                    <a:pt x="8844" y="21329"/>
                  </a:lnTo>
                  <a:cubicBezTo>
                    <a:pt x="8844" y="21329"/>
                    <a:pt x="8844" y="21330"/>
                    <a:pt x="8844" y="21330"/>
                  </a:cubicBezTo>
                  <a:cubicBezTo>
                    <a:pt x="8844" y="21330"/>
                    <a:pt x="8844" y="21329"/>
                    <a:pt x="8844" y="21329"/>
                  </a:cubicBezTo>
                  <a:close/>
                  <a:moveTo>
                    <a:pt x="11846" y="1"/>
                  </a:moveTo>
                  <a:cubicBezTo>
                    <a:pt x="11573" y="1"/>
                    <a:pt x="11337" y="13"/>
                    <a:pt x="11159" y="35"/>
                  </a:cubicBezTo>
                  <a:cubicBezTo>
                    <a:pt x="10867" y="55"/>
                    <a:pt x="10596" y="139"/>
                    <a:pt x="10325" y="222"/>
                  </a:cubicBezTo>
                  <a:cubicBezTo>
                    <a:pt x="8990" y="723"/>
                    <a:pt x="8135" y="1286"/>
                    <a:pt x="7571" y="2684"/>
                  </a:cubicBezTo>
                  <a:cubicBezTo>
                    <a:pt x="7321" y="3247"/>
                    <a:pt x="6654" y="6104"/>
                    <a:pt x="7488" y="6480"/>
                  </a:cubicBezTo>
                  <a:cubicBezTo>
                    <a:pt x="7121" y="6321"/>
                    <a:pt x="6658" y="6255"/>
                    <a:pt x="6157" y="6255"/>
                  </a:cubicBezTo>
                  <a:cubicBezTo>
                    <a:pt x="4946" y="6255"/>
                    <a:pt x="3510" y="6638"/>
                    <a:pt x="2670" y="7022"/>
                  </a:cubicBezTo>
                  <a:cubicBezTo>
                    <a:pt x="1502" y="7564"/>
                    <a:pt x="584" y="8544"/>
                    <a:pt x="313" y="9838"/>
                  </a:cubicBezTo>
                  <a:cubicBezTo>
                    <a:pt x="125" y="10901"/>
                    <a:pt x="0" y="12403"/>
                    <a:pt x="897" y="13154"/>
                  </a:cubicBezTo>
                  <a:cubicBezTo>
                    <a:pt x="1272" y="12403"/>
                    <a:pt x="1794" y="11757"/>
                    <a:pt x="2399" y="11193"/>
                  </a:cubicBezTo>
                  <a:lnTo>
                    <a:pt x="2399" y="11193"/>
                  </a:lnTo>
                  <a:cubicBezTo>
                    <a:pt x="2128" y="11882"/>
                    <a:pt x="1919" y="12591"/>
                    <a:pt x="1752" y="13321"/>
                  </a:cubicBezTo>
                  <a:cubicBezTo>
                    <a:pt x="1564" y="14197"/>
                    <a:pt x="1502" y="15240"/>
                    <a:pt x="2128" y="15886"/>
                  </a:cubicBezTo>
                  <a:cubicBezTo>
                    <a:pt x="3004" y="16825"/>
                    <a:pt x="4172" y="17659"/>
                    <a:pt x="5110" y="18556"/>
                  </a:cubicBezTo>
                  <a:cubicBezTo>
                    <a:pt x="5673" y="19119"/>
                    <a:pt x="6278" y="19620"/>
                    <a:pt x="6904" y="20100"/>
                  </a:cubicBezTo>
                  <a:cubicBezTo>
                    <a:pt x="7112" y="20266"/>
                    <a:pt x="8833" y="21179"/>
                    <a:pt x="8844" y="21329"/>
                  </a:cubicBezTo>
                  <a:lnTo>
                    <a:pt x="8844" y="21329"/>
                  </a:lnTo>
                  <a:cubicBezTo>
                    <a:pt x="8781" y="19577"/>
                    <a:pt x="8823" y="18326"/>
                    <a:pt x="9824" y="16741"/>
                  </a:cubicBezTo>
                  <a:lnTo>
                    <a:pt x="9824" y="16741"/>
                  </a:lnTo>
                  <a:cubicBezTo>
                    <a:pt x="9407" y="17805"/>
                    <a:pt x="9177" y="18952"/>
                    <a:pt x="9094" y="20100"/>
                  </a:cubicBezTo>
                  <a:cubicBezTo>
                    <a:pt x="9052" y="20454"/>
                    <a:pt x="9094" y="20809"/>
                    <a:pt x="9240" y="21142"/>
                  </a:cubicBezTo>
                  <a:cubicBezTo>
                    <a:pt x="9386" y="21351"/>
                    <a:pt x="9553" y="21518"/>
                    <a:pt x="9741" y="21664"/>
                  </a:cubicBezTo>
                  <a:cubicBezTo>
                    <a:pt x="10742" y="22456"/>
                    <a:pt x="11785" y="23145"/>
                    <a:pt x="12911" y="23750"/>
                  </a:cubicBezTo>
                  <a:cubicBezTo>
                    <a:pt x="13280" y="23963"/>
                    <a:pt x="14842" y="25189"/>
                    <a:pt x="15359" y="25189"/>
                  </a:cubicBezTo>
                  <a:cubicBezTo>
                    <a:pt x="15397" y="25189"/>
                    <a:pt x="15430" y="25182"/>
                    <a:pt x="15456" y="25168"/>
                  </a:cubicBezTo>
                  <a:cubicBezTo>
                    <a:pt x="15581" y="25084"/>
                    <a:pt x="15685" y="24959"/>
                    <a:pt x="15727" y="24813"/>
                  </a:cubicBezTo>
                  <a:cubicBezTo>
                    <a:pt x="15873" y="24396"/>
                    <a:pt x="15998" y="23958"/>
                    <a:pt x="16081" y="23520"/>
                  </a:cubicBezTo>
                  <a:lnTo>
                    <a:pt x="16415" y="21998"/>
                  </a:lnTo>
                  <a:cubicBezTo>
                    <a:pt x="16415" y="23270"/>
                    <a:pt x="16540" y="24500"/>
                    <a:pt x="16478" y="25814"/>
                  </a:cubicBezTo>
                  <a:cubicBezTo>
                    <a:pt x="16394" y="26148"/>
                    <a:pt x="16582" y="26482"/>
                    <a:pt x="16916" y="26586"/>
                  </a:cubicBezTo>
                  <a:cubicBezTo>
                    <a:pt x="18770" y="27566"/>
                    <a:pt x="20334" y="28670"/>
                    <a:pt x="21231" y="30669"/>
                  </a:cubicBezTo>
                  <a:lnTo>
                    <a:pt x="21231" y="30669"/>
                  </a:lnTo>
                  <a:cubicBezTo>
                    <a:pt x="21008" y="30162"/>
                    <a:pt x="21734" y="28336"/>
                    <a:pt x="21859" y="27775"/>
                  </a:cubicBezTo>
                  <a:cubicBezTo>
                    <a:pt x="22213" y="26086"/>
                    <a:pt x="22318" y="24438"/>
                    <a:pt x="21859" y="22769"/>
                  </a:cubicBezTo>
                  <a:cubicBezTo>
                    <a:pt x="21546" y="21539"/>
                    <a:pt x="21045" y="20350"/>
                    <a:pt x="20733" y="19119"/>
                  </a:cubicBezTo>
                  <a:lnTo>
                    <a:pt x="20733" y="19119"/>
                  </a:lnTo>
                  <a:cubicBezTo>
                    <a:pt x="21483" y="19787"/>
                    <a:pt x="22109" y="20579"/>
                    <a:pt x="22589" y="21455"/>
                  </a:cubicBezTo>
                  <a:cubicBezTo>
                    <a:pt x="23486" y="18848"/>
                    <a:pt x="23131" y="15657"/>
                    <a:pt x="22485" y="13029"/>
                  </a:cubicBezTo>
                  <a:cubicBezTo>
                    <a:pt x="22213" y="11965"/>
                    <a:pt x="22047" y="11506"/>
                    <a:pt x="21129" y="10880"/>
                  </a:cubicBezTo>
                  <a:cubicBezTo>
                    <a:pt x="20378" y="10338"/>
                    <a:pt x="19565" y="9921"/>
                    <a:pt x="18688" y="9608"/>
                  </a:cubicBezTo>
                  <a:lnTo>
                    <a:pt x="18688" y="9608"/>
                  </a:lnTo>
                  <a:cubicBezTo>
                    <a:pt x="20107" y="9671"/>
                    <a:pt x="21483" y="9942"/>
                    <a:pt x="22818" y="10380"/>
                  </a:cubicBezTo>
                  <a:cubicBezTo>
                    <a:pt x="22193" y="9379"/>
                    <a:pt x="22067" y="8190"/>
                    <a:pt x="21567" y="7147"/>
                  </a:cubicBezTo>
                  <a:cubicBezTo>
                    <a:pt x="20649" y="5291"/>
                    <a:pt x="19189" y="2600"/>
                    <a:pt x="16957" y="2266"/>
                  </a:cubicBezTo>
                  <a:cubicBezTo>
                    <a:pt x="16446" y="2193"/>
                    <a:pt x="15930" y="2188"/>
                    <a:pt x="15414" y="2188"/>
                  </a:cubicBezTo>
                  <a:cubicBezTo>
                    <a:pt x="15328" y="2188"/>
                    <a:pt x="15242" y="2188"/>
                    <a:pt x="15156" y="2188"/>
                  </a:cubicBezTo>
                  <a:cubicBezTo>
                    <a:pt x="14726" y="2188"/>
                    <a:pt x="14296" y="2185"/>
                    <a:pt x="13870" y="2141"/>
                  </a:cubicBezTo>
                  <a:cubicBezTo>
                    <a:pt x="14434" y="1724"/>
                    <a:pt x="15038" y="1390"/>
                    <a:pt x="15685" y="1140"/>
                  </a:cubicBezTo>
                  <a:cubicBezTo>
                    <a:pt x="15254" y="278"/>
                    <a:pt x="13143" y="1"/>
                    <a:pt x="11846" y="1"/>
                  </a:cubicBezTo>
                  <a:close/>
                  <a:moveTo>
                    <a:pt x="21231" y="30669"/>
                  </a:moveTo>
                  <a:cubicBezTo>
                    <a:pt x="21232" y="30671"/>
                    <a:pt x="21232" y="30673"/>
                    <a:pt x="21233" y="30674"/>
                  </a:cubicBezTo>
                  <a:cubicBezTo>
                    <a:pt x="21232" y="30673"/>
                    <a:pt x="21232" y="30671"/>
                    <a:pt x="21231" y="30669"/>
                  </a:cubicBez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55" name="Google Shape;3477;p43">
              <a:extLst>
                <a:ext uri="{FF2B5EF4-FFF2-40B4-BE49-F238E27FC236}">
                  <a16:creationId xmlns="" xmlns:a16="http://schemas.microsoft.com/office/drawing/2014/main" id="{560F5E85-3B2D-52B3-EB76-ED2A626278E0}"/>
                </a:ext>
              </a:extLst>
            </p:cNvPr>
            <p:cNvSpPr/>
            <p:nvPr/>
          </p:nvSpPr>
          <p:spPr>
            <a:xfrm>
              <a:off x="5591225" y="2632600"/>
              <a:ext cx="333750" cy="550800"/>
            </a:xfrm>
            <a:custGeom>
              <a:avLst/>
              <a:gdLst/>
              <a:ahLst/>
              <a:cxnLst/>
              <a:rect l="l" t="t" r="r" b="b"/>
              <a:pathLst>
                <a:path w="13350" h="22032" extrusionOk="0">
                  <a:moveTo>
                    <a:pt x="88" y="1"/>
                  </a:moveTo>
                  <a:cubicBezTo>
                    <a:pt x="61" y="1"/>
                    <a:pt x="17" y="27"/>
                    <a:pt x="1" y="27"/>
                  </a:cubicBezTo>
                  <a:cubicBezTo>
                    <a:pt x="1211" y="841"/>
                    <a:pt x="2316" y="1800"/>
                    <a:pt x="3275" y="2885"/>
                  </a:cubicBezTo>
                  <a:cubicBezTo>
                    <a:pt x="4402" y="4094"/>
                    <a:pt x="5445" y="5388"/>
                    <a:pt x="6383" y="6764"/>
                  </a:cubicBezTo>
                  <a:cubicBezTo>
                    <a:pt x="7322" y="8099"/>
                    <a:pt x="8177" y="9497"/>
                    <a:pt x="8949" y="10936"/>
                  </a:cubicBezTo>
                  <a:cubicBezTo>
                    <a:pt x="9720" y="12396"/>
                    <a:pt x="10409" y="13918"/>
                    <a:pt x="10993" y="15462"/>
                  </a:cubicBezTo>
                  <a:cubicBezTo>
                    <a:pt x="11848" y="17610"/>
                    <a:pt x="12620" y="19800"/>
                    <a:pt x="13245" y="22032"/>
                  </a:cubicBezTo>
                  <a:lnTo>
                    <a:pt x="13350" y="22032"/>
                  </a:lnTo>
                  <a:cubicBezTo>
                    <a:pt x="12787" y="20030"/>
                    <a:pt x="12140" y="18069"/>
                    <a:pt x="11431" y="16129"/>
                  </a:cubicBezTo>
                  <a:cubicBezTo>
                    <a:pt x="10826" y="14523"/>
                    <a:pt x="10158" y="12938"/>
                    <a:pt x="9387" y="11395"/>
                  </a:cubicBezTo>
                  <a:cubicBezTo>
                    <a:pt x="7906" y="8454"/>
                    <a:pt x="6070" y="5742"/>
                    <a:pt x="3901" y="3281"/>
                  </a:cubicBezTo>
                  <a:cubicBezTo>
                    <a:pt x="2817" y="2009"/>
                    <a:pt x="1523" y="903"/>
                    <a:pt x="105" y="6"/>
                  </a:cubicBezTo>
                  <a:cubicBezTo>
                    <a:pt x="101" y="2"/>
                    <a:pt x="95" y="1"/>
                    <a:pt x="88"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56" name="Google Shape;3478;p43">
              <a:extLst>
                <a:ext uri="{FF2B5EF4-FFF2-40B4-BE49-F238E27FC236}">
                  <a16:creationId xmlns="" xmlns:a16="http://schemas.microsoft.com/office/drawing/2014/main" id="{0027D623-08DC-BA8E-3D4F-692195068BE7}"/>
                </a:ext>
              </a:extLst>
            </p:cNvPr>
            <p:cNvSpPr/>
            <p:nvPr/>
          </p:nvSpPr>
          <p:spPr>
            <a:xfrm>
              <a:off x="5579250" y="2735475"/>
              <a:ext cx="46425" cy="227375"/>
            </a:xfrm>
            <a:custGeom>
              <a:avLst/>
              <a:gdLst/>
              <a:ahLst/>
              <a:cxnLst/>
              <a:rect l="l" t="t" r="r" b="b"/>
              <a:pathLst>
                <a:path w="1857" h="9095" extrusionOk="0">
                  <a:moveTo>
                    <a:pt x="1794" y="0"/>
                  </a:moveTo>
                  <a:cubicBezTo>
                    <a:pt x="1544" y="543"/>
                    <a:pt x="1252" y="1064"/>
                    <a:pt x="897" y="1565"/>
                  </a:cubicBezTo>
                  <a:cubicBezTo>
                    <a:pt x="563" y="2044"/>
                    <a:pt x="313" y="2608"/>
                    <a:pt x="167" y="3192"/>
                  </a:cubicBezTo>
                  <a:cubicBezTo>
                    <a:pt x="21" y="3796"/>
                    <a:pt x="0" y="4401"/>
                    <a:pt x="125" y="5027"/>
                  </a:cubicBezTo>
                  <a:cubicBezTo>
                    <a:pt x="167" y="5319"/>
                    <a:pt x="250" y="5611"/>
                    <a:pt x="355" y="5882"/>
                  </a:cubicBezTo>
                  <a:cubicBezTo>
                    <a:pt x="480" y="6195"/>
                    <a:pt x="626" y="6487"/>
                    <a:pt x="751" y="6800"/>
                  </a:cubicBezTo>
                  <a:cubicBezTo>
                    <a:pt x="1022" y="7530"/>
                    <a:pt x="897" y="8260"/>
                    <a:pt x="814" y="9011"/>
                  </a:cubicBezTo>
                  <a:cubicBezTo>
                    <a:pt x="814" y="9053"/>
                    <a:pt x="980" y="9094"/>
                    <a:pt x="980" y="9094"/>
                  </a:cubicBezTo>
                  <a:cubicBezTo>
                    <a:pt x="1106" y="8448"/>
                    <a:pt x="1085" y="7759"/>
                    <a:pt x="939" y="7113"/>
                  </a:cubicBezTo>
                  <a:cubicBezTo>
                    <a:pt x="772" y="6487"/>
                    <a:pt x="417" y="5945"/>
                    <a:pt x="271" y="5319"/>
                  </a:cubicBezTo>
                  <a:cubicBezTo>
                    <a:pt x="0" y="4109"/>
                    <a:pt x="209" y="2858"/>
                    <a:pt x="855" y="1815"/>
                  </a:cubicBezTo>
                  <a:cubicBezTo>
                    <a:pt x="1210" y="1231"/>
                    <a:pt x="1627" y="689"/>
                    <a:pt x="1856" y="42"/>
                  </a:cubicBezTo>
                  <a:cubicBezTo>
                    <a:pt x="1856" y="42"/>
                    <a:pt x="1794" y="0"/>
                    <a:pt x="1794"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57" name="Google Shape;3479;p43">
              <a:extLst>
                <a:ext uri="{FF2B5EF4-FFF2-40B4-BE49-F238E27FC236}">
                  <a16:creationId xmlns="" xmlns:a16="http://schemas.microsoft.com/office/drawing/2014/main" id="{0ACCA0B9-DC87-2D3B-7913-B9423C0EC86B}"/>
                </a:ext>
              </a:extLst>
            </p:cNvPr>
            <p:cNvSpPr/>
            <p:nvPr/>
          </p:nvSpPr>
          <p:spPr>
            <a:xfrm>
              <a:off x="5682475" y="2662350"/>
              <a:ext cx="230000" cy="36125"/>
            </a:xfrm>
            <a:custGeom>
              <a:avLst/>
              <a:gdLst/>
              <a:ahLst/>
              <a:cxnLst/>
              <a:rect l="l" t="t" r="r" b="b"/>
              <a:pathLst>
                <a:path w="9200" h="1445" extrusionOk="0">
                  <a:moveTo>
                    <a:pt x="4927" y="0"/>
                  </a:moveTo>
                  <a:cubicBezTo>
                    <a:pt x="3976" y="0"/>
                    <a:pt x="3025" y="160"/>
                    <a:pt x="2128" y="464"/>
                  </a:cubicBezTo>
                  <a:cubicBezTo>
                    <a:pt x="1398" y="714"/>
                    <a:pt x="689" y="1027"/>
                    <a:pt x="1" y="1424"/>
                  </a:cubicBezTo>
                  <a:cubicBezTo>
                    <a:pt x="1" y="1424"/>
                    <a:pt x="43" y="1444"/>
                    <a:pt x="63" y="1444"/>
                  </a:cubicBezTo>
                  <a:lnTo>
                    <a:pt x="84" y="1444"/>
                  </a:lnTo>
                  <a:cubicBezTo>
                    <a:pt x="1610" y="645"/>
                    <a:pt x="3349" y="58"/>
                    <a:pt x="5082" y="58"/>
                  </a:cubicBezTo>
                  <a:cubicBezTo>
                    <a:pt x="5836" y="58"/>
                    <a:pt x="6588" y="170"/>
                    <a:pt x="7322" y="422"/>
                  </a:cubicBezTo>
                  <a:cubicBezTo>
                    <a:pt x="7989" y="673"/>
                    <a:pt x="8594" y="1006"/>
                    <a:pt x="9137" y="1424"/>
                  </a:cubicBezTo>
                  <a:cubicBezTo>
                    <a:pt x="9137" y="1424"/>
                    <a:pt x="9162" y="1424"/>
                    <a:pt x="9181" y="1429"/>
                  </a:cubicBezTo>
                  <a:lnTo>
                    <a:pt x="9181" y="1429"/>
                  </a:lnTo>
                  <a:cubicBezTo>
                    <a:pt x="8267" y="667"/>
                    <a:pt x="7168" y="213"/>
                    <a:pt x="5987" y="68"/>
                  </a:cubicBezTo>
                  <a:cubicBezTo>
                    <a:pt x="5636" y="23"/>
                    <a:pt x="5282" y="0"/>
                    <a:pt x="4927" y="0"/>
                  </a:cubicBezTo>
                  <a:close/>
                  <a:moveTo>
                    <a:pt x="9181" y="1429"/>
                  </a:moveTo>
                  <a:cubicBezTo>
                    <a:pt x="9187" y="1434"/>
                    <a:pt x="9193" y="1439"/>
                    <a:pt x="9199" y="1444"/>
                  </a:cubicBezTo>
                  <a:cubicBezTo>
                    <a:pt x="9199" y="1437"/>
                    <a:pt x="9191" y="1432"/>
                    <a:pt x="9181" y="1429"/>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58" name="Google Shape;3480;p43">
              <a:extLst>
                <a:ext uri="{FF2B5EF4-FFF2-40B4-BE49-F238E27FC236}">
                  <a16:creationId xmlns="" xmlns:a16="http://schemas.microsoft.com/office/drawing/2014/main" id="{C3A61B1C-B5A0-D95D-C2F7-1495F8D5848E}"/>
                </a:ext>
              </a:extLst>
            </p:cNvPr>
            <p:cNvSpPr/>
            <p:nvPr/>
          </p:nvSpPr>
          <p:spPr>
            <a:xfrm>
              <a:off x="5774775" y="2826200"/>
              <a:ext cx="168975" cy="165325"/>
            </a:xfrm>
            <a:custGeom>
              <a:avLst/>
              <a:gdLst/>
              <a:ahLst/>
              <a:cxnLst/>
              <a:rect l="l" t="t" r="r" b="b"/>
              <a:pathLst>
                <a:path w="6759" h="6613" extrusionOk="0">
                  <a:moveTo>
                    <a:pt x="1" y="1"/>
                  </a:moveTo>
                  <a:cubicBezTo>
                    <a:pt x="1" y="1"/>
                    <a:pt x="22" y="21"/>
                    <a:pt x="22" y="21"/>
                  </a:cubicBezTo>
                  <a:cubicBezTo>
                    <a:pt x="1252" y="251"/>
                    <a:pt x="2420" y="793"/>
                    <a:pt x="3380" y="1607"/>
                  </a:cubicBezTo>
                  <a:cubicBezTo>
                    <a:pt x="4360" y="2441"/>
                    <a:pt x="5153" y="3463"/>
                    <a:pt x="5757" y="4589"/>
                  </a:cubicBezTo>
                  <a:cubicBezTo>
                    <a:pt x="6112" y="5236"/>
                    <a:pt x="6425" y="5903"/>
                    <a:pt x="6717" y="6592"/>
                  </a:cubicBezTo>
                  <a:lnTo>
                    <a:pt x="6759" y="6612"/>
                  </a:lnTo>
                  <a:cubicBezTo>
                    <a:pt x="5883" y="4193"/>
                    <a:pt x="4318" y="1836"/>
                    <a:pt x="1982" y="647"/>
                  </a:cubicBezTo>
                  <a:cubicBezTo>
                    <a:pt x="1356" y="313"/>
                    <a:pt x="689" y="105"/>
                    <a:pt x="1"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59" name="Google Shape;3481;p43">
              <a:extLst>
                <a:ext uri="{FF2B5EF4-FFF2-40B4-BE49-F238E27FC236}">
                  <a16:creationId xmlns="" xmlns:a16="http://schemas.microsoft.com/office/drawing/2014/main" id="{B9204651-E813-0C9D-E6C8-3874DF76F227}"/>
                </a:ext>
              </a:extLst>
            </p:cNvPr>
            <p:cNvSpPr/>
            <p:nvPr/>
          </p:nvSpPr>
          <p:spPr>
            <a:xfrm>
              <a:off x="5815975" y="2923200"/>
              <a:ext cx="16200" cy="165825"/>
            </a:xfrm>
            <a:custGeom>
              <a:avLst/>
              <a:gdLst/>
              <a:ahLst/>
              <a:cxnLst/>
              <a:rect l="l" t="t" r="r" b="b"/>
              <a:pathLst>
                <a:path w="648" h="6633" extrusionOk="0">
                  <a:moveTo>
                    <a:pt x="397" y="0"/>
                  </a:moveTo>
                  <a:cubicBezTo>
                    <a:pt x="397" y="0"/>
                    <a:pt x="334" y="42"/>
                    <a:pt x="334" y="63"/>
                  </a:cubicBezTo>
                  <a:cubicBezTo>
                    <a:pt x="626" y="2232"/>
                    <a:pt x="376" y="4484"/>
                    <a:pt x="0" y="6633"/>
                  </a:cubicBezTo>
                  <a:cubicBezTo>
                    <a:pt x="0" y="6633"/>
                    <a:pt x="42" y="6612"/>
                    <a:pt x="42" y="6591"/>
                  </a:cubicBezTo>
                  <a:cubicBezTo>
                    <a:pt x="292" y="5506"/>
                    <a:pt x="459" y="4401"/>
                    <a:pt x="564" y="3275"/>
                  </a:cubicBezTo>
                  <a:cubicBezTo>
                    <a:pt x="647" y="2190"/>
                    <a:pt x="584" y="1085"/>
                    <a:pt x="397"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60" name="Google Shape;3482;p43">
              <a:extLst>
                <a:ext uri="{FF2B5EF4-FFF2-40B4-BE49-F238E27FC236}">
                  <a16:creationId xmlns="" xmlns:a16="http://schemas.microsoft.com/office/drawing/2014/main" id="{BC6C7E3E-5A56-5E8A-D8A7-DCE074DEAA9B}"/>
                </a:ext>
              </a:extLst>
            </p:cNvPr>
            <p:cNvSpPr/>
            <p:nvPr/>
          </p:nvSpPr>
          <p:spPr>
            <a:xfrm>
              <a:off x="5707525" y="2777700"/>
              <a:ext cx="31300" cy="247725"/>
            </a:xfrm>
            <a:custGeom>
              <a:avLst/>
              <a:gdLst/>
              <a:ahLst/>
              <a:cxnLst/>
              <a:rect l="l" t="t" r="r" b="b"/>
              <a:pathLst>
                <a:path w="1252" h="9909" extrusionOk="0">
                  <a:moveTo>
                    <a:pt x="521" y="1"/>
                  </a:moveTo>
                  <a:cubicBezTo>
                    <a:pt x="167" y="1273"/>
                    <a:pt x="0" y="2587"/>
                    <a:pt x="0" y="3922"/>
                  </a:cubicBezTo>
                  <a:cubicBezTo>
                    <a:pt x="0" y="5215"/>
                    <a:pt x="146" y="6529"/>
                    <a:pt x="459" y="7802"/>
                  </a:cubicBezTo>
                  <a:cubicBezTo>
                    <a:pt x="542" y="8156"/>
                    <a:pt x="647" y="8511"/>
                    <a:pt x="772" y="8865"/>
                  </a:cubicBezTo>
                  <a:cubicBezTo>
                    <a:pt x="897" y="9220"/>
                    <a:pt x="1043" y="9574"/>
                    <a:pt x="1210" y="9908"/>
                  </a:cubicBezTo>
                  <a:lnTo>
                    <a:pt x="1252" y="9908"/>
                  </a:lnTo>
                  <a:cubicBezTo>
                    <a:pt x="1147" y="9595"/>
                    <a:pt x="1022" y="9282"/>
                    <a:pt x="918" y="8970"/>
                  </a:cubicBezTo>
                  <a:cubicBezTo>
                    <a:pt x="834" y="8657"/>
                    <a:pt x="730" y="8344"/>
                    <a:pt x="647" y="8031"/>
                  </a:cubicBezTo>
                  <a:cubicBezTo>
                    <a:pt x="459" y="7384"/>
                    <a:pt x="334" y="6738"/>
                    <a:pt x="229" y="6091"/>
                  </a:cubicBezTo>
                  <a:cubicBezTo>
                    <a:pt x="42" y="4798"/>
                    <a:pt x="21" y="3484"/>
                    <a:pt x="188" y="2191"/>
                  </a:cubicBezTo>
                  <a:cubicBezTo>
                    <a:pt x="271" y="1440"/>
                    <a:pt x="396" y="710"/>
                    <a:pt x="584" y="1"/>
                  </a:cubicBezTo>
                  <a:lnTo>
                    <a:pt x="584" y="1"/>
                  </a:lnTo>
                  <a:cubicBezTo>
                    <a:pt x="584" y="1"/>
                    <a:pt x="521" y="1"/>
                    <a:pt x="521" y="22"/>
                  </a:cubicBezTo>
                  <a:lnTo>
                    <a:pt x="521" y="1"/>
                  </a:ln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61" name="Google Shape;3483;p43">
              <a:extLst>
                <a:ext uri="{FF2B5EF4-FFF2-40B4-BE49-F238E27FC236}">
                  <a16:creationId xmlns="" xmlns:a16="http://schemas.microsoft.com/office/drawing/2014/main" id="{AAB56D4C-3736-FE7B-8AAF-097C6A0D04D6}"/>
                </a:ext>
              </a:extLst>
            </p:cNvPr>
            <p:cNvSpPr/>
            <p:nvPr/>
          </p:nvSpPr>
          <p:spPr>
            <a:xfrm>
              <a:off x="5459825" y="2716175"/>
              <a:ext cx="119950" cy="113700"/>
            </a:xfrm>
            <a:custGeom>
              <a:avLst/>
              <a:gdLst/>
              <a:ahLst/>
              <a:cxnLst/>
              <a:rect l="l" t="t" r="r" b="b"/>
              <a:pathLst>
                <a:path w="4798" h="4548" extrusionOk="0">
                  <a:moveTo>
                    <a:pt x="4798" y="1"/>
                  </a:moveTo>
                  <a:lnTo>
                    <a:pt x="4798" y="1"/>
                  </a:lnTo>
                  <a:cubicBezTo>
                    <a:pt x="4381" y="84"/>
                    <a:pt x="3964" y="230"/>
                    <a:pt x="3588" y="418"/>
                  </a:cubicBezTo>
                  <a:cubicBezTo>
                    <a:pt x="3150" y="626"/>
                    <a:pt x="2712" y="835"/>
                    <a:pt x="2295" y="1085"/>
                  </a:cubicBezTo>
                  <a:cubicBezTo>
                    <a:pt x="1461" y="1544"/>
                    <a:pt x="668" y="2149"/>
                    <a:pt x="272" y="3025"/>
                  </a:cubicBezTo>
                  <a:cubicBezTo>
                    <a:pt x="168" y="3275"/>
                    <a:pt x="84" y="3526"/>
                    <a:pt x="63" y="3776"/>
                  </a:cubicBezTo>
                  <a:cubicBezTo>
                    <a:pt x="1" y="4026"/>
                    <a:pt x="42" y="4297"/>
                    <a:pt x="147" y="4548"/>
                  </a:cubicBezTo>
                  <a:cubicBezTo>
                    <a:pt x="209" y="4527"/>
                    <a:pt x="293" y="4485"/>
                    <a:pt x="355" y="4464"/>
                  </a:cubicBezTo>
                  <a:cubicBezTo>
                    <a:pt x="376" y="4193"/>
                    <a:pt x="355" y="3943"/>
                    <a:pt x="397" y="3651"/>
                  </a:cubicBezTo>
                  <a:cubicBezTo>
                    <a:pt x="439" y="3421"/>
                    <a:pt x="501" y="3192"/>
                    <a:pt x="606" y="2962"/>
                  </a:cubicBezTo>
                  <a:cubicBezTo>
                    <a:pt x="814" y="2483"/>
                    <a:pt x="1127" y="2045"/>
                    <a:pt x="1523" y="1690"/>
                  </a:cubicBezTo>
                  <a:cubicBezTo>
                    <a:pt x="1940" y="1356"/>
                    <a:pt x="2399" y="1043"/>
                    <a:pt x="2879" y="814"/>
                  </a:cubicBezTo>
                  <a:cubicBezTo>
                    <a:pt x="3108" y="689"/>
                    <a:pt x="3338" y="564"/>
                    <a:pt x="3567" y="459"/>
                  </a:cubicBezTo>
                  <a:cubicBezTo>
                    <a:pt x="3922" y="272"/>
                    <a:pt x="4318" y="126"/>
                    <a:pt x="4694" y="42"/>
                  </a:cubicBezTo>
                  <a:cubicBezTo>
                    <a:pt x="4735" y="42"/>
                    <a:pt x="4777" y="21"/>
                    <a:pt x="4798"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62" name="Google Shape;3484;p43">
              <a:extLst>
                <a:ext uri="{FF2B5EF4-FFF2-40B4-BE49-F238E27FC236}">
                  <a16:creationId xmlns="" xmlns:a16="http://schemas.microsoft.com/office/drawing/2014/main" id="{898F44E3-5C87-7643-9B93-7A1CE1E57C3C}"/>
                </a:ext>
              </a:extLst>
            </p:cNvPr>
            <p:cNvSpPr/>
            <p:nvPr/>
          </p:nvSpPr>
          <p:spPr>
            <a:xfrm>
              <a:off x="5675700" y="2541575"/>
              <a:ext cx="127725" cy="82850"/>
            </a:xfrm>
            <a:custGeom>
              <a:avLst/>
              <a:gdLst/>
              <a:ahLst/>
              <a:cxnLst/>
              <a:rect l="l" t="t" r="r" b="b"/>
              <a:pathLst>
                <a:path w="5109" h="3314" extrusionOk="0">
                  <a:moveTo>
                    <a:pt x="4714" y="0"/>
                  </a:moveTo>
                  <a:cubicBezTo>
                    <a:pt x="4628" y="0"/>
                    <a:pt x="4540" y="11"/>
                    <a:pt x="4464" y="18"/>
                  </a:cubicBezTo>
                  <a:cubicBezTo>
                    <a:pt x="4214" y="81"/>
                    <a:pt x="3964" y="164"/>
                    <a:pt x="3713" y="289"/>
                  </a:cubicBezTo>
                  <a:cubicBezTo>
                    <a:pt x="3213" y="519"/>
                    <a:pt x="2754" y="790"/>
                    <a:pt x="2295" y="1082"/>
                  </a:cubicBezTo>
                  <a:cubicBezTo>
                    <a:pt x="1419" y="1687"/>
                    <a:pt x="626" y="2459"/>
                    <a:pt x="1" y="3314"/>
                  </a:cubicBezTo>
                  <a:cubicBezTo>
                    <a:pt x="1" y="3314"/>
                    <a:pt x="84" y="3314"/>
                    <a:pt x="84" y="3293"/>
                  </a:cubicBezTo>
                  <a:lnTo>
                    <a:pt x="105" y="3293"/>
                  </a:lnTo>
                  <a:cubicBezTo>
                    <a:pt x="710" y="2521"/>
                    <a:pt x="1440" y="1833"/>
                    <a:pt x="2253" y="1249"/>
                  </a:cubicBezTo>
                  <a:cubicBezTo>
                    <a:pt x="2629" y="978"/>
                    <a:pt x="3046" y="727"/>
                    <a:pt x="3463" y="519"/>
                  </a:cubicBezTo>
                  <a:cubicBezTo>
                    <a:pt x="3672" y="394"/>
                    <a:pt x="3880" y="289"/>
                    <a:pt x="4110" y="206"/>
                  </a:cubicBezTo>
                  <a:cubicBezTo>
                    <a:pt x="4214" y="171"/>
                    <a:pt x="4322" y="154"/>
                    <a:pt x="4431" y="154"/>
                  </a:cubicBezTo>
                  <a:cubicBezTo>
                    <a:pt x="4583" y="154"/>
                    <a:pt x="4736" y="187"/>
                    <a:pt x="4881" y="248"/>
                  </a:cubicBezTo>
                  <a:cubicBezTo>
                    <a:pt x="4884" y="250"/>
                    <a:pt x="4888" y="251"/>
                    <a:pt x="4894" y="251"/>
                  </a:cubicBezTo>
                  <a:cubicBezTo>
                    <a:pt x="4945" y="251"/>
                    <a:pt x="5109" y="183"/>
                    <a:pt x="5090" y="164"/>
                  </a:cubicBezTo>
                  <a:cubicBezTo>
                    <a:pt x="5011" y="32"/>
                    <a:pt x="4864" y="0"/>
                    <a:pt x="4714"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63" name="Google Shape;3485;p43">
              <a:extLst>
                <a:ext uri="{FF2B5EF4-FFF2-40B4-BE49-F238E27FC236}">
                  <a16:creationId xmlns="" xmlns:a16="http://schemas.microsoft.com/office/drawing/2014/main" id="{F0A739F3-6E66-922A-9921-AF89D251D7E4}"/>
                </a:ext>
              </a:extLst>
            </p:cNvPr>
            <p:cNvSpPr/>
            <p:nvPr/>
          </p:nvSpPr>
          <p:spPr>
            <a:xfrm>
              <a:off x="5722125" y="2678125"/>
              <a:ext cx="139750" cy="19825"/>
            </a:xfrm>
            <a:custGeom>
              <a:avLst/>
              <a:gdLst/>
              <a:ahLst/>
              <a:cxnLst/>
              <a:rect l="l" t="t" r="r" b="b"/>
              <a:pathLst>
                <a:path w="5590" h="793" extrusionOk="0">
                  <a:moveTo>
                    <a:pt x="222" y="570"/>
                  </a:moveTo>
                  <a:lnTo>
                    <a:pt x="222" y="570"/>
                  </a:lnTo>
                  <a:cubicBezTo>
                    <a:pt x="148" y="601"/>
                    <a:pt x="74" y="633"/>
                    <a:pt x="0" y="667"/>
                  </a:cubicBezTo>
                  <a:cubicBezTo>
                    <a:pt x="21" y="667"/>
                    <a:pt x="42" y="647"/>
                    <a:pt x="63" y="647"/>
                  </a:cubicBezTo>
                  <a:cubicBezTo>
                    <a:pt x="115" y="620"/>
                    <a:pt x="169" y="595"/>
                    <a:pt x="222" y="570"/>
                  </a:cubicBezTo>
                  <a:close/>
                  <a:moveTo>
                    <a:pt x="5587" y="706"/>
                  </a:moveTo>
                  <a:cubicBezTo>
                    <a:pt x="5587" y="706"/>
                    <a:pt x="5587" y="706"/>
                    <a:pt x="5586" y="706"/>
                  </a:cubicBezTo>
                  <a:lnTo>
                    <a:pt x="5586" y="706"/>
                  </a:lnTo>
                  <a:cubicBezTo>
                    <a:pt x="5588" y="707"/>
                    <a:pt x="5589" y="708"/>
                    <a:pt x="5590" y="709"/>
                  </a:cubicBezTo>
                  <a:cubicBezTo>
                    <a:pt x="5590" y="707"/>
                    <a:pt x="5589" y="706"/>
                    <a:pt x="5587" y="706"/>
                  </a:cubicBezTo>
                  <a:close/>
                  <a:moveTo>
                    <a:pt x="2858" y="0"/>
                  </a:moveTo>
                  <a:cubicBezTo>
                    <a:pt x="1956" y="0"/>
                    <a:pt x="1054" y="184"/>
                    <a:pt x="222" y="570"/>
                  </a:cubicBezTo>
                  <a:lnTo>
                    <a:pt x="222" y="570"/>
                  </a:lnTo>
                  <a:cubicBezTo>
                    <a:pt x="970" y="258"/>
                    <a:pt x="1762" y="103"/>
                    <a:pt x="2571" y="103"/>
                  </a:cubicBezTo>
                  <a:cubicBezTo>
                    <a:pt x="2618" y="103"/>
                    <a:pt x="2665" y="103"/>
                    <a:pt x="2712" y="104"/>
                  </a:cubicBezTo>
                  <a:cubicBezTo>
                    <a:pt x="3170" y="125"/>
                    <a:pt x="3629" y="188"/>
                    <a:pt x="4088" y="313"/>
                  </a:cubicBezTo>
                  <a:cubicBezTo>
                    <a:pt x="4297" y="355"/>
                    <a:pt x="4526" y="438"/>
                    <a:pt x="4735" y="521"/>
                  </a:cubicBezTo>
                  <a:cubicBezTo>
                    <a:pt x="4964" y="605"/>
                    <a:pt x="5194" y="709"/>
                    <a:pt x="5444" y="793"/>
                  </a:cubicBezTo>
                  <a:cubicBezTo>
                    <a:pt x="5463" y="793"/>
                    <a:pt x="5566" y="708"/>
                    <a:pt x="5586" y="706"/>
                  </a:cubicBezTo>
                  <a:lnTo>
                    <a:pt x="5586" y="706"/>
                  </a:lnTo>
                  <a:cubicBezTo>
                    <a:pt x="5400" y="562"/>
                    <a:pt x="5192" y="438"/>
                    <a:pt x="4964" y="375"/>
                  </a:cubicBezTo>
                  <a:cubicBezTo>
                    <a:pt x="4735" y="292"/>
                    <a:pt x="4505" y="229"/>
                    <a:pt x="4297" y="167"/>
                  </a:cubicBezTo>
                  <a:cubicBezTo>
                    <a:pt x="3817" y="63"/>
                    <a:pt x="3337" y="0"/>
                    <a:pt x="2858"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64" name="Google Shape;3486;p43">
              <a:extLst>
                <a:ext uri="{FF2B5EF4-FFF2-40B4-BE49-F238E27FC236}">
                  <a16:creationId xmlns="" xmlns:a16="http://schemas.microsoft.com/office/drawing/2014/main" id="{CC869143-BCF7-4DFF-501D-958EB265BF6A}"/>
                </a:ext>
              </a:extLst>
            </p:cNvPr>
            <p:cNvSpPr/>
            <p:nvPr/>
          </p:nvSpPr>
          <p:spPr>
            <a:xfrm>
              <a:off x="5590700" y="2798950"/>
              <a:ext cx="21425" cy="152950"/>
            </a:xfrm>
            <a:custGeom>
              <a:avLst/>
              <a:gdLst/>
              <a:ahLst/>
              <a:cxnLst/>
              <a:rect l="l" t="t" r="r" b="b"/>
              <a:pathLst>
                <a:path w="857" h="6118" extrusionOk="0">
                  <a:moveTo>
                    <a:pt x="387" y="0"/>
                  </a:moveTo>
                  <a:cubicBezTo>
                    <a:pt x="381" y="0"/>
                    <a:pt x="376" y="2"/>
                    <a:pt x="376" y="6"/>
                  </a:cubicBezTo>
                  <a:cubicBezTo>
                    <a:pt x="272" y="235"/>
                    <a:pt x="189" y="486"/>
                    <a:pt x="147" y="757"/>
                  </a:cubicBezTo>
                  <a:cubicBezTo>
                    <a:pt x="84" y="1007"/>
                    <a:pt x="64" y="1257"/>
                    <a:pt x="43" y="1508"/>
                  </a:cubicBezTo>
                  <a:cubicBezTo>
                    <a:pt x="1" y="2008"/>
                    <a:pt x="1" y="2530"/>
                    <a:pt x="64" y="3030"/>
                  </a:cubicBezTo>
                  <a:cubicBezTo>
                    <a:pt x="126" y="3531"/>
                    <a:pt x="210" y="4052"/>
                    <a:pt x="314" y="4553"/>
                  </a:cubicBezTo>
                  <a:cubicBezTo>
                    <a:pt x="397" y="5074"/>
                    <a:pt x="522" y="5596"/>
                    <a:pt x="689" y="6096"/>
                  </a:cubicBezTo>
                  <a:cubicBezTo>
                    <a:pt x="689" y="6117"/>
                    <a:pt x="856" y="6117"/>
                    <a:pt x="856" y="6117"/>
                  </a:cubicBezTo>
                  <a:cubicBezTo>
                    <a:pt x="794" y="5596"/>
                    <a:pt x="627" y="5095"/>
                    <a:pt x="522" y="4595"/>
                  </a:cubicBezTo>
                  <a:cubicBezTo>
                    <a:pt x="418" y="4094"/>
                    <a:pt x="335" y="3573"/>
                    <a:pt x="272" y="3072"/>
                  </a:cubicBezTo>
                  <a:cubicBezTo>
                    <a:pt x="230" y="2551"/>
                    <a:pt x="210" y="2050"/>
                    <a:pt x="251" y="1549"/>
                  </a:cubicBezTo>
                  <a:cubicBezTo>
                    <a:pt x="272" y="1278"/>
                    <a:pt x="293" y="1028"/>
                    <a:pt x="335" y="778"/>
                  </a:cubicBezTo>
                  <a:cubicBezTo>
                    <a:pt x="397" y="527"/>
                    <a:pt x="418" y="277"/>
                    <a:pt x="481" y="27"/>
                  </a:cubicBezTo>
                  <a:cubicBezTo>
                    <a:pt x="481" y="27"/>
                    <a:pt x="414" y="0"/>
                    <a:pt x="387"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65" name="Google Shape;3487;p43">
              <a:extLst>
                <a:ext uri="{FF2B5EF4-FFF2-40B4-BE49-F238E27FC236}">
                  <a16:creationId xmlns="" xmlns:a16="http://schemas.microsoft.com/office/drawing/2014/main" id="{224705AD-8BCD-B932-508C-E339E0B7D99D}"/>
                </a:ext>
              </a:extLst>
            </p:cNvPr>
            <p:cNvSpPr/>
            <p:nvPr/>
          </p:nvSpPr>
          <p:spPr>
            <a:xfrm>
              <a:off x="5807100" y="2827250"/>
              <a:ext cx="2650" cy="550"/>
            </a:xfrm>
            <a:custGeom>
              <a:avLst/>
              <a:gdLst/>
              <a:ahLst/>
              <a:cxnLst/>
              <a:rect l="l" t="t" r="r" b="b"/>
              <a:pathLst>
                <a:path w="106" h="22" extrusionOk="0">
                  <a:moveTo>
                    <a:pt x="43" y="0"/>
                  </a:moveTo>
                  <a:cubicBezTo>
                    <a:pt x="1" y="0"/>
                    <a:pt x="1" y="21"/>
                    <a:pt x="43" y="21"/>
                  </a:cubicBezTo>
                  <a:cubicBezTo>
                    <a:pt x="63" y="21"/>
                    <a:pt x="105" y="0"/>
                    <a:pt x="43" y="0"/>
                  </a:cubicBezTo>
                  <a:close/>
                </a:path>
              </a:pathLst>
            </a:custGeom>
            <a:solidFill>
              <a:srgbClr val="8AB26F"/>
            </a:solidFill>
            <a:ln>
              <a:noFill/>
            </a:ln>
          </p:spPr>
          <p:txBody>
            <a:bodyPr spcFirstLastPara="1" wrap="square" lIns="121900" tIns="121900" rIns="121900" bIns="121900" anchor="ctr" anchorCtr="0">
              <a:noAutofit/>
            </a:bodyPr>
            <a:lstStyle/>
            <a:p>
              <a:endParaRPr sz="2400"/>
            </a:p>
          </p:txBody>
        </p:sp>
        <p:sp>
          <p:nvSpPr>
            <p:cNvPr id="66" name="Google Shape;3488;p43">
              <a:extLst>
                <a:ext uri="{FF2B5EF4-FFF2-40B4-BE49-F238E27FC236}">
                  <a16:creationId xmlns="" xmlns:a16="http://schemas.microsoft.com/office/drawing/2014/main" id="{DDC6AE49-43E1-1A18-4306-5B117611BE56}"/>
                </a:ext>
              </a:extLst>
            </p:cNvPr>
            <p:cNvSpPr/>
            <p:nvPr/>
          </p:nvSpPr>
          <p:spPr>
            <a:xfrm>
              <a:off x="5809900" y="2844225"/>
              <a:ext cx="133850" cy="161375"/>
            </a:xfrm>
            <a:custGeom>
              <a:avLst/>
              <a:gdLst/>
              <a:ahLst/>
              <a:cxnLst/>
              <a:rect l="l" t="t" r="r" b="b"/>
              <a:pathLst>
                <a:path w="5354" h="6455" extrusionOk="0">
                  <a:moveTo>
                    <a:pt x="7" y="0"/>
                  </a:moveTo>
                  <a:cubicBezTo>
                    <a:pt x="0" y="0"/>
                    <a:pt x="0" y="3"/>
                    <a:pt x="14" y="10"/>
                  </a:cubicBezTo>
                  <a:cubicBezTo>
                    <a:pt x="953" y="385"/>
                    <a:pt x="1662" y="1136"/>
                    <a:pt x="2267" y="1928"/>
                  </a:cubicBezTo>
                  <a:cubicBezTo>
                    <a:pt x="2934" y="2825"/>
                    <a:pt x="3581" y="3764"/>
                    <a:pt x="4165" y="4723"/>
                  </a:cubicBezTo>
                  <a:cubicBezTo>
                    <a:pt x="4498" y="5287"/>
                    <a:pt x="4811" y="5871"/>
                    <a:pt x="5166" y="6434"/>
                  </a:cubicBezTo>
                  <a:cubicBezTo>
                    <a:pt x="5187" y="6455"/>
                    <a:pt x="5354" y="6455"/>
                    <a:pt x="5354" y="6455"/>
                  </a:cubicBezTo>
                  <a:cubicBezTo>
                    <a:pt x="5082" y="5912"/>
                    <a:pt x="4790" y="5391"/>
                    <a:pt x="4457" y="4911"/>
                  </a:cubicBezTo>
                  <a:cubicBezTo>
                    <a:pt x="4165" y="4410"/>
                    <a:pt x="3831" y="3910"/>
                    <a:pt x="3497" y="3409"/>
                  </a:cubicBezTo>
                  <a:cubicBezTo>
                    <a:pt x="2892" y="2512"/>
                    <a:pt x="2267" y="1595"/>
                    <a:pt x="1474" y="865"/>
                  </a:cubicBezTo>
                  <a:cubicBezTo>
                    <a:pt x="1057" y="489"/>
                    <a:pt x="598" y="197"/>
                    <a:pt x="77" y="10"/>
                  </a:cubicBezTo>
                  <a:cubicBezTo>
                    <a:pt x="63" y="10"/>
                    <a:pt x="21" y="0"/>
                    <a:pt x="7"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67" name="Google Shape;3489;p43">
              <a:extLst>
                <a:ext uri="{FF2B5EF4-FFF2-40B4-BE49-F238E27FC236}">
                  <a16:creationId xmlns="" xmlns:a16="http://schemas.microsoft.com/office/drawing/2014/main" id="{198F2874-6A84-7F26-9387-610B9A863E80}"/>
                </a:ext>
              </a:extLst>
            </p:cNvPr>
            <p:cNvSpPr/>
            <p:nvPr/>
          </p:nvSpPr>
          <p:spPr>
            <a:xfrm>
              <a:off x="5711175" y="2831825"/>
              <a:ext cx="25650" cy="167250"/>
            </a:xfrm>
            <a:custGeom>
              <a:avLst/>
              <a:gdLst/>
              <a:ahLst/>
              <a:cxnLst/>
              <a:rect l="l" t="t" r="r" b="b"/>
              <a:pathLst>
                <a:path w="1026" h="6690" extrusionOk="0">
                  <a:moveTo>
                    <a:pt x="297" y="1"/>
                  </a:moveTo>
                  <a:cubicBezTo>
                    <a:pt x="294" y="1"/>
                    <a:pt x="292" y="2"/>
                    <a:pt x="292" y="5"/>
                  </a:cubicBezTo>
                  <a:cubicBezTo>
                    <a:pt x="63" y="1090"/>
                    <a:pt x="0" y="2216"/>
                    <a:pt x="125" y="3342"/>
                  </a:cubicBezTo>
                  <a:cubicBezTo>
                    <a:pt x="209" y="4468"/>
                    <a:pt x="480" y="5553"/>
                    <a:pt x="897" y="6596"/>
                  </a:cubicBezTo>
                  <a:cubicBezTo>
                    <a:pt x="914" y="6613"/>
                    <a:pt x="1005" y="6689"/>
                    <a:pt x="1022" y="6689"/>
                  </a:cubicBezTo>
                  <a:cubicBezTo>
                    <a:pt x="1025" y="6689"/>
                    <a:pt x="1025" y="6686"/>
                    <a:pt x="1022" y="6679"/>
                  </a:cubicBezTo>
                  <a:cubicBezTo>
                    <a:pt x="855" y="6158"/>
                    <a:pt x="688" y="5616"/>
                    <a:pt x="563" y="5052"/>
                  </a:cubicBezTo>
                  <a:cubicBezTo>
                    <a:pt x="438" y="4531"/>
                    <a:pt x="334" y="3968"/>
                    <a:pt x="292" y="3426"/>
                  </a:cubicBezTo>
                  <a:cubicBezTo>
                    <a:pt x="209" y="2299"/>
                    <a:pt x="229" y="1194"/>
                    <a:pt x="396" y="88"/>
                  </a:cubicBezTo>
                  <a:cubicBezTo>
                    <a:pt x="396" y="52"/>
                    <a:pt x="319" y="1"/>
                    <a:pt x="297"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68" name="Google Shape;3490;p43">
              <a:extLst>
                <a:ext uri="{FF2B5EF4-FFF2-40B4-BE49-F238E27FC236}">
                  <a16:creationId xmlns="" xmlns:a16="http://schemas.microsoft.com/office/drawing/2014/main" id="{C47241B5-7AF5-F092-2141-0531496E2758}"/>
                </a:ext>
              </a:extLst>
            </p:cNvPr>
            <p:cNvSpPr/>
            <p:nvPr/>
          </p:nvSpPr>
          <p:spPr>
            <a:xfrm>
              <a:off x="5818575" y="2992025"/>
              <a:ext cx="20900" cy="129850"/>
            </a:xfrm>
            <a:custGeom>
              <a:avLst/>
              <a:gdLst/>
              <a:ahLst/>
              <a:cxnLst/>
              <a:rect l="l" t="t" r="r" b="b"/>
              <a:pathLst>
                <a:path w="836" h="5194" extrusionOk="0">
                  <a:moveTo>
                    <a:pt x="668" y="0"/>
                  </a:moveTo>
                  <a:cubicBezTo>
                    <a:pt x="668" y="835"/>
                    <a:pt x="606" y="1690"/>
                    <a:pt x="480" y="2524"/>
                  </a:cubicBezTo>
                  <a:cubicBezTo>
                    <a:pt x="418" y="2941"/>
                    <a:pt x="355" y="3358"/>
                    <a:pt x="272" y="3775"/>
                  </a:cubicBezTo>
                  <a:cubicBezTo>
                    <a:pt x="147" y="4193"/>
                    <a:pt x="63" y="4651"/>
                    <a:pt x="1" y="5110"/>
                  </a:cubicBezTo>
                  <a:cubicBezTo>
                    <a:pt x="1" y="5110"/>
                    <a:pt x="98" y="5175"/>
                    <a:pt x="107" y="5191"/>
                  </a:cubicBezTo>
                  <a:lnTo>
                    <a:pt x="107" y="5191"/>
                  </a:lnTo>
                  <a:cubicBezTo>
                    <a:pt x="314" y="4816"/>
                    <a:pt x="439" y="4400"/>
                    <a:pt x="501" y="3984"/>
                  </a:cubicBezTo>
                  <a:cubicBezTo>
                    <a:pt x="585" y="3567"/>
                    <a:pt x="668" y="3129"/>
                    <a:pt x="710" y="2712"/>
                  </a:cubicBezTo>
                  <a:cubicBezTo>
                    <a:pt x="814" y="1836"/>
                    <a:pt x="835" y="939"/>
                    <a:pt x="772" y="63"/>
                  </a:cubicBezTo>
                  <a:cubicBezTo>
                    <a:pt x="772" y="42"/>
                    <a:pt x="668" y="21"/>
                    <a:pt x="668" y="0"/>
                  </a:cubicBezTo>
                  <a:close/>
                  <a:moveTo>
                    <a:pt x="107" y="5191"/>
                  </a:moveTo>
                  <a:lnTo>
                    <a:pt x="107" y="5191"/>
                  </a:lnTo>
                  <a:cubicBezTo>
                    <a:pt x="106" y="5192"/>
                    <a:pt x="106" y="5193"/>
                    <a:pt x="105" y="5194"/>
                  </a:cubicBezTo>
                  <a:cubicBezTo>
                    <a:pt x="107" y="5194"/>
                    <a:pt x="108" y="5193"/>
                    <a:pt x="107" y="519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69" name="Google Shape;3491;p43">
              <a:extLst>
                <a:ext uri="{FF2B5EF4-FFF2-40B4-BE49-F238E27FC236}">
                  <a16:creationId xmlns="" xmlns:a16="http://schemas.microsoft.com/office/drawing/2014/main" id="{F36CEDAB-627F-E4AD-6EE6-15E257020043}"/>
                </a:ext>
              </a:extLst>
            </p:cNvPr>
            <p:cNvSpPr/>
            <p:nvPr/>
          </p:nvSpPr>
          <p:spPr>
            <a:xfrm>
              <a:off x="5845175" y="2928250"/>
              <a:ext cx="82925" cy="259325"/>
            </a:xfrm>
            <a:custGeom>
              <a:avLst/>
              <a:gdLst/>
              <a:ahLst/>
              <a:cxnLst/>
              <a:rect l="l" t="t" r="r" b="b"/>
              <a:pathLst>
                <a:path w="3317" h="10373" extrusionOk="0">
                  <a:moveTo>
                    <a:pt x="95" y="1"/>
                  </a:moveTo>
                  <a:cubicBezTo>
                    <a:pt x="69" y="1"/>
                    <a:pt x="4" y="31"/>
                    <a:pt x="21" y="48"/>
                  </a:cubicBezTo>
                  <a:lnTo>
                    <a:pt x="0" y="48"/>
                  </a:lnTo>
                  <a:cubicBezTo>
                    <a:pt x="1169" y="2635"/>
                    <a:pt x="2107" y="5284"/>
                    <a:pt x="2816" y="8037"/>
                  </a:cubicBezTo>
                  <a:cubicBezTo>
                    <a:pt x="3004" y="8808"/>
                    <a:pt x="3150" y="9601"/>
                    <a:pt x="3296" y="10373"/>
                  </a:cubicBezTo>
                  <a:cubicBezTo>
                    <a:pt x="3296" y="10373"/>
                    <a:pt x="3317" y="10373"/>
                    <a:pt x="3317" y="10352"/>
                  </a:cubicBezTo>
                  <a:cubicBezTo>
                    <a:pt x="2837" y="7557"/>
                    <a:pt x="2086" y="4825"/>
                    <a:pt x="1085" y="2176"/>
                  </a:cubicBezTo>
                  <a:cubicBezTo>
                    <a:pt x="793" y="1446"/>
                    <a:pt x="459" y="716"/>
                    <a:pt x="105" y="7"/>
                  </a:cubicBezTo>
                  <a:cubicBezTo>
                    <a:pt x="105" y="3"/>
                    <a:pt x="101" y="1"/>
                    <a:pt x="95"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0" name="Google Shape;3492;p43">
              <a:extLst>
                <a:ext uri="{FF2B5EF4-FFF2-40B4-BE49-F238E27FC236}">
                  <a16:creationId xmlns="" xmlns:a16="http://schemas.microsoft.com/office/drawing/2014/main" id="{7A042407-DB01-1D58-BB96-0E8D5E5FD381}"/>
                </a:ext>
              </a:extLst>
            </p:cNvPr>
            <p:cNvSpPr/>
            <p:nvPr/>
          </p:nvSpPr>
          <p:spPr>
            <a:xfrm>
              <a:off x="5660575" y="2676550"/>
              <a:ext cx="123100" cy="150425"/>
            </a:xfrm>
            <a:custGeom>
              <a:avLst/>
              <a:gdLst/>
              <a:ahLst/>
              <a:cxnLst/>
              <a:rect l="l" t="t" r="r" b="b"/>
              <a:pathLst>
                <a:path w="4924" h="6017" extrusionOk="0">
                  <a:moveTo>
                    <a:pt x="1" y="0"/>
                  </a:moveTo>
                  <a:cubicBezTo>
                    <a:pt x="1398" y="1419"/>
                    <a:pt x="2671" y="2962"/>
                    <a:pt x="3797" y="4589"/>
                  </a:cubicBezTo>
                  <a:cubicBezTo>
                    <a:pt x="3943" y="4819"/>
                    <a:pt x="4110" y="5048"/>
                    <a:pt x="4256" y="5277"/>
                  </a:cubicBezTo>
                  <a:cubicBezTo>
                    <a:pt x="4402" y="5549"/>
                    <a:pt x="4590" y="5778"/>
                    <a:pt x="4798" y="6007"/>
                  </a:cubicBezTo>
                  <a:cubicBezTo>
                    <a:pt x="4798" y="6007"/>
                    <a:pt x="4854" y="6017"/>
                    <a:pt x="4891" y="6017"/>
                  </a:cubicBezTo>
                  <a:cubicBezTo>
                    <a:pt x="4909" y="6017"/>
                    <a:pt x="4923" y="6014"/>
                    <a:pt x="4923" y="6007"/>
                  </a:cubicBezTo>
                  <a:cubicBezTo>
                    <a:pt x="4840" y="5799"/>
                    <a:pt x="4736" y="5590"/>
                    <a:pt x="4590" y="5403"/>
                  </a:cubicBezTo>
                  <a:cubicBezTo>
                    <a:pt x="4444" y="5215"/>
                    <a:pt x="4298" y="5006"/>
                    <a:pt x="4172" y="4798"/>
                  </a:cubicBezTo>
                  <a:cubicBezTo>
                    <a:pt x="3860" y="4381"/>
                    <a:pt x="3547" y="3963"/>
                    <a:pt x="3234" y="3567"/>
                  </a:cubicBezTo>
                  <a:cubicBezTo>
                    <a:pt x="2608" y="2775"/>
                    <a:pt x="1941" y="2003"/>
                    <a:pt x="1252" y="1273"/>
                  </a:cubicBezTo>
                  <a:cubicBezTo>
                    <a:pt x="856" y="835"/>
                    <a:pt x="439" y="418"/>
                    <a:pt x="22"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71" name="Google Shape;3493;p43">
              <a:extLst>
                <a:ext uri="{FF2B5EF4-FFF2-40B4-BE49-F238E27FC236}">
                  <a16:creationId xmlns="" xmlns:a16="http://schemas.microsoft.com/office/drawing/2014/main" id="{915B3CE7-3624-F97C-B85B-F3B34FF47F76}"/>
                </a:ext>
              </a:extLst>
            </p:cNvPr>
            <p:cNvSpPr/>
            <p:nvPr/>
          </p:nvSpPr>
          <p:spPr>
            <a:xfrm>
              <a:off x="5794600" y="2765275"/>
              <a:ext cx="150875" cy="67350"/>
            </a:xfrm>
            <a:custGeom>
              <a:avLst/>
              <a:gdLst/>
              <a:ahLst/>
              <a:cxnLst/>
              <a:rect l="l" t="t" r="r" b="b"/>
              <a:pathLst>
                <a:path w="6035" h="2694" extrusionOk="0">
                  <a:moveTo>
                    <a:pt x="715" y="0"/>
                  </a:moveTo>
                  <a:cubicBezTo>
                    <a:pt x="478" y="0"/>
                    <a:pt x="239" y="13"/>
                    <a:pt x="0" y="39"/>
                  </a:cubicBezTo>
                  <a:cubicBezTo>
                    <a:pt x="0" y="39"/>
                    <a:pt x="21" y="102"/>
                    <a:pt x="42" y="102"/>
                  </a:cubicBezTo>
                  <a:cubicBezTo>
                    <a:pt x="135" y="98"/>
                    <a:pt x="228" y="96"/>
                    <a:pt x="321" y="96"/>
                  </a:cubicBezTo>
                  <a:cubicBezTo>
                    <a:pt x="2494" y="96"/>
                    <a:pt x="4566" y="1027"/>
                    <a:pt x="5986" y="2667"/>
                  </a:cubicBezTo>
                  <a:cubicBezTo>
                    <a:pt x="6005" y="2686"/>
                    <a:pt x="6017" y="2693"/>
                    <a:pt x="6022" y="2693"/>
                  </a:cubicBezTo>
                  <a:cubicBezTo>
                    <a:pt x="6034" y="2693"/>
                    <a:pt x="6015" y="2654"/>
                    <a:pt x="5986" y="2625"/>
                  </a:cubicBezTo>
                  <a:cubicBezTo>
                    <a:pt x="4733" y="961"/>
                    <a:pt x="2776" y="0"/>
                    <a:pt x="715"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72" name="Google Shape;3494;p43">
              <a:extLst>
                <a:ext uri="{FF2B5EF4-FFF2-40B4-BE49-F238E27FC236}">
                  <a16:creationId xmlns="" xmlns:a16="http://schemas.microsoft.com/office/drawing/2014/main" id="{5CC128A5-F47A-97BC-C50B-CE621A4AA813}"/>
                </a:ext>
              </a:extLst>
            </p:cNvPr>
            <p:cNvSpPr/>
            <p:nvPr/>
          </p:nvSpPr>
          <p:spPr>
            <a:xfrm>
              <a:off x="4875300" y="1583225"/>
              <a:ext cx="661725" cy="800825"/>
            </a:xfrm>
            <a:custGeom>
              <a:avLst/>
              <a:gdLst/>
              <a:ahLst/>
              <a:cxnLst/>
              <a:rect l="l" t="t" r="r" b="b"/>
              <a:pathLst>
                <a:path w="26469" h="32033" extrusionOk="0">
                  <a:moveTo>
                    <a:pt x="1" y="13949"/>
                  </a:moveTo>
                  <a:cubicBezTo>
                    <a:pt x="0" y="13949"/>
                    <a:pt x="0" y="13949"/>
                    <a:pt x="0" y="13949"/>
                  </a:cubicBezTo>
                  <a:cubicBezTo>
                    <a:pt x="0" y="13949"/>
                    <a:pt x="0" y="13949"/>
                    <a:pt x="1" y="13949"/>
                  </a:cubicBezTo>
                  <a:close/>
                  <a:moveTo>
                    <a:pt x="11631" y="1"/>
                  </a:moveTo>
                  <a:cubicBezTo>
                    <a:pt x="11208" y="1"/>
                    <a:pt x="10783" y="28"/>
                    <a:pt x="10366" y="79"/>
                  </a:cubicBezTo>
                  <a:cubicBezTo>
                    <a:pt x="10033" y="120"/>
                    <a:pt x="9699" y="225"/>
                    <a:pt x="9365" y="225"/>
                  </a:cubicBezTo>
                  <a:cubicBezTo>
                    <a:pt x="9308" y="221"/>
                    <a:pt x="9251" y="219"/>
                    <a:pt x="9194" y="219"/>
                  </a:cubicBezTo>
                  <a:cubicBezTo>
                    <a:pt x="8917" y="219"/>
                    <a:pt x="8641" y="260"/>
                    <a:pt x="8364" y="329"/>
                  </a:cubicBezTo>
                  <a:cubicBezTo>
                    <a:pt x="8030" y="454"/>
                    <a:pt x="7718" y="600"/>
                    <a:pt x="7384" y="704"/>
                  </a:cubicBezTo>
                  <a:cubicBezTo>
                    <a:pt x="7050" y="746"/>
                    <a:pt x="6758" y="892"/>
                    <a:pt x="6487" y="1080"/>
                  </a:cubicBezTo>
                  <a:cubicBezTo>
                    <a:pt x="6643" y="1064"/>
                    <a:pt x="6801" y="1056"/>
                    <a:pt x="6960" y="1056"/>
                  </a:cubicBezTo>
                  <a:cubicBezTo>
                    <a:pt x="7435" y="1056"/>
                    <a:pt x="7916" y="1127"/>
                    <a:pt x="8385" y="1268"/>
                  </a:cubicBezTo>
                  <a:cubicBezTo>
                    <a:pt x="8698" y="1351"/>
                    <a:pt x="8990" y="1476"/>
                    <a:pt x="9282" y="1664"/>
                  </a:cubicBezTo>
                  <a:cubicBezTo>
                    <a:pt x="9449" y="1789"/>
                    <a:pt x="9574" y="2060"/>
                    <a:pt x="9741" y="2164"/>
                  </a:cubicBezTo>
                  <a:cubicBezTo>
                    <a:pt x="9428" y="1998"/>
                    <a:pt x="9073" y="1893"/>
                    <a:pt x="8698" y="1893"/>
                  </a:cubicBezTo>
                  <a:cubicBezTo>
                    <a:pt x="8209" y="1863"/>
                    <a:pt x="7721" y="1843"/>
                    <a:pt x="7232" y="1843"/>
                  </a:cubicBezTo>
                  <a:cubicBezTo>
                    <a:pt x="7053" y="1843"/>
                    <a:pt x="6874" y="1846"/>
                    <a:pt x="6696" y="1852"/>
                  </a:cubicBezTo>
                  <a:lnTo>
                    <a:pt x="6591" y="1852"/>
                  </a:lnTo>
                  <a:cubicBezTo>
                    <a:pt x="4255" y="1893"/>
                    <a:pt x="2545" y="4980"/>
                    <a:pt x="1690" y="6857"/>
                  </a:cubicBezTo>
                  <a:cubicBezTo>
                    <a:pt x="1189" y="7984"/>
                    <a:pt x="793" y="9152"/>
                    <a:pt x="522" y="10361"/>
                  </a:cubicBezTo>
                  <a:cubicBezTo>
                    <a:pt x="397" y="10966"/>
                    <a:pt x="292" y="11571"/>
                    <a:pt x="188" y="12197"/>
                  </a:cubicBezTo>
                  <a:cubicBezTo>
                    <a:pt x="167" y="12447"/>
                    <a:pt x="167" y="13822"/>
                    <a:pt x="1" y="13949"/>
                  </a:cubicBezTo>
                  <a:lnTo>
                    <a:pt x="1" y="13949"/>
                  </a:lnTo>
                  <a:cubicBezTo>
                    <a:pt x="689" y="13427"/>
                    <a:pt x="1377" y="12969"/>
                    <a:pt x="2107" y="12531"/>
                  </a:cubicBezTo>
                  <a:cubicBezTo>
                    <a:pt x="2482" y="12259"/>
                    <a:pt x="2899" y="12072"/>
                    <a:pt x="3358" y="12009"/>
                  </a:cubicBezTo>
                  <a:lnTo>
                    <a:pt x="3358" y="12009"/>
                  </a:lnTo>
                  <a:cubicBezTo>
                    <a:pt x="2774" y="12489"/>
                    <a:pt x="2253" y="13052"/>
                    <a:pt x="1773" y="13636"/>
                  </a:cubicBezTo>
                  <a:cubicBezTo>
                    <a:pt x="230" y="15597"/>
                    <a:pt x="84" y="18725"/>
                    <a:pt x="251" y="21103"/>
                  </a:cubicBezTo>
                  <a:cubicBezTo>
                    <a:pt x="999" y="20562"/>
                    <a:pt x="1810" y="20001"/>
                    <a:pt x="2725" y="19832"/>
                  </a:cubicBezTo>
                  <a:lnTo>
                    <a:pt x="2725" y="19832"/>
                  </a:lnTo>
                  <a:cubicBezTo>
                    <a:pt x="2017" y="19966"/>
                    <a:pt x="1209" y="21355"/>
                    <a:pt x="918" y="21917"/>
                  </a:cubicBezTo>
                  <a:cubicBezTo>
                    <a:pt x="459" y="22772"/>
                    <a:pt x="209" y="23710"/>
                    <a:pt x="188" y="24691"/>
                  </a:cubicBezTo>
                  <a:cubicBezTo>
                    <a:pt x="146" y="25608"/>
                    <a:pt x="397" y="26484"/>
                    <a:pt x="397" y="27381"/>
                  </a:cubicBezTo>
                  <a:cubicBezTo>
                    <a:pt x="459" y="28758"/>
                    <a:pt x="584" y="30134"/>
                    <a:pt x="814" y="31469"/>
                  </a:cubicBezTo>
                  <a:cubicBezTo>
                    <a:pt x="814" y="31532"/>
                    <a:pt x="897" y="32032"/>
                    <a:pt x="897" y="32032"/>
                  </a:cubicBezTo>
                  <a:cubicBezTo>
                    <a:pt x="3212" y="31740"/>
                    <a:pt x="5423" y="30948"/>
                    <a:pt x="7405" y="29738"/>
                  </a:cubicBezTo>
                  <a:cubicBezTo>
                    <a:pt x="8302" y="29196"/>
                    <a:pt x="9428" y="28528"/>
                    <a:pt x="10074" y="27715"/>
                  </a:cubicBezTo>
                  <a:cubicBezTo>
                    <a:pt x="10909" y="26714"/>
                    <a:pt x="10930" y="25483"/>
                    <a:pt x="11117" y="24273"/>
                  </a:cubicBezTo>
                  <a:lnTo>
                    <a:pt x="11117" y="24273"/>
                  </a:lnTo>
                  <a:cubicBezTo>
                    <a:pt x="11639" y="25754"/>
                    <a:pt x="11117" y="27757"/>
                    <a:pt x="10450" y="29112"/>
                  </a:cubicBezTo>
                  <a:cubicBezTo>
                    <a:pt x="10575" y="28862"/>
                    <a:pt x="11576" y="28737"/>
                    <a:pt x="11827" y="28653"/>
                  </a:cubicBezTo>
                  <a:cubicBezTo>
                    <a:pt x="12327" y="28487"/>
                    <a:pt x="12828" y="28361"/>
                    <a:pt x="13328" y="28174"/>
                  </a:cubicBezTo>
                  <a:cubicBezTo>
                    <a:pt x="14309" y="27798"/>
                    <a:pt x="15226" y="27339"/>
                    <a:pt x="16102" y="26776"/>
                  </a:cubicBezTo>
                  <a:cubicBezTo>
                    <a:pt x="17187" y="26088"/>
                    <a:pt x="18876" y="25024"/>
                    <a:pt x="19356" y="23794"/>
                  </a:cubicBezTo>
                  <a:cubicBezTo>
                    <a:pt x="19961" y="22292"/>
                    <a:pt x="20003" y="20602"/>
                    <a:pt x="19460" y="19059"/>
                  </a:cubicBezTo>
                  <a:cubicBezTo>
                    <a:pt x="19335" y="18746"/>
                    <a:pt x="19210" y="18412"/>
                    <a:pt x="19127" y="18079"/>
                  </a:cubicBezTo>
                  <a:cubicBezTo>
                    <a:pt x="19043" y="17745"/>
                    <a:pt x="19085" y="17370"/>
                    <a:pt x="19252" y="17078"/>
                  </a:cubicBezTo>
                  <a:lnTo>
                    <a:pt x="19252" y="17078"/>
                  </a:lnTo>
                  <a:cubicBezTo>
                    <a:pt x="19148" y="17662"/>
                    <a:pt x="19419" y="18225"/>
                    <a:pt x="19627" y="18788"/>
                  </a:cubicBezTo>
                  <a:cubicBezTo>
                    <a:pt x="20065" y="19852"/>
                    <a:pt x="20357" y="20957"/>
                    <a:pt x="20524" y="22083"/>
                  </a:cubicBezTo>
                  <a:cubicBezTo>
                    <a:pt x="20592" y="22598"/>
                    <a:pt x="20703" y="22980"/>
                    <a:pt x="20962" y="22980"/>
                  </a:cubicBezTo>
                  <a:cubicBezTo>
                    <a:pt x="21101" y="22980"/>
                    <a:pt x="21284" y="22868"/>
                    <a:pt x="21525" y="22605"/>
                  </a:cubicBezTo>
                  <a:cubicBezTo>
                    <a:pt x="22798" y="21249"/>
                    <a:pt x="23966" y="19914"/>
                    <a:pt x="24800" y="18225"/>
                  </a:cubicBezTo>
                  <a:cubicBezTo>
                    <a:pt x="25551" y="16702"/>
                    <a:pt x="26260" y="14783"/>
                    <a:pt x="26260" y="13052"/>
                  </a:cubicBezTo>
                  <a:cubicBezTo>
                    <a:pt x="26469" y="10883"/>
                    <a:pt x="26114" y="8526"/>
                    <a:pt x="24633" y="6920"/>
                  </a:cubicBezTo>
                  <a:cubicBezTo>
                    <a:pt x="23878" y="6097"/>
                    <a:pt x="22793" y="5786"/>
                    <a:pt x="21685" y="5786"/>
                  </a:cubicBezTo>
                  <a:cubicBezTo>
                    <a:pt x="20744" y="5786"/>
                    <a:pt x="19787" y="6010"/>
                    <a:pt x="19002" y="6336"/>
                  </a:cubicBezTo>
                  <a:cubicBezTo>
                    <a:pt x="19106" y="4897"/>
                    <a:pt x="17521" y="2269"/>
                    <a:pt x="16353" y="1455"/>
                  </a:cubicBezTo>
                  <a:cubicBezTo>
                    <a:pt x="15205" y="642"/>
                    <a:pt x="13850" y="141"/>
                    <a:pt x="12452" y="37"/>
                  </a:cubicBezTo>
                  <a:cubicBezTo>
                    <a:pt x="12181" y="12"/>
                    <a:pt x="11906" y="1"/>
                    <a:pt x="11631" y="1"/>
                  </a:cubicBez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73" name="Google Shape;3495;p43">
              <a:extLst>
                <a:ext uri="{FF2B5EF4-FFF2-40B4-BE49-F238E27FC236}">
                  <a16:creationId xmlns="" xmlns:a16="http://schemas.microsoft.com/office/drawing/2014/main" id="{30B0077A-DBFE-704B-0BF6-8211DCAFEA0B}"/>
                </a:ext>
              </a:extLst>
            </p:cNvPr>
            <p:cNvSpPr/>
            <p:nvPr/>
          </p:nvSpPr>
          <p:spPr>
            <a:xfrm>
              <a:off x="4952475" y="1754125"/>
              <a:ext cx="376500" cy="489125"/>
            </a:xfrm>
            <a:custGeom>
              <a:avLst/>
              <a:gdLst/>
              <a:ahLst/>
              <a:cxnLst/>
              <a:rect l="l" t="t" r="r" b="b"/>
              <a:pathLst>
                <a:path w="15060" h="19565" extrusionOk="0">
                  <a:moveTo>
                    <a:pt x="15059" y="21"/>
                  </a:moveTo>
                  <a:lnTo>
                    <a:pt x="15059" y="21"/>
                  </a:lnTo>
                  <a:cubicBezTo>
                    <a:pt x="15057" y="23"/>
                    <a:pt x="15055" y="24"/>
                    <a:pt x="15054" y="25"/>
                  </a:cubicBezTo>
                  <a:lnTo>
                    <a:pt x="15054" y="25"/>
                  </a:lnTo>
                  <a:cubicBezTo>
                    <a:pt x="15056" y="24"/>
                    <a:pt x="15058" y="23"/>
                    <a:pt x="15059" y="21"/>
                  </a:cubicBezTo>
                  <a:close/>
                  <a:moveTo>
                    <a:pt x="14913" y="1"/>
                  </a:moveTo>
                  <a:cubicBezTo>
                    <a:pt x="14517" y="209"/>
                    <a:pt x="14121" y="397"/>
                    <a:pt x="13745" y="626"/>
                  </a:cubicBezTo>
                  <a:cubicBezTo>
                    <a:pt x="13349" y="856"/>
                    <a:pt x="13036" y="1064"/>
                    <a:pt x="12702" y="1294"/>
                  </a:cubicBezTo>
                  <a:cubicBezTo>
                    <a:pt x="12014" y="1773"/>
                    <a:pt x="11347" y="2253"/>
                    <a:pt x="10700" y="2775"/>
                  </a:cubicBezTo>
                  <a:cubicBezTo>
                    <a:pt x="9428" y="3797"/>
                    <a:pt x="8239" y="4923"/>
                    <a:pt x="7133" y="6154"/>
                  </a:cubicBezTo>
                  <a:cubicBezTo>
                    <a:pt x="4923" y="8573"/>
                    <a:pt x="3129" y="11347"/>
                    <a:pt x="1773" y="14351"/>
                  </a:cubicBezTo>
                  <a:cubicBezTo>
                    <a:pt x="1001" y="16019"/>
                    <a:pt x="417" y="17771"/>
                    <a:pt x="0" y="19565"/>
                  </a:cubicBezTo>
                  <a:lnTo>
                    <a:pt x="63" y="19565"/>
                  </a:lnTo>
                  <a:cubicBezTo>
                    <a:pt x="501" y="17959"/>
                    <a:pt x="1043" y="16395"/>
                    <a:pt x="1690" y="14872"/>
                  </a:cubicBezTo>
                  <a:cubicBezTo>
                    <a:pt x="2357" y="13349"/>
                    <a:pt x="3150" y="11910"/>
                    <a:pt x="4047" y="10513"/>
                  </a:cubicBezTo>
                  <a:cubicBezTo>
                    <a:pt x="5819" y="7739"/>
                    <a:pt x="8051" y="5257"/>
                    <a:pt x="10596" y="3150"/>
                  </a:cubicBezTo>
                  <a:cubicBezTo>
                    <a:pt x="11305" y="2587"/>
                    <a:pt x="12035" y="2024"/>
                    <a:pt x="12786" y="1502"/>
                  </a:cubicBezTo>
                  <a:cubicBezTo>
                    <a:pt x="13182" y="1252"/>
                    <a:pt x="13578" y="981"/>
                    <a:pt x="13954" y="751"/>
                  </a:cubicBezTo>
                  <a:cubicBezTo>
                    <a:pt x="14348" y="502"/>
                    <a:pt x="14680" y="274"/>
                    <a:pt x="15054" y="25"/>
                  </a:cubicBezTo>
                  <a:lnTo>
                    <a:pt x="15054" y="25"/>
                  </a:lnTo>
                  <a:cubicBezTo>
                    <a:pt x="15050" y="27"/>
                    <a:pt x="15046" y="27"/>
                    <a:pt x="15041" y="27"/>
                  </a:cubicBezTo>
                  <a:cubicBezTo>
                    <a:pt x="15021" y="27"/>
                    <a:pt x="14990" y="15"/>
                    <a:pt x="14963" y="15"/>
                  </a:cubicBezTo>
                  <a:cubicBezTo>
                    <a:pt x="14953" y="15"/>
                    <a:pt x="14943" y="17"/>
                    <a:pt x="14934" y="21"/>
                  </a:cubicBezTo>
                  <a:lnTo>
                    <a:pt x="14913" y="1"/>
                  </a:ln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74" name="Google Shape;3496;p43">
              <a:extLst>
                <a:ext uri="{FF2B5EF4-FFF2-40B4-BE49-F238E27FC236}">
                  <a16:creationId xmlns="" xmlns:a16="http://schemas.microsoft.com/office/drawing/2014/main" id="{09F95B45-777F-C157-C9B8-508E462BC479}"/>
                </a:ext>
              </a:extLst>
            </p:cNvPr>
            <p:cNvSpPr/>
            <p:nvPr/>
          </p:nvSpPr>
          <p:spPr>
            <a:xfrm>
              <a:off x="4941000" y="2289650"/>
              <a:ext cx="1575" cy="25"/>
            </a:xfrm>
            <a:custGeom>
              <a:avLst/>
              <a:gdLst/>
              <a:ahLst/>
              <a:cxnLst/>
              <a:rect l="l" t="t" r="r" b="b"/>
              <a:pathLst>
                <a:path w="63" h="1" extrusionOk="0">
                  <a:moveTo>
                    <a:pt x="63" y="0"/>
                  </a:moveTo>
                  <a:lnTo>
                    <a:pt x="0" y="0"/>
                  </a:lnTo>
                  <a:close/>
                </a:path>
              </a:pathLst>
            </a:custGeom>
            <a:solidFill>
              <a:srgbClr val="607B47"/>
            </a:solidFill>
            <a:ln>
              <a:noFill/>
            </a:ln>
          </p:spPr>
          <p:txBody>
            <a:bodyPr spcFirstLastPara="1" wrap="square" lIns="121900" tIns="121900" rIns="121900" bIns="121900" anchor="ctr" anchorCtr="0">
              <a:noAutofit/>
            </a:bodyPr>
            <a:lstStyle/>
            <a:p>
              <a:endParaRPr sz="2400"/>
            </a:p>
          </p:txBody>
        </p:sp>
        <p:sp>
          <p:nvSpPr>
            <p:cNvPr id="75" name="Google Shape;3497;p43">
              <a:extLst>
                <a:ext uri="{FF2B5EF4-FFF2-40B4-BE49-F238E27FC236}">
                  <a16:creationId xmlns="" xmlns:a16="http://schemas.microsoft.com/office/drawing/2014/main" id="{B0154047-DFBD-80C8-5944-614A1FEB24D6}"/>
                </a:ext>
              </a:extLst>
            </p:cNvPr>
            <p:cNvSpPr/>
            <p:nvPr/>
          </p:nvSpPr>
          <p:spPr>
            <a:xfrm>
              <a:off x="5126625" y="1898225"/>
              <a:ext cx="68325" cy="363800"/>
            </a:xfrm>
            <a:custGeom>
              <a:avLst/>
              <a:gdLst/>
              <a:ahLst/>
              <a:cxnLst/>
              <a:rect l="l" t="t" r="r" b="b"/>
              <a:pathLst>
                <a:path w="2733" h="14552" extrusionOk="0">
                  <a:moveTo>
                    <a:pt x="1578" y="0"/>
                  </a:moveTo>
                  <a:cubicBezTo>
                    <a:pt x="1574" y="0"/>
                    <a:pt x="1576" y="4"/>
                    <a:pt x="1586" y="14"/>
                  </a:cubicBezTo>
                  <a:cubicBezTo>
                    <a:pt x="2003" y="661"/>
                    <a:pt x="2316" y="1391"/>
                    <a:pt x="2441" y="2162"/>
                  </a:cubicBezTo>
                  <a:cubicBezTo>
                    <a:pt x="2545" y="3059"/>
                    <a:pt x="2545" y="3956"/>
                    <a:pt x="2441" y="4853"/>
                  </a:cubicBezTo>
                  <a:cubicBezTo>
                    <a:pt x="2295" y="6980"/>
                    <a:pt x="1878" y="9087"/>
                    <a:pt x="1252" y="11131"/>
                  </a:cubicBezTo>
                  <a:cubicBezTo>
                    <a:pt x="897" y="12278"/>
                    <a:pt x="480" y="13405"/>
                    <a:pt x="1" y="14489"/>
                  </a:cubicBezTo>
                  <a:cubicBezTo>
                    <a:pt x="1" y="14510"/>
                    <a:pt x="63" y="14552"/>
                    <a:pt x="63" y="14552"/>
                  </a:cubicBezTo>
                  <a:cubicBezTo>
                    <a:pt x="522" y="13592"/>
                    <a:pt x="939" y="12591"/>
                    <a:pt x="1315" y="11590"/>
                  </a:cubicBezTo>
                  <a:cubicBezTo>
                    <a:pt x="1648" y="10568"/>
                    <a:pt x="1920" y="9567"/>
                    <a:pt x="2128" y="8524"/>
                  </a:cubicBezTo>
                  <a:cubicBezTo>
                    <a:pt x="2358" y="7460"/>
                    <a:pt x="2504" y="6396"/>
                    <a:pt x="2608" y="5333"/>
                  </a:cubicBezTo>
                  <a:cubicBezTo>
                    <a:pt x="2712" y="4373"/>
                    <a:pt x="2733" y="3414"/>
                    <a:pt x="2650" y="2454"/>
                  </a:cubicBezTo>
                  <a:cubicBezTo>
                    <a:pt x="2524" y="1578"/>
                    <a:pt x="2128" y="807"/>
                    <a:pt x="1648" y="56"/>
                  </a:cubicBezTo>
                  <a:cubicBezTo>
                    <a:pt x="1648" y="40"/>
                    <a:pt x="1588" y="0"/>
                    <a:pt x="1578"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76" name="Google Shape;3498;p43">
              <a:extLst>
                <a:ext uri="{FF2B5EF4-FFF2-40B4-BE49-F238E27FC236}">
                  <a16:creationId xmlns="" xmlns:a16="http://schemas.microsoft.com/office/drawing/2014/main" id="{EA4EA8F3-4FB8-DA4B-81BE-72976BC80DB9}"/>
                </a:ext>
              </a:extLst>
            </p:cNvPr>
            <p:cNvSpPr/>
            <p:nvPr/>
          </p:nvSpPr>
          <p:spPr>
            <a:xfrm>
              <a:off x="5326350" y="1862075"/>
              <a:ext cx="45375" cy="279500"/>
            </a:xfrm>
            <a:custGeom>
              <a:avLst/>
              <a:gdLst/>
              <a:ahLst/>
              <a:cxnLst/>
              <a:rect l="l" t="t" r="r" b="b"/>
              <a:pathLst>
                <a:path w="1815" h="11180" extrusionOk="0">
                  <a:moveTo>
                    <a:pt x="0" y="0"/>
                  </a:moveTo>
                  <a:cubicBezTo>
                    <a:pt x="605" y="1335"/>
                    <a:pt x="1043" y="2753"/>
                    <a:pt x="1293" y="4192"/>
                  </a:cubicBezTo>
                  <a:cubicBezTo>
                    <a:pt x="1544" y="5652"/>
                    <a:pt x="1690" y="7133"/>
                    <a:pt x="1731" y="8635"/>
                  </a:cubicBezTo>
                  <a:cubicBezTo>
                    <a:pt x="1752" y="9469"/>
                    <a:pt x="1752" y="10325"/>
                    <a:pt x="1752" y="11180"/>
                  </a:cubicBezTo>
                  <a:lnTo>
                    <a:pt x="1815" y="11180"/>
                  </a:lnTo>
                  <a:cubicBezTo>
                    <a:pt x="1815" y="9699"/>
                    <a:pt x="1815" y="8197"/>
                    <a:pt x="1731" y="6716"/>
                  </a:cubicBezTo>
                  <a:cubicBezTo>
                    <a:pt x="1669" y="5256"/>
                    <a:pt x="1460" y="3796"/>
                    <a:pt x="1085" y="2357"/>
                  </a:cubicBezTo>
                  <a:cubicBezTo>
                    <a:pt x="855" y="1564"/>
                    <a:pt x="542" y="772"/>
                    <a:pt x="167" y="21"/>
                  </a:cubicBezTo>
                  <a:cubicBezTo>
                    <a:pt x="159" y="6"/>
                    <a:pt x="137" y="1"/>
                    <a:pt x="112" y="1"/>
                  </a:cubicBezTo>
                  <a:cubicBezTo>
                    <a:pt x="84" y="1"/>
                    <a:pt x="51" y="6"/>
                    <a:pt x="28" y="6"/>
                  </a:cubicBezTo>
                  <a:cubicBezTo>
                    <a:pt x="15" y="6"/>
                    <a:pt x="5" y="5"/>
                    <a:pt x="0"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7" name="Google Shape;3499;p43">
              <a:extLst>
                <a:ext uri="{FF2B5EF4-FFF2-40B4-BE49-F238E27FC236}">
                  <a16:creationId xmlns="" xmlns:a16="http://schemas.microsoft.com/office/drawing/2014/main" id="{47A673B3-4E7D-7C31-AE65-A800641A5D8E}"/>
                </a:ext>
              </a:extLst>
            </p:cNvPr>
            <p:cNvSpPr/>
            <p:nvPr/>
          </p:nvSpPr>
          <p:spPr>
            <a:xfrm>
              <a:off x="4927425" y="1794775"/>
              <a:ext cx="275875" cy="100775"/>
            </a:xfrm>
            <a:custGeom>
              <a:avLst/>
              <a:gdLst/>
              <a:ahLst/>
              <a:cxnLst/>
              <a:rect l="l" t="t" r="r" b="b"/>
              <a:pathLst>
                <a:path w="11035" h="4031" extrusionOk="0">
                  <a:moveTo>
                    <a:pt x="9174" y="1"/>
                  </a:moveTo>
                  <a:cubicBezTo>
                    <a:pt x="8133" y="1"/>
                    <a:pt x="7091" y="154"/>
                    <a:pt x="6091" y="460"/>
                  </a:cubicBezTo>
                  <a:cubicBezTo>
                    <a:pt x="4694" y="982"/>
                    <a:pt x="3338" y="1649"/>
                    <a:pt x="2087" y="2463"/>
                  </a:cubicBezTo>
                  <a:cubicBezTo>
                    <a:pt x="1357" y="2921"/>
                    <a:pt x="606" y="3339"/>
                    <a:pt x="1" y="3964"/>
                  </a:cubicBezTo>
                  <a:cubicBezTo>
                    <a:pt x="1" y="3964"/>
                    <a:pt x="50" y="4030"/>
                    <a:pt x="76" y="4030"/>
                  </a:cubicBezTo>
                  <a:cubicBezTo>
                    <a:pt x="79" y="4030"/>
                    <a:pt x="82" y="4029"/>
                    <a:pt x="84" y="4027"/>
                  </a:cubicBezTo>
                  <a:lnTo>
                    <a:pt x="105" y="4027"/>
                  </a:lnTo>
                  <a:cubicBezTo>
                    <a:pt x="668" y="3526"/>
                    <a:pt x="1273" y="3109"/>
                    <a:pt x="1941" y="2755"/>
                  </a:cubicBezTo>
                  <a:cubicBezTo>
                    <a:pt x="2608" y="2358"/>
                    <a:pt x="3276" y="1962"/>
                    <a:pt x="3964" y="1587"/>
                  </a:cubicBezTo>
                  <a:cubicBezTo>
                    <a:pt x="5299" y="857"/>
                    <a:pt x="6738" y="377"/>
                    <a:pt x="8240" y="189"/>
                  </a:cubicBezTo>
                  <a:cubicBezTo>
                    <a:pt x="8521" y="165"/>
                    <a:pt x="8795" y="155"/>
                    <a:pt x="9066" y="155"/>
                  </a:cubicBezTo>
                  <a:cubicBezTo>
                    <a:pt x="9257" y="155"/>
                    <a:pt x="9447" y="160"/>
                    <a:pt x="9637" y="168"/>
                  </a:cubicBezTo>
                  <a:cubicBezTo>
                    <a:pt x="10096" y="189"/>
                    <a:pt x="10555" y="231"/>
                    <a:pt x="11014" y="231"/>
                  </a:cubicBezTo>
                  <a:cubicBezTo>
                    <a:pt x="11035" y="231"/>
                    <a:pt x="10951" y="147"/>
                    <a:pt x="10930" y="147"/>
                  </a:cubicBezTo>
                  <a:cubicBezTo>
                    <a:pt x="10350" y="50"/>
                    <a:pt x="9762" y="1"/>
                    <a:pt x="9174"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8" name="Google Shape;3500;p43">
              <a:extLst>
                <a:ext uri="{FF2B5EF4-FFF2-40B4-BE49-F238E27FC236}">
                  <a16:creationId xmlns="" xmlns:a16="http://schemas.microsoft.com/office/drawing/2014/main" id="{6E39E034-0ABB-0070-9451-71CBD0AB084F}"/>
                </a:ext>
              </a:extLst>
            </p:cNvPr>
            <p:cNvSpPr/>
            <p:nvPr/>
          </p:nvSpPr>
          <p:spPr>
            <a:xfrm>
              <a:off x="4936650" y="1913175"/>
              <a:ext cx="184275" cy="125075"/>
            </a:xfrm>
            <a:custGeom>
              <a:avLst/>
              <a:gdLst/>
              <a:ahLst/>
              <a:cxnLst/>
              <a:rect l="l" t="t" r="r" b="b"/>
              <a:pathLst>
                <a:path w="7371" h="5003" extrusionOk="0">
                  <a:moveTo>
                    <a:pt x="7370" y="0"/>
                  </a:moveTo>
                  <a:cubicBezTo>
                    <a:pt x="5055" y="542"/>
                    <a:pt x="2927" y="1731"/>
                    <a:pt x="1280" y="3462"/>
                  </a:cubicBezTo>
                  <a:cubicBezTo>
                    <a:pt x="821" y="3921"/>
                    <a:pt x="383" y="4443"/>
                    <a:pt x="7" y="4985"/>
                  </a:cubicBezTo>
                  <a:cubicBezTo>
                    <a:pt x="1" y="4998"/>
                    <a:pt x="3" y="5003"/>
                    <a:pt x="8" y="5003"/>
                  </a:cubicBezTo>
                  <a:cubicBezTo>
                    <a:pt x="19" y="5003"/>
                    <a:pt x="49" y="4979"/>
                    <a:pt x="49" y="4964"/>
                  </a:cubicBezTo>
                  <a:cubicBezTo>
                    <a:pt x="1426" y="3066"/>
                    <a:pt x="3282" y="1585"/>
                    <a:pt x="5430" y="688"/>
                  </a:cubicBezTo>
                  <a:cubicBezTo>
                    <a:pt x="6035" y="438"/>
                    <a:pt x="6661" y="250"/>
                    <a:pt x="7287" y="84"/>
                  </a:cubicBezTo>
                  <a:cubicBezTo>
                    <a:pt x="7328" y="84"/>
                    <a:pt x="7370" y="0"/>
                    <a:pt x="7370"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79" name="Google Shape;3501;p43">
              <a:extLst>
                <a:ext uri="{FF2B5EF4-FFF2-40B4-BE49-F238E27FC236}">
                  <a16:creationId xmlns="" xmlns:a16="http://schemas.microsoft.com/office/drawing/2014/main" id="{B06C17C1-88D6-C20F-C996-A29961C732CA}"/>
                </a:ext>
              </a:extLst>
            </p:cNvPr>
            <p:cNvSpPr/>
            <p:nvPr/>
          </p:nvSpPr>
          <p:spPr>
            <a:xfrm>
              <a:off x="5362850" y="1771550"/>
              <a:ext cx="108475" cy="59775"/>
            </a:xfrm>
            <a:custGeom>
              <a:avLst/>
              <a:gdLst/>
              <a:ahLst/>
              <a:cxnLst/>
              <a:rect l="l" t="t" r="r" b="b"/>
              <a:pathLst>
                <a:path w="4339" h="2391" extrusionOk="0">
                  <a:moveTo>
                    <a:pt x="806" y="1"/>
                  </a:moveTo>
                  <a:cubicBezTo>
                    <a:pt x="562" y="1"/>
                    <a:pt x="320" y="25"/>
                    <a:pt x="84" y="75"/>
                  </a:cubicBezTo>
                  <a:cubicBezTo>
                    <a:pt x="42" y="75"/>
                    <a:pt x="0" y="159"/>
                    <a:pt x="0" y="159"/>
                  </a:cubicBezTo>
                  <a:cubicBezTo>
                    <a:pt x="140" y="145"/>
                    <a:pt x="281" y="138"/>
                    <a:pt x="421" y="138"/>
                  </a:cubicBezTo>
                  <a:cubicBezTo>
                    <a:pt x="1119" y="138"/>
                    <a:pt x="1816" y="309"/>
                    <a:pt x="2440" y="638"/>
                  </a:cubicBezTo>
                  <a:cubicBezTo>
                    <a:pt x="3191" y="1056"/>
                    <a:pt x="3796" y="1660"/>
                    <a:pt x="4234" y="2390"/>
                  </a:cubicBezTo>
                  <a:cubicBezTo>
                    <a:pt x="4234" y="2390"/>
                    <a:pt x="4339" y="2349"/>
                    <a:pt x="4318" y="2307"/>
                  </a:cubicBezTo>
                  <a:cubicBezTo>
                    <a:pt x="3816" y="893"/>
                    <a:pt x="2285" y="1"/>
                    <a:pt x="806"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80" name="Google Shape;3502;p43">
              <a:extLst>
                <a:ext uri="{FF2B5EF4-FFF2-40B4-BE49-F238E27FC236}">
                  <a16:creationId xmlns="" xmlns:a16="http://schemas.microsoft.com/office/drawing/2014/main" id="{133CC9D3-A99C-2981-E57C-DA1910B166A8}"/>
                </a:ext>
              </a:extLst>
            </p:cNvPr>
            <p:cNvSpPr/>
            <p:nvPr/>
          </p:nvSpPr>
          <p:spPr>
            <a:xfrm>
              <a:off x="5117250" y="1688525"/>
              <a:ext cx="140575" cy="62850"/>
            </a:xfrm>
            <a:custGeom>
              <a:avLst/>
              <a:gdLst/>
              <a:ahLst/>
              <a:cxnLst/>
              <a:rect l="l" t="t" r="r" b="b"/>
              <a:pathLst>
                <a:path w="5623" h="2514" extrusionOk="0">
                  <a:moveTo>
                    <a:pt x="385" y="1"/>
                  </a:moveTo>
                  <a:cubicBezTo>
                    <a:pt x="257" y="1"/>
                    <a:pt x="129" y="6"/>
                    <a:pt x="0" y="17"/>
                  </a:cubicBezTo>
                  <a:cubicBezTo>
                    <a:pt x="0" y="17"/>
                    <a:pt x="63" y="80"/>
                    <a:pt x="104" y="80"/>
                  </a:cubicBezTo>
                  <a:cubicBezTo>
                    <a:pt x="605" y="80"/>
                    <a:pt x="1126" y="122"/>
                    <a:pt x="1627" y="226"/>
                  </a:cubicBezTo>
                  <a:cubicBezTo>
                    <a:pt x="2128" y="309"/>
                    <a:pt x="2607" y="455"/>
                    <a:pt x="3066" y="664"/>
                  </a:cubicBezTo>
                  <a:cubicBezTo>
                    <a:pt x="4005" y="1081"/>
                    <a:pt x="4860" y="1686"/>
                    <a:pt x="5527" y="2458"/>
                  </a:cubicBezTo>
                  <a:cubicBezTo>
                    <a:pt x="5543" y="2474"/>
                    <a:pt x="5607" y="2513"/>
                    <a:pt x="5619" y="2513"/>
                  </a:cubicBezTo>
                  <a:cubicBezTo>
                    <a:pt x="5623" y="2513"/>
                    <a:pt x="5621" y="2509"/>
                    <a:pt x="5611" y="2499"/>
                  </a:cubicBezTo>
                  <a:cubicBezTo>
                    <a:pt x="4526" y="1227"/>
                    <a:pt x="3045" y="393"/>
                    <a:pt x="1418" y="101"/>
                  </a:cubicBezTo>
                  <a:cubicBezTo>
                    <a:pt x="1083" y="40"/>
                    <a:pt x="735" y="1"/>
                    <a:pt x="385"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81" name="Google Shape;3503;p43">
              <a:extLst>
                <a:ext uri="{FF2B5EF4-FFF2-40B4-BE49-F238E27FC236}">
                  <a16:creationId xmlns="" xmlns:a16="http://schemas.microsoft.com/office/drawing/2014/main" id="{E54ECD3C-6C8F-C246-D6B8-02560AAEB6F2}"/>
                </a:ext>
              </a:extLst>
            </p:cNvPr>
            <p:cNvSpPr/>
            <p:nvPr/>
          </p:nvSpPr>
          <p:spPr>
            <a:xfrm>
              <a:off x="5139675" y="1944450"/>
              <a:ext cx="37025" cy="185325"/>
            </a:xfrm>
            <a:custGeom>
              <a:avLst/>
              <a:gdLst/>
              <a:ahLst/>
              <a:cxnLst/>
              <a:rect l="l" t="t" r="r" b="b"/>
              <a:pathLst>
                <a:path w="1481" h="7413" extrusionOk="0">
                  <a:moveTo>
                    <a:pt x="918" y="1"/>
                  </a:moveTo>
                  <a:lnTo>
                    <a:pt x="918" y="1"/>
                  </a:lnTo>
                  <a:cubicBezTo>
                    <a:pt x="1231" y="1189"/>
                    <a:pt x="1272" y="2441"/>
                    <a:pt x="1022" y="3671"/>
                  </a:cubicBezTo>
                  <a:cubicBezTo>
                    <a:pt x="897" y="4276"/>
                    <a:pt x="751" y="4881"/>
                    <a:pt x="563" y="5465"/>
                  </a:cubicBezTo>
                  <a:cubicBezTo>
                    <a:pt x="480" y="5778"/>
                    <a:pt x="375" y="6070"/>
                    <a:pt x="271" y="6362"/>
                  </a:cubicBezTo>
                  <a:cubicBezTo>
                    <a:pt x="229" y="6508"/>
                    <a:pt x="167" y="6675"/>
                    <a:pt x="125" y="6821"/>
                  </a:cubicBezTo>
                  <a:cubicBezTo>
                    <a:pt x="63" y="6967"/>
                    <a:pt x="21" y="7113"/>
                    <a:pt x="0" y="7259"/>
                  </a:cubicBezTo>
                  <a:cubicBezTo>
                    <a:pt x="0" y="7296"/>
                    <a:pt x="128" y="7412"/>
                    <a:pt x="174" y="7412"/>
                  </a:cubicBezTo>
                  <a:cubicBezTo>
                    <a:pt x="180" y="7412"/>
                    <a:pt x="185" y="7410"/>
                    <a:pt x="188" y="7405"/>
                  </a:cubicBezTo>
                  <a:cubicBezTo>
                    <a:pt x="271" y="7280"/>
                    <a:pt x="334" y="7113"/>
                    <a:pt x="375" y="6967"/>
                  </a:cubicBezTo>
                  <a:cubicBezTo>
                    <a:pt x="417" y="6800"/>
                    <a:pt x="480" y="6654"/>
                    <a:pt x="521" y="6487"/>
                  </a:cubicBezTo>
                  <a:cubicBezTo>
                    <a:pt x="626" y="6195"/>
                    <a:pt x="730" y="5903"/>
                    <a:pt x="814" y="5590"/>
                  </a:cubicBezTo>
                  <a:cubicBezTo>
                    <a:pt x="1001" y="4985"/>
                    <a:pt x="1147" y="4381"/>
                    <a:pt x="1252" y="3755"/>
                  </a:cubicBezTo>
                  <a:cubicBezTo>
                    <a:pt x="1481" y="2545"/>
                    <a:pt x="1418" y="1315"/>
                    <a:pt x="1085" y="126"/>
                  </a:cubicBezTo>
                  <a:cubicBezTo>
                    <a:pt x="1064" y="63"/>
                    <a:pt x="918" y="1"/>
                    <a:pt x="918"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82" name="Google Shape;3504;p43">
              <a:extLst>
                <a:ext uri="{FF2B5EF4-FFF2-40B4-BE49-F238E27FC236}">
                  <a16:creationId xmlns="" xmlns:a16="http://schemas.microsoft.com/office/drawing/2014/main" id="{7F0FB9DC-F388-8F7B-41E0-A88DD27DBC22}"/>
                </a:ext>
              </a:extLst>
            </p:cNvPr>
            <p:cNvSpPr/>
            <p:nvPr/>
          </p:nvSpPr>
          <p:spPr>
            <a:xfrm>
              <a:off x="5299225" y="1837275"/>
              <a:ext cx="53725" cy="340425"/>
            </a:xfrm>
            <a:custGeom>
              <a:avLst/>
              <a:gdLst/>
              <a:ahLst/>
              <a:cxnLst/>
              <a:rect l="l" t="t" r="r" b="b"/>
              <a:pathLst>
                <a:path w="2149" h="13617" extrusionOk="0">
                  <a:moveTo>
                    <a:pt x="239" y="1"/>
                  </a:moveTo>
                  <a:cubicBezTo>
                    <a:pt x="166" y="1"/>
                    <a:pt x="0" y="65"/>
                    <a:pt x="0" y="116"/>
                  </a:cubicBezTo>
                  <a:lnTo>
                    <a:pt x="21" y="116"/>
                  </a:lnTo>
                  <a:cubicBezTo>
                    <a:pt x="251" y="992"/>
                    <a:pt x="501" y="1847"/>
                    <a:pt x="731" y="2723"/>
                  </a:cubicBezTo>
                  <a:cubicBezTo>
                    <a:pt x="960" y="3599"/>
                    <a:pt x="1127" y="4454"/>
                    <a:pt x="1294" y="5330"/>
                  </a:cubicBezTo>
                  <a:cubicBezTo>
                    <a:pt x="1586" y="7082"/>
                    <a:pt x="1753" y="8876"/>
                    <a:pt x="1794" y="10649"/>
                  </a:cubicBezTo>
                  <a:lnTo>
                    <a:pt x="1794" y="12109"/>
                  </a:lnTo>
                  <a:cubicBezTo>
                    <a:pt x="1794" y="12359"/>
                    <a:pt x="1773" y="12610"/>
                    <a:pt x="1773" y="12860"/>
                  </a:cubicBezTo>
                  <a:cubicBezTo>
                    <a:pt x="1732" y="13110"/>
                    <a:pt x="1753" y="13361"/>
                    <a:pt x="1815" y="13611"/>
                  </a:cubicBezTo>
                  <a:cubicBezTo>
                    <a:pt x="1815" y="13615"/>
                    <a:pt x="1820" y="13616"/>
                    <a:pt x="1828" y="13616"/>
                  </a:cubicBezTo>
                  <a:cubicBezTo>
                    <a:pt x="1864" y="13616"/>
                    <a:pt x="1961" y="13582"/>
                    <a:pt x="1961" y="13548"/>
                  </a:cubicBezTo>
                  <a:cubicBezTo>
                    <a:pt x="2086" y="13131"/>
                    <a:pt x="2149" y="12672"/>
                    <a:pt x="2128" y="12234"/>
                  </a:cubicBezTo>
                  <a:cubicBezTo>
                    <a:pt x="2149" y="11775"/>
                    <a:pt x="2149" y="11337"/>
                    <a:pt x="2149" y="10879"/>
                  </a:cubicBezTo>
                  <a:cubicBezTo>
                    <a:pt x="2149" y="9982"/>
                    <a:pt x="2107" y="9085"/>
                    <a:pt x="2045" y="8188"/>
                  </a:cubicBezTo>
                  <a:cubicBezTo>
                    <a:pt x="1899" y="6415"/>
                    <a:pt x="1607" y="4642"/>
                    <a:pt x="1189" y="2911"/>
                  </a:cubicBezTo>
                  <a:cubicBezTo>
                    <a:pt x="939" y="1910"/>
                    <a:pt x="647" y="950"/>
                    <a:pt x="272" y="12"/>
                  </a:cubicBezTo>
                  <a:cubicBezTo>
                    <a:pt x="268" y="4"/>
                    <a:pt x="256" y="1"/>
                    <a:pt x="239"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83" name="Google Shape;3505;p43">
              <a:extLst>
                <a:ext uri="{FF2B5EF4-FFF2-40B4-BE49-F238E27FC236}">
                  <a16:creationId xmlns="" xmlns:a16="http://schemas.microsoft.com/office/drawing/2014/main" id="{1A8DB6D2-3CE7-CF8F-3704-C101D7E38834}"/>
                </a:ext>
              </a:extLst>
            </p:cNvPr>
            <p:cNvSpPr/>
            <p:nvPr/>
          </p:nvSpPr>
          <p:spPr>
            <a:xfrm>
              <a:off x="5352175" y="1784575"/>
              <a:ext cx="124375" cy="140425"/>
            </a:xfrm>
            <a:custGeom>
              <a:avLst/>
              <a:gdLst/>
              <a:ahLst/>
              <a:cxnLst/>
              <a:rect l="l" t="t" r="r" b="b"/>
              <a:pathLst>
                <a:path w="4975" h="5617" extrusionOk="0">
                  <a:moveTo>
                    <a:pt x="77" y="1"/>
                  </a:moveTo>
                  <a:cubicBezTo>
                    <a:pt x="26" y="1"/>
                    <a:pt x="1" y="15"/>
                    <a:pt x="93" y="55"/>
                  </a:cubicBezTo>
                  <a:lnTo>
                    <a:pt x="114" y="55"/>
                  </a:lnTo>
                  <a:cubicBezTo>
                    <a:pt x="1866" y="847"/>
                    <a:pt x="3285" y="2245"/>
                    <a:pt x="4119" y="3997"/>
                  </a:cubicBezTo>
                  <a:cubicBezTo>
                    <a:pt x="4244" y="4247"/>
                    <a:pt x="4348" y="4477"/>
                    <a:pt x="4453" y="4727"/>
                  </a:cubicBezTo>
                  <a:cubicBezTo>
                    <a:pt x="4536" y="4977"/>
                    <a:pt x="4661" y="5290"/>
                    <a:pt x="4766" y="5540"/>
                  </a:cubicBezTo>
                  <a:cubicBezTo>
                    <a:pt x="4782" y="5572"/>
                    <a:pt x="4896" y="5617"/>
                    <a:pt x="4948" y="5617"/>
                  </a:cubicBezTo>
                  <a:cubicBezTo>
                    <a:pt x="4964" y="5617"/>
                    <a:pt x="4974" y="5613"/>
                    <a:pt x="4974" y="5603"/>
                  </a:cubicBezTo>
                  <a:cubicBezTo>
                    <a:pt x="4953" y="5374"/>
                    <a:pt x="4912" y="5144"/>
                    <a:pt x="4849" y="4936"/>
                  </a:cubicBezTo>
                  <a:cubicBezTo>
                    <a:pt x="4766" y="4685"/>
                    <a:pt x="4682" y="4456"/>
                    <a:pt x="4578" y="4247"/>
                  </a:cubicBezTo>
                  <a:cubicBezTo>
                    <a:pt x="4369" y="3788"/>
                    <a:pt x="4119" y="3350"/>
                    <a:pt x="3827" y="2933"/>
                  </a:cubicBezTo>
                  <a:cubicBezTo>
                    <a:pt x="3243" y="2099"/>
                    <a:pt x="2513" y="1390"/>
                    <a:pt x="1679" y="827"/>
                  </a:cubicBezTo>
                  <a:cubicBezTo>
                    <a:pt x="1220" y="514"/>
                    <a:pt x="698" y="243"/>
                    <a:pt x="177" y="13"/>
                  </a:cubicBezTo>
                  <a:cubicBezTo>
                    <a:pt x="146" y="6"/>
                    <a:pt x="107" y="1"/>
                    <a:pt x="77"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84" name="Google Shape;3506;p43">
              <a:extLst>
                <a:ext uri="{FF2B5EF4-FFF2-40B4-BE49-F238E27FC236}">
                  <a16:creationId xmlns="" xmlns:a16="http://schemas.microsoft.com/office/drawing/2014/main" id="{DAC791C3-6D67-A6EA-FFD3-BB4D9248337F}"/>
                </a:ext>
              </a:extLst>
            </p:cNvPr>
            <p:cNvSpPr/>
            <p:nvPr/>
          </p:nvSpPr>
          <p:spPr>
            <a:xfrm>
              <a:off x="5148575" y="1805175"/>
              <a:ext cx="140725" cy="104375"/>
            </a:xfrm>
            <a:custGeom>
              <a:avLst/>
              <a:gdLst/>
              <a:ahLst/>
              <a:cxnLst/>
              <a:rect l="l" t="t" r="r" b="b"/>
              <a:pathLst>
                <a:path w="5629" h="4175" extrusionOk="0">
                  <a:moveTo>
                    <a:pt x="5473" y="1"/>
                  </a:moveTo>
                  <a:cubicBezTo>
                    <a:pt x="5469" y="1"/>
                    <a:pt x="5466" y="1"/>
                    <a:pt x="5463" y="3"/>
                  </a:cubicBezTo>
                  <a:cubicBezTo>
                    <a:pt x="5192" y="107"/>
                    <a:pt x="4942" y="253"/>
                    <a:pt x="4692" y="420"/>
                  </a:cubicBezTo>
                  <a:cubicBezTo>
                    <a:pt x="4462" y="566"/>
                    <a:pt x="4233" y="733"/>
                    <a:pt x="3982" y="899"/>
                  </a:cubicBezTo>
                  <a:cubicBezTo>
                    <a:pt x="3524" y="1212"/>
                    <a:pt x="3065" y="1546"/>
                    <a:pt x="2627" y="1880"/>
                  </a:cubicBezTo>
                  <a:cubicBezTo>
                    <a:pt x="1709" y="2547"/>
                    <a:pt x="833" y="3277"/>
                    <a:pt x="19" y="4028"/>
                  </a:cubicBezTo>
                  <a:cubicBezTo>
                    <a:pt x="0" y="4047"/>
                    <a:pt x="88" y="4156"/>
                    <a:pt x="118" y="4156"/>
                  </a:cubicBezTo>
                  <a:cubicBezTo>
                    <a:pt x="120" y="4156"/>
                    <a:pt x="122" y="4155"/>
                    <a:pt x="124" y="4153"/>
                  </a:cubicBezTo>
                  <a:lnTo>
                    <a:pt x="124" y="4153"/>
                  </a:lnTo>
                  <a:lnTo>
                    <a:pt x="103" y="4174"/>
                  </a:lnTo>
                  <a:cubicBezTo>
                    <a:pt x="1021" y="3486"/>
                    <a:pt x="1938" y="2818"/>
                    <a:pt x="2835" y="2151"/>
                  </a:cubicBezTo>
                  <a:cubicBezTo>
                    <a:pt x="3294" y="1817"/>
                    <a:pt x="3753" y="1483"/>
                    <a:pt x="4212" y="1171"/>
                  </a:cubicBezTo>
                  <a:cubicBezTo>
                    <a:pt x="4462" y="1004"/>
                    <a:pt x="4692" y="858"/>
                    <a:pt x="4921" y="691"/>
                  </a:cubicBezTo>
                  <a:cubicBezTo>
                    <a:pt x="5171" y="545"/>
                    <a:pt x="5401" y="357"/>
                    <a:pt x="5609" y="169"/>
                  </a:cubicBezTo>
                  <a:cubicBezTo>
                    <a:pt x="5629" y="130"/>
                    <a:pt x="5521" y="1"/>
                    <a:pt x="5473"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85" name="Google Shape;3507;p43">
              <a:extLst>
                <a:ext uri="{FF2B5EF4-FFF2-40B4-BE49-F238E27FC236}">
                  <a16:creationId xmlns="" xmlns:a16="http://schemas.microsoft.com/office/drawing/2014/main" id="{60F99540-4B0F-6579-554B-2352D519A581}"/>
                </a:ext>
              </a:extLst>
            </p:cNvPr>
            <p:cNvSpPr/>
            <p:nvPr/>
          </p:nvSpPr>
          <p:spPr>
            <a:xfrm>
              <a:off x="4896675" y="2041450"/>
              <a:ext cx="66775" cy="80325"/>
            </a:xfrm>
            <a:custGeom>
              <a:avLst/>
              <a:gdLst/>
              <a:ahLst/>
              <a:cxnLst/>
              <a:rect l="l" t="t" r="r" b="b"/>
              <a:pathLst>
                <a:path w="2671" h="3213" extrusionOk="0">
                  <a:moveTo>
                    <a:pt x="2670" y="0"/>
                  </a:moveTo>
                  <a:cubicBezTo>
                    <a:pt x="2664" y="0"/>
                    <a:pt x="2657" y="2"/>
                    <a:pt x="2650" y="6"/>
                  </a:cubicBezTo>
                  <a:lnTo>
                    <a:pt x="2650" y="6"/>
                  </a:lnTo>
                  <a:cubicBezTo>
                    <a:pt x="2656" y="4"/>
                    <a:pt x="2663" y="2"/>
                    <a:pt x="2670" y="0"/>
                  </a:cubicBezTo>
                  <a:close/>
                  <a:moveTo>
                    <a:pt x="2650" y="6"/>
                  </a:moveTo>
                  <a:lnTo>
                    <a:pt x="2650" y="6"/>
                  </a:lnTo>
                  <a:cubicBezTo>
                    <a:pt x="2511" y="48"/>
                    <a:pt x="2372" y="108"/>
                    <a:pt x="2253" y="188"/>
                  </a:cubicBezTo>
                  <a:cubicBezTo>
                    <a:pt x="2086" y="271"/>
                    <a:pt x="1940" y="355"/>
                    <a:pt x="1794" y="480"/>
                  </a:cubicBezTo>
                  <a:cubicBezTo>
                    <a:pt x="1481" y="688"/>
                    <a:pt x="1189" y="959"/>
                    <a:pt x="939" y="1231"/>
                  </a:cubicBezTo>
                  <a:cubicBezTo>
                    <a:pt x="419" y="1771"/>
                    <a:pt x="86" y="2457"/>
                    <a:pt x="1" y="3205"/>
                  </a:cubicBezTo>
                  <a:lnTo>
                    <a:pt x="1" y="3205"/>
                  </a:lnTo>
                  <a:cubicBezTo>
                    <a:pt x="14" y="3146"/>
                    <a:pt x="189" y="3105"/>
                    <a:pt x="209" y="3045"/>
                  </a:cubicBezTo>
                  <a:lnTo>
                    <a:pt x="209" y="3066"/>
                  </a:lnTo>
                  <a:cubicBezTo>
                    <a:pt x="355" y="2440"/>
                    <a:pt x="605" y="1856"/>
                    <a:pt x="960" y="1356"/>
                  </a:cubicBezTo>
                  <a:cubicBezTo>
                    <a:pt x="1148" y="1085"/>
                    <a:pt x="1356" y="855"/>
                    <a:pt x="1606" y="647"/>
                  </a:cubicBezTo>
                  <a:cubicBezTo>
                    <a:pt x="1878" y="438"/>
                    <a:pt x="2190" y="271"/>
                    <a:pt x="2503" y="125"/>
                  </a:cubicBezTo>
                  <a:cubicBezTo>
                    <a:pt x="2539" y="107"/>
                    <a:pt x="2605" y="28"/>
                    <a:pt x="2650" y="6"/>
                  </a:cubicBezTo>
                  <a:close/>
                  <a:moveTo>
                    <a:pt x="1" y="3205"/>
                  </a:moveTo>
                  <a:cubicBezTo>
                    <a:pt x="1" y="3207"/>
                    <a:pt x="0" y="3210"/>
                    <a:pt x="0" y="3212"/>
                  </a:cubicBezTo>
                  <a:cubicBezTo>
                    <a:pt x="1" y="3210"/>
                    <a:pt x="1" y="3207"/>
                    <a:pt x="1" y="3205"/>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86" name="Google Shape;3508;p43">
              <a:extLst>
                <a:ext uri="{FF2B5EF4-FFF2-40B4-BE49-F238E27FC236}">
                  <a16:creationId xmlns="" xmlns:a16="http://schemas.microsoft.com/office/drawing/2014/main" id="{8D155BBB-5C37-8757-815D-1276740E0FDA}"/>
                </a:ext>
              </a:extLst>
            </p:cNvPr>
            <p:cNvSpPr/>
            <p:nvPr/>
          </p:nvSpPr>
          <p:spPr>
            <a:xfrm>
              <a:off x="4918575" y="1846550"/>
              <a:ext cx="194000" cy="91525"/>
            </a:xfrm>
            <a:custGeom>
              <a:avLst/>
              <a:gdLst/>
              <a:ahLst/>
              <a:cxnLst/>
              <a:rect l="l" t="t" r="r" b="b"/>
              <a:pathLst>
                <a:path w="7760" h="3661" extrusionOk="0">
                  <a:moveTo>
                    <a:pt x="1" y="3643"/>
                  </a:moveTo>
                  <a:lnTo>
                    <a:pt x="1" y="3643"/>
                  </a:lnTo>
                  <a:cubicBezTo>
                    <a:pt x="1" y="3644"/>
                    <a:pt x="0" y="3645"/>
                    <a:pt x="0" y="3645"/>
                  </a:cubicBezTo>
                  <a:cubicBezTo>
                    <a:pt x="1" y="3645"/>
                    <a:pt x="1" y="3644"/>
                    <a:pt x="1" y="3643"/>
                  </a:cubicBezTo>
                  <a:close/>
                  <a:moveTo>
                    <a:pt x="7561" y="1"/>
                  </a:moveTo>
                  <a:cubicBezTo>
                    <a:pt x="7514" y="1"/>
                    <a:pt x="7467" y="6"/>
                    <a:pt x="7426" y="16"/>
                  </a:cubicBezTo>
                  <a:cubicBezTo>
                    <a:pt x="6279" y="141"/>
                    <a:pt x="5152" y="454"/>
                    <a:pt x="4109" y="955"/>
                  </a:cubicBezTo>
                  <a:cubicBezTo>
                    <a:pt x="3567" y="1184"/>
                    <a:pt x="3046" y="1455"/>
                    <a:pt x="2524" y="1726"/>
                  </a:cubicBezTo>
                  <a:cubicBezTo>
                    <a:pt x="2044" y="1998"/>
                    <a:pt x="1565" y="2227"/>
                    <a:pt x="1106" y="2519"/>
                  </a:cubicBezTo>
                  <a:cubicBezTo>
                    <a:pt x="627" y="2769"/>
                    <a:pt x="231" y="3164"/>
                    <a:pt x="1" y="3643"/>
                  </a:cubicBezTo>
                  <a:lnTo>
                    <a:pt x="1" y="3643"/>
                  </a:lnTo>
                  <a:cubicBezTo>
                    <a:pt x="3" y="3642"/>
                    <a:pt x="7" y="3641"/>
                    <a:pt x="13" y="3641"/>
                  </a:cubicBezTo>
                  <a:cubicBezTo>
                    <a:pt x="45" y="3641"/>
                    <a:pt x="128" y="3660"/>
                    <a:pt x="182" y="3660"/>
                  </a:cubicBezTo>
                  <a:cubicBezTo>
                    <a:pt x="206" y="3660"/>
                    <a:pt x="224" y="3656"/>
                    <a:pt x="230" y="3645"/>
                  </a:cubicBezTo>
                  <a:cubicBezTo>
                    <a:pt x="751" y="2749"/>
                    <a:pt x="1794" y="2311"/>
                    <a:pt x="2670" y="1852"/>
                  </a:cubicBezTo>
                  <a:cubicBezTo>
                    <a:pt x="3650" y="1288"/>
                    <a:pt x="4693" y="830"/>
                    <a:pt x="5778" y="454"/>
                  </a:cubicBezTo>
                  <a:cubicBezTo>
                    <a:pt x="6404" y="246"/>
                    <a:pt x="7029" y="100"/>
                    <a:pt x="7697" y="37"/>
                  </a:cubicBezTo>
                  <a:cubicBezTo>
                    <a:pt x="7759" y="37"/>
                    <a:pt x="7739" y="37"/>
                    <a:pt x="7697" y="16"/>
                  </a:cubicBezTo>
                  <a:cubicBezTo>
                    <a:pt x="7655" y="6"/>
                    <a:pt x="7608" y="1"/>
                    <a:pt x="7561"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87" name="Google Shape;3509;p43">
              <a:extLst>
                <a:ext uri="{FF2B5EF4-FFF2-40B4-BE49-F238E27FC236}">
                  <a16:creationId xmlns="" xmlns:a16="http://schemas.microsoft.com/office/drawing/2014/main" id="{E19CE6D4-CAD6-C65F-B6E6-A5E2D82D6633}"/>
                </a:ext>
              </a:extLst>
            </p:cNvPr>
            <p:cNvSpPr/>
            <p:nvPr/>
          </p:nvSpPr>
          <p:spPr>
            <a:xfrm>
              <a:off x="4788200" y="2776000"/>
              <a:ext cx="363475" cy="539850"/>
            </a:xfrm>
            <a:custGeom>
              <a:avLst/>
              <a:gdLst/>
              <a:ahLst/>
              <a:cxnLst/>
              <a:rect l="l" t="t" r="r" b="b"/>
              <a:pathLst>
                <a:path w="14539" h="21594" extrusionOk="0">
                  <a:moveTo>
                    <a:pt x="5685" y="0"/>
                  </a:moveTo>
                  <a:cubicBezTo>
                    <a:pt x="5600" y="0"/>
                    <a:pt x="5513" y="2"/>
                    <a:pt x="5424" y="6"/>
                  </a:cubicBezTo>
                  <a:cubicBezTo>
                    <a:pt x="5236" y="6"/>
                    <a:pt x="5049" y="27"/>
                    <a:pt x="4861" y="90"/>
                  </a:cubicBezTo>
                  <a:cubicBezTo>
                    <a:pt x="3192" y="507"/>
                    <a:pt x="1607" y="2447"/>
                    <a:pt x="940" y="3823"/>
                  </a:cubicBezTo>
                  <a:cubicBezTo>
                    <a:pt x="481" y="4845"/>
                    <a:pt x="189" y="5930"/>
                    <a:pt x="105" y="7035"/>
                  </a:cubicBezTo>
                  <a:cubicBezTo>
                    <a:pt x="22" y="7807"/>
                    <a:pt x="1" y="8579"/>
                    <a:pt x="64" y="9350"/>
                  </a:cubicBezTo>
                  <a:lnTo>
                    <a:pt x="1770" y="8580"/>
                  </a:lnTo>
                  <a:lnTo>
                    <a:pt x="1770" y="8580"/>
                  </a:lnTo>
                  <a:cubicBezTo>
                    <a:pt x="1396" y="8752"/>
                    <a:pt x="1064" y="9727"/>
                    <a:pt x="940" y="10080"/>
                  </a:cubicBezTo>
                  <a:cubicBezTo>
                    <a:pt x="418" y="11770"/>
                    <a:pt x="1190" y="13730"/>
                    <a:pt x="1982" y="15190"/>
                  </a:cubicBezTo>
                  <a:cubicBezTo>
                    <a:pt x="2400" y="14314"/>
                    <a:pt x="2963" y="13501"/>
                    <a:pt x="3630" y="12813"/>
                  </a:cubicBezTo>
                  <a:lnTo>
                    <a:pt x="3630" y="12813"/>
                  </a:lnTo>
                  <a:lnTo>
                    <a:pt x="3025" y="14565"/>
                  </a:lnTo>
                  <a:cubicBezTo>
                    <a:pt x="2671" y="15524"/>
                    <a:pt x="2358" y="16651"/>
                    <a:pt x="2921" y="17506"/>
                  </a:cubicBezTo>
                  <a:cubicBezTo>
                    <a:pt x="3150" y="17819"/>
                    <a:pt x="3422" y="18090"/>
                    <a:pt x="3735" y="18361"/>
                  </a:cubicBezTo>
                  <a:cubicBezTo>
                    <a:pt x="4631" y="19237"/>
                    <a:pt x="5341" y="20530"/>
                    <a:pt x="6050" y="21594"/>
                  </a:cubicBezTo>
                  <a:cubicBezTo>
                    <a:pt x="5779" y="21177"/>
                    <a:pt x="6467" y="19758"/>
                    <a:pt x="6634" y="19362"/>
                  </a:cubicBezTo>
                  <a:cubicBezTo>
                    <a:pt x="7030" y="18549"/>
                    <a:pt x="7176" y="18131"/>
                    <a:pt x="6842" y="17214"/>
                  </a:cubicBezTo>
                  <a:lnTo>
                    <a:pt x="6175" y="15316"/>
                  </a:lnTo>
                  <a:lnTo>
                    <a:pt x="6175" y="15316"/>
                  </a:lnTo>
                  <a:cubicBezTo>
                    <a:pt x="6696" y="16025"/>
                    <a:pt x="7280" y="16671"/>
                    <a:pt x="7906" y="17297"/>
                  </a:cubicBezTo>
                  <a:cubicBezTo>
                    <a:pt x="7927" y="17318"/>
                    <a:pt x="7948" y="17318"/>
                    <a:pt x="7989" y="17339"/>
                  </a:cubicBezTo>
                  <a:cubicBezTo>
                    <a:pt x="8031" y="17339"/>
                    <a:pt x="8052" y="17318"/>
                    <a:pt x="8094" y="17297"/>
                  </a:cubicBezTo>
                  <a:cubicBezTo>
                    <a:pt x="8553" y="16838"/>
                    <a:pt x="8761" y="16192"/>
                    <a:pt x="9178" y="15691"/>
                  </a:cubicBezTo>
                  <a:cubicBezTo>
                    <a:pt x="9721" y="15065"/>
                    <a:pt x="10159" y="14377"/>
                    <a:pt x="10513" y="13647"/>
                  </a:cubicBezTo>
                  <a:cubicBezTo>
                    <a:pt x="11035" y="12375"/>
                    <a:pt x="9784" y="11437"/>
                    <a:pt x="9637" y="10227"/>
                  </a:cubicBezTo>
                  <a:lnTo>
                    <a:pt x="9637" y="10227"/>
                  </a:lnTo>
                  <a:cubicBezTo>
                    <a:pt x="9662" y="10417"/>
                    <a:pt x="10743" y="11061"/>
                    <a:pt x="10910" y="11311"/>
                  </a:cubicBezTo>
                  <a:cubicBezTo>
                    <a:pt x="11202" y="11749"/>
                    <a:pt x="11327" y="12187"/>
                    <a:pt x="11723" y="12562"/>
                  </a:cubicBezTo>
                  <a:cubicBezTo>
                    <a:pt x="12432" y="11958"/>
                    <a:pt x="12662" y="11040"/>
                    <a:pt x="13058" y="10206"/>
                  </a:cubicBezTo>
                  <a:cubicBezTo>
                    <a:pt x="13579" y="9121"/>
                    <a:pt x="13976" y="7974"/>
                    <a:pt x="14226" y="6785"/>
                  </a:cubicBezTo>
                  <a:cubicBezTo>
                    <a:pt x="14434" y="5888"/>
                    <a:pt x="14539" y="4908"/>
                    <a:pt x="14226" y="4032"/>
                  </a:cubicBezTo>
                  <a:cubicBezTo>
                    <a:pt x="13871" y="2989"/>
                    <a:pt x="12933" y="2426"/>
                    <a:pt x="11848" y="2363"/>
                  </a:cubicBezTo>
                  <a:cubicBezTo>
                    <a:pt x="11762" y="2357"/>
                    <a:pt x="11668" y="2354"/>
                    <a:pt x="11569" y="2354"/>
                  </a:cubicBezTo>
                  <a:cubicBezTo>
                    <a:pt x="10664" y="2354"/>
                    <a:pt x="9302" y="2615"/>
                    <a:pt x="8719" y="3197"/>
                  </a:cubicBezTo>
                  <a:cubicBezTo>
                    <a:pt x="9158" y="2759"/>
                    <a:pt x="8031" y="1133"/>
                    <a:pt x="7739" y="841"/>
                  </a:cubicBezTo>
                  <a:cubicBezTo>
                    <a:pt x="7115" y="197"/>
                    <a:pt x="6508" y="0"/>
                    <a:pt x="5685" y="0"/>
                  </a:cubicBez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88" name="Google Shape;3510;p43">
              <a:extLst>
                <a:ext uri="{FF2B5EF4-FFF2-40B4-BE49-F238E27FC236}">
                  <a16:creationId xmlns="" xmlns:a16="http://schemas.microsoft.com/office/drawing/2014/main" id="{BFB4E649-21FB-5A02-2DCD-3B5E9EEB3E9E}"/>
                </a:ext>
              </a:extLst>
            </p:cNvPr>
            <p:cNvSpPr/>
            <p:nvPr/>
          </p:nvSpPr>
          <p:spPr>
            <a:xfrm>
              <a:off x="4923275" y="2862075"/>
              <a:ext cx="80325" cy="422650"/>
            </a:xfrm>
            <a:custGeom>
              <a:avLst/>
              <a:gdLst/>
              <a:ahLst/>
              <a:cxnLst/>
              <a:rect l="l" t="t" r="r" b="b"/>
              <a:pathLst>
                <a:path w="3213" h="16906" extrusionOk="0">
                  <a:moveTo>
                    <a:pt x="3160" y="0"/>
                  </a:moveTo>
                  <a:cubicBezTo>
                    <a:pt x="3156" y="0"/>
                    <a:pt x="3153" y="2"/>
                    <a:pt x="3150" y="5"/>
                  </a:cubicBezTo>
                  <a:cubicBezTo>
                    <a:pt x="1898" y="1590"/>
                    <a:pt x="1252" y="3613"/>
                    <a:pt x="772" y="5553"/>
                  </a:cubicBezTo>
                  <a:cubicBezTo>
                    <a:pt x="522" y="6596"/>
                    <a:pt x="313" y="7659"/>
                    <a:pt x="188" y="8723"/>
                  </a:cubicBezTo>
                  <a:cubicBezTo>
                    <a:pt x="42" y="9829"/>
                    <a:pt x="0" y="10913"/>
                    <a:pt x="0" y="12019"/>
                  </a:cubicBezTo>
                  <a:cubicBezTo>
                    <a:pt x="0" y="13646"/>
                    <a:pt x="63" y="15252"/>
                    <a:pt x="230" y="16878"/>
                  </a:cubicBezTo>
                  <a:cubicBezTo>
                    <a:pt x="230" y="16878"/>
                    <a:pt x="256" y="16905"/>
                    <a:pt x="267" y="16905"/>
                  </a:cubicBezTo>
                  <a:cubicBezTo>
                    <a:pt x="270" y="16905"/>
                    <a:pt x="271" y="16903"/>
                    <a:pt x="271" y="16899"/>
                  </a:cubicBezTo>
                  <a:cubicBezTo>
                    <a:pt x="146" y="15481"/>
                    <a:pt x="84" y="14063"/>
                    <a:pt x="84" y="12624"/>
                  </a:cubicBezTo>
                  <a:cubicBezTo>
                    <a:pt x="63" y="11476"/>
                    <a:pt x="104" y="10329"/>
                    <a:pt x="230" y="9182"/>
                  </a:cubicBezTo>
                  <a:cubicBezTo>
                    <a:pt x="459" y="7055"/>
                    <a:pt x="960" y="4948"/>
                    <a:pt x="1731" y="2925"/>
                  </a:cubicBezTo>
                  <a:cubicBezTo>
                    <a:pt x="2107" y="1903"/>
                    <a:pt x="2586" y="943"/>
                    <a:pt x="3212" y="46"/>
                  </a:cubicBezTo>
                  <a:cubicBezTo>
                    <a:pt x="3212" y="46"/>
                    <a:pt x="3182" y="0"/>
                    <a:pt x="3160"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89" name="Google Shape;3511;p43">
              <a:extLst>
                <a:ext uri="{FF2B5EF4-FFF2-40B4-BE49-F238E27FC236}">
                  <a16:creationId xmlns="" xmlns:a16="http://schemas.microsoft.com/office/drawing/2014/main" id="{C9D564AB-6670-F08D-8936-81E9AA755A25}"/>
                </a:ext>
              </a:extLst>
            </p:cNvPr>
            <p:cNvSpPr/>
            <p:nvPr/>
          </p:nvSpPr>
          <p:spPr>
            <a:xfrm>
              <a:off x="5006175" y="2933100"/>
              <a:ext cx="71450" cy="135600"/>
            </a:xfrm>
            <a:custGeom>
              <a:avLst/>
              <a:gdLst/>
              <a:ahLst/>
              <a:cxnLst/>
              <a:rect l="l" t="t" r="r" b="b"/>
              <a:pathLst>
                <a:path w="2858" h="5424" extrusionOk="0">
                  <a:moveTo>
                    <a:pt x="0" y="0"/>
                  </a:moveTo>
                  <a:cubicBezTo>
                    <a:pt x="334" y="376"/>
                    <a:pt x="793" y="626"/>
                    <a:pt x="1189" y="939"/>
                  </a:cubicBezTo>
                  <a:cubicBezTo>
                    <a:pt x="1815" y="1460"/>
                    <a:pt x="2211" y="2190"/>
                    <a:pt x="2274" y="3004"/>
                  </a:cubicBezTo>
                  <a:cubicBezTo>
                    <a:pt x="2295" y="3254"/>
                    <a:pt x="2295" y="3525"/>
                    <a:pt x="2274" y="3776"/>
                  </a:cubicBezTo>
                  <a:cubicBezTo>
                    <a:pt x="2274" y="4339"/>
                    <a:pt x="2441" y="4902"/>
                    <a:pt x="2754" y="5382"/>
                  </a:cubicBezTo>
                  <a:cubicBezTo>
                    <a:pt x="2775" y="5402"/>
                    <a:pt x="2858" y="5423"/>
                    <a:pt x="2858" y="5423"/>
                  </a:cubicBezTo>
                  <a:cubicBezTo>
                    <a:pt x="2712" y="5173"/>
                    <a:pt x="2587" y="4902"/>
                    <a:pt x="2462" y="4652"/>
                  </a:cubicBezTo>
                  <a:cubicBezTo>
                    <a:pt x="2378" y="4339"/>
                    <a:pt x="2337" y="4026"/>
                    <a:pt x="2357" y="3713"/>
                  </a:cubicBezTo>
                  <a:cubicBezTo>
                    <a:pt x="2399" y="3192"/>
                    <a:pt x="2337" y="2691"/>
                    <a:pt x="2149" y="2211"/>
                  </a:cubicBezTo>
                  <a:cubicBezTo>
                    <a:pt x="1961" y="1752"/>
                    <a:pt x="1690" y="1356"/>
                    <a:pt x="1315" y="1043"/>
                  </a:cubicBezTo>
                  <a:cubicBezTo>
                    <a:pt x="918" y="689"/>
                    <a:pt x="418" y="438"/>
                    <a:pt x="42" y="21"/>
                  </a:cubicBezTo>
                  <a:cubicBezTo>
                    <a:pt x="42" y="21"/>
                    <a:pt x="1" y="0"/>
                    <a:pt x="0"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90" name="Google Shape;3512;p43">
              <a:extLst>
                <a:ext uri="{FF2B5EF4-FFF2-40B4-BE49-F238E27FC236}">
                  <a16:creationId xmlns="" xmlns:a16="http://schemas.microsoft.com/office/drawing/2014/main" id="{A9900887-208B-FBD6-09FF-ACF926FFF941}"/>
                </a:ext>
              </a:extLst>
            </p:cNvPr>
            <p:cNvSpPr/>
            <p:nvPr/>
          </p:nvSpPr>
          <p:spPr>
            <a:xfrm>
              <a:off x="4818450" y="2921050"/>
              <a:ext cx="142900" cy="59000"/>
            </a:xfrm>
            <a:custGeom>
              <a:avLst/>
              <a:gdLst/>
              <a:ahLst/>
              <a:cxnLst/>
              <a:rect l="l" t="t" r="r" b="b"/>
              <a:pathLst>
                <a:path w="5716" h="2360" extrusionOk="0">
                  <a:moveTo>
                    <a:pt x="4593" y="0"/>
                  </a:moveTo>
                  <a:cubicBezTo>
                    <a:pt x="3775" y="0"/>
                    <a:pt x="2958" y="145"/>
                    <a:pt x="2191" y="420"/>
                  </a:cubicBezTo>
                  <a:cubicBezTo>
                    <a:pt x="1231" y="753"/>
                    <a:pt x="460" y="1442"/>
                    <a:pt x="1" y="2318"/>
                  </a:cubicBezTo>
                  <a:lnTo>
                    <a:pt x="42" y="2360"/>
                  </a:lnTo>
                  <a:cubicBezTo>
                    <a:pt x="585" y="1525"/>
                    <a:pt x="1377" y="879"/>
                    <a:pt x="2295" y="503"/>
                  </a:cubicBezTo>
                  <a:cubicBezTo>
                    <a:pt x="3082" y="216"/>
                    <a:pt x="3924" y="60"/>
                    <a:pt x="4766" y="60"/>
                  </a:cubicBezTo>
                  <a:cubicBezTo>
                    <a:pt x="5084" y="60"/>
                    <a:pt x="5401" y="82"/>
                    <a:pt x="5716" y="128"/>
                  </a:cubicBezTo>
                  <a:cubicBezTo>
                    <a:pt x="5716" y="128"/>
                    <a:pt x="5695" y="107"/>
                    <a:pt x="5674" y="86"/>
                  </a:cubicBezTo>
                  <a:cubicBezTo>
                    <a:pt x="5316" y="29"/>
                    <a:pt x="4955" y="0"/>
                    <a:pt x="4593"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91" name="Google Shape;3513;p43">
              <a:extLst>
                <a:ext uri="{FF2B5EF4-FFF2-40B4-BE49-F238E27FC236}">
                  <a16:creationId xmlns="" xmlns:a16="http://schemas.microsoft.com/office/drawing/2014/main" id="{C97BBEB2-E5B3-C526-F518-6C961D6EFAD2}"/>
                </a:ext>
              </a:extLst>
            </p:cNvPr>
            <p:cNvSpPr/>
            <p:nvPr/>
          </p:nvSpPr>
          <p:spPr>
            <a:xfrm>
              <a:off x="4868000" y="3025900"/>
              <a:ext cx="67800" cy="143425"/>
            </a:xfrm>
            <a:custGeom>
              <a:avLst/>
              <a:gdLst/>
              <a:ahLst/>
              <a:cxnLst/>
              <a:rect l="l" t="t" r="r" b="b"/>
              <a:pathLst>
                <a:path w="2712" h="5737" extrusionOk="0">
                  <a:moveTo>
                    <a:pt x="2691" y="1"/>
                  </a:moveTo>
                  <a:cubicBezTo>
                    <a:pt x="709" y="1148"/>
                    <a:pt x="0" y="3588"/>
                    <a:pt x="104" y="5737"/>
                  </a:cubicBezTo>
                  <a:lnTo>
                    <a:pt x="125" y="5737"/>
                  </a:lnTo>
                  <a:cubicBezTo>
                    <a:pt x="188" y="4548"/>
                    <a:pt x="292" y="3359"/>
                    <a:pt x="793" y="2274"/>
                  </a:cubicBezTo>
                  <a:cubicBezTo>
                    <a:pt x="1189" y="1336"/>
                    <a:pt x="1857" y="543"/>
                    <a:pt x="2712"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92" name="Google Shape;3514;p43">
              <a:extLst>
                <a:ext uri="{FF2B5EF4-FFF2-40B4-BE49-F238E27FC236}">
                  <a16:creationId xmlns="" xmlns:a16="http://schemas.microsoft.com/office/drawing/2014/main" id="{AA709BC1-D507-6F40-B244-5775864460BA}"/>
                </a:ext>
              </a:extLst>
            </p:cNvPr>
            <p:cNvSpPr/>
            <p:nvPr/>
          </p:nvSpPr>
          <p:spPr>
            <a:xfrm>
              <a:off x="4927425" y="3098175"/>
              <a:ext cx="46450" cy="101100"/>
            </a:xfrm>
            <a:custGeom>
              <a:avLst/>
              <a:gdLst/>
              <a:ahLst/>
              <a:cxnLst/>
              <a:rect l="l" t="t" r="r" b="b"/>
              <a:pathLst>
                <a:path w="1858" h="4044" extrusionOk="0">
                  <a:moveTo>
                    <a:pt x="10" y="1"/>
                  </a:moveTo>
                  <a:cubicBezTo>
                    <a:pt x="5" y="1"/>
                    <a:pt x="1" y="3"/>
                    <a:pt x="1" y="9"/>
                  </a:cubicBezTo>
                  <a:cubicBezTo>
                    <a:pt x="314" y="1469"/>
                    <a:pt x="1023" y="2783"/>
                    <a:pt x="1836" y="4035"/>
                  </a:cubicBezTo>
                  <a:cubicBezTo>
                    <a:pt x="1836" y="4035"/>
                    <a:pt x="1846" y="4044"/>
                    <a:pt x="1852" y="4044"/>
                  </a:cubicBezTo>
                  <a:cubicBezTo>
                    <a:pt x="1855" y="4044"/>
                    <a:pt x="1857" y="4042"/>
                    <a:pt x="1857" y="4035"/>
                  </a:cubicBezTo>
                  <a:cubicBezTo>
                    <a:pt x="1065" y="2783"/>
                    <a:pt x="376" y="1469"/>
                    <a:pt x="43" y="30"/>
                  </a:cubicBezTo>
                  <a:cubicBezTo>
                    <a:pt x="43" y="15"/>
                    <a:pt x="22" y="1"/>
                    <a:pt x="10"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93" name="Google Shape;3515;p43">
              <a:extLst>
                <a:ext uri="{FF2B5EF4-FFF2-40B4-BE49-F238E27FC236}">
                  <a16:creationId xmlns="" xmlns:a16="http://schemas.microsoft.com/office/drawing/2014/main" id="{3ED8F789-E2F0-E603-8571-4ED578E93A64}"/>
                </a:ext>
              </a:extLst>
            </p:cNvPr>
            <p:cNvSpPr/>
            <p:nvPr/>
          </p:nvSpPr>
          <p:spPr>
            <a:xfrm>
              <a:off x="4956125" y="2982625"/>
              <a:ext cx="51650" cy="158025"/>
            </a:xfrm>
            <a:custGeom>
              <a:avLst/>
              <a:gdLst/>
              <a:ahLst/>
              <a:cxnLst/>
              <a:rect l="l" t="t" r="r" b="b"/>
              <a:pathLst>
                <a:path w="2066" h="6321" extrusionOk="0">
                  <a:moveTo>
                    <a:pt x="0" y="1"/>
                  </a:moveTo>
                  <a:cubicBezTo>
                    <a:pt x="668" y="919"/>
                    <a:pt x="1189" y="1941"/>
                    <a:pt x="1523" y="3025"/>
                  </a:cubicBezTo>
                  <a:cubicBezTo>
                    <a:pt x="1690" y="3547"/>
                    <a:pt x="1815" y="4089"/>
                    <a:pt x="1877" y="4631"/>
                  </a:cubicBezTo>
                  <a:cubicBezTo>
                    <a:pt x="1919" y="4923"/>
                    <a:pt x="1940" y="5194"/>
                    <a:pt x="1961" y="5465"/>
                  </a:cubicBezTo>
                  <a:cubicBezTo>
                    <a:pt x="1982" y="5737"/>
                    <a:pt x="1982" y="6049"/>
                    <a:pt x="2002" y="6321"/>
                  </a:cubicBezTo>
                  <a:lnTo>
                    <a:pt x="2023" y="6321"/>
                  </a:lnTo>
                  <a:cubicBezTo>
                    <a:pt x="2065" y="6029"/>
                    <a:pt x="2065" y="5737"/>
                    <a:pt x="2023" y="5445"/>
                  </a:cubicBezTo>
                  <a:cubicBezTo>
                    <a:pt x="2023" y="5173"/>
                    <a:pt x="1982" y="4881"/>
                    <a:pt x="1940" y="4610"/>
                  </a:cubicBezTo>
                  <a:cubicBezTo>
                    <a:pt x="1856" y="4047"/>
                    <a:pt x="1710" y="3505"/>
                    <a:pt x="1544" y="2963"/>
                  </a:cubicBezTo>
                  <a:cubicBezTo>
                    <a:pt x="1210" y="1899"/>
                    <a:pt x="709" y="898"/>
                    <a:pt x="42"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94" name="Google Shape;3516;p43">
              <a:extLst>
                <a:ext uri="{FF2B5EF4-FFF2-40B4-BE49-F238E27FC236}">
                  <a16:creationId xmlns="" xmlns:a16="http://schemas.microsoft.com/office/drawing/2014/main" id="{6B4C15BB-2D3B-5EC5-0E55-B15E4E353566}"/>
                </a:ext>
              </a:extLst>
            </p:cNvPr>
            <p:cNvSpPr/>
            <p:nvPr/>
          </p:nvSpPr>
          <p:spPr>
            <a:xfrm>
              <a:off x="5029950" y="2908425"/>
              <a:ext cx="100350" cy="44650"/>
            </a:xfrm>
            <a:custGeom>
              <a:avLst/>
              <a:gdLst/>
              <a:ahLst/>
              <a:cxnLst/>
              <a:rect l="l" t="t" r="r" b="b"/>
              <a:pathLst>
                <a:path w="4014" h="1786" extrusionOk="0">
                  <a:moveTo>
                    <a:pt x="69" y="66"/>
                  </a:moveTo>
                  <a:cubicBezTo>
                    <a:pt x="56" y="67"/>
                    <a:pt x="43" y="68"/>
                    <a:pt x="30" y="70"/>
                  </a:cubicBezTo>
                  <a:lnTo>
                    <a:pt x="30" y="74"/>
                  </a:lnTo>
                  <a:lnTo>
                    <a:pt x="30" y="74"/>
                  </a:lnTo>
                  <a:cubicBezTo>
                    <a:pt x="37" y="71"/>
                    <a:pt x="45" y="70"/>
                    <a:pt x="51" y="70"/>
                  </a:cubicBezTo>
                  <a:cubicBezTo>
                    <a:pt x="57" y="68"/>
                    <a:pt x="63" y="67"/>
                    <a:pt x="69" y="66"/>
                  </a:cubicBezTo>
                  <a:close/>
                  <a:moveTo>
                    <a:pt x="30" y="74"/>
                  </a:moveTo>
                  <a:cubicBezTo>
                    <a:pt x="13" y="80"/>
                    <a:pt x="0" y="90"/>
                    <a:pt x="30" y="90"/>
                  </a:cubicBezTo>
                  <a:lnTo>
                    <a:pt x="30" y="74"/>
                  </a:lnTo>
                  <a:close/>
                  <a:moveTo>
                    <a:pt x="797" y="0"/>
                  </a:moveTo>
                  <a:cubicBezTo>
                    <a:pt x="553" y="0"/>
                    <a:pt x="308" y="20"/>
                    <a:pt x="69" y="66"/>
                  </a:cubicBezTo>
                  <a:lnTo>
                    <a:pt x="69" y="66"/>
                  </a:lnTo>
                  <a:cubicBezTo>
                    <a:pt x="237" y="51"/>
                    <a:pt x="406" y="42"/>
                    <a:pt x="573" y="42"/>
                  </a:cubicBezTo>
                  <a:cubicBezTo>
                    <a:pt x="827" y="42"/>
                    <a:pt x="1079" y="62"/>
                    <a:pt x="1323" y="111"/>
                  </a:cubicBezTo>
                  <a:cubicBezTo>
                    <a:pt x="1719" y="153"/>
                    <a:pt x="2116" y="236"/>
                    <a:pt x="2491" y="382"/>
                  </a:cubicBezTo>
                  <a:cubicBezTo>
                    <a:pt x="2804" y="487"/>
                    <a:pt x="3096" y="674"/>
                    <a:pt x="3346" y="925"/>
                  </a:cubicBezTo>
                  <a:cubicBezTo>
                    <a:pt x="3471" y="1050"/>
                    <a:pt x="3576" y="1175"/>
                    <a:pt x="3659" y="1321"/>
                  </a:cubicBezTo>
                  <a:cubicBezTo>
                    <a:pt x="3742" y="1467"/>
                    <a:pt x="3784" y="1634"/>
                    <a:pt x="3868" y="1780"/>
                  </a:cubicBezTo>
                  <a:cubicBezTo>
                    <a:pt x="3868" y="1784"/>
                    <a:pt x="3873" y="1786"/>
                    <a:pt x="3882" y="1786"/>
                  </a:cubicBezTo>
                  <a:cubicBezTo>
                    <a:pt x="3918" y="1786"/>
                    <a:pt x="4014" y="1755"/>
                    <a:pt x="4014" y="1738"/>
                  </a:cubicBezTo>
                  <a:cubicBezTo>
                    <a:pt x="3993" y="1363"/>
                    <a:pt x="3826" y="1008"/>
                    <a:pt x="3534" y="779"/>
                  </a:cubicBezTo>
                  <a:cubicBezTo>
                    <a:pt x="3263" y="528"/>
                    <a:pt x="2929" y="341"/>
                    <a:pt x="2595" y="236"/>
                  </a:cubicBezTo>
                  <a:cubicBezTo>
                    <a:pt x="2178" y="132"/>
                    <a:pt x="1761" y="49"/>
                    <a:pt x="1323" y="28"/>
                  </a:cubicBezTo>
                  <a:cubicBezTo>
                    <a:pt x="1150" y="11"/>
                    <a:pt x="974" y="0"/>
                    <a:pt x="797"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95" name="Google Shape;3517;p43">
              <a:extLst>
                <a:ext uri="{FF2B5EF4-FFF2-40B4-BE49-F238E27FC236}">
                  <a16:creationId xmlns="" xmlns:a16="http://schemas.microsoft.com/office/drawing/2014/main" id="{FAF36126-99C3-B2BA-BA9B-4988A233ED87}"/>
                </a:ext>
              </a:extLst>
            </p:cNvPr>
            <p:cNvSpPr/>
            <p:nvPr/>
          </p:nvSpPr>
          <p:spPr>
            <a:xfrm>
              <a:off x="4850275" y="2849925"/>
              <a:ext cx="97525" cy="27400"/>
            </a:xfrm>
            <a:custGeom>
              <a:avLst/>
              <a:gdLst/>
              <a:ahLst/>
              <a:cxnLst/>
              <a:rect l="l" t="t" r="r" b="b"/>
              <a:pathLst>
                <a:path w="3901" h="1096" extrusionOk="0">
                  <a:moveTo>
                    <a:pt x="524" y="0"/>
                  </a:moveTo>
                  <a:cubicBezTo>
                    <a:pt x="307" y="0"/>
                    <a:pt x="62" y="45"/>
                    <a:pt x="0" y="261"/>
                  </a:cubicBezTo>
                  <a:cubicBezTo>
                    <a:pt x="0" y="299"/>
                    <a:pt x="69" y="389"/>
                    <a:pt x="97" y="389"/>
                  </a:cubicBezTo>
                  <a:cubicBezTo>
                    <a:pt x="100" y="389"/>
                    <a:pt x="102" y="388"/>
                    <a:pt x="104" y="386"/>
                  </a:cubicBezTo>
                  <a:cubicBezTo>
                    <a:pt x="209" y="324"/>
                    <a:pt x="313" y="261"/>
                    <a:pt x="438" y="220"/>
                  </a:cubicBezTo>
                  <a:cubicBezTo>
                    <a:pt x="524" y="195"/>
                    <a:pt x="616" y="185"/>
                    <a:pt x="712" y="185"/>
                  </a:cubicBezTo>
                  <a:cubicBezTo>
                    <a:pt x="780" y="185"/>
                    <a:pt x="849" y="190"/>
                    <a:pt x="918" y="199"/>
                  </a:cubicBezTo>
                  <a:cubicBezTo>
                    <a:pt x="1252" y="220"/>
                    <a:pt x="1606" y="261"/>
                    <a:pt x="1961" y="345"/>
                  </a:cubicBezTo>
                  <a:cubicBezTo>
                    <a:pt x="2628" y="491"/>
                    <a:pt x="3296" y="741"/>
                    <a:pt x="3900" y="1096"/>
                  </a:cubicBezTo>
                  <a:cubicBezTo>
                    <a:pt x="3900" y="1096"/>
                    <a:pt x="3880" y="1054"/>
                    <a:pt x="3859" y="1033"/>
                  </a:cubicBezTo>
                  <a:cubicBezTo>
                    <a:pt x="3233" y="637"/>
                    <a:pt x="2545" y="345"/>
                    <a:pt x="1815" y="178"/>
                  </a:cubicBezTo>
                  <a:cubicBezTo>
                    <a:pt x="1460" y="74"/>
                    <a:pt x="1106" y="32"/>
                    <a:pt x="730" y="11"/>
                  </a:cubicBezTo>
                  <a:cubicBezTo>
                    <a:pt x="671" y="6"/>
                    <a:pt x="599" y="0"/>
                    <a:pt x="524"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96" name="Google Shape;3518;p43">
              <a:extLst>
                <a:ext uri="{FF2B5EF4-FFF2-40B4-BE49-F238E27FC236}">
                  <a16:creationId xmlns="" xmlns:a16="http://schemas.microsoft.com/office/drawing/2014/main" id="{C28885DE-6E87-72F5-C627-993BFD8CADCA}"/>
                </a:ext>
              </a:extLst>
            </p:cNvPr>
            <p:cNvSpPr/>
            <p:nvPr/>
          </p:nvSpPr>
          <p:spPr>
            <a:xfrm>
              <a:off x="4849225" y="2930500"/>
              <a:ext cx="86575" cy="36000"/>
            </a:xfrm>
            <a:custGeom>
              <a:avLst/>
              <a:gdLst/>
              <a:ahLst/>
              <a:cxnLst/>
              <a:rect l="l" t="t" r="r" b="b"/>
              <a:pathLst>
                <a:path w="3463" h="1440" extrusionOk="0">
                  <a:moveTo>
                    <a:pt x="3421" y="0"/>
                  </a:moveTo>
                  <a:lnTo>
                    <a:pt x="3421" y="21"/>
                  </a:lnTo>
                  <a:cubicBezTo>
                    <a:pt x="3287" y="8"/>
                    <a:pt x="3152" y="1"/>
                    <a:pt x="3016" y="1"/>
                  </a:cubicBezTo>
                  <a:cubicBezTo>
                    <a:pt x="2520" y="1"/>
                    <a:pt x="2019" y="91"/>
                    <a:pt x="1544" y="271"/>
                  </a:cubicBezTo>
                  <a:cubicBezTo>
                    <a:pt x="1252" y="396"/>
                    <a:pt x="960" y="542"/>
                    <a:pt x="709" y="730"/>
                  </a:cubicBezTo>
                  <a:cubicBezTo>
                    <a:pt x="417" y="897"/>
                    <a:pt x="188" y="1126"/>
                    <a:pt x="0" y="1398"/>
                  </a:cubicBezTo>
                  <a:cubicBezTo>
                    <a:pt x="0" y="1398"/>
                    <a:pt x="105" y="1439"/>
                    <a:pt x="105" y="1439"/>
                  </a:cubicBezTo>
                  <a:cubicBezTo>
                    <a:pt x="376" y="1252"/>
                    <a:pt x="584" y="1001"/>
                    <a:pt x="835" y="813"/>
                  </a:cubicBezTo>
                  <a:cubicBezTo>
                    <a:pt x="1085" y="626"/>
                    <a:pt x="1356" y="480"/>
                    <a:pt x="1648" y="355"/>
                  </a:cubicBezTo>
                  <a:cubicBezTo>
                    <a:pt x="2131" y="140"/>
                    <a:pt x="2659" y="33"/>
                    <a:pt x="3195" y="33"/>
                  </a:cubicBezTo>
                  <a:cubicBezTo>
                    <a:pt x="3284" y="33"/>
                    <a:pt x="3373" y="36"/>
                    <a:pt x="3463" y="42"/>
                  </a:cubicBezTo>
                  <a:cubicBezTo>
                    <a:pt x="3463" y="42"/>
                    <a:pt x="3442" y="21"/>
                    <a:pt x="3421"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97" name="Google Shape;3519;p43">
              <a:extLst>
                <a:ext uri="{FF2B5EF4-FFF2-40B4-BE49-F238E27FC236}">
                  <a16:creationId xmlns="" xmlns:a16="http://schemas.microsoft.com/office/drawing/2014/main" id="{885F9985-E72F-73DE-9FAB-507487B3B581}"/>
                </a:ext>
              </a:extLst>
            </p:cNvPr>
            <p:cNvSpPr/>
            <p:nvPr/>
          </p:nvSpPr>
          <p:spPr>
            <a:xfrm>
              <a:off x="5035725" y="2966225"/>
              <a:ext cx="34100" cy="97775"/>
            </a:xfrm>
            <a:custGeom>
              <a:avLst/>
              <a:gdLst/>
              <a:ahLst/>
              <a:cxnLst/>
              <a:rect l="l" t="t" r="r" b="b"/>
              <a:pathLst>
                <a:path w="1364" h="3911" extrusionOk="0">
                  <a:moveTo>
                    <a:pt x="14" y="1"/>
                  </a:moveTo>
                  <a:cubicBezTo>
                    <a:pt x="5" y="1"/>
                    <a:pt x="0" y="3"/>
                    <a:pt x="7" y="10"/>
                  </a:cubicBezTo>
                  <a:lnTo>
                    <a:pt x="7" y="31"/>
                  </a:lnTo>
                  <a:cubicBezTo>
                    <a:pt x="404" y="573"/>
                    <a:pt x="696" y="1178"/>
                    <a:pt x="883" y="1846"/>
                  </a:cubicBezTo>
                  <a:cubicBezTo>
                    <a:pt x="967" y="2159"/>
                    <a:pt x="1029" y="2492"/>
                    <a:pt x="1092" y="2826"/>
                  </a:cubicBezTo>
                  <a:cubicBezTo>
                    <a:pt x="1155" y="3181"/>
                    <a:pt x="1175" y="3535"/>
                    <a:pt x="1259" y="3869"/>
                  </a:cubicBezTo>
                  <a:cubicBezTo>
                    <a:pt x="1259" y="3890"/>
                    <a:pt x="1363" y="3911"/>
                    <a:pt x="1363" y="3911"/>
                  </a:cubicBezTo>
                  <a:cubicBezTo>
                    <a:pt x="1342" y="3556"/>
                    <a:pt x="1301" y="3243"/>
                    <a:pt x="1238" y="2909"/>
                  </a:cubicBezTo>
                  <a:cubicBezTo>
                    <a:pt x="1175" y="2555"/>
                    <a:pt x="1092" y="2200"/>
                    <a:pt x="1009" y="1846"/>
                  </a:cubicBezTo>
                  <a:cubicBezTo>
                    <a:pt x="842" y="1178"/>
                    <a:pt x="508" y="553"/>
                    <a:pt x="70" y="10"/>
                  </a:cubicBezTo>
                  <a:cubicBezTo>
                    <a:pt x="70" y="10"/>
                    <a:pt x="33" y="1"/>
                    <a:pt x="14" y="1"/>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98" name="Google Shape;3520;p43">
              <a:extLst>
                <a:ext uri="{FF2B5EF4-FFF2-40B4-BE49-F238E27FC236}">
                  <a16:creationId xmlns="" xmlns:a16="http://schemas.microsoft.com/office/drawing/2014/main" id="{701F6C8D-8AE0-57EE-99DA-9274C28D793E}"/>
                </a:ext>
              </a:extLst>
            </p:cNvPr>
            <p:cNvSpPr/>
            <p:nvPr/>
          </p:nvSpPr>
          <p:spPr>
            <a:xfrm>
              <a:off x="4914400" y="3034775"/>
              <a:ext cx="550" cy="25"/>
            </a:xfrm>
            <a:custGeom>
              <a:avLst/>
              <a:gdLst/>
              <a:ahLst/>
              <a:cxnLst/>
              <a:rect l="l" t="t" r="r" b="b"/>
              <a:pathLst>
                <a:path w="22" h="1" extrusionOk="0">
                  <a:moveTo>
                    <a:pt x="21" y="1"/>
                  </a:moveTo>
                  <a:lnTo>
                    <a:pt x="1" y="1"/>
                  </a:lnTo>
                  <a:close/>
                </a:path>
              </a:pathLst>
            </a:custGeom>
            <a:solidFill>
              <a:srgbClr val="8AB26F"/>
            </a:solidFill>
            <a:ln>
              <a:noFill/>
            </a:ln>
          </p:spPr>
          <p:txBody>
            <a:bodyPr spcFirstLastPara="1" wrap="square" lIns="121900" tIns="121900" rIns="121900" bIns="121900" anchor="ctr" anchorCtr="0">
              <a:noAutofit/>
            </a:bodyPr>
            <a:lstStyle/>
            <a:p>
              <a:endParaRPr sz="2400"/>
            </a:p>
          </p:txBody>
        </p:sp>
        <p:sp>
          <p:nvSpPr>
            <p:cNvPr id="99" name="Google Shape;3521;p43">
              <a:extLst>
                <a:ext uri="{FF2B5EF4-FFF2-40B4-BE49-F238E27FC236}">
                  <a16:creationId xmlns="" xmlns:a16="http://schemas.microsoft.com/office/drawing/2014/main" id="{DBAA8342-54ED-A9F2-23C3-1D3F13BC287E}"/>
                </a:ext>
              </a:extLst>
            </p:cNvPr>
            <p:cNvSpPr/>
            <p:nvPr/>
          </p:nvSpPr>
          <p:spPr>
            <a:xfrm>
              <a:off x="4873200" y="3045725"/>
              <a:ext cx="44350" cy="132475"/>
            </a:xfrm>
            <a:custGeom>
              <a:avLst/>
              <a:gdLst/>
              <a:ahLst/>
              <a:cxnLst/>
              <a:rect l="l" t="t" r="r" b="b"/>
              <a:pathLst>
                <a:path w="1774" h="5299" extrusionOk="0">
                  <a:moveTo>
                    <a:pt x="1732" y="1"/>
                  </a:moveTo>
                  <a:cubicBezTo>
                    <a:pt x="1065" y="564"/>
                    <a:pt x="814" y="1440"/>
                    <a:pt x="606" y="2253"/>
                  </a:cubicBezTo>
                  <a:cubicBezTo>
                    <a:pt x="481" y="2733"/>
                    <a:pt x="355" y="3233"/>
                    <a:pt x="272" y="3734"/>
                  </a:cubicBezTo>
                  <a:cubicBezTo>
                    <a:pt x="147" y="4235"/>
                    <a:pt x="43" y="4756"/>
                    <a:pt x="1" y="5298"/>
                  </a:cubicBezTo>
                  <a:lnTo>
                    <a:pt x="147" y="5298"/>
                  </a:lnTo>
                  <a:cubicBezTo>
                    <a:pt x="251" y="4798"/>
                    <a:pt x="293" y="4297"/>
                    <a:pt x="376" y="3797"/>
                  </a:cubicBezTo>
                  <a:cubicBezTo>
                    <a:pt x="481" y="3296"/>
                    <a:pt x="585" y="2816"/>
                    <a:pt x="710" y="2316"/>
                  </a:cubicBezTo>
                  <a:cubicBezTo>
                    <a:pt x="919" y="1502"/>
                    <a:pt x="1148" y="647"/>
                    <a:pt x="1774" y="21"/>
                  </a:cubicBezTo>
                  <a:lnTo>
                    <a:pt x="1711" y="21"/>
                  </a:lnTo>
                  <a:lnTo>
                    <a:pt x="1732" y="1"/>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100" name="Google Shape;3522;p43">
              <a:extLst>
                <a:ext uri="{FF2B5EF4-FFF2-40B4-BE49-F238E27FC236}">
                  <a16:creationId xmlns="" xmlns:a16="http://schemas.microsoft.com/office/drawing/2014/main" id="{51957424-EEC8-B3C1-3E18-335F77D030AD}"/>
                </a:ext>
              </a:extLst>
            </p:cNvPr>
            <p:cNvSpPr/>
            <p:nvPr/>
          </p:nvSpPr>
          <p:spPr>
            <a:xfrm>
              <a:off x="4970100" y="3015900"/>
              <a:ext cx="32975" cy="108175"/>
            </a:xfrm>
            <a:custGeom>
              <a:avLst/>
              <a:gdLst/>
              <a:ahLst/>
              <a:cxnLst/>
              <a:rect l="l" t="t" r="r" b="b"/>
              <a:pathLst>
                <a:path w="1319" h="4327" extrusionOk="0">
                  <a:moveTo>
                    <a:pt x="1" y="0"/>
                  </a:moveTo>
                  <a:cubicBezTo>
                    <a:pt x="0" y="0"/>
                    <a:pt x="1" y="2"/>
                    <a:pt x="4" y="5"/>
                  </a:cubicBezTo>
                  <a:cubicBezTo>
                    <a:pt x="380" y="651"/>
                    <a:pt x="672" y="1319"/>
                    <a:pt x="880" y="2028"/>
                  </a:cubicBezTo>
                  <a:cubicBezTo>
                    <a:pt x="964" y="2382"/>
                    <a:pt x="1047" y="2716"/>
                    <a:pt x="1110" y="3071"/>
                  </a:cubicBezTo>
                  <a:cubicBezTo>
                    <a:pt x="1151" y="3467"/>
                    <a:pt x="1172" y="3863"/>
                    <a:pt x="1214" y="4260"/>
                  </a:cubicBezTo>
                  <a:cubicBezTo>
                    <a:pt x="1214" y="4278"/>
                    <a:pt x="1276" y="4326"/>
                    <a:pt x="1293" y="4326"/>
                  </a:cubicBezTo>
                  <a:cubicBezTo>
                    <a:pt x="1296" y="4326"/>
                    <a:pt x="1297" y="4325"/>
                    <a:pt x="1297" y="4322"/>
                  </a:cubicBezTo>
                  <a:cubicBezTo>
                    <a:pt x="1318" y="3571"/>
                    <a:pt x="1214" y="2800"/>
                    <a:pt x="985" y="2090"/>
                  </a:cubicBezTo>
                  <a:cubicBezTo>
                    <a:pt x="776" y="1360"/>
                    <a:pt x="463" y="672"/>
                    <a:pt x="67" y="46"/>
                  </a:cubicBezTo>
                  <a:cubicBezTo>
                    <a:pt x="67" y="46"/>
                    <a:pt x="6" y="0"/>
                    <a:pt x="1" y="0"/>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101" name="Google Shape;3523;p43">
              <a:extLst>
                <a:ext uri="{FF2B5EF4-FFF2-40B4-BE49-F238E27FC236}">
                  <a16:creationId xmlns="" xmlns:a16="http://schemas.microsoft.com/office/drawing/2014/main" id="{E8D5A136-4F50-7512-3949-578C1D15357D}"/>
                </a:ext>
              </a:extLst>
            </p:cNvPr>
            <p:cNvSpPr/>
            <p:nvPr/>
          </p:nvSpPr>
          <p:spPr>
            <a:xfrm>
              <a:off x="4936300" y="3143750"/>
              <a:ext cx="43825" cy="76675"/>
            </a:xfrm>
            <a:custGeom>
              <a:avLst/>
              <a:gdLst/>
              <a:ahLst/>
              <a:cxnLst/>
              <a:rect l="l" t="t" r="r" b="b"/>
              <a:pathLst>
                <a:path w="1753" h="3067" extrusionOk="0">
                  <a:moveTo>
                    <a:pt x="1" y="1"/>
                  </a:moveTo>
                  <a:lnTo>
                    <a:pt x="1" y="1"/>
                  </a:lnTo>
                  <a:cubicBezTo>
                    <a:pt x="188" y="543"/>
                    <a:pt x="418" y="1064"/>
                    <a:pt x="689" y="1565"/>
                  </a:cubicBezTo>
                  <a:cubicBezTo>
                    <a:pt x="960" y="2087"/>
                    <a:pt x="1273" y="2587"/>
                    <a:pt x="1669" y="3025"/>
                  </a:cubicBezTo>
                  <a:cubicBezTo>
                    <a:pt x="1690" y="3046"/>
                    <a:pt x="1732" y="3046"/>
                    <a:pt x="1753" y="3067"/>
                  </a:cubicBezTo>
                  <a:cubicBezTo>
                    <a:pt x="1607" y="2858"/>
                    <a:pt x="1461" y="2650"/>
                    <a:pt x="1315" y="2441"/>
                  </a:cubicBezTo>
                  <a:cubicBezTo>
                    <a:pt x="1148" y="2191"/>
                    <a:pt x="981" y="1920"/>
                    <a:pt x="835" y="1649"/>
                  </a:cubicBezTo>
                  <a:cubicBezTo>
                    <a:pt x="543" y="1127"/>
                    <a:pt x="293" y="606"/>
                    <a:pt x="84" y="42"/>
                  </a:cubicBezTo>
                  <a:cubicBezTo>
                    <a:pt x="84" y="22"/>
                    <a:pt x="21" y="22"/>
                    <a:pt x="1"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102" name="Google Shape;3524;p43">
              <a:extLst>
                <a:ext uri="{FF2B5EF4-FFF2-40B4-BE49-F238E27FC236}">
                  <a16:creationId xmlns="" xmlns:a16="http://schemas.microsoft.com/office/drawing/2014/main" id="{900477DB-F9F9-6EF1-0E06-6ED601381B46}"/>
                </a:ext>
              </a:extLst>
            </p:cNvPr>
            <p:cNvSpPr/>
            <p:nvPr/>
          </p:nvSpPr>
          <p:spPr>
            <a:xfrm>
              <a:off x="4910750" y="3106725"/>
              <a:ext cx="17750" cy="180975"/>
            </a:xfrm>
            <a:custGeom>
              <a:avLst/>
              <a:gdLst/>
              <a:ahLst/>
              <a:cxnLst/>
              <a:rect l="l" t="t" r="r" b="b"/>
              <a:pathLst>
                <a:path w="710" h="7239" extrusionOk="0">
                  <a:moveTo>
                    <a:pt x="167" y="1"/>
                  </a:moveTo>
                  <a:lnTo>
                    <a:pt x="167" y="1"/>
                  </a:lnTo>
                  <a:cubicBezTo>
                    <a:pt x="1" y="2420"/>
                    <a:pt x="188" y="4861"/>
                    <a:pt x="689" y="7238"/>
                  </a:cubicBezTo>
                  <a:lnTo>
                    <a:pt x="710" y="7238"/>
                  </a:lnTo>
                  <a:cubicBezTo>
                    <a:pt x="251" y="4861"/>
                    <a:pt x="84" y="2441"/>
                    <a:pt x="230" y="22"/>
                  </a:cubicBezTo>
                  <a:cubicBezTo>
                    <a:pt x="230" y="1"/>
                    <a:pt x="167" y="1"/>
                    <a:pt x="167"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103" name="Google Shape;3525;p43">
              <a:extLst>
                <a:ext uri="{FF2B5EF4-FFF2-40B4-BE49-F238E27FC236}">
                  <a16:creationId xmlns="" xmlns:a16="http://schemas.microsoft.com/office/drawing/2014/main" id="{0A151849-B64E-7470-14BD-212DBB91ECDF}"/>
                </a:ext>
              </a:extLst>
            </p:cNvPr>
            <p:cNvSpPr/>
            <p:nvPr/>
          </p:nvSpPr>
          <p:spPr>
            <a:xfrm>
              <a:off x="4924300" y="2906500"/>
              <a:ext cx="54775" cy="119950"/>
            </a:xfrm>
            <a:custGeom>
              <a:avLst/>
              <a:gdLst/>
              <a:ahLst/>
              <a:cxnLst/>
              <a:rect l="l" t="t" r="r" b="b"/>
              <a:pathLst>
                <a:path w="2191" h="4798" extrusionOk="0">
                  <a:moveTo>
                    <a:pt x="2191" y="1"/>
                  </a:moveTo>
                  <a:cubicBezTo>
                    <a:pt x="1586" y="668"/>
                    <a:pt x="1106" y="1440"/>
                    <a:pt x="773" y="2274"/>
                  </a:cubicBezTo>
                  <a:cubicBezTo>
                    <a:pt x="606" y="2691"/>
                    <a:pt x="460" y="3129"/>
                    <a:pt x="335" y="3546"/>
                  </a:cubicBezTo>
                  <a:cubicBezTo>
                    <a:pt x="272" y="3734"/>
                    <a:pt x="209" y="3943"/>
                    <a:pt x="147" y="4130"/>
                  </a:cubicBezTo>
                  <a:cubicBezTo>
                    <a:pt x="63" y="4339"/>
                    <a:pt x="22" y="4568"/>
                    <a:pt x="1" y="4798"/>
                  </a:cubicBezTo>
                  <a:lnTo>
                    <a:pt x="84" y="4798"/>
                  </a:lnTo>
                  <a:cubicBezTo>
                    <a:pt x="168" y="4589"/>
                    <a:pt x="251" y="4381"/>
                    <a:pt x="293" y="4172"/>
                  </a:cubicBezTo>
                  <a:cubicBezTo>
                    <a:pt x="355" y="3964"/>
                    <a:pt x="418" y="3755"/>
                    <a:pt x="460" y="3567"/>
                  </a:cubicBezTo>
                  <a:cubicBezTo>
                    <a:pt x="585" y="3129"/>
                    <a:pt x="731" y="2691"/>
                    <a:pt x="898" y="2253"/>
                  </a:cubicBezTo>
                  <a:cubicBezTo>
                    <a:pt x="1169" y="1419"/>
                    <a:pt x="1607" y="668"/>
                    <a:pt x="2191"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104" name="Google Shape;3526;p43">
              <a:extLst>
                <a:ext uri="{FF2B5EF4-FFF2-40B4-BE49-F238E27FC236}">
                  <a16:creationId xmlns="" xmlns:a16="http://schemas.microsoft.com/office/drawing/2014/main" id="{D489CABC-B396-35F7-1667-EF1F38AA8771}"/>
                </a:ext>
              </a:extLst>
            </p:cNvPr>
            <p:cNvSpPr/>
            <p:nvPr/>
          </p:nvSpPr>
          <p:spPr>
            <a:xfrm>
              <a:off x="4829925" y="2993575"/>
              <a:ext cx="78775" cy="77200"/>
            </a:xfrm>
            <a:custGeom>
              <a:avLst/>
              <a:gdLst/>
              <a:ahLst/>
              <a:cxnLst/>
              <a:rect l="l" t="t" r="r" b="b"/>
              <a:pathLst>
                <a:path w="3151" h="3088" extrusionOk="0">
                  <a:moveTo>
                    <a:pt x="3108" y="1"/>
                  </a:moveTo>
                  <a:cubicBezTo>
                    <a:pt x="1669" y="418"/>
                    <a:pt x="355" y="1523"/>
                    <a:pt x="1" y="3046"/>
                  </a:cubicBezTo>
                  <a:cubicBezTo>
                    <a:pt x="1" y="3046"/>
                    <a:pt x="105" y="3088"/>
                    <a:pt x="105" y="3088"/>
                  </a:cubicBezTo>
                  <a:cubicBezTo>
                    <a:pt x="689" y="1732"/>
                    <a:pt x="1711" y="522"/>
                    <a:pt x="3150" y="22"/>
                  </a:cubicBezTo>
                  <a:cubicBezTo>
                    <a:pt x="3150" y="22"/>
                    <a:pt x="3129" y="1"/>
                    <a:pt x="3108" y="1"/>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105" name="Google Shape;3527;p43">
              <a:extLst>
                <a:ext uri="{FF2B5EF4-FFF2-40B4-BE49-F238E27FC236}">
                  <a16:creationId xmlns="" xmlns:a16="http://schemas.microsoft.com/office/drawing/2014/main" id="{BE5FB69B-EB6F-455F-4D80-C70382760F53}"/>
                </a:ext>
              </a:extLst>
            </p:cNvPr>
            <p:cNvSpPr/>
            <p:nvPr/>
          </p:nvSpPr>
          <p:spPr>
            <a:xfrm>
              <a:off x="5108975" y="3220750"/>
              <a:ext cx="430125" cy="61475"/>
            </a:xfrm>
            <a:custGeom>
              <a:avLst/>
              <a:gdLst/>
              <a:ahLst/>
              <a:cxnLst/>
              <a:rect l="l" t="t" r="r" b="b"/>
              <a:pathLst>
                <a:path w="17205" h="2459" extrusionOk="0">
                  <a:moveTo>
                    <a:pt x="206" y="0"/>
                  </a:moveTo>
                  <a:cubicBezTo>
                    <a:pt x="91" y="0"/>
                    <a:pt x="0" y="157"/>
                    <a:pt x="102" y="258"/>
                  </a:cubicBezTo>
                  <a:cubicBezTo>
                    <a:pt x="477" y="592"/>
                    <a:pt x="915" y="863"/>
                    <a:pt x="1395" y="1009"/>
                  </a:cubicBezTo>
                  <a:cubicBezTo>
                    <a:pt x="1916" y="1217"/>
                    <a:pt x="2459" y="1405"/>
                    <a:pt x="2980" y="1551"/>
                  </a:cubicBezTo>
                  <a:cubicBezTo>
                    <a:pt x="4065" y="1864"/>
                    <a:pt x="5149" y="2073"/>
                    <a:pt x="6255" y="2219"/>
                  </a:cubicBezTo>
                  <a:cubicBezTo>
                    <a:pt x="7586" y="2379"/>
                    <a:pt x="8924" y="2459"/>
                    <a:pt x="10261" y="2459"/>
                  </a:cubicBezTo>
                  <a:cubicBezTo>
                    <a:pt x="11187" y="2459"/>
                    <a:pt x="12112" y="2421"/>
                    <a:pt x="13033" y="2344"/>
                  </a:cubicBezTo>
                  <a:cubicBezTo>
                    <a:pt x="14327" y="2260"/>
                    <a:pt x="15620" y="2156"/>
                    <a:pt x="16892" y="2010"/>
                  </a:cubicBezTo>
                  <a:cubicBezTo>
                    <a:pt x="17193" y="1990"/>
                    <a:pt x="17205" y="1528"/>
                    <a:pt x="16928" y="1528"/>
                  </a:cubicBezTo>
                  <a:cubicBezTo>
                    <a:pt x="16917" y="1528"/>
                    <a:pt x="16905" y="1529"/>
                    <a:pt x="16892" y="1530"/>
                  </a:cubicBezTo>
                  <a:cubicBezTo>
                    <a:pt x="14534" y="1733"/>
                    <a:pt x="12152" y="1967"/>
                    <a:pt x="9781" y="1967"/>
                  </a:cubicBezTo>
                  <a:cubicBezTo>
                    <a:pt x="7769" y="1967"/>
                    <a:pt x="5766" y="1799"/>
                    <a:pt x="3794" y="1301"/>
                  </a:cubicBezTo>
                  <a:cubicBezTo>
                    <a:pt x="2584" y="1030"/>
                    <a:pt x="1395" y="592"/>
                    <a:pt x="289" y="29"/>
                  </a:cubicBezTo>
                  <a:cubicBezTo>
                    <a:pt x="262" y="9"/>
                    <a:pt x="233" y="0"/>
                    <a:pt x="206" y="0"/>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06" name="Google Shape;3528;p43">
              <a:extLst>
                <a:ext uri="{FF2B5EF4-FFF2-40B4-BE49-F238E27FC236}">
                  <a16:creationId xmlns="" xmlns:a16="http://schemas.microsoft.com/office/drawing/2014/main" id="{E956C732-C1AC-0D05-4578-16A63F464F2C}"/>
                </a:ext>
              </a:extLst>
            </p:cNvPr>
            <p:cNvSpPr/>
            <p:nvPr/>
          </p:nvSpPr>
          <p:spPr>
            <a:xfrm>
              <a:off x="5554725" y="3219375"/>
              <a:ext cx="159075" cy="44850"/>
            </a:xfrm>
            <a:custGeom>
              <a:avLst/>
              <a:gdLst/>
              <a:ahLst/>
              <a:cxnLst/>
              <a:rect l="l" t="t" r="r" b="b"/>
              <a:pathLst>
                <a:path w="6363" h="1794" extrusionOk="0">
                  <a:moveTo>
                    <a:pt x="6154" y="0"/>
                  </a:moveTo>
                  <a:cubicBezTo>
                    <a:pt x="5924" y="21"/>
                    <a:pt x="5716" y="104"/>
                    <a:pt x="5570" y="271"/>
                  </a:cubicBezTo>
                  <a:cubicBezTo>
                    <a:pt x="5340" y="417"/>
                    <a:pt x="5132" y="563"/>
                    <a:pt x="4902" y="688"/>
                  </a:cubicBezTo>
                  <a:cubicBezTo>
                    <a:pt x="4443" y="960"/>
                    <a:pt x="3964" y="1147"/>
                    <a:pt x="3442" y="1231"/>
                  </a:cubicBezTo>
                  <a:cubicBezTo>
                    <a:pt x="2358" y="1418"/>
                    <a:pt x="1252" y="1523"/>
                    <a:pt x="147" y="1585"/>
                  </a:cubicBezTo>
                  <a:cubicBezTo>
                    <a:pt x="1" y="1585"/>
                    <a:pt x="1" y="1794"/>
                    <a:pt x="147" y="1794"/>
                  </a:cubicBezTo>
                  <a:cubicBezTo>
                    <a:pt x="1273" y="1794"/>
                    <a:pt x="2399" y="1710"/>
                    <a:pt x="3526" y="1564"/>
                  </a:cubicBezTo>
                  <a:cubicBezTo>
                    <a:pt x="4047" y="1481"/>
                    <a:pt x="4548" y="1335"/>
                    <a:pt x="5027" y="1106"/>
                  </a:cubicBezTo>
                  <a:cubicBezTo>
                    <a:pt x="5257" y="1001"/>
                    <a:pt x="5486" y="876"/>
                    <a:pt x="5716" y="751"/>
                  </a:cubicBezTo>
                  <a:cubicBezTo>
                    <a:pt x="5924" y="605"/>
                    <a:pt x="6216" y="501"/>
                    <a:pt x="6300" y="250"/>
                  </a:cubicBezTo>
                  <a:cubicBezTo>
                    <a:pt x="6362" y="125"/>
                    <a:pt x="6279" y="0"/>
                    <a:pt x="6154" y="0"/>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07" name="Google Shape;3529;p43">
              <a:extLst>
                <a:ext uri="{FF2B5EF4-FFF2-40B4-BE49-F238E27FC236}">
                  <a16:creationId xmlns="" xmlns:a16="http://schemas.microsoft.com/office/drawing/2014/main" id="{E7BEDD2D-8525-91B6-6686-82CACF9F6D81}"/>
                </a:ext>
              </a:extLst>
            </p:cNvPr>
            <p:cNvSpPr/>
            <p:nvPr/>
          </p:nvSpPr>
          <p:spPr>
            <a:xfrm>
              <a:off x="5266550" y="4058975"/>
              <a:ext cx="311675" cy="41225"/>
            </a:xfrm>
            <a:custGeom>
              <a:avLst/>
              <a:gdLst/>
              <a:ahLst/>
              <a:cxnLst/>
              <a:rect l="l" t="t" r="r" b="b"/>
              <a:pathLst>
                <a:path w="12467" h="1649" extrusionOk="0">
                  <a:moveTo>
                    <a:pt x="12095" y="1"/>
                  </a:moveTo>
                  <a:cubicBezTo>
                    <a:pt x="11900" y="1"/>
                    <a:pt x="11749" y="99"/>
                    <a:pt x="11528" y="184"/>
                  </a:cubicBezTo>
                  <a:cubicBezTo>
                    <a:pt x="11277" y="289"/>
                    <a:pt x="11090" y="351"/>
                    <a:pt x="10881" y="435"/>
                  </a:cubicBezTo>
                  <a:cubicBezTo>
                    <a:pt x="10401" y="602"/>
                    <a:pt x="9922" y="706"/>
                    <a:pt x="9421" y="810"/>
                  </a:cubicBezTo>
                  <a:cubicBezTo>
                    <a:pt x="8637" y="944"/>
                    <a:pt x="7826" y="1010"/>
                    <a:pt x="7020" y="1010"/>
                  </a:cubicBezTo>
                  <a:cubicBezTo>
                    <a:pt x="6819" y="1010"/>
                    <a:pt x="6618" y="1006"/>
                    <a:pt x="6418" y="998"/>
                  </a:cubicBezTo>
                  <a:cubicBezTo>
                    <a:pt x="5416" y="956"/>
                    <a:pt x="4415" y="852"/>
                    <a:pt x="3435" y="727"/>
                  </a:cubicBezTo>
                  <a:cubicBezTo>
                    <a:pt x="2392" y="602"/>
                    <a:pt x="1287" y="560"/>
                    <a:pt x="244" y="351"/>
                  </a:cubicBezTo>
                  <a:cubicBezTo>
                    <a:pt x="237" y="350"/>
                    <a:pt x="230" y="350"/>
                    <a:pt x="223" y="350"/>
                  </a:cubicBezTo>
                  <a:cubicBezTo>
                    <a:pt x="88" y="350"/>
                    <a:pt x="0" y="542"/>
                    <a:pt x="139" y="602"/>
                  </a:cubicBezTo>
                  <a:cubicBezTo>
                    <a:pt x="1141" y="1040"/>
                    <a:pt x="2225" y="1206"/>
                    <a:pt x="3310" y="1352"/>
                  </a:cubicBezTo>
                  <a:cubicBezTo>
                    <a:pt x="4353" y="1498"/>
                    <a:pt x="5375" y="1582"/>
                    <a:pt x="6418" y="1644"/>
                  </a:cubicBezTo>
                  <a:cubicBezTo>
                    <a:pt x="6543" y="1647"/>
                    <a:pt x="6670" y="1648"/>
                    <a:pt x="6796" y="1648"/>
                  </a:cubicBezTo>
                  <a:cubicBezTo>
                    <a:pt x="7696" y="1648"/>
                    <a:pt x="8606" y="1582"/>
                    <a:pt x="9484" y="1436"/>
                  </a:cubicBezTo>
                  <a:cubicBezTo>
                    <a:pt x="10005" y="1352"/>
                    <a:pt x="10547" y="1227"/>
                    <a:pt x="11048" y="1060"/>
                  </a:cubicBezTo>
                  <a:cubicBezTo>
                    <a:pt x="11319" y="977"/>
                    <a:pt x="11569" y="873"/>
                    <a:pt x="11820" y="768"/>
                  </a:cubicBezTo>
                  <a:cubicBezTo>
                    <a:pt x="12070" y="664"/>
                    <a:pt x="12258" y="622"/>
                    <a:pt x="12383" y="393"/>
                  </a:cubicBezTo>
                  <a:cubicBezTo>
                    <a:pt x="12466" y="247"/>
                    <a:pt x="12383" y="59"/>
                    <a:pt x="12237" y="18"/>
                  </a:cubicBezTo>
                  <a:cubicBezTo>
                    <a:pt x="12187" y="6"/>
                    <a:pt x="12140" y="1"/>
                    <a:pt x="12095"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08" name="Google Shape;3530;p43">
              <a:extLst>
                <a:ext uri="{FF2B5EF4-FFF2-40B4-BE49-F238E27FC236}">
                  <a16:creationId xmlns="" xmlns:a16="http://schemas.microsoft.com/office/drawing/2014/main" id="{87E63870-9720-9253-937A-7173191DAD59}"/>
                </a:ext>
              </a:extLst>
            </p:cNvPr>
            <p:cNvSpPr/>
            <p:nvPr/>
          </p:nvSpPr>
          <p:spPr>
            <a:xfrm>
              <a:off x="5141225" y="3415425"/>
              <a:ext cx="512375" cy="58275"/>
            </a:xfrm>
            <a:custGeom>
              <a:avLst/>
              <a:gdLst/>
              <a:ahLst/>
              <a:cxnLst/>
              <a:rect l="l" t="t" r="r" b="b"/>
              <a:pathLst>
                <a:path w="20495" h="2331" extrusionOk="0">
                  <a:moveTo>
                    <a:pt x="251" y="1"/>
                  </a:moveTo>
                  <a:cubicBezTo>
                    <a:pt x="84" y="1"/>
                    <a:pt x="1" y="209"/>
                    <a:pt x="126" y="313"/>
                  </a:cubicBezTo>
                  <a:cubicBezTo>
                    <a:pt x="355" y="501"/>
                    <a:pt x="605" y="626"/>
                    <a:pt x="877" y="689"/>
                  </a:cubicBezTo>
                  <a:cubicBezTo>
                    <a:pt x="1231" y="814"/>
                    <a:pt x="1565" y="939"/>
                    <a:pt x="1920" y="1043"/>
                  </a:cubicBezTo>
                  <a:cubicBezTo>
                    <a:pt x="2566" y="1231"/>
                    <a:pt x="3234" y="1419"/>
                    <a:pt x="3901" y="1586"/>
                  </a:cubicBezTo>
                  <a:cubicBezTo>
                    <a:pt x="6067" y="2084"/>
                    <a:pt x="8277" y="2331"/>
                    <a:pt x="10490" y="2331"/>
                  </a:cubicBezTo>
                  <a:cubicBezTo>
                    <a:pt x="12263" y="2331"/>
                    <a:pt x="14037" y="2172"/>
                    <a:pt x="15790" y="1857"/>
                  </a:cubicBezTo>
                  <a:cubicBezTo>
                    <a:pt x="17292" y="1586"/>
                    <a:pt x="18773" y="1189"/>
                    <a:pt x="20212" y="647"/>
                  </a:cubicBezTo>
                  <a:cubicBezTo>
                    <a:pt x="20494" y="553"/>
                    <a:pt x="20420" y="153"/>
                    <a:pt x="20172" y="153"/>
                  </a:cubicBezTo>
                  <a:cubicBezTo>
                    <a:pt x="20145" y="153"/>
                    <a:pt x="20117" y="157"/>
                    <a:pt x="20087" y="167"/>
                  </a:cubicBezTo>
                  <a:cubicBezTo>
                    <a:pt x="17563" y="1002"/>
                    <a:pt x="14976" y="1544"/>
                    <a:pt x="12328" y="1753"/>
                  </a:cubicBezTo>
                  <a:cubicBezTo>
                    <a:pt x="11713" y="1792"/>
                    <a:pt x="11099" y="1811"/>
                    <a:pt x="10486" y="1811"/>
                  </a:cubicBezTo>
                  <a:cubicBezTo>
                    <a:pt x="8475" y="1811"/>
                    <a:pt x="6472" y="1600"/>
                    <a:pt x="4506" y="1169"/>
                  </a:cubicBezTo>
                  <a:cubicBezTo>
                    <a:pt x="3797" y="1023"/>
                    <a:pt x="3088" y="835"/>
                    <a:pt x="2399" y="626"/>
                  </a:cubicBezTo>
                  <a:cubicBezTo>
                    <a:pt x="2024" y="522"/>
                    <a:pt x="1669" y="418"/>
                    <a:pt x="1294" y="293"/>
                  </a:cubicBezTo>
                  <a:cubicBezTo>
                    <a:pt x="960" y="147"/>
                    <a:pt x="626" y="42"/>
                    <a:pt x="251"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109" name="Google Shape;3531;p43">
              <a:extLst>
                <a:ext uri="{FF2B5EF4-FFF2-40B4-BE49-F238E27FC236}">
                  <a16:creationId xmlns="" xmlns:a16="http://schemas.microsoft.com/office/drawing/2014/main" id="{E2FECA4A-17A5-B13A-11C7-751091F2702B}"/>
                </a:ext>
              </a:extLst>
            </p:cNvPr>
            <p:cNvSpPr/>
            <p:nvPr/>
          </p:nvSpPr>
          <p:spPr>
            <a:xfrm>
              <a:off x="5117775" y="3486900"/>
              <a:ext cx="26600" cy="118750"/>
            </a:xfrm>
            <a:custGeom>
              <a:avLst/>
              <a:gdLst/>
              <a:ahLst/>
              <a:cxnLst/>
              <a:rect l="l" t="t" r="r" b="b"/>
              <a:pathLst>
                <a:path w="1064" h="4750" extrusionOk="0">
                  <a:moveTo>
                    <a:pt x="552" y="0"/>
                  </a:moveTo>
                  <a:cubicBezTo>
                    <a:pt x="482" y="0"/>
                    <a:pt x="410" y="27"/>
                    <a:pt x="355" y="82"/>
                  </a:cubicBezTo>
                  <a:cubicBezTo>
                    <a:pt x="229" y="228"/>
                    <a:pt x="125" y="395"/>
                    <a:pt x="83" y="562"/>
                  </a:cubicBezTo>
                  <a:cubicBezTo>
                    <a:pt x="21" y="771"/>
                    <a:pt x="0" y="979"/>
                    <a:pt x="21" y="1188"/>
                  </a:cubicBezTo>
                  <a:cubicBezTo>
                    <a:pt x="0" y="1584"/>
                    <a:pt x="0" y="1980"/>
                    <a:pt x="0" y="2377"/>
                  </a:cubicBezTo>
                  <a:cubicBezTo>
                    <a:pt x="0" y="2794"/>
                    <a:pt x="42" y="3190"/>
                    <a:pt x="83" y="3586"/>
                  </a:cubicBezTo>
                  <a:cubicBezTo>
                    <a:pt x="125" y="3774"/>
                    <a:pt x="167" y="3962"/>
                    <a:pt x="229" y="4150"/>
                  </a:cubicBezTo>
                  <a:cubicBezTo>
                    <a:pt x="250" y="4337"/>
                    <a:pt x="313" y="4525"/>
                    <a:pt x="459" y="4671"/>
                  </a:cubicBezTo>
                  <a:cubicBezTo>
                    <a:pt x="511" y="4723"/>
                    <a:pt x="579" y="4749"/>
                    <a:pt x="647" y="4749"/>
                  </a:cubicBezTo>
                  <a:cubicBezTo>
                    <a:pt x="714" y="4749"/>
                    <a:pt x="782" y="4723"/>
                    <a:pt x="834" y="4671"/>
                  </a:cubicBezTo>
                  <a:cubicBezTo>
                    <a:pt x="939" y="4525"/>
                    <a:pt x="980" y="4337"/>
                    <a:pt x="980" y="4150"/>
                  </a:cubicBezTo>
                  <a:cubicBezTo>
                    <a:pt x="1001" y="3962"/>
                    <a:pt x="1043" y="3774"/>
                    <a:pt x="1043" y="3586"/>
                  </a:cubicBezTo>
                  <a:cubicBezTo>
                    <a:pt x="1064" y="3190"/>
                    <a:pt x="1064" y="2815"/>
                    <a:pt x="1043" y="2418"/>
                  </a:cubicBezTo>
                  <a:cubicBezTo>
                    <a:pt x="1022" y="2043"/>
                    <a:pt x="1022" y="1647"/>
                    <a:pt x="1022" y="1271"/>
                  </a:cubicBezTo>
                  <a:cubicBezTo>
                    <a:pt x="1022" y="875"/>
                    <a:pt x="1022" y="500"/>
                    <a:pt x="772" y="124"/>
                  </a:cubicBezTo>
                  <a:cubicBezTo>
                    <a:pt x="725" y="43"/>
                    <a:pt x="640" y="0"/>
                    <a:pt x="552" y="0"/>
                  </a:cubicBez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110" name="Google Shape;3532;p43">
              <a:extLst>
                <a:ext uri="{FF2B5EF4-FFF2-40B4-BE49-F238E27FC236}">
                  <a16:creationId xmlns="" xmlns:a16="http://schemas.microsoft.com/office/drawing/2014/main" id="{E7C3C952-66A6-69CA-9AF8-5389974DFB99}"/>
                </a:ext>
              </a:extLst>
            </p:cNvPr>
            <p:cNvSpPr/>
            <p:nvPr/>
          </p:nvSpPr>
          <p:spPr>
            <a:xfrm>
              <a:off x="5127150" y="3640650"/>
              <a:ext cx="81375" cy="295325"/>
            </a:xfrm>
            <a:custGeom>
              <a:avLst/>
              <a:gdLst/>
              <a:ahLst/>
              <a:cxnLst/>
              <a:rect l="l" t="t" r="r" b="b"/>
              <a:pathLst>
                <a:path w="3255" h="11813" extrusionOk="0">
                  <a:moveTo>
                    <a:pt x="502" y="1"/>
                  </a:moveTo>
                  <a:cubicBezTo>
                    <a:pt x="381" y="1"/>
                    <a:pt x="267" y="56"/>
                    <a:pt x="209" y="190"/>
                  </a:cubicBezTo>
                  <a:cubicBezTo>
                    <a:pt x="0" y="669"/>
                    <a:pt x="42" y="1191"/>
                    <a:pt x="105" y="1733"/>
                  </a:cubicBezTo>
                  <a:cubicBezTo>
                    <a:pt x="167" y="2255"/>
                    <a:pt x="230" y="2713"/>
                    <a:pt x="292" y="3214"/>
                  </a:cubicBezTo>
                  <a:cubicBezTo>
                    <a:pt x="438" y="4215"/>
                    <a:pt x="605" y="5237"/>
                    <a:pt x="814" y="6217"/>
                  </a:cubicBezTo>
                  <a:cubicBezTo>
                    <a:pt x="1022" y="7219"/>
                    <a:pt x="1273" y="8199"/>
                    <a:pt x="1544" y="9138"/>
                  </a:cubicBezTo>
                  <a:cubicBezTo>
                    <a:pt x="1815" y="10076"/>
                    <a:pt x="2086" y="11015"/>
                    <a:pt x="2775" y="11745"/>
                  </a:cubicBezTo>
                  <a:cubicBezTo>
                    <a:pt x="2822" y="11792"/>
                    <a:pt x="2879" y="11813"/>
                    <a:pt x="2936" y="11813"/>
                  </a:cubicBezTo>
                  <a:cubicBezTo>
                    <a:pt x="3056" y="11813"/>
                    <a:pt x="3171" y="11719"/>
                    <a:pt x="3171" y="11578"/>
                  </a:cubicBezTo>
                  <a:cubicBezTo>
                    <a:pt x="3254" y="10639"/>
                    <a:pt x="2941" y="9742"/>
                    <a:pt x="2670" y="8846"/>
                  </a:cubicBezTo>
                  <a:cubicBezTo>
                    <a:pt x="2420" y="7886"/>
                    <a:pt x="2170" y="6927"/>
                    <a:pt x="1961" y="5967"/>
                  </a:cubicBezTo>
                  <a:cubicBezTo>
                    <a:pt x="1753" y="5008"/>
                    <a:pt x="1586" y="4048"/>
                    <a:pt x="1440" y="3110"/>
                  </a:cubicBezTo>
                  <a:cubicBezTo>
                    <a:pt x="1356" y="2630"/>
                    <a:pt x="1294" y="2150"/>
                    <a:pt x="1231" y="1671"/>
                  </a:cubicBezTo>
                  <a:cubicBezTo>
                    <a:pt x="1168" y="1170"/>
                    <a:pt x="1168" y="628"/>
                    <a:pt x="876" y="190"/>
                  </a:cubicBezTo>
                  <a:cubicBezTo>
                    <a:pt x="798" y="77"/>
                    <a:pt x="645" y="1"/>
                    <a:pt x="502" y="1"/>
                  </a:cubicBezTo>
                  <a:close/>
                </a:path>
              </a:pathLst>
            </a:custGeom>
            <a:solidFill>
              <a:schemeClr val="lt1"/>
            </a:solidFill>
            <a:ln>
              <a:noFill/>
            </a:ln>
          </p:spPr>
          <p:txBody>
            <a:bodyPr spcFirstLastPara="1" wrap="square" lIns="121900" tIns="121900" rIns="121900" bIns="121900" anchor="ctr" anchorCtr="0">
              <a:noAutofit/>
            </a:bodyPr>
            <a:lstStyle/>
            <a:p>
              <a:endParaRPr sz="2400"/>
            </a:p>
          </p:txBody>
        </p:sp>
      </p:grpSp>
      <p:sp>
        <p:nvSpPr>
          <p:cNvPr id="111" name="Google Shape;2349;p57">
            <a:extLst>
              <a:ext uri="{FF2B5EF4-FFF2-40B4-BE49-F238E27FC236}">
                <a16:creationId xmlns="" xmlns:a16="http://schemas.microsoft.com/office/drawing/2014/main" id="{E99047B8-9EA1-7416-616B-144DD3060335}"/>
              </a:ext>
            </a:extLst>
          </p:cNvPr>
          <p:cNvSpPr/>
          <p:nvPr/>
        </p:nvSpPr>
        <p:spPr>
          <a:xfrm>
            <a:off x="10432227" y="1063537"/>
            <a:ext cx="838493" cy="168972"/>
          </a:xfrm>
          <a:custGeom>
            <a:avLst/>
            <a:gdLst/>
            <a:ahLst/>
            <a:cxnLst/>
            <a:rect l="l" t="t" r="r" b="b"/>
            <a:pathLst>
              <a:path w="18182" h="3664" extrusionOk="0">
                <a:moveTo>
                  <a:pt x="5986" y="1"/>
                </a:moveTo>
                <a:cubicBezTo>
                  <a:pt x="5760" y="1"/>
                  <a:pt x="5535" y="15"/>
                  <a:pt x="5310" y="44"/>
                </a:cubicBezTo>
                <a:cubicBezTo>
                  <a:pt x="3239" y="318"/>
                  <a:pt x="1346" y="1711"/>
                  <a:pt x="0" y="3664"/>
                </a:cubicBezTo>
                <a:lnTo>
                  <a:pt x="18181" y="3664"/>
                </a:lnTo>
                <a:cubicBezTo>
                  <a:pt x="17514" y="2878"/>
                  <a:pt x="16621" y="2366"/>
                  <a:pt x="15716" y="2247"/>
                </a:cubicBezTo>
                <a:cubicBezTo>
                  <a:pt x="15503" y="2214"/>
                  <a:pt x="15288" y="2198"/>
                  <a:pt x="15073" y="2198"/>
                </a:cubicBezTo>
                <a:cubicBezTo>
                  <a:pt x="13796" y="2198"/>
                  <a:pt x="12503" y="2752"/>
                  <a:pt x="11454" y="3628"/>
                </a:cubicBezTo>
                <a:cubicBezTo>
                  <a:pt x="10354" y="1331"/>
                  <a:pt x="8160" y="1"/>
                  <a:pt x="5986" y="1"/>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114" name="TextBox 113">
            <a:extLst>
              <a:ext uri="{FF2B5EF4-FFF2-40B4-BE49-F238E27FC236}">
                <a16:creationId xmlns="" xmlns:a16="http://schemas.microsoft.com/office/drawing/2014/main" id="{7BFD52A7-D46C-9DA3-BB36-4C86B5286E9D}"/>
              </a:ext>
            </a:extLst>
          </p:cNvPr>
          <p:cNvSpPr txBox="1"/>
          <p:nvPr/>
        </p:nvSpPr>
        <p:spPr>
          <a:xfrm>
            <a:off x="2956399" y="799207"/>
            <a:ext cx="6564272" cy="666786"/>
          </a:xfrm>
          <a:prstGeom prst="rect">
            <a:avLst/>
          </a:prstGeom>
          <a:noFill/>
        </p:spPr>
        <p:txBody>
          <a:bodyPr wrap="square" rtlCol="0">
            <a:spAutoFit/>
          </a:bodyPr>
          <a:lstStyle/>
          <a:p>
            <a:pPr algn="ctr" defTabSz="1219170">
              <a:buClr>
                <a:srgbClr val="000000"/>
              </a:buClr>
              <a:defRPr/>
            </a:pPr>
            <a:r>
              <a:rPr lang="en-US" sz="3733" kern="0" dirty="0">
                <a:solidFill>
                  <a:srgbClr val="000000"/>
                </a:solidFill>
                <a:latin typeface="Times New Roman" panose="02020603050405020304" pitchFamily="18" charset="0"/>
                <a:cs typeface="Times New Roman" panose="02020603050405020304" pitchFamily="18" charset="0"/>
                <a:sym typeface="Arial"/>
              </a:rPr>
              <a:t>THẢO LUẬN NHÓM</a:t>
            </a:r>
          </a:p>
        </p:txBody>
      </p:sp>
      <p:sp>
        <p:nvSpPr>
          <p:cNvPr id="115" name="TextBox 114">
            <a:extLst>
              <a:ext uri="{FF2B5EF4-FFF2-40B4-BE49-F238E27FC236}">
                <a16:creationId xmlns="" xmlns:a16="http://schemas.microsoft.com/office/drawing/2014/main" id="{3E6D0CF7-05C5-76DC-8EB9-BFE623B05B8F}"/>
              </a:ext>
            </a:extLst>
          </p:cNvPr>
          <p:cNvSpPr txBox="1"/>
          <p:nvPr/>
        </p:nvSpPr>
        <p:spPr>
          <a:xfrm>
            <a:off x="2074272" y="2114619"/>
            <a:ext cx="8834360" cy="2964594"/>
          </a:xfrm>
          <a:custGeom>
            <a:avLst/>
            <a:gdLst>
              <a:gd name="connsiteX0" fmla="*/ 0 w 6625770"/>
              <a:gd name="connsiteY0" fmla="*/ 334850 h 2009061"/>
              <a:gd name="connsiteX1" fmla="*/ 334850 w 6625770"/>
              <a:gd name="connsiteY1" fmla="*/ 0 h 2009061"/>
              <a:gd name="connsiteX2" fmla="*/ 811336 w 6625770"/>
              <a:gd name="connsiteY2" fmla="*/ 0 h 2009061"/>
              <a:gd name="connsiteX3" fmla="*/ 1287821 w 6625770"/>
              <a:gd name="connsiteY3" fmla="*/ 0 h 2009061"/>
              <a:gd name="connsiteX4" fmla="*/ 1883428 w 6625770"/>
              <a:gd name="connsiteY4" fmla="*/ 0 h 2009061"/>
              <a:gd name="connsiteX5" fmla="*/ 2538596 w 6625770"/>
              <a:gd name="connsiteY5" fmla="*/ 0 h 2009061"/>
              <a:gd name="connsiteX6" fmla="*/ 3074642 w 6625770"/>
              <a:gd name="connsiteY6" fmla="*/ 0 h 2009061"/>
              <a:gd name="connsiteX7" fmla="*/ 3491567 w 6625770"/>
              <a:gd name="connsiteY7" fmla="*/ 0 h 2009061"/>
              <a:gd name="connsiteX8" fmla="*/ 3968053 w 6625770"/>
              <a:gd name="connsiteY8" fmla="*/ 0 h 2009061"/>
              <a:gd name="connsiteX9" fmla="*/ 4563660 w 6625770"/>
              <a:gd name="connsiteY9" fmla="*/ 0 h 2009061"/>
              <a:gd name="connsiteX10" fmla="*/ 5040145 w 6625770"/>
              <a:gd name="connsiteY10" fmla="*/ 0 h 2009061"/>
              <a:gd name="connsiteX11" fmla="*/ 5635752 w 6625770"/>
              <a:gd name="connsiteY11" fmla="*/ 0 h 2009061"/>
              <a:gd name="connsiteX12" fmla="*/ 6290920 w 6625770"/>
              <a:gd name="connsiteY12" fmla="*/ 0 h 2009061"/>
              <a:gd name="connsiteX13" fmla="*/ 6625770 w 6625770"/>
              <a:gd name="connsiteY13" fmla="*/ 334850 h 2009061"/>
              <a:gd name="connsiteX14" fmla="*/ 6625770 w 6625770"/>
              <a:gd name="connsiteY14" fmla="*/ 754516 h 2009061"/>
              <a:gd name="connsiteX15" fmla="*/ 6625770 w 6625770"/>
              <a:gd name="connsiteY15" fmla="*/ 1160789 h 2009061"/>
              <a:gd name="connsiteX16" fmla="*/ 6625770 w 6625770"/>
              <a:gd name="connsiteY16" fmla="*/ 1674211 h 2009061"/>
              <a:gd name="connsiteX17" fmla="*/ 6290920 w 6625770"/>
              <a:gd name="connsiteY17" fmla="*/ 2009061 h 2009061"/>
              <a:gd name="connsiteX18" fmla="*/ 5576192 w 6625770"/>
              <a:gd name="connsiteY18" fmla="*/ 2009061 h 2009061"/>
              <a:gd name="connsiteX19" fmla="*/ 5099706 w 6625770"/>
              <a:gd name="connsiteY19" fmla="*/ 2009061 h 2009061"/>
              <a:gd name="connsiteX20" fmla="*/ 4682781 w 6625770"/>
              <a:gd name="connsiteY20" fmla="*/ 2009061 h 2009061"/>
              <a:gd name="connsiteX21" fmla="*/ 4087174 w 6625770"/>
              <a:gd name="connsiteY21" fmla="*/ 2009061 h 2009061"/>
              <a:gd name="connsiteX22" fmla="*/ 3491567 w 6625770"/>
              <a:gd name="connsiteY22" fmla="*/ 2009061 h 2009061"/>
              <a:gd name="connsiteX23" fmla="*/ 2955521 w 6625770"/>
              <a:gd name="connsiteY23" fmla="*/ 2009061 h 2009061"/>
              <a:gd name="connsiteX24" fmla="*/ 2240792 w 6625770"/>
              <a:gd name="connsiteY24" fmla="*/ 2009061 h 2009061"/>
              <a:gd name="connsiteX25" fmla="*/ 1585625 w 6625770"/>
              <a:gd name="connsiteY25" fmla="*/ 2009061 h 2009061"/>
              <a:gd name="connsiteX26" fmla="*/ 870896 w 6625770"/>
              <a:gd name="connsiteY26" fmla="*/ 2009061 h 2009061"/>
              <a:gd name="connsiteX27" fmla="*/ 334850 w 6625770"/>
              <a:gd name="connsiteY27" fmla="*/ 2009061 h 2009061"/>
              <a:gd name="connsiteX28" fmla="*/ 0 w 6625770"/>
              <a:gd name="connsiteY28" fmla="*/ 1674211 h 2009061"/>
              <a:gd name="connsiteX29" fmla="*/ 0 w 6625770"/>
              <a:gd name="connsiteY29" fmla="*/ 1241151 h 2009061"/>
              <a:gd name="connsiteX30" fmla="*/ 0 w 6625770"/>
              <a:gd name="connsiteY30" fmla="*/ 781304 h 2009061"/>
              <a:gd name="connsiteX31" fmla="*/ 0 w 6625770"/>
              <a:gd name="connsiteY31" fmla="*/ 334850 h 200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625770" h="2009061" extrusionOk="0">
                <a:moveTo>
                  <a:pt x="0" y="334850"/>
                </a:moveTo>
                <a:cubicBezTo>
                  <a:pt x="20049" y="141261"/>
                  <a:pt x="126766" y="22122"/>
                  <a:pt x="334850" y="0"/>
                </a:cubicBezTo>
                <a:cubicBezTo>
                  <a:pt x="495106" y="-53946"/>
                  <a:pt x="647269" y="32425"/>
                  <a:pt x="811336" y="0"/>
                </a:cubicBezTo>
                <a:cubicBezTo>
                  <a:pt x="975403" y="-32425"/>
                  <a:pt x="1147029" y="28642"/>
                  <a:pt x="1287821" y="0"/>
                </a:cubicBezTo>
                <a:cubicBezTo>
                  <a:pt x="1428614" y="-28642"/>
                  <a:pt x="1639295" y="51716"/>
                  <a:pt x="1883428" y="0"/>
                </a:cubicBezTo>
                <a:cubicBezTo>
                  <a:pt x="2127561" y="-51716"/>
                  <a:pt x="2228912" y="48501"/>
                  <a:pt x="2538596" y="0"/>
                </a:cubicBezTo>
                <a:cubicBezTo>
                  <a:pt x="2848280" y="-48501"/>
                  <a:pt x="2880369" y="24621"/>
                  <a:pt x="3074642" y="0"/>
                </a:cubicBezTo>
                <a:cubicBezTo>
                  <a:pt x="3268915" y="-24621"/>
                  <a:pt x="3296347" y="11585"/>
                  <a:pt x="3491567" y="0"/>
                </a:cubicBezTo>
                <a:cubicBezTo>
                  <a:pt x="3686788" y="-11585"/>
                  <a:pt x="3791073" y="54561"/>
                  <a:pt x="3968053" y="0"/>
                </a:cubicBezTo>
                <a:cubicBezTo>
                  <a:pt x="4145033" y="-54561"/>
                  <a:pt x="4437897" y="68004"/>
                  <a:pt x="4563660" y="0"/>
                </a:cubicBezTo>
                <a:cubicBezTo>
                  <a:pt x="4689423" y="-68004"/>
                  <a:pt x="4875516" y="32436"/>
                  <a:pt x="5040145" y="0"/>
                </a:cubicBezTo>
                <a:cubicBezTo>
                  <a:pt x="5204774" y="-32436"/>
                  <a:pt x="5449610" y="50969"/>
                  <a:pt x="5635752" y="0"/>
                </a:cubicBezTo>
                <a:cubicBezTo>
                  <a:pt x="5821894" y="-50969"/>
                  <a:pt x="6139967" y="56192"/>
                  <a:pt x="6290920" y="0"/>
                </a:cubicBezTo>
                <a:cubicBezTo>
                  <a:pt x="6484137" y="2110"/>
                  <a:pt x="6591700" y="161701"/>
                  <a:pt x="6625770" y="334850"/>
                </a:cubicBezTo>
                <a:cubicBezTo>
                  <a:pt x="6664799" y="456854"/>
                  <a:pt x="6595980" y="653323"/>
                  <a:pt x="6625770" y="754516"/>
                </a:cubicBezTo>
                <a:cubicBezTo>
                  <a:pt x="6655560" y="855709"/>
                  <a:pt x="6588102" y="1015726"/>
                  <a:pt x="6625770" y="1160789"/>
                </a:cubicBezTo>
                <a:cubicBezTo>
                  <a:pt x="6663438" y="1305852"/>
                  <a:pt x="6580161" y="1475373"/>
                  <a:pt x="6625770" y="1674211"/>
                </a:cubicBezTo>
                <a:cubicBezTo>
                  <a:pt x="6570696" y="1859797"/>
                  <a:pt x="6494447" y="1994433"/>
                  <a:pt x="6290920" y="2009061"/>
                </a:cubicBezTo>
                <a:cubicBezTo>
                  <a:pt x="6133299" y="2090965"/>
                  <a:pt x="5826044" y="1941893"/>
                  <a:pt x="5576192" y="2009061"/>
                </a:cubicBezTo>
                <a:cubicBezTo>
                  <a:pt x="5326340" y="2076229"/>
                  <a:pt x="5199482" y="1995170"/>
                  <a:pt x="5099706" y="2009061"/>
                </a:cubicBezTo>
                <a:cubicBezTo>
                  <a:pt x="4999930" y="2022952"/>
                  <a:pt x="4814908" y="1978175"/>
                  <a:pt x="4682781" y="2009061"/>
                </a:cubicBezTo>
                <a:cubicBezTo>
                  <a:pt x="4550655" y="2039947"/>
                  <a:pt x="4249216" y="2007882"/>
                  <a:pt x="4087174" y="2009061"/>
                </a:cubicBezTo>
                <a:cubicBezTo>
                  <a:pt x="3925132" y="2010240"/>
                  <a:pt x="3657662" y="1979302"/>
                  <a:pt x="3491567" y="2009061"/>
                </a:cubicBezTo>
                <a:cubicBezTo>
                  <a:pt x="3325472" y="2038820"/>
                  <a:pt x="3220652" y="2003853"/>
                  <a:pt x="2955521" y="2009061"/>
                </a:cubicBezTo>
                <a:cubicBezTo>
                  <a:pt x="2690390" y="2014269"/>
                  <a:pt x="2533428" y="1961919"/>
                  <a:pt x="2240792" y="2009061"/>
                </a:cubicBezTo>
                <a:cubicBezTo>
                  <a:pt x="1948156" y="2056203"/>
                  <a:pt x="1732670" y="1935355"/>
                  <a:pt x="1585625" y="2009061"/>
                </a:cubicBezTo>
                <a:cubicBezTo>
                  <a:pt x="1438580" y="2082767"/>
                  <a:pt x="1083247" y="1947679"/>
                  <a:pt x="870896" y="2009061"/>
                </a:cubicBezTo>
                <a:cubicBezTo>
                  <a:pt x="658545" y="2070443"/>
                  <a:pt x="582151" y="1970395"/>
                  <a:pt x="334850" y="2009061"/>
                </a:cubicBezTo>
                <a:cubicBezTo>
                  <a:pt x="189173" y="2042292"/>
                  <a:pt x="38081" y="1827086"/>
                  <a:pt x="0" y="1674211"/>
                </a:cubicBezTo>
                <a:cubicBezTo>
                  <a:pt x="-42869" y="1510364"/>
                  <a:pt x="11627" y="1349671"/>
                  <a:pt x="0" y="1241151"/>
                </a:cubicBezTo>
                <a:cubicBezTo>
                  <a:pt x="-11627" y="1132631"/>
                  <a:pt x="40408" y="927539"/>
                  <a:pt x="0" y="781304"/>
                </a:cubicBezTo>
                <a:cubicBezTo>
                  <a:pt x="-40408" y="635069"/>
                  <a:pt x="1489" y="478314"/>
                  <a:pt x="0" y="334850"/>
                </a:cubicBezTo>
                <a:close/>
              </a:path>
            </a:pathLst>
          </a:custGeom>
          <a:noFill/>
          <a:ln w="57150">
            <a:solidFill>
              <a:srgbClr val="FFCC66"/>
            </a:solidFill>
            <a:extLst>
              <a:ext uri="{C807C97D-BFC1-408E-A445-0C87EB9F89A2}">
                <ask:lineSketchStyleProps xmlns="" xmlns:ask="http://schemas.microsoft.com/office/drawing/2018/sketchyshapes" sd="338063072">
                  <a:prstGeom prst="roundRect">
                    <a:avLst/>
                  </a:prstGeom>
                  <ask:type>
                    <ask:lineSketchScribble/>
                  </ask:type>
                </ask:lineSketchStyleProps>
              </a:ext>
            </a:extLst>
          </a:ln>
        </p:spPr>
        <p:txBody>
          <a:bodyPr wrap="square" rtlCol="0">
            <a:spAutoFit/>
          </a:bodyPr>
          <a:lstStyle/>
          <a:p>
            <a:pPr algn="just">
              <a:defRPr/>
            </a:pP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Hoạt</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động</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cá</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nhân</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thảo</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luận</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nh</a:t>
            </a:r>
            <a:r>
              <a:rPr lang="en-US" sz="3733" dirty="0" err="1">
                <a:latin typeface="Times New Roman" panose="02020603050405020304" pitchFamily="18" charset="0"/>
                <a:cs typeface="Times New Roman" panose="02020603050405020304" pitchFamily="18" charset="0"/>
              </a:rPr>
              <a:t>ó</a:t>
            </a:r>
            <a:r>
              <a:rPr lang="en-US" sz="3733" kern="0" dirty="0" err="1">
                <a:solidFill>
                  <a:srgbClr val="000000"/>
                </a:solidFill>
                <a:latin typeface="Times New Roman" panose="02020603050405020304" pitchFamily="18" charset="0"/>
                <a:cs typeface="Times New Roman" panose="02020603050405020304" pitchFamily="18" charset="0"/>
                <a:sym typeface="Arial"/>
              </a:rPr>
              <a:t>m</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trả</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lời</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câu</a:t>
            </a:r>
            <a:r>
              <a:rPr lang="en-US" sz="3733" kern="0" dirty="0">
                <a:solidFill>
                  <a:srgbClr val="000000"/>
                </a:solidFill>
                <a:latin typeface="Times New Roman" panose="02020603050405020304" pitchFamily="18" charset="0"/>
                <a:cs typeface="Times New Roman" panose="02020603050405020304" pitchFamily="18" charset="0"/>
                <a:sym typeface="Arial"/>
              </a:rPr>
              <a:t> </a:t>
            </a:r>
            <a:r>
              <a:rPr lang="en-US" sz="3733" kern="0" dirty="0" err="1">
                <a:solidFill>
                  <a:srgbClr val="000000"/>
                </a:solidFill>
                <a:latin typeface="Times New Roman" panose="02020603050405020304" pitchFamily="18" charset="0"/>
                <a:cs typeface="Times New Roman" panose="02020603050405020304" pitchFamily="18" charset="0"/>
                <a:sym typeface="Arial"/>
              </a:rPr>
              <a:t>hỏi</a:t>
            </a:r>
            <a:r>
              <a:rPr lang="en-US" sz="3733" kern="0" dirty="0">
                <a:solidFill>
                  <a:srgbClr val="000000"/>
                </a:solidFill>
                <a:latin typeface="Times New Roman" panose="02020603050405020304" pitchFamily="18" charset="0"/>
                <a:cs typeface="Times New Roman" panose="02020603050405020304" pitchFamily="18" charset="0"/>
                <a:sym typeface="Arial"/>
              </a:rPr>
              <a:t>:</a:t>
            </a:r>
            <a:r>
              <a:rPr lang="en-US" sz="3733"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Quan</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sát</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hình</a:t>
            </a:r>
            <a:r>
              <a:rPr lang="en-US" sz="3733" i="1" dirty="0">
                <a:latin typeface="Times New Roman" panose="02020603050405020304" pitchFamily="18" charset="0"/>
                <a:cs typeface="Times New Roman" panose="02020603050405020304" pitchFamily="18" charset="0"/>
              </a:rPr>
              <a:t> 4.7 </a:t>
            </a:r>
            <a:r>
              <a:rPr lang="en-US" sz="3733" i="1" dirty="0" err="1">
                <a:latin typeface="Times New Roman" panose="02020603050405020304" pitchFamily="18" charset="0"/>
                <a:cs typeface="Times New Roman" panose="02020603050405020304" pitchFamily="18" charset="0"/>
              </a:rPr>
              <a:t>và</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cho</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biết</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các</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chất</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trong</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hình</a:t>
            </a:r>
            <a:r>
              <a:rPr lang="en-US" sz="3733" i="1" dirty="0">
                <a:latin typeface="Times New Roman" panose="02020603050405020304" pitchFamily="18" charset="0"/>
                <a:cs typeface="Times New Roman" panose="02020603050405020304" pitchFamily="18" charset="0"/>
              </a:rPr>
              <a:t> do </a:t>
            </a:r>
            <a:r>
              <a:rPr lang="en-US" sz="3733" i="1" dirty="0" err="1">
                <a:latin typeface="Times New Roman" panose="02020603050405020304" pitchFamily="18" charset="0"/>
                <a:cs typeface="Times New Roman" panose="02020603050405020304" pitchFamily="18" charset="0"/>
              </a:rPr>
              <a:t>nguyên</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tố</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nào</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cấu</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tạo</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lên</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và</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số</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lượng</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của</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nguyên</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tố</a:t>
            </a:r>
            <a:r>
              <a:rPr lang="en-US" sz="3733" i="1" dirty="0">
                <a:latin typeface="Times New Roman" panose="02020603050405020304" pitchFamily="18" charset="0"/>
                <a:cs typeface="Times New Roman" panose="02020603050405020304" pitchFamily="18" charset="0"/>
              </a:rPr>
              <a:t> </a:t>
            </a:r>
            <a:r>
              <a:rPr lang="en-US" sz="3733" i="1" dirty="0" err="1">
                <a:latin typeface="Times New Roman" panose="02020603050405020304" pitchFamily="18" charset="0"/>
                <a:cs typeface="Times New Roman" panose="02020603050405020304" pitchFamily="18" charset="0"/>
              </a:rPr>
              <a:t>đó</a:t>
            </a:r>
            <a:r>
              <a:rPr lang="en-US" sz="3733" i="1" dirty="0" smtClean="0">
                <a:latin typeface="Times New Roman" panose="02020603050405020304" pitchFamily="18" charset="0"/>
                <a:cs typeface="Times New Roman" panose="02020603050405020304" pitchFamily="18" charset="0"/>
              </a:rPr>
              <a:t>?</a:t>
            </a:r>
            <a:endParaRPr lang="en-US" sz="3733" i="1" kern="0" dirty="0">
              <a:solidFill>
                <a:srgbClr val="000000"/>
              </a:solidFill>
              <a:latin typeface="Times New Roman" panose="02020603050405020304" pitchFamily="18" charset="0"/>
              <a:cs typeface="Times New Roman" panose="02020603050405020304" pitchFamily="18" charset="0"/>
              <a:sym typeface="Arial"/>
            </a:endParaRPr>
          </a:p>
          <a:p>
            <a:pPr marL="457189" indent="-457189" defTabSz="1219170">
              <a:buClr>
                <a:srgbClr val="000000"/>
              </a:buClr>
              <a:buFont typeface="Wingdings" panose="05000000000000000000" pitchFamily="2" charset="2"/>
              <a:buChar char="Ø"/>
              <a:defRPr/>
            </a:pPr>
            <a:r>
              <a:rPr lang="vi-VN" sz="3733" kern="0" dirty="0">
                <a:solidFill>
                  <a:srgbClr val="000000"/>
                </a:solidFill>
                <a:latin typeface="Times New Roman" panose="02020603050405020304" pitchFamily="18" charset="0"/>
                <a:cs typeface="Times New Roman" panose="02020603050405020304" pitchFamily="18" charset="0"/>
                <a:sym typeface="Arial"/>
              </a:rPr>
              <a:t>Thời gian: </a:t>
            </a:r>
            <a:r>
              <a:rPr lang="en-US" sz="3733" dirty="0">
                <a:latin typeface="Times New Roman" panose="02020603050405020304" pitchFamily="18" charset="0"/>
                <a:cs typeface="Times New Roman" panose="02020603050405020304" pitchFamily="18" charset="0"/>
              </a:rPr>
              <a:t>3</a:t>
            </a:r>
            <a:r>
              <a:rPr lang="vi-VN" sz="3733" kern="0" dirty="0">
                <a:solidFill>
                  <a:srgbClr val="000000"/>
                </a:solidFill>
                <a:latin typeface="Times New Roman" panose="02020603050405020304" pitchFamily="18" charset="0"/>
                <a:cs typeface="Times New Roman" panose="02020603050405020304" pitchFamily="18" charset="0"/>
                <a:sym typeface="Arial"/>
              </a:rPr>
              <a:t> phút. </a:t>
            </a:r>
          </a:p>
        </p:txBody>
      </p:sp>
    </p:spTree>
    <p:extLst>
      <p:ext uri="{BB962C8B-B14F-4D97-AF65-F5344CB8AC3E}">
        <p14:creationId xmlns:p14="http://schemas.microsoft.com/office/powerpoint/2010/main" val="1866038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ppt_x"/>
                                          </p:val>
                                        </p:tav>
                                        <p:tav tm="100000">
                                          <p:val>
                                            <p:strVal val="#ppt_x"/>
                                          </p:val>
                                        </p:tav>
                                      </p:tavLst>
                                    </p:anim>
                                    <p:anim calcmode="lin" valueType="num">
                                      <p:cBhvr additive="base">
                                        <p:cTn id="8"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63"/>
        <p:cNvGrpSpPr/>
        <p:nvPr/>
      </p:nvGrpSpPr>
      <p:grpSpPr>
        <a:xfrm>
          <a:off x="0" y="0"/>
          <a:ext cx="0" cy="0"/>
          <a:chOff x="0" y="0"/>
          <a:chExt cx="0" cy="0"/>
        </a:xfrm>
      </p:grpSpPr>
      <p:pic>
        <p:nvPicPr>
          <p:cNvPr id="5" name="Picture 4" descr="Chart&#10;&#10;Description automatically generated">
            <a:extLst>
              <a:ext uri="{FF2B5EF4-FFF2-40B4-BE49-F238E27FC236}">
                <a16:creationId xmlns="" xmlns:a16="http://schemas.microsoft.com/office/drawing/2014/main" id="{CBE3B420-2749-40D0-B639-2F994133114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635" b="78414" l="6228" r="58154">
                        <a14:foregroundMark x1="45251" y1="18173" x2="44668" y2="23795"/>
                        <a14:foregroundMark x1="49552" y1="21084" x2="44041" y2="22490"/>
                        <a14:foregroundMark x1="44041" y1="22490" x2="50403" y2="20080"/>
                        <a14:foregroundMark x1="50403" y1="20080" x2="44892" y2="19880"/>
                        <a14:foregroundMark x1="19041" y1="17972" x2="11022" y2="18173"/>
                        <a14:foregroundMark x1="11022" y1="18173" x2="18414" y2="23594"/>
                        <a14:foregroundMark x1="18414" y1="23594" x2="18414" y2="23193"/>
                        <a14:foregroundMark x1="14203" y1="59237" x2="14382" y2="58434"/>
                        <a14:foregroundMark x1="17966" y1="57229" x2="14382" y2="65663"/>
                        <a14:foregroundMark x1="14382" y1="65663" x2="14382" y2="65863"/>
                        <a14:foregroundMark x1="57706" y1="51707" x2="55780" y2="56024"/>
                        <a14:foregroundMark x1="58154" y1="51305" x2="48522" y2="64558"/>
                        <a14:foregroundMark x1="44803" y1="13454" x2="42384" y2="24900"/>
                        <a14:foregroundMark x1="42384" y1="24900" x2="42697" y2="25402"/>
                        <a14:foregroundMark x1="40009" y1="73996" x2="42473" y2="76104"/>
                        <a14:foregroundMark x1="40188" y1="74900" x2="42697" y2="77108"/>
                      </a14:backgroundRemoval>
                    </a14:imgEffect>
                  </a14:imgLayer>
                </a14:imgProps>
              </a:ext>
            </a:extLst>
          </a:blip>
          <a:srcRect l="4298" t="3389" r="72807" b="63783"/>
          <a:stretch/>
        </p:blipFill>
        <p:spPr>
          <a:xfrm>
            <a:off x="1233605" y="560505"/>
            <a:ext cx="3510052" cy="2245895"/>
          </a:xfrm>
          <a:prstGeom prst="rect">
            <a:avLst/>
          </a:prstGeom>
        </p:spPr>
      </p:pic>
      <p:pic>
        <p:nvPicPr>
          <p:cNvPr id="21" name="Picture 20" descr="Chart&#10;&#10;Description automatically generated">
            <a:extLst>
              <a:ext uri="{FF2B5EF4-FFF2-40B4-BE49-F238E27FC236}">
                <a16:creationId xmlns="" xmlns:a16="http://schemas.microsoft.com/office/drawing/2014/main" id="{09902506-9507-8EA8-7DB2-0BCA7F7B214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635" b="78414" l="6228" r="58154">
                        <a14:foregroundMark x1="45251" y1="18173" x2="44668" y2="23795"/>
                        <a14:foregroundMark x1="49552" y1="21084" x2="44041" y2="22490"/>
                        <a14:foregroundMark x1="44041" y1="22490" x2="50403" y2="20080"/>
                        <a14:foregroundMark x1="50403" y1="20080" x2="44892" y2="19880"/>
                        <a14:foregroundMark x1="19041" y1="17972" x2="11022" y2="18173"/>
                        <a14:foregroundMark x1="11022" y1="18173" x2="18414" y2="23594"/>
                        <a14:foregroundMark x1="18414" y1="23594" x2="18414" y2="23193"/>
                        <a14:foregroundMark x1="14203" y1="59237" x2="14382" y2="58434"/>
                        <a14:foregroundMark x1="17966" y1="57229" x2="14382" y2="65663"/>
                        <a14:foregroundMark x1="14382" y1="65663" x2="14382" y2="65863"/>
                        <a14:foregroundMark x1="57706" y1="51707" x2="55780" y2="56024"/>
                        <a14:foregroundMark x1="58154" y1="51305" x2="48522" y2="64558"/>
                        <a14:foregroundMark x1="44803" y1="13454" x2="42384" y2="24900"/>
                        <a14:foregroundMark x1="42384" y1="24900" x2="42697" y2="25402"/>
                        <a14:foregroundMark x1="40009" y1="73996" x2="42473" y2="76104"/>
                        <a14:foregroundMark x1="40188" y1="74900" x2="42697" y2="77108"/>
                      </a14:backgroundRemoval>
                    </a14:imgEffect>
                  </a14:imgLayer>
                </a14:imgProps>
              </a:ext>
            </a:extLst>
          </a:blip>
          <a:srcRect l="35867" t="4989" r="41238" b="62183"/>
          <a:stretch/>
        </p:blipFill>
        <p:spPr>
          <a:xfrm>
            <a:off x="7093017" y="388145"/>
            <a:ext cx="3510052" cy="2245895"/>
          </a:xfrm>
          <a:prstGeom prst="rect">
            <a:avLst/>
          </a:prstGeom>
        </p:spPr>
      </p:pic>
      <p:pic>
        <p:nvPicPr>
          <p:cNvPr id="22" name="Picture 21" descr="Chart&#10;&#10;Description automatically generated">
            <a:extLst>
              <a:ext uri="{FF2B5EF4-FFF2-40B4-BE49-F238E27FC236}">
                <a16:creationId xmlns="" xmlns:a16="http://schemas.microsoft.com/office/drawing/2014/main" id="{E12DCCDE-7D90-A27E-FB25-B0FDB392BC8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635" b="78414" l="6228" r="58154">
                        <a14:foregroundMark x1="45251" y1="18173" x2="44668" y2="23795"/>
                        <a14:foregroundMark x1="49552" y1="21084" x2="44041" y2="22490"/>
                        <a14:foregroundMark x1="44041" y1="22490" x2="50403" y2="20080"/>
                        <a14:foregroundMark x1="50403" y1="20080" x2="44892" y2="19880"/>
                        <a14:foregroundMark x1="19041" y1="17972" x2="11022" y2="18173"/>
                        <a14:foregroundMark x1="11022" y1="18173" x2="18414" y2="23594"/>
                        <a14:foregroundMark x1="18414" y1="23594" x2="18414" y2="23193"/>
                        <a14:foregroundMark x1="14203" y1="59237" x2="14382" y2="58434"/>
                        <a14:foregroundMark x1="17966" y1="57229" x2="14382" y2="65663"/>
                        <a14:foregroundMark x1="14382" y1="65663" x2="14382" y2="65863"/>
                        <a14:foregroundMark x1="57706" y1="51707" x2="55780" y2="56024"/>
                        <a14:foregroundMark x1="58154" y1="51305" x2="48522" y2="64558"/>
                        <a14:foregroundMark x1="44803" y1="13454" x2="42384" y2="24900"/>
                        <a14:foregroundMark x1="42384" y1="24900" x2="42697" y2="25402"/>
                        <a14:foregroundMark x1="40009" y1="73996" x2="42473" y2="76104"/>
                        <a14:foregroundMark x1="40188" y1="74900" x2="42697" y2="77108"/>
                      </a14:backgroundRemoval>
                    </a14:imgEffect>
                  </a14:imgLayer>
                </a14:imgProps>
              </a:ext>
            </a:extLst>
          </a:blip>
          <a:srcRect l="2274" t="44539" r="74831" b="22633"/>
          <a:stretch/>
        </p:blipFill>
        <p:spPr>
          <a:xfrm>
            <a:off x="1141610" y="3073139"/>
            <a:ext cx="3510052" cy="2245895"/>
          </a:xfrm>
          <a:prstGeom prst="rect">
            <a:avLst/>
          </a:prstGeom>
        </p:spPr>
      </p:pic>
      <p:pic>
        <p:nvPicPr>
          <p:cNvPr id="23" name="Picture 22" descr="Chart&#10;&#10;Description automatically generated">
            <a:extLst>
              <a:ext uri="{FF2B5EF4-FFF2-40B4-BE49-F238E27FC236}">
                <a16:creationId xmlns="" xmlns:a16="http://schemas.microsoft.com/office/drawing/2014/main" id="{2FE0E5D6-7137-E127-00C0-A4DEEE513BF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635" b="78414" l="6228" r="58154">
                        <a14:foregroundMark x1="45251" y1="18173" x2="44668" y2="23795"/>
                        <a14:foregroundMark x1="49552" y1="21084" x2="44041" y2="22490"/>
                        <a14:foregroundMark x1="44041" y1="22490" x2="50403" y2="20080"/>
                        <a14:foregroundMark x1="50403" y1="20080" x2="44892" y2="19880"/>
                        <a14:foregroundMark x1="19041" y1="17972" x2="11022" y2="18173"/>
                        <a14:foregroundMark x1="11022" y1="18173" x2="18414" y2="23594"/>
                        <a14:foregroundMark x1="18414" y1="23594" x2="18414" y2="23193"/>
                        <a14:foregroundMark x1="14203" y1="59237" x2="14382" y2="58434"/>
                        <a14:foregroundMark x1="17966" y1="57229" x2="14382" y2="65663"/>
                        <a14:foregroundMark x1="14382" y1="65663" x2="14382" y2="65863"/>
                        <a14:foregroundMark x1="57706" y1="51707" x2="55780" y2="56024"/>
                        <a14:foregroundMark x1="58154" y1="51305" x2="48522" y2="64558"/>
                        <a14:foregroundMark x1="44803" y1="13454" x2="42384" y2="24900"/>
                        <a14:foregroundMark x1="42384" y1="24900" x2="42697" y2="25402"/>
                        <a14:foregroundMark x1="40009" y1="73996" x2="42473" y2="76104"/>
                        <a14:foregroundMark x1="40188" y1="74900" x2="42697" y2="77108"/>
                      </a14:backgroundRemoval>
                    </a14:imgEffect>
                  </a14:imgLayer>
                </a14:imgProps>
              </a:ext>
            </a:extLst>
          </a:blip>
          <a:srcRect l="33428" t="42067" r="37438" b="18950"/>
          <a:stretch/>
        </p:blipFill>
        <p:spPr>
          <a:xfrm>
            <a:off x="6317929" y="3073139"/>
            <a:ext cx="4466705" cy="2667000"/>
          </a:xfrm>
          <a:prstGeom prst="rect">
            <a:avLst/>
          </a:prstGeom>
        </p:spPr>
      </p:pic>
      <p:sp>
        <p:nvSpPr>
          <p:cNvPr id="6" name="TextBox 5">
            <a:extLst>
              <a:ext uri="{FF2B5EF4-FFF2-40B4-BE49-F238E27FC236}">
                <a16:creationId xmlns="" xmlns:a16="http://schemas.microsoft.com/office/drawing/2014/main" id="{72EC3848-C905-D650-3753-A2FD0D000B17}"/>
              </a:ext>
            </a:extLst>
          </p:cNvPr>
          <p:cNvSpPr txBox="1"/>
          <p:nvPr/>
        </p:nvSpPr>
        <p:spPr>
          <a:xfrm>
            <a:off x="1233605" y="2608900"/>
            <a:ext cx="4160252" cy="502766"/>
          </a:xfrm>
          <a:prstGeom prst="rect">
            <a:avLst/>
          </a:prstGeom>
          <a:noFill/>
        </p:spPr>
        <p:txBody>
          <a:bodyPr wrap="square" rtlCol="0">
            <a:spAutoFit/>
          </a:bodyPr>
          <a:lstStyle/>
          <a:p>
            <a:r>
              <a:rPr lang="en-US" sz="2667" dirty="0">
                <a:latin typeface="Times New Roman" panose="02020603050405020304" pitchFamily="18" charset="0"/>
              </a:rPr>
              <a:t>a. Carbon dioxide </a:t>
            </a:r>
          </a:p>
        </p:txBody>
      </p:sp>
      <p:sp>
        <p:nvSpPr>
          <p:cNvPr id="25" name="TextBox 24">
            <a:extLst>
              <a:ext uri="{FF2B5EF4-FFF2-40B4-BE49-F238E27FC236}">
                <a16:creationId xmlns="" xmlns:a16="http://schemas.microsoft.com/office/drawing/2014/main" id="{A8EDD4E5-3375-A797-7CB8-3B23B4BFE1D1}"/>
              </a:ext>
            </a:extLst>
          </p:cNvPr>
          <p:cNvSpPr txBox="1"/>
          <p:nvPr/>
        </p:nvSpPr>
        <p:spPr>
          <a:xfrm>
            <a:off x="6798147" y="2634039"/>
            <a:ext cx="3767821" cy="502766"/>
          </a:xfrm>
          <a:prstGeom prst="rect">
            <a:avLst/>
          </a:prstGeom>
          <a:noFill/>
        </p:spPr>
        <p:txBody>
          <a:bodyPr wrap="square" rtlCol="0">
            <a:spAutoFit/>
          </a:bodyPr>
          <a:lstStyle/>
          <a:p>
            <a:r>
              <a:rPr lang="en-US" sz="2667">
                <a:latin typeface="Times New Roman" panose="02020603050405020304" pitchFamily="18" charset="0"/>
              </a:rPr>
              <a:t>b. Hydrogen chloride</a:t>
            </a:r>
          </a:p>
        </p:txBody>
      </p:sp>
      <p:sp>
        <p:nvSpPr>
          <p:cNvPr id="26" name="TextBox 25">
            <a:extLst>
              <a:ext uri="{FF2B5EF4-FFF2-40B4-BE49-F238E27FC236}">
                <a16:creationId xmlns="" xmlns:a16="http://schemas.microsoft.com/office/drawing/2014/main" id="{F704DE6F-CC0B-ACD4-51DB-F126FFFD6F60}"/>
              </a:ext>
            </a:extLst>
          </p:cNvPr>
          <p:cNvSpPr txBox="1"/>
          <p:nvPr/>
        </p:nvSpPr>
        <p:spPr>
          <a:xfrm>
            <a:off x="1675797" y="5542641"/>
            <a:ext cx="2441675" cy="502766"/>
          </a:xfrm>
          <a:prstGeom prst="rect">
            <a:avLst/>
          </a:prstGeom>
          <a:noFill/>
        </p:spPr>
        <p:txBody>
          <a:bodyPr wrap="square" rtlCol="0">
            <a:spAutoFit/>
          </a:bodyPr>
          <a:lstStyle/>
          <a:p>
            <a:r>
              <a:rPr lang="en-US" sz="2667">
                <a:latin typeface="Times New Roman" panose="02020603050405020304" pitchFamily="18" charset="0"/>
              </a:rPr>
              <a:t>c. Ammonia</a:t>
            </a:r>
          </a:p>
        </p:txBody>
      </p:sp>
      <p:sp>
        <p:nvSpPr>
          <p:cNvPr id="29" name="TextBox 28">
            <a:extLst>
              <a:ext uri="{FF2B5EF4-FFF2-40B4-BE49-F238E27FC236}">
                <a16:creationId xmlns="" xmlns:a16="http://schemas.microsoft.com/office/drawing/2014/main" id="{C3E23E0F-8ECB-4CAA-4562-A5CE171E7A92}"/>
              </a:ext>
            </a:extLst>
          </p:cNvPr>
          <p:cNvSpPr txBox="1"/>
          <p:nvPr/>
        </p:nvSpPr>
        <p:spPr>
          <a:xfrm>
            <a:off x="7817856" y="5785057"/>
            <a:ext cx="2060373" cy="502766"/>
          </a:xfrm>
          <a:prstGeom prst="rect">
            <a:avLst/>
          </a:prstGeom>
          <a:noFill/>
        </p:spPr>
        <p:txBody>
          <a:bodyPr wrap="square" rtlCol="0">
            <a:spAutoFit/>
          </a:bodyPr>
          <a:lstStyle/>
          <a:p>
            <a:r>
              <a:rPr lang="en-US" sz="2667">
                <a:latin typeface="Times New Roman" panose="02020603050405020304" pitchFamily="18" charset="0"/>
              </a:rPr>
              <a:t>d. Ethanol</a:t>
            </a:r>
          </a:p>
        </p:txBody>
      </p:sp>
      <p:sp>
        <p:nvSpPr>
          <p:cNvPr id="10" name="TextBox 9">
            <a:extLst>
              <a:ext uri="{FF2B5EF4-FFF2-40B4-BE49-F238E27FC236}">
                <a16:creationId xmlns="" xmlns:a16="http://schemas.microsoft.com/office/drawing/2014/main" id="{EBB1051E-293A-5098-A459-C7C1766AD248}"/>
              </a:ext>
            </a:extLst>
          </p:cNvPr>
          <p:cNvSpPr txBox="1"/>
          <p:nvPr/>
        </p:nvSpPr>
        <p:spPr>
          <a:xfrm>
            <a:off x="2373843" y="6297497"/>
            <a:ext cx="7444315" cy="502766"/>
          </a:xfrm>
          <a:prstGeom prst="rect">
            <a:avLst/>
          </a:prstGeom>
          <a:noFill/>
        </p:spPr>
        <p:txBody>
          <a:bodyPr wrap="square" rtlCol="0">
            <a:spAutoFit/>
          </a:bodyPr>
          <a:lstStyle/>
          <a:p>
            <a:r>
              <a:rPr lang="en-US" sz="2667">
                <a:solidFill>
                  <a:srgbClr val="002060"/>
                </a:solidFill>
                <a:latin typeface="Times New Roman" panose="02020603050405020304" pitchFamily="18" charset="0"/>
              </a:rPr>
              <a:t>Hình 4.7. Mô hình phân tử một số hợp chất</a:t>
            </a:r>
          </a:p>
        </p:txBody>
      </p:sp>
    </p:spTree>
    <p:extLst>
      <p:ext uri="{BB962C8B-B14F-4D97-AF65-F5344CB8AC3E}">
        <p14:creationId xmlns:p14="http://schemas.microsoft.com/office/powerpoint/2010/main" val="25607667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81"/>
        <p:cNvGrpSpPr/>
        <p:nvPr/>
      </p:nvGrpSpPr>
      <p:grpSpPr>
        <a:xfrm>
          <a:off x="0" y="0"/>
          <a:ext cx="0" cy="0"/>
          <a:chOff x="0" y="0"/>
          <a:chExt cx="0" cy="0"/>
        </a:xfrm>
      </p:grpSpPr>
      <p:sp>
        <p:nvSpPr>
          <p:cNvPr id="195" name="Google Shape;2686;p66">
            <a:extLst>
              <a:ext uri="{FF2B5EF4-FFF2-40B4-BE49-F238E27FC236}">
                <a16:creationId xmlns="" xmlns:a16="http://schemas.microsoft.com/office/drawing/2014/main" id="{4C330B4C-A5EF-FF8C-72B1-BCB40347C74D}"/>
              </a:ext>
            </a:extLst>
          </p:cNvPr>
          <p:cNvSpPr txBox="1">
            <a:spLocks noGrp="1"/>
          </p:cNvSpPr>
          <p:nvPr>
            <p:ph type="title"/>
          </p:nvPr>
        </p:nvSpPr>
        <p:spPr>
          <a:xfrm>
            <a:off x="-108336" y="885153"/>
            <a:ext cx="12408672" cy="689379"/>
          </a:xfrm>
          <a:prstGeom prst="rect">
            <a:avLst/>
          </a:prstGeom>
        </p:spPr>
        <p:txBody>
          <a:bodyPr spcFirstLastPara="1" vert="horz" wrap="square" lIns="121900" tIns="121900" rIns="121900" bIns="121900" rtlCol="0" anchor="ctr" anchorCtr="0">
            <a:spAutoFit/>
          </a:bodyPr>
          <a:lstStyle/>
          <a:p>
            <a:pPr algn="ctr">
              <a:spcBef>
                <a:spcPts val="0"/>
              </a:spcBef>
            </a:pPr>
            <a:r>
              <a:rPr lang="en-US" sz="3200">
                <a:latin typeface="Times New Roman" panose="02020603050405020304" pitchFamily="18" charset="0"/>
              </a:rPr>
              <a:t>Các đơn chất kim loại đều ở thể rắn (trừ Mercury)</a:t>
            </a:r>
            <a:endParaRPr sz="3200">
              <a:latin typeface="Times New Roman" panose="02020603050405020304" pitchFamily="18" charset="0"/>
            </a:endParaRPr>
          </a:p>
        </p:txBody>
      </p:sp>
      <p:sp>
        <p:nvSpPr>
          <p:cNvPr id="266" name="Google Shape;2782;p66">
            <a:extLst>
              <a:ext uri="{FF2B5EF4-FFF2-40B4-BE49-F238E27FC236}">
                <a16:creationId xmlns="" xmlns:a16="http://schemas.microsoft.com/office/drawing/2014/main" id="{9AA40F0B-52FD-B750-30C6-AD23C6447B0B}"/>
              </a:ext>
            </a:extLst>
          </p:cNvPr>
          <p:cNvSpPr/>
          <p:nvPr/>
        </p:nvSpPr>
        <p:spPr>
          <a:xfrm>
            <a:off x="10714390" y="-6799"/>
            <a:ext cx="1319421" cy="305773"/>
          </a:xfrm>
          <a:custGeom>
            <a:avLst/>
            <a:gdLst/>
            <a:ahLst/>
            <a:cxnLst/>
            <a:rect l="l" t="t" r="r" b="b"/>
            <a:pathLst>
              <a:path w="28779" h="6669" extrusionOk="0">
                <a:moveTo>
                  <a:pt x="13951" y="1"/>
                </a:moveTo>
                <a:cubicBezTo>
                  <a:pt x="13574" y="1"/>
                  <a:pt x="13197" y="32"/>
                  <a:pt x="12824" y="96"/>
                </a:cubicBezTo>
                <a:cubicBezTo>
                  <a:pt x="11859" y="239"/>
                  <a:pt x="10955" y="608"/>
                  <a:pt x="10085" y="1072"/>
                </a:cubicBezTo>
                <a:cubicBezTo>
                  <a:pt x="8633" y="1858"/>
                  <a:pt x="7466" y="2799"/>
                  <a:pt x="6692" y="4263"/>
                </a:cubicBezTo>
                <a:cubicBezTo>
                  <a:pt x="5961" y="3714"/>
                  <a:pt x="5054" y="3419"/>
                  <a:pt x="4155" y="3419"/>
                </a:cubicBezTo>
                <a:cubicBezTo>
                  <a:pt x="3883" y="3419"/>
                  <a:pt x="3612" y="3446"/>
                  <a:pt x="3346" y="3501"/>
                </a:cubicBezTo>
                <a:cubicBezTo>
                  <a:pt x="2203" y="3739"/>
                  <a:pt x="1156" y="4501"/>
                  <a:pt x="584" y="5525"/>
                </a:cubicBezTo>
                <a:cubicBezTo>
                  <a:pt x="406" y="5835"/>
                  <a:pt x="167" y="6263"/>
                  <a:pt x="1" y="6668"/>
                </a:cubicBezTo>
                <a:lnTo>
                  <a:pt x="28778" y="6668"/>
                </a:lnTo>
                <a:cubicBezTo>
                  <a:pt x="28659" y="5716"/>
                  <a:pt x="28028" y="4846"/>
                  <a:pt x="27207" y="4299"/>
                </a:cubicBezTo>
                <a:cubicBezTo>
                  <a:pt x="26314" y="3727"/>
                  <a:pt x="25218" y="3501"/>
                  <a:pt x="24170" y="3489"/>
                </a:cubicBezTo>
                <a:cubicBezTo>
                  <a:pt x="24143" y="3489"/>
                  <a:pt x="24115" y="3489"/>
                  <a:pt x="24088" y="3489"/>
                </a:cubicBezTo>
                <a:cubicBezTo>
                  <a:pt x="22794" y="3489"/>
                  <a:pt x="21502" y="3763"/>
                  <a:pt x="20325" y="4334"/>
                </a:cubicBezTo>
                <a:cubicBezTo>
                  <a:pt x="19765" y="2894"/>
                  <a:pt x="18682" y="1644"/>
                  <a:pt x="17324" y="882"/>
                </a:cubicBezTo>
                <a:cubicBezTo>
                  <a:pt x="16297" y="305"/>
                  <a:pt x="15126" y="1"/>
                  <a:pt x="13951"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267" name="Google Shape;2783;p66">
            <a:extLst>
              <a:ext uri="{FF2B5EF4-FFF2-40B4-BE49-F238E27FC236}">
                <a16:creationId xmlns="" xmlns:a16="http://schemas.microsoft.com/office/drawing/2014/main" id="{40452944-297A-03D3-25F9-B303F9599979}"/>
              </a:ext>
            </a:extLst>
          </p:cNvPr>
          <p:cNvSpPr/>
          <p:nvPr/>
        </p:nvSpPr>
        <p:spPr>
          <a:xfrm>
            <a:off x="1683321" y="298975"/>
            <a:ext cx="752371" cy="151604"/>
          </a:xfrm>
          <a:custGeom>
            <a:avLst/>
            <a:gdLst/>
            <a:ahLst/>
            <a:cxnLst/>
            <a:rect l="l" t="t" r="r" b="b"/>
            <a:pathLst>
              <a:path w="18182" h="3664" extrusionOk="0">
                <a:moveTo>
                  <a:pt x="5986" y="1"/>
                </a:moveTo>
                <a:cubicBezTo>
                  <a:pt x="5760" y="1"/>
                  <a:pt x="5535" y="15"/>
                  <a:pt x="5310" y="44"/>
                </a:cubicBezTo>
                <a:cubicBezTo>
                  <a:pt x="3239" y="318"/>
                  <a:pt x="1346" y="1711"/>
                  <a:pt x="0" y="3664"/>
                </a:cubicBezTo>
                <a:lnTo>
                  <a:pt x="18181" y="3664"/>
                </a:lnTo>
                <a:cubicBezTo>
                  <a:pt x="17514" y="2878"/>
                  <a:pt x="16621" y="2366"/>
                  <a:pt x="15716" y="2247"/>
                </a:cubicBezTo>
                <a:cubicBezTo>
                  <a:pt x="15503" y="2214"/>
                  <a:pt x="15288" y="2198"/>
                  <a:pt x="15073" y="2198"/>
                </a:cubicBezTo>
                <a:cubicBezTo>
                  <a:pt x="13796" y="2198"/>
                  <a:pt x="12503" y="2752"/>
                  <a:pt x="11454" y="3628"/>
                </a:cubicBezTo>
                <a:cubicBezTo>
                  <a:pt x="10354" y="1331"/>
                  <a:pt x="8160" y="1"/>
                  <a:pt x="5986"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pic>
        <p:nvPicPr>
          <p:cNvPr id="2" name="Picture 1">
            <a:extLst>
              <a:ext uri="{FF2B5EF4-FFF2-40B4-BE49-F238E27FC236}">
                <a16:creationId xmlns="" xmlns:a16="http://schemas.microsoft.com/office/drawing/2014/main" id="{5CD77F5C-57CD-50B0-16FD-4FFB77CB7B4E}"/>
              </a:ext>
            </a:extLst>
          </p:cNvPr>
          <p:cNvPicPr>
            <a:picLocks noChangeAspect="1"/>
          </p:cNvPicPr>
          <p:nvPr/>
        </p:nvPicPr>
        <p:blipFill>
          <a:blip r:embed="rId3"/>
          <a:stretch>
            <a:fillRect/>
          </a:stretch>
        </p:blipFill>
        <p:spPr>
          <a:xfrm>
            <a:off x="1285736" y="2009107"/>
            <a:ext cx="9620528" cy="368049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651642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7"/>
          <p:cNvSpPr txBox="1">
            <a:spLocks noChangeArrowheads="1"/>
          </p:cNvSpPr>
          <p:nvPr/>
        </p:nvSpPr>
        <p:spPr bwMode="auto">
          <a:xfrm>
            <a:off x="-1" y="-50800"/>
            <a:ext cx="11586949" cy="50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sz="2667" dirty="0" smtClean="0"/>
              <a:t>                                                       </a:t>
            </a:r>
            <a:r>
              <a:rPr lang="en-US" sz="2667" dirty="0" err="1" smtClean="0"/>
              <a:t>Đơn</a:t>
            </a:r>
            <a:r>
              <a:rPr lang="en-US" sz="2667" dirty="0" smtClean="0"/>
              <a:t> </a:t>
            </a:r>
            <a:r>
              <a:rPr lang="en-US" sz="2667" dirty="0" err="1"/>
              <a:t>chất</a:t>
            </a:r>
            <a:r>
              <a:rPr lang="en-US" sz="2667" dirty="0"/>
              <a:t> </a:t>
            </a:r>
            <a:r>
              <a:rPr lang="en-US" sz="2667" dirty="0" err="1"/>
              <a:t>và</a:t>
            </a:r>
            <a:r>
              <a:rPr lang="en-US" sz="2667" dirty="0"/>
              <a:t> </a:t>
            </a:r>
            <a:r>
              <a:rPr lang="en-US" sz="2667" dirty="0" err="1"/>
              <a:t>hợp</a:t>
            </a:r>
            <a:r>
              <a:rPr lang="en-US" sz="2667" dirty="0"/>
              <a:t> </a:t>
            </a:r>
            <a:r>
              <a:rPr lang="en-US" sz="2667" dirty="0" err="1"/>
              <a:t>chất</a:t>
            </a:r>
            <a:endParaRPr lang="en-US" sz="2667" dirty="0"/>
          </a:p>
        </p:txBody>
      </p:sp>
      <p:graphicFrame>
        <p:nvGraphicFramePr>
          <p:cNvPr id="3" name="Table 2"/>
          <p:cNvGraphicFramePr>
            <a:graphicFrameLocks noGrp="1"/>
          </p:cNvGraphicFramePr>
          <p:nvPr>
            <p:extLst>
              <p:ext uri="{D42A27DB-BD31-4B8C-83A1-F6EECF244321}">
                <p14:modId xmlns:p14="http://schemas.microsoft.com/office/powerpoint/2010/main" val="3527465195"/>
              </p:ext>
            </p:extLst>
          </p:nvPr>
        </p:nvGraphicFramePr>
        <p:xfrm>
          <a:off x="101600" y="482600"/>
          <a:ext cx="11988800" cy="6733970"/>
        </p:xfrm>
        <a:graphic>
          <a:graphicData uri="http://schemas.openxmlformats.org/drawingml/2006/table">
            <a:tbl>
              <a:tblPr firstRow="1" bandRow="1">
                <a:tableStyleId>{5C22544A-7EE6-4342-B048-85BDC9FD1C3A}</a:tableStyleId>
              </a:tblPr>
              <a:tblGrid>
                <a:gridCol w="1422400"/>
                <a:gridCol w="3149600"/>
                <a:gridCol w="2621280"/>
                <a:gridCol w="2397760"/>
                <a:gridCol w="2397760"/>
              </a:tblGrid>
              <a:tr h="815316">
                <a:tc>
                  <a:txBody>
                    <a:bodyPr/>
                    <a:lstStyle/>
                    <a:p>
                      <a:endParaRPr lang="en-US" sz="2400" dirty="0">
                        <a:solidFill>
                          <a:srgbClr val="FF0000"/>
                        </a:solidFill>
                      </a:endParaRPr>
                    </a:p>
                  </a:txBody>
                  <a:tcPr marL="121920" marR="121920" marT="60960" marB="60960">
                    <a:solidFill>
                      <a:srgbClr val="FFCC99"/>
                    </a:solidFill>
                  </a:tcPr>
                </a:tc>
                <a:tc gridSpan="2">
                  <a:txBody>
                    <a:bodyPr/>
                    <a:lstStyle/>
                    <a:p>
                      <a:pPr algn="ctr"/>
                      <a:r>
                        <a:rPr lang="en-US" sz="2400" dirty="0" err="1" smtClean="0">
                          <a:solidFill>
                            <a:srgbClr val="FF0000"/>
                          </a:solidFill>
                        </a:rPr>
                        <a:t>Đơn</a:t>
                      </a:r>
                      <a:r>
                        <a:rPr lang="en-US" sz="2400" dirty="0" smtClean="0">
                          <a:solidFill>
                            <a:srgbClr val="FF0000"/>
                          </a:solidFill>
                        </a:rPr>
                        <a:t> </a:t>
                      </a:r>
                      <a:r>
                        <a:rPr lang="en-US" sz="2400" dirty="0" err="1" smtClean="0">
                          <a:solidFill>
                            <a:srgbClr val="FF0000"/>
                          </a:solidFill>
                        </a:rPr>
                        <a:t>chất</a:t>
                      </a:r>
                      <a:r>
                        <a:rPr lang="en-US" sz="2400" dirty="0" smtClean="0">
                          <a:solidFill>
                            <a:srgbClr val="FF0000"/>
                          </a:solidFill>
                        </a:rPr>
                        <a:t> </a:t>
                      </a:r>
                      <a:endParaRPr lang="en-US" sz="2400" dirty="0">
                        <a:solidFill>
                          <a:srgbClr val="FF0000"/>
                        </a:solidFill>
                      </a:endParaRPr>
                    </a:p>
                  </a:txBody>
                  <a:tcPr marL="121920" marR="121920" marT="60960" marB="60960">
                    <a:solidFill>
                      <a:srgbClr val="FFCC99"/>
                    </a:solidFill>
                  </a:tcPr>
                </a:tc>
                <a:tc h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a:solidFill>
                          <a:srgbClr val="FF0000"/>
                        </a:solidFill>
                      </a:endParaRPr>
                    </a:p>
                  </a:txBody>
                  <a:tcPr marL="121920" marR="121920" marT="60960" marB="60960">
                    <a:solidFill>
                      <a:srgbClr val="FFCC99"/>
                    </a:solidFill>
                  </a:tcPr>
                </a:tc>
                <a:tc>
                  <a:txBody>
                    <a:bodyPr/>
                    <a:lstStyle/>
                    <a:p>
                      <a:endParaRPr lang="en-US" sz="2400" dirty="0">
                        <a:solidFill>
                          <a:srgbClr val="FF0000"/>
                        </a:solidFill>
                      </a:endParaRPr>
                    </a:p>
                  </a:txBody>
                  <a:tcPr marL="121920" marR="121920" marT="60960" marB="60960">
                    <a:solidFill>
                      <a:srgbClr val="FFCC99"/>
                    </a:solidFill>
                  </a:tcPr>
                </a:tc>
              </a:tr>
              <a:tr h="853440">
                <a:tc>
                  <a:txBody>
                    <a:bodyPr/>
                    <a:lstStyle/>
                    <a:p>
                      <a:r>
                        <a:rPr lang="en-US" sz="2400" dirty="0" err="1" smtClean="0"/>
                        <a:t>Định</a:t>
                      </a:r>
                      <a:r>
                        <a:rPr lang="en-US" sz="2400" baseline="0" dirty="0" smtClean="0"/>
                        <a:t> </a:t>
                      </a:r>
                      <a:r>
                        <a:rPr lang="en-US" sz="2400" baseline="0" dirty="0" err="1" smtClean="0"/>
                        <a:t>nghĩa</a:t>
                      </a:r>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r>
              <a:tr h="1300182">
                <a:tc>
                  <a:txBody>
                    <a:bodyPr/>
                    <a:lstStyle/>
                    <a:p>
                      <a:r>
                        <a:rPr lang="en-US" sz="2400" dirty="0" err="1" smtClean="0"/>
                        <a:t>Ví</a:t>
                      </a:r>
                      <a:r>
                        <a:rPr lang="en-US" sz="2400" baseline="0" dirty="0" smtClean="0"/>
                        <a:t> </a:t>
                      </a:r>
                      <a:r>
                        <a:rPr lang="en-US" sz="2400" baseline="0" dirty="0" err="1" smtClean="0"/>
                        <a:t>dụ</a:t>
                      </a:r>
                      <a:endParaRPr lang="en-US" sz="2400" dirty="0"/>
                    </a:p>
                  </a:txBody>
                  <a:tcPr marL="121920" marR="121920" marT="60960" marB="60960">
                    <a:solidFill>
                      <a:srgbClr val="FFFF99"/>
                    </a:solidFill>
                  </a:tcPr>
                </a:tc>
                <a:tc>
                  <a:txBody>
                    <a:bodyPr/>
                    <a:lstStyle/>
                    <a:p>
                      <a:endParaRPr lang="en-US" sz="2400" dirty="0"/>
                    </a:p>
                  </a:txBody>
                  <a:tcPr marL="121920" marR="121920" marT="60960" marB="60960">
                    <a:solidFill>
                      <a:srgbClr val="FFCC99"/>
                    </a:solidFill>
                  </a:tcPr>
                </a:tc>
                <a:tc>
                  <a:txBody>
                    <a:bodyPr/>
                    <a:lstStyle/>
                    <a:p>
                      <a:endParaRPr lang="en-US" sz="240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c>
                  <a:txBody>
                    <a:bodyPr/>
                    <a:lstStyle/>
                    <a:p>
                      <a:endParaRPr lang="en-US" sz="2400"/>
                    </a:p>
                  </a:txBody>
                  <a:tcPr marL="121920" marR="121920" marT="60960" marB="60960">
                    <a:solidFill>
                      <a:srgbClr val="FFCC99"/>
                    </a:solidFill>
                  </a:tcPr>
                </a:tc>
              </a:tr>
              <a:tr h="1056068">
                <a:tc>
                  <a:txBody>
                    <a:bodyPr/>
                    <a:lstStyle/>
                    <a:p>
                      <a:r>
                        <a:rPr lang="en-US" sz="2400" dirty="0" err="1" smtClean="0"/>
                        <a:t>Phân</a:t>
                      </a:r>
                      <a:r>
                        <a:rPr lang="en-US" sz="2400" baseline="0" dirty="0" smtClean="0"/>
                        <a:t> </a:t>
                      </a:r>
                      <a:r>
                        <a:rPr lang="en-US" sz="2400" baseline="0" dirty="0" err="1" smtClean="0"/>
                        <a:t>loại</a:t>
                      </a:r>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c>
                  <a:txBody>
                    <a:bodyPr/>
                    <a:lstStyle/>
                    <a:p>
                      <a:endParaRPr lang="en-US" sz="2400" dirty="0"/>
                    </a:p>
                  </a:txBody>
                  <a:tcPr marL="121920" marR="121920" marT="60960" marB="60960">
                    <a:solidFill>
                      <a:srgbClr val="FFCC99"/>
                    </a:solidFill>
                  </a:tcPr>
                </a:tc>
              </a:tr>
              <a:tr h="2708964">
                <a:tc>
                  <a:txBody>
                    <a:bodyPr/>
                    <a:lstStyle/>
                    <a:p>
                      <a:r>
                        <a:rPr lang="en-US" sz="2400" dirty="0" err="1" smtClean="0"/>
                        <a:t>Ví</a:t>
                      </a:r>
                      <a:r>
                        <a:rPr lang="en-US" sz="2400" baseline="0" dirty="0" smtClean="0"/>
                        <a:t> </a:t>
                      </a:r>
                      <a:r>
                        <a:rPr lang="en-US" sz="2400" baseline="0" dirty="0" err="1" smtClean="0"/>
                        <a:t>dụ</a:t>
                      </a:r>
                      <a:endParaRPr lang="en-US" sz="2400" dirty="0"/>
                    </a:p>
                  </a:txBody>
                  <a:tcPr marL="121920" marR="121920" marT="60960" marB="60960">
                    <a:solidFill>
                      <a:srgbClr val="FFCC99"/>
                    </a:solidFill>
                  </a:tcPr>
                </a:tc>
                <a:tc>
                  <a:txBody>
                    <a:bodyPr/>
                    <a:lstStyle/>
                    <a:p>
                      <a:r>
                        <a:rPr lang="en-US" sz="2400" dirty="0" smtClean="0"/>
                        <a:t>Sodium, Calcium,</a:t>
                      </a:r>
                      <a:r>
                        <a:rPr lang="en-US" sz="2400" baseline="0" dirty="0" smtClean="0"/>
                        <a:t> Magnesium,…</a:t>
                      </a:r>
                      <a:endParaRPr lang="en-US" sz="2400" dirty="0"/>
                    </a:p>
                  </a:txBody>
                  <a:tcPr marL="121920" marR="121920" marT="60960" marB="60960">
                    <a:solidFill>
                      <a:srgbClr val="FFCC99"/>
                    </a:solidFill>
                  </a:tcPr>
                </a:tc>
                <a:tc>
                  <a:txBody>
                    <a:bodyPr/>
                    <a:lstStyle/>
                    <a:p>
                      <a:r>
                        <a:rPr lang="en-US" sz="2400" b="1" dirty="0" smtClean="0"/>
                        <a:t>Carbon</a:t>
                      </a:r>
                      <a:r>
                        <a:rPr lang="en-US" sz="2400" baseline="0" dirty="0" smtClean="0"/>
                        <a:t>, </a:t>
                      </a:r>
                      <a:r>
                        <a:rPr lang="en-US" sz="2400" b="1" baseline="0" dirty="0" smtClean="0"/>
                        <a:t>O</a:t>
                      </a:r>
                      <a:r>
                        <a:rPr lang="en-US" sz="2400" b="1" dirty="0" smtClean="0"/>
                        <a:t>xygen</a:t>
                      </a:r>
                      <a:r>
                        <a:rPr lang="en-US" sz="2400" baseline="0" dirty="0" smtClean="0"/>
                        <a:t>, Sulfur, …</a:t>
                      </a:r>
                      <a:endParaRPr lang="en-US" sz="2400" dirty="0"/>
                    </a:p>
                  </a:txBody>
                  <a:tcPr marL="121920" marR="121920" marT="60960" marB="60960">
                    <a:solidFill>
                      <a:srgbClr val="FFCC99"/>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t>Nước</a:t>
                      </a:r>
                      <a:r>
                        <a:rPr lang="en-US" sz="2400" dirty="0" smtClean="0"/>
                        <a:t>,</a:t>
                      </a:r>
                      <a:r>
                        <a:rPr lang="en-US" sz="2400" baseline="0" dirty="0" smtClean="0"/>
                        <a:t> </a:t>
                      </a:r>
                      <a:r>
                        <a:rPr lang="en-US" sz="2400" baseline="0" dirty="0" err="1" smtClean="0"/>
                        <a:t>muối</a:t>
                      </a:r>
                      <a:r>
                        <a:rPr lang="en-US" sz="2400" baseline="0" dirty="0" smtClean="0"/>
                        <a:t> </a:t>
                      </a:r>
                      <a:r>
                        <a:rPr lang="en-US" sz="2400" baseline="0" dirty="0" err="1" smtClean="0"/>
                        <a:t>ăn</a:t>
                      </a:r>
                      <a:r>
                        <a:rPr lang="en-US" sz="2400" baseline="0" dirty="0" smtClean="0"/>
                        <a:t>, </a:t>
                      </a:r>
                      <a:r>
                        <a:rPr lang="en-US" sz="2400" baseline="0" dirty="0" err="1" smtClean="0"/>
                        <a:t>axit</a:t>
                      </a:r>
                      <a:r>
                        <a:rPr lang="en-US" sz="2400" baseline="0" dirty="0" smtClean="0"/>
                        <a:t> </a:t>
                      </a:r>
                      <a:r>
                        <a:rPr lang="en-US" sz="2400" baseline="0" dirty="0" err="1" smtClean="0"/>
                        <a:t>sunfuric</a:t>
                      </a:r>
                      <a:r>
                        <a:rPr lang="en-US" sz="2400" baseline="0" dirty="0" smtClean="0"/>
                        <a:t>,…</a:t>
                      </a:r>
                      <a:endParaRPr lang="en-US" sz="2400" dirty="0" smtClean="0"/>
                    </a:p>
                    <a:p>
                      <a:endParaRPr lang="en-US" sz="2400" dirty="0"/>
                    </a:p>
                  </a:txBody>
                  <a:tcPr marL="121920" marR="121920" marT="60960" marB="60960">
                    <a:solidFill>
                      <a:srgbClr val="FFCC99"/>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t>Rượu</a:t>
                      </a:r>
                      <a:r>
                        <a:rPr lang="en-US" sz="2400" baseline="0" dirty="0" err="1" smtClean="0"/>
                        <a:t>,đường</a:t>
                      </a:r>
                      <a:r>
                        <a:rPr lang="en-US" sz="2400" baseline="0" dirty="0" smtClean="0"/>
                        <a:t>, </a:t>
                      </a:r>
                      <a:r>
                        <a:rPr lang="en-US" sz="2400" baseline="0" dirty="0" err="1" smtClean="0"/>
                        <a:t>trứng</a:t>
                      </a:r>
                      <a:r>
                        <a:rPr lang="en-US" sz="2400" baseline="0" dirty="0" smtClean="0"/>
                        <a:t>, </a:t>
                      </a:r>
                      <a:r>
                        <a:rPr lang="en-US" sz="2400" baseline="0" dirty="0" err="1" smtClean="0"/>
                        <a:t>sữa</a:t>
                      </a:r>
                      <a:r>
                        <a:rPr lang="en-US" sz="2400" baseline="0" dirty="0" smtClean="0"/>
                        <a:t>…</a:t>
                      </a:r>
                      <a:endParaRPr lang="en-US" sz="2400" dirty="0" smtClean="0"/>
                    </a:p>
                    <a:p>
                      <a:endParaRPr lang="en-US" sz="2400" dirty="0"/>
                    </a:p>
                  </a:txBody>
                  <a:tcPr marL="121920" marR="121920" marT="60960" marB="60960">
                    <a:solidFill>
                      <a:srgbClr val="FFCC99"/>
                    </a:solidFill>
                  </a:tcPr>
                </a:tc>
              </a:tr>
            </a:tbl>
          </a:graphicData>
        </a:graphic>
      </p:graphicFrame>
      <p:sp>
        <p:nvSpPr>
          <p:cNvPr id="20533" name="Text Box 13"/>
          <p:cNvSpPr txBox="1">
            <a:spLocks noChangeArrowheads="1"/>
          </p:cNvSpPr>
          <p:nvPr/>
        </p:nvSpPr>
        <p:spPr bwMode="auto">
          <a:xfrm>
            <a:off x="1524000" y="1295401"/>
            <a:ext cx="5791200"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a:t>- </a:t>
            </a:r>
            <a:r>
              <a:rPr lang="en-US" sz="2400" b="1">
                <a:solidFill>
                  <a:srgbClr val="FF0000"/>
                </a:solidFill>
              </a:rPr>
              <a:t>Đơn chất </a:t>
            </a:r>
            <a:r>
              <a:rPr lang="en-US" sz="2400" b="1"/>
              <a:t>là những chất được tạo nên từ </a:t>
            </a:r>
            <a:r>
              <a:rPr lang="en-US" sz="2400" b="1">
                <a:solidFill>
                  <a:srgbClr val="FF0000"/>
                </a:solidFill>
              </a:rPr>
              <a:t>1</a:t>
            </a:r>
            <a:r>
              <a:rPr lang="en-US" sz="2400" b="1"/>
              <a:t> nguyên tố hóa học.</a:t>
            </a:r>
          </a:p>
        </p:txBody>
      </p:sp>
      <p:sp>
        <p:nvSpPr>
          <p:cNvPr id="20534" name="Text Box 12"/>
          <p:cNvSpPr txBox="1">
            <a:spLocks noChangeArrowheads="1"/>
          </p:cNvSpPr>
          <p:nvPr/>
        </p:nvSpPr>
        <p:spPr bwMode="auto">
          <a:xfrm>
            <a:off x="1524000" y="2311401"/>
            <a:ext cx="5791200"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spcBef>
                <a:spcPct val="50000"/>
              </a:spcBef>
            </a:pPr>
            <a:r>
              <a:rPr lang="en-US" sz="2400" b="1" dirty="0" err="1" smtClean="0"/>
              <a:t>Khí</a:t>
            </a:r>
            <a:r>
              <a:rPr lang="en-US" sz="2400" b="1" dirty="0" smtClean="0"/>
              <a:t> oxygen, </a:t>
            </a:r>
            <a:r>
              <a:rPr lang="en-US" sz="2400" b="1" dirty="0" err="1"/>
              <a:t>khí</a:t>
            </a:r>
            <a:r>
              <a:rPr lang="en-US" sz="2400" b="1" dirty="0"/>
              <a:t> </a:t>
            </a:r>
            <a:r>
              <a:rPr lang="en-US" sz="2400" b="1" dirty="0" smtClean="0"/>
              <a:t>hydrogen,  carbon</a:t>
            </a:r>
            <a:r>
              <a:rPr lang="en-US" sz="2400" b="1" dirty="0"/>
              <a:t>, </a:t>
            </a:r>
            <a:r>
              <a:rPr lang="en-US" sz="2400" b="1" dirty="0" smtClean="0"/>
              <a:t>Neon,...</a:t>
            </a:r>
            <a:endParaRPr lang="en-US" sz="2400" b="1" dirty="0"/>
          </a:p>
        </p:txBody>
      </p:sp>
      <p:sp>
        <p:nvSpPr>
          <p:cNvPr id="20535" name="Text Box 17"/>
          <p:cNvSpPr txBox="1">
            <a:spLocks noChangeArrowheads="1"/>
          </p:cNvSpPr>
          <p:nvPr/>
        </p:nvSpPr>
        <p:spPr bwMode="auto">
          <a:xfrm>
            <a:off x="7315200" y="1223434"/>
            <a:ext cx="4876800" cy="83099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a:solidFill>
                  <a:srgbClr val="00B050"/>
                </a:solidFill>
              </a:rPr>
              <a:t>- </a:t>
            </a:r>
            <a:r>
              <a:rPr lang="en-US" sz="2400" b="1">
                <a:solidFill>
                  <a:srgbClr val="FF0000"/>
                </a:solidFill>
              </a:rPr>
              <a:t>Hợp chất </a:t>
            </a:r>
            <a:r>
              <a:rPr lang="en-US" sz="2400" b="1">
                <a:solidFill>
                  <a:srgbClr val="00B050"/>
                </a:solidFill>
              </a:rPr>
              <a:t>là những chất được tạo nên từ </a:t>
            </a:r>
            <a:r>
              <a:rPr lang="en-US" sz="2400" b="1">
                <a:solidFill>
                  <a:srgbClr val="FF0000"/>
                </a:solidFill>
              </a:rPr>
              <a:t>2</a:t>
            </a:r>
            <a:r>
              <a:rPr lang="en-US" sz="2400" b="1">
                <a:solidFill>
                  <a:srgbClr val="00B050"/>
                </a:solidFill>
              </a:rPr>
              <a:t> nguyên tố hóa học trở lên.</a:t>
            </a:r>
          </a:p>
        </p:txBody>
      </p:sp>
      <p:sp>
        <p:nvSpPr>
          <p:cNvPr id="20536" name="Text Box 20"/>
          <p:cNvSpPr txBox="1">
            <a:spLocks noChangeArrowheads="1"/>
          </p:cNvSpPr>
          <p:nvPr/>
        </p:nvSpPr>
        <p:spPr bwMode="auto">
          <a:xfrm>
            <a:off x="7518400" y="2326218"/>
            <a:ext cx="4267200" cy="46166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a:solidFill>
                  <a:srgbClr val="000099"/>
                </a:solidFill>
              </a:rPr>
              <a:t>* Ví dụ: nước, muối ăn,…</a:t>
            </a:r>
          </a:p>
        </p:txBody>
      </p:sp>
      <p:sp>
        <p:nvSpPr>
          <p:cNvPr id="20537" name="Text Box 10"/>
          <p:cNvSpPr txBox="1">
            <a:spLocks noChangeArrowheads="1"/>
          </p:cNvSpPr>
          <p:nvPr/>
        </p:nvSpPr>
        <p:spPr bwMode="auto">
          <a:xfrm>
            <a:off x="1524000" y="3124201"/>
            <a:ext cx="2844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dirty="0">
                <a:solidFill>
                  <a:srgbClr val="000099"/>
                </a:solidFill>
              </a:rPr>
              <a:t> </a:t>
            </a:r>
            <a:r>
              <a:rPr lang="en-US" sz="2400" b="1" dirty="0" err="1">
                <a:solidFill>
                  <a:srgbClr val="000099"/>
                </a:solidFill>
              </a:rPr>
              <a:t>Đơn</a:t>
            </a:r>
            <a:r>
              <a:rPr lang="en-US" sz="2400" b="1" dirty="0">
                <a:solidFill>
                  <a:srgbClr val="000099"/>
                </a:solidFill>
              </a:rPr>
              <a:t> </a:t>
            </a:r>
            <a:r>
              <a:rPr lang="en-US" sz="2400" b="1" dirty="0" err="1">
                <a:solidFill>
                  <a:srgbClr val="000099"/>
                </a:solidFill>
              </a:rPr>
              <a:t>chất</a:t>
            </a:r>
            <a:r>
              <a:rPr lang="en-US" sz="2400" b="1" dirty="0">
                <a:solidFill>
                  <a:srgbClr val="000099"/>
                </a:solidFill>
              </a:rPr>
              <a:t> </a:t>
            </a:r>
            <a:r>
              <a:rPr lang="en-US" sz="2400" b="1" dirty="0" err="1">
                <a:solidFill>
                  <a:srgbClr val="FF0000"/>
                </a:solidFill>
              </a:rPr>
              <a:t>kim</a:t>
            </a:r>
            <a:r>
              <a:rPr lang="en-US" sz="2400" b="1" dirty="0">
                <a:solidFill>
                  <a:srgbClr val="FF0000"/>
                </a:solidFill>
              </a:rPr>
              <a:t> </a:t>
            </a:r>
            <a:r>
              <a:rPr lang="en-US" sz="2400" b="1" dirty="0" err="1">
                <a:solidFill>
                  <a:srgbClr val="FF0000"/>
                </a:solidFill>
              </a:rPr>
              <a:t>loại</a:t>
            </a:r>
            <a:endParaRPr lang="en-US" sz="2400" b="1" dirty="0">
              <a:solidFill>
                <a:srgbClr val="FF0000"/>
              </a:solidFill>
            </a:endParaRPr>
          </a:p>
        </p:txBody>
      </p:sp>
      <p:sp>
        <p:nvSpPr>
          <p:cNvPr id="20538" name="Text Box 11"/>
          <p:cNvSpPr txBox="1">
            <a:spLocks noChangeArrowheads="1"/>
          </p:cNvSpPr>
          <p:nvPr/>
        </p:nvSpPr>
        <p:spPr bwMode="auto">
          <a:xfrm>
            <a:off x="4572000" y="3124201"/>
            <a:ext cx="2743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a:solidFill>
                  <a:srgbClr val="000099"/>
                </a:solidFill>
              </a:rPr>
              <a:t>Đơn chất </a:t>
            </a:r>
            <a:r>
              <a:rPr lang="en-US" sz="2400" b="1">
                <a:solidFill>
                  <a:srgbClr val="FF0000"/>
                </a:solidFill>
              </a:rPr>
              <a:t>phi kim</a:t>
            </a:r>
          </a:p>
        </p:txBody>
      </p:sp>
      <p:sp>
        <p:nvSpPr>
          <p:cNvPr id="13" name="Text Box 24"/>
          <p:cNvSpPr txBox="1">
            <a:spLocks noChangeArrowheads="1"/>
          </p:cNvSpPr>
          <p:nvPr/>
        </p:nvSpPr>
        <p:spPr bwMode="auto">
          <a:xfrm>
            <a:off x="7315200" y="3179234"/>
            <a:ext cx="2387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a:solidFill>
                  <a:srgbClr val="000099"/>
                </a:solidFill>
              </a:rPr>
              <a:t>Hợp chất vô cơ</a:t>
            </a:r>
          </a:p>
        </p:txBody>
      </p:sp>
      <p:sp>
        <p:nvSpPr>
          <p:cNvPr id="14" name="Text Box 25"/>
          <p:cNvSpPr txBox="1">
            <a:spLocks noChangeArrowheads="1"/>
          </p:cNvSpPr>
          <p:nvPr/>
        </p:nvSpPr>
        <p:spPr bwMode="auto">
          <a:xfrm>
            <a:off x="9687984" y="3124201"/>
            <a:ext cx="2540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a:solidFill>
                  <a:srgbClr val="000099"/>
                </a:solidFill>
              </a:rPr>
              <a:t> Hợp chất hữu cơ</a:t>
            </a:r>
          </a:p>
        </p:txBody>
      </p:sp>
      <p:sp>
        <p:nvSpPr>
          <p:cNvPr id="20541" name="Text Box 24"/>
          <p:cNvSpPr txBox="1">
            <a:spLocks noChangeArrowheads="1"/>
          </p:cNvSpPr>
          <p:nvPr/>
        </p:nvSpPr>
        <p:spPr bwMode="auto">
          <a:xfrm>
            <a:off x="8991600" y="486834"/>
            <a:ext cx="2387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a:spcBef>
                <a:spcPct val="50000"/>
              </a:spcBef>
            </a:pPr>
            <a:r>
              <a:rPr lang="en-US" sz="2400" b="1">
                <a:solidFill>
                  <a:srgbClr val="000099"/>
                </a:solidFill>
              </a:rPr>
              <a:t>Hợp chất </a:t>
            </a:r>
          </a:p>
        </p:txBody>
      </p:sp>
    </p:spTree>
    <p:extLst>
      <p:ext uri="{BB962C8B-B14F-4D97-AF65-F5344CB8AC3E}">
        <p14:creationId xmlns:p14="http://schemas.microsoft.com/office/powerpoint/2010/main" val="529806218"/>
      </p:ext>
    </p:extLst>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heckerboard(across)">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149"/>
        <p:cNvGrpSpPr/>
        <p:nvPr/>
      </p:nvGrpSpPr>
      <p:grpSpPr>
        <a:xfrm>
          <a:off x="0" y="0"/>
          <a:ext cx="0" cy="0"/>
          <a:chOff x="0" y="0"/>
          <a:chExt cx="0" cy="0"/>
        </a:xfrm>
      </p:grpSpPr>
      <p:sp>
        <p:nvSpPr>
          <p:cNvPr id="4" name="TextBox 3">
            <a:extLst>
              <a:ext uri="{FF2B5EF4-FFF2-40B4-BE49-F238E27FC236}">
                <a16:creationId xmlns="" xmlns:a16="http://schemas.microsoft.com/office/drawing/2014/main" id="{53A9097B-02A2-35A0-23D9-4E82FFED003B}"/>
              </a:ext>
            </a:extLst>
          </p:cNvPr>
          <p:cNvSpPr txBox="1"/>
          <p:nvPr/>
        </p:nvSpPr>
        <p:spPr>
          <a:xfrm>
            <a:off x="3457840" y="583435"/>
            <a:ext cx="5276320" cy="748988"/>
          </a:xfrm>
          <a:prstGeom prst="rect">
            <a:avLst/>
          </a:prstGeom>
          <a:noFill/>
        </p:spPr>
        <p:txBody>
          <a:bodyPr wrap="square" rtlCol="0">
            <a:spAutoFit/>
          </a:bodyPr>
          <a:lstStyle/>
          <a:p>
            <a:pPr algn="ctr" defTabSz="1219170">
              <a:buClr>
                <a:srgbClr val="000000"/>
              </a:buClr>
              <a:defRPr/>
            </a:pPr>
            <a:r>
              <a:rPr lang="en-US" sz="4267" kern="0">
                <a:solidFill>
                  <a:srgbClr val="000000"/>
                </a:solidFill>
                <a:latin typeface="Times New Roman" panose="02020603050405020304" pitchFamily="18" charset="0"/>
                <a:sym typeface="Arial"/>
              </a:rPr>
              <a:t>LUYỆN TẬP</a:t>
            </a:r>
          </a:p>
        </p:txBody>
      </p:sp>
      <p:pic>
        <p:nvPicPr>
          <p:cNvPr id="5" name="Picture 4" descr="Icon&#10;&#10;Description automatically generated">
            <a:extLst>
              <a:ext uri="{FF2B5EF4-FFF2-40B4-BE49-F238E27FC236}">
                <a16:creationId xmlns="" xmlns:a16="http://schemas.microsoft.com/office/drawing/2014/main" id="{074F3C21-9F5D-72AF-BFF2-44F8692645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4193" y="482056"/>
            <a:ext cx="802409" cy="802409"/>
          </a:xfrm>
          <a:prstGeom prst="rect">
            <a:avLst/>
          </a:prstGeom>
        </p:spPr>
      </p:pic>
      <p:grpSp>
        <p:nvGrpSpPr>
          <p:cNvPr id="6" name="Group 5">
            <a:extLst>
              <a:ext uri="{FF2B5EF4-FFF2-40B4-BE49-F238E27FC236}">
                <a16:creationId xmlns="" xmlns:a16="http://schemas.microsoft.com/office/drawing/2014/main" id="{380EF824-5042-9265-5913-13FDE666EA31}"/>
              </a:ext>
            </a:extLst>
          </p:cNvPr>
          <p:cNvGrpSpPr/>
          <p:nvPr/>
        </p:nvGrpSpPr>
        <p:grpSpPr>
          <a:xfrm>
            <a:off x="965338" y="2307849"/>
            <a:ext cx="10286863" cy="3363109"/>
            <a:chOff x="668553" y="2608676"/>
            <a:chExt cx="5145921" cy="4054574"/>
          </a:xfrm>
        </p:grpSpPr>
        <p:sp>
          <p:nvSpPr>
            <p:cNvPr id="7" name="Rectangle: Rounded Corners 6">
              <a:extLst>
                <a:ext uri="{FF2B5EF4-FFF2-40B4-BE49-F238E27FC236}">
                  <a16:creationId xmlns="" xmlns:a16="http://schemas.microsoft.com/office/drawing/2014/main" id="{A58B8A8D-D08D-3645-D0DC-D2802DE4021E}"/>
                </a:ext>
              </a:extLst>
            </p:cNvPr>
            <p:cNvSpPr/>
            <p:nvPr/>
          </p:nvSpPr>
          <p:spPr>
            <a:xfrm>
              <a:off x="668553" y="2608676"/>
              <a:ext cx="5145921" cy="4054574"/>
            </a:xfrm>
            <a:prstGeom prst="roundRect">
              <a:avLst>
                <a:gd name="adj" fmla="val 12114"/>
              </a:avLst>
            </a:prstGeom>
            <a:solidFill>
              <a:srgbClr val="CFDF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sz="1400">
                <a:solidFill>
                  <a:prstClr val="white"/>
                </a:solidFill>
              </a:endParaRPr>
            </a:p>
          </p:txBody>
        </p:sp>
        <p:sp>
          <p:nvSpPr>
            <p:cNvPr id="8" name="TextBox 7">
              <a:extLst>
                <a:ext uri="{FF2B5EF4-FFF2-40B4-BE49-F238E27FC236}">
                  <a16:creationId xmlns="" xmlns:a16="http://schemas.microsoft.com/office/drawing/2014/main" id="{873BDF6F-333B-7B8A-604B-F7FE9A58653E}"/>
                </a:ext>
              </a:extLst>
            </p:cNvPr>
            <p:cNvSpPr txBox="1"/>
            <p:nvPr/>
          </p:nvSpPr>
          <p:spPr>
            <a:xfrm>
              <a:off x="1009499" y="2783623"/>
              <a:ext cx="4597075" cy="3575051"/>
            </a:xfrm>
            <a:prstGeom prst="rect">
              <a:avLst/>
            </a:prstGeom>
            <a:noFill/>
            <a:effectLst/>
          </p:spPr>
          <p:txBody>
            <a:bodyPr wrap="square" rtlCol="0">
              <a:spAutoFit/>
            </a:bodyPr>
            <a:lstStyle/>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T</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rong các chất sau, chất nào là đơn chất, chất nào là hợp chất?</a:t>
              </a:r>
            </a:p>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a, </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Đường ăn</a:t>
              </a:r>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được tạo thành từ các nguyên tố C, H và O)</a:t>
              </a:r>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p>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b, </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Nước</a:t>
              </a:r>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được tạo thành từ các nguyên tố  H và O)</a:t>
              </a:r>
            </a:p>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c, </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Khí hydrogen (được tạo thàn</a:t>
              </a:r>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h</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từ nguyên tố H)</a:t>
              </a:r>
            </a:p>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d,</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Vitamin C (được tạo thành từ các nguyên tố C, H và O)</a:t>
              </a:r>
            </a:p>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e, Sulfur </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(được tạo thành từ nguyên tố S)</a:t>
              </a:r>
              <a:endPar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endParaRPr>
            </a:p>
          </p:txBody>
        </p:sp>
      </p:grpSp>
      <p:grpSp>
        <p:nvGrpSpPr>
          <p:cNvPr id="9" name="!!a3">
            <a:extLst>
              <a:ext uri="{FF2B5EF4-FFF2-40B4-BE49-F238E27FC236}">
                <a16:creationId xmlns="" xmlns:a16="http://schemas.microsoft.com/office/drawing/2014/main" id="{7AB4329D-5501-DAA7-4A49-BA5D736414B2}"/>
              </a:ext>
            </a:extLst>
          </p:cNvPr>
          <p:cNvGrpSpPr/>
          <p:nvPr/>
        </p:nvGrpSpPr>
        <p:grpSpPr>
          <a:xfrm>
            <a:off x="939800" y="1710074"/>
            <a:ext cx="2165827" cy="620689"/>
            <a:chOff x="1367221" y="6204971"/>
            <a:chExt cx="1848459" cy="620689"/>
          </a:xfrm>
        </p:grpSpPr>
        <p:sp>
          <p:nvSpPr>
            <p:cNvPr id="10" name="Rectangle: Rounded Corners 9">
              <a:extLst>
                <a:ext uri="{FF2B5EF4-FFF2-40B4-BE49-F238E27FC236}">
                  <a16:creationId xmlns="" xmlns:a16="http://schemas.microsoft.com/office/drawing/2014/main" id="{C0F4E6BD-0D89-22DD-77CD-0B0A269C9423}"/>
                </a:ext>
              </a:extLst>
            </p:cNvPr>
            <p:cNvSpPr/>
            <p:nvPr/>
          </p:nvSpPr>
          <p:spPr>
            <a:xfrm>
              <a:off x="1367221" y="6204971"/>
              <a:ext cx="1848459" cy="620689"/>
            </a:xfrm>
            <a:prstGeom prst="roundRect">
              <a:avLst>
                <a:gd name="adj" fmla="val 25079"/>
              </a:avLst>
            </a:prstGeom>
            <a:solidFill>
              <a:srgbClr val="FF72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sz="1400">
                <a:solidFill>
                  <a:prstClr val="white"/>
                </a:solidFill>
              </a:endParaRPr>
            </a:p>
          </p:txBody>
        </p:sp>
        <p:sp>
          <p:nvSpPr>
            <p:cNvPr id="11" name="TextBox 10">
              <a:extLst>
                <a:ext uri="{FF2B5EF4-FFF2-40B4-BE49-F238E27FC236}">
                  <a16:creationId xmlns="" xmlns:a16="http://schemas.microsoft.com/office/drawing/2014/main" id="{8FC9E2D6-F7EF-EA6E-EA40-517D0CE93D6C}"/>
                </a:ext>
              </a:extLst>
            </p:cNvPr>
            <p:cNvSpPr txBox="1"/>
            <p:nvPr/>
          </p:nvSpPr>
          <p:spPr>
            <a:xfrm>
              <a:off x="1402752" y="6253706"/>
              <a:ext cx="1766747" cy="523220"/>
            </a:xfrm>
            <a:prstGeom prst="rect">
              <a:avLst/>
            </a:prstGeom>
            <a:noFill/>
            <a:effectLst/>
          </p:spPr>
          <p:txBody>
            <a:bodyPr wrap="square" rtlCol="0">
              <a:spAutoFit/>
            </a:bodyPr>
            <a:lstStyle/>
            <a:p>
              <a:pPr algn="ctr" defTabSz="914377"/>
              <a:r>
                <a:rPr lang="en-US" sz="2800" b="1">
                  <a:solidFill>
                    <a:prstClr val="white"/>
                  </a:solidFill>
                  <a:latin typeface="Times New Roman" panose="02020603050405020304" pitchFamily="18" charset="0"/>
                  <a:ea typeface="Aachen" panose="02020500000000000000" pitchFamily="18" charset="0"/>
                  <a:cs typeface="Times New Roman" panose="02020603050405020304" pitchFamily="18" charset="0"/>
                </a:rPr>
                <a:t>Câu hỏi</a:t>
              </a:r>
            </a:p>
          </p:txBody>
        </p:sp>
      </p:grpSp>
      <p:grpSp>
        <p:nvGrpSpPr>
          <p:cNvPr id="12" name="!!a2">
            <a:extLst>
              <a:ext uri="{FF2B5EF4-FFF2-40B4-BE49-F238E27FC236}">
                <a16:creationId xmlns="" xmlns:a16="http://schemas.microsoft.com/office/drawing/2014/main" id="{B2D63F4D-5DB5-BD69-A557-56C815FF9CAB}"/>
              </a:ext>
            </a:extLst>
          </p:cNvPr>
          <p:cNvGrpSpPr/>
          <p:nvPr/>
        </p:nvGrpSpPr>
        <p:grpSpPr>
          <a:xfrm>
            <a:off x="651715" y="1660433"/>
            <a:ext cx="719971" cy="719971"/>
            <a:chOff x="6724214" y="1636355"/>
            <a:chExt cx="719971" cy="719971"/>
          </a:xfrm>
        </p:grpSpPr>
        <p:sp>
          <p:nvSpPr>
            <p:cNvPr id="13" name="Oval 12">
              <a:extLst>
                <a:ext uri="{FF2B5EF4-FFF2-40B4-BE49-F238E27FC236}">
                  <a16:creationId xmlns="" xmlns:a16="http://schemas.microsoft.com/office/drawing/2014/main" id="{1EF68D4B-4191-13B8-8929-C8959A77F2AE}"/>
                </a:ext>
              </a:extLst>
            </p:cNvPr>
            <p:cNvSpPr/>
            <p:nvPr/>
          </p:nvSpPr>
          <p:spPr>
            <a:xfrm>
              <a:off x="6724214" y="1636355"/>
              <a:ext cx="719971" cy="719971"/>
            </a:xfrm>
            <a:prstGeom prst="ellipse">
              <a:avLst/>
            </a:prstGeom>
            <a:solidFill>
              <a:srgbClr val="FF72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a:solidFill>
                  <a:prstClr val="white"/>
                </a:solidFill>
              </a:endParaRPr>
            </a:p>
          </p:txBody>
        </p:sp>
        <p:sp>
          <p:nvSpPr>
            <p:cNvPr id="14" name="Freeform: Shape 13">
              <a:extLst>
                <a:ext uri="{FF2B5EF4-FFF2-40B4-BE49-F238E27FC236}">
                  <a16:creationId xmlns="" xmlns:a16="http://schemas.microsoft.com/office/drawing/2014/main" id="{F6A93C56-EF79-65D4-111C-800EB24E4E64}"/>
                </a:ext>
              </a:extLst>
            </p:cNvPr>
            <p:cNvSpPr/>
            <p:nvPr/>
          </p:nvSpPr>
          <p:spPr>
            <a:xfrm>
              <a:off x="6915653" y="1835626"/>
              <a:ext cx="337092" cy="321430"/>
            </a:xfrm>
            <a:custGeom>
              <a:avLst/>
              <a:gdLst>
                <a:gd name="connsiteX0" fmla="*/ 121544 w 1041099"/>
                <a:gd name="connsiteY0" fmla="*/ 983517 h 992730"/>
                <a:gd name="connsiteX1" fmla="*/ 119905 w 1041099"/>
                <a:gd name="connsiteY1" fmla="*/ 899304 h 992730"/>
                <a:gd name="connsiteX2" fmla="*/ 123923 w 1041099"/>
                <a:gd name="connsiteY2" fmla="*/ 824347 h 992730"/>
                <a:gd name="connsiteX3" fmla="*/ 101018 w 1041099"/>
                <a:gd name="connsiteY3" fmla="*/ 800330 h 992730"/>
                <a:gd name="connsiteX4" fmla="*/ 6373 w 1041099"/>
                <a:gd name="connsiteY4" fmla="*/ 618651 h 992730"/>
                <a:gd name="connsiteX5" fmla="*/ 6373 w 1041099"/>
                <a:gd name="connsiteY5" fmla="*/ 456296 h 992730"/>
                <a:gd name="connsiteX6" fmla="*/ 272597 w 1041099"/>
                <a:gd name="connsiteY6" fmla="*/ 171389 h 992730"/>
                <a:gd name="connsiteX7" fmla="*/ 503379 w 1041099"/>
                <a:gd name="connsiteY7" fmla="*/ 161139 h 992730"/>
                <a:gd name="connsiteX8" fmla="*/ 739195 w 1041099"/>
                <a:gd name="connsiteY8" fmla="*/ 166464 h 992730"/>
                <a:gd name="connsiteX9" fmla="*/ 783204 w 1041099"/>
                <a:gd name="connsiteY9" fmla="*/ 175210 h 992730"/>
                <a:gd name="connsiteX10" fmla="*/ 832431 w 1041099"/>
                <a:gd name="connsiteY10" fmla="*/ 97891 h 992730"/>
                <a:gd name="connsiteX11" fmla="*/ 885307 w 1041099"/>
                <a:gd name="connsiteY11" fmla="*/ 9411 h 992730"/>
                <a:gd name="connsiteX12" fmla="*/ 970023 w 1041099"/>
                <a:gd name="connsiteY12" fmla="*/ 16059 h 992730"/>
                <a:gd name="connsiteX13" fmla="*/ 1024907 w 1041099"/>
                <a:gd name="connsiteY13" fmla="*/ 62996 h 992730"/>
                <a:gd name="connsiteX14" fmla="*/ 1000155 w 1041099"/>
                <a:gd name="connsiteY14" fmla="*/ 158088 h 992730"/>
                <a:gd name="connsiteX15" fmla="*/ 957624 w 1041099"/>
                <a:gd name="connsiteY15" fmla="*/ 248716 h 992730"/>
                <a:gd name="connsiteX16" fmla="*/ 944185 w 1041099"/>
                <a:gd name="connsiteY16" fmla="*/ 277822 h 992730"/>
                <a:gd name="connsiteX17" fmla="*/ 964620 w 1041099"/>
                <a:gd name="connsiteY17" fmla="*/ 304085 h 992730"/>
                <a:gd name="connsiteX18" fmla="*/ 1037676 w 1041099"/>
                <a:gd name="connsiteY18" fmla="*/ 473508 h 992730"/>
                <a:gd name="connsiteX19" fmla="*/ 1030287 w 1041099"/>
                <a:gd name="connsiteY19" fmla="*/ 637959 h 992730"/>
                <a:gd name="connsiteX20" fmla="*/ 745452 w 1041099"/>
                <a:gd name="connsiteY20" fmla="*/ 908287 h 992730"/>
                <a:gd name="connsiteX21" fmla="*/ 613448 w 1041099"/>
                <a:gd name="connsiteY21" fmla="*/ 914798 h 992730"/>
                <a:gd name="connsiteX22" fmla="*/ 510399 w 1041099"/>
                <a:gd name="connsiteY22" fmla="*/ 906416 h 992730"/>
                <a:gd name="connsiteX23" fmla="*/ 624462 w 1041099"/>
                <a:gd name="connsiteY23" fmla="*/ 885057 h 992730"/>
                <a:gd name="connsiteX24" fmla="*/ 762469 w 1041099"/>
                <a:gd name="connsiteY24" fmla="*/ 874168 h 992730"/>
                <a:gd name="connsiteX25" fmla="*/ 999116 w 1041099"/>
                <a:gd name="connsiteY25" fmla="*/ 637126 h 992730"/>
                <a:gd name="connsiteX26" fmla="*/ 1010291 w 1041099"/>
                <a:gd name="connsiteY26" fmla="*/ 539525 h 992730"/>
                <a:gd name="connsiteX27" fmla="*/ 980275 w 1041099"/>
                <a:gd name="connsiteY27" fmla="*/ 387594 h 992730"/>
                <a:gd name="connsiteX28" fmla="*/ 929847 w 1041099"/>
                <a:gd name="connsiteY28" fmla="*/ 312908 h 992730"/>
                <a:gd name="connsiteX29" fmla="*/ 859792 w 1041099"/>
                <a:gd name="connsiteY29" fmla="*/ 454236 h 992730"/>
                <a:gd name="connsiteX30" fmla="*/ 793456 w 1041099"/>
                <a:gd name="connsiteY30" fmla="*/ 594315 h 992730"/>
                <a:gd name="connsiteX31" fmla="*/ 721693 w 1041099"/>
                <a:gd name="connsiteY31" fmla="*/ 660512 h 992730"/>
                <a:gd name="connsiteX32" fmla="*/ 639655 w 1041099"/>
                <a:gd name="connsiteY32" fmla="*/ 723592 h 992730"/>
                <a:gd name="connsiteX33" fmla="*/ 428777 w 1041099"/>
                <a:gd name="connsiteY33" fmla="*/ 719128 h 992730"/>
                <a:gd name="connsiteX34" fmla="*/ 222493 w 1041099"/>
                <a:gd name="connsiteY34" fmla="*/ 713092 h 992730"/>
                <a:gd name="connsiteX35" fmla="*/ 218059 w 1041099"/>
                <a:gd name="connsiteY35" fmla="*/ 699840 h 992730"/>
                <a:gd name="connsiteX36" fmla="*/ 420233 w 1041099"/>
                <a:gd name="connsiteY36" fmla="*/ 689228 h 992730"/>
                <a:gd name="connsiteX37" fmla="*/ 621206 w 1041099"/>
                <a:gd name="connsiteY37" fmla="*/ 687177 h 992730"/>
                <a:gd name="connsiteX38" fmla="*/ 626771 w 1041099"/>
                <a:gd name="connsiteY38" fmla="*/ 601561 h 992730"/>
                <a:gd name="connsiteX39" fmla="*/ 632336 w 1041099"/>
                <a:gd name="connsiteY39" fmla="*/ 515944 h 992730"/>
                <a:gd name="connsiteX40" fmla="*/ 666532 w 1041099"/>
                <a:gd name="connsiteY40" fmla="*/ 444638 h 992730"/>
                <a:gd name="connsiteX41" fmla="*/ 707169 w 1041099"/>
                <a:gd name="connsiteY41" fmla="*/ 370864 h 992730"/>
                <a:gd name="connsiteX42" fmla="*/ 725780 w 1041099"/>
                <a:gd name="connsiteY42" fmla="*/ 384481 h 992730"/>
                <a:gd name="connsiteX43" fmla="*/ 702805 w 1041099"/>
                <a:gd name="connsiteY43" fmla="*/ 438322 h 992730"/>
                <a:gd name="connsiteX44" fmla="*/ 673943 w 1041099"/>
                <a:gd name="connsiteY44" fmla="*/ 499748 h 992730"/>
                <a:gd name="connsiteX45" fmla="*/ 668079 w 1041099"/>
                <a:gd name="connsiteY45" fmla="*/ 513289 h 992730"/>
                <a:gd name="connsiteX46" fmla="*/ 719915 w 1041099"/>
                <a:gd name="connsiteY46" fmla="*/ 538084 h 992730"/>
                <a:gd name="connsiteX47" fmla="*/ 775123 w 1041099"/>
                <a:gd name="connsiteY47" fmla="*/ 559404 h 992730"/>
                <a:gd name="connsiteX48" fmla="*/ 957947 w 1041099"/>
                <a:gd name="connsiteY48" fmla="*/ 178261 h 992730"/>
                <a:gd name="connsiteX49" fmla="*/ 856260 w 1041099"/>
                <a:gd name="connsiteY49" fmla="*/ 126151 h 992730"/>
                <a:gd name="connsiteX50" fmla="*/ 802230 w 1041099"/>
                <a:gd name="connsiteY50" fmla="*/ 229864 h 992730"/>
                <a:gd name="connsiteX51" fmla="*/ 742497 w 1041099"/>
                <a:gd name="connsiteY51" fmla="*/ 334450 h 992730"/>
                <a:gd name="connsiteX52" fmla="*/ 751987 w 1041099"/>
                <a:gd name="connsiteY52" fmla="*/ 264902 h 992730"/>
                <a:gd name="connsiteX53" fmla="*/ 777916 w 1041099"/>
                <a:gd name="connsiteY53" fmla="*/ 206813 h 992730"/>
                <a:gd name="connsiteX54" fmla="*/ 752264 w 1041099"/>
                <a:gd name="connsiteY54" fmla="*/ 198481 h 992730"/>
                <a:gd name="connsiteX55" fmla="*/ 541223 w 1041099"/>
                <a:gd name="connsiteY55" fmla="*/ 189815 h 992730"/>
                <a:gd name="connsiteX56" fmla="*/ 322933 w 1041099"/>
                <a:gd name="connsiteY56" fmla="*/ 192866 h 992730"/>
                <a:gd name="connsiteX57" fmla="*/ 62065 w 1041099"/>
                <a:gd name="connsiteY57" fmla="*/ 385728 h 992730"/>
                <a:gd name="connsiteX58" fmla="*/ 29878 w 1041099"/>
                <a:gd name="connsiteY58" fmla="*/ 523119 h 992730"/>
                <a:gd name="connsiteX59" fmla="*/ 35951 w 1041099"/>
                <a:gd name="connsiteY59" fmla="*/ 611834 h 992730"/>
                <a:gd name="connsiteX60" fmla="*/ 139462 w 1041099"/>
                <a:gd name="connsiteY60" fmla="*/ 797079 h 992730"/>
                <a:gd name="connsiteX61" fmla="*/ 156525 w 1041099"/>
                <a:gd name="connsiteY61" fmla="*/ 812406 h 992730"/>
                <a:gd name="connsiteX62" fmla="*/ 154193 w 1041099"/>
                <a:gd name="connsiteY62" fmla="*/ 840023 h 992730"/>
                <a:gd name="connsiteX63" fmla="*/ 149552 w 1041099"/>
                <a:gd name="connsiteY63" fmla="*/ 955831 h 992730"/>
                <a:gd name="connsiteX64" fmla="*/ 220692 w 1041099"/>
                <a:gd name="connsiteY64" fmla="*/ 920941 h 992730"/>
                <a:gd name="connsiteX65" fmla="*/ 289014 w 1041099"/>
                <a:gd name="connsiteY65" fmla="*/ 886073 h 992730"/>
                <a:gd name="connsiteX66" fmla="*/ 375647 w 1041099"/>
                <a:gd name="connsiteY66" fmla="*/ 886073 h 992730"/>
                <a:gd name="connsiteX67" fmla="*/ 469530 w 1041099"/>
                <a:gd name="connsiteY67" fmla="*/ 906416 h 992730"/>
                <a:gd name="connsiteX68" fmla="*/ 382389 w 1041099"/>
                <a:gd name="connsiteY68" fmla="*/ 914798 h 992730"/>
                <a:gd name="connsiteX69" fmla="*/ 297950 w 1041099"/>
                <a:gd name="connsiteY69" fmla="*/ 914798 h 992730"/>
                <a:gd name="connsiteX70" fmla="*/ 222424 w 1041099"/>
                <a:gd name="connsiteY70" fmla="*/ 953776 h 992730"/>
                <a:gd name="connsiteX71" fmla="*/ 137061 w 1041099"/>
                <a:gd name="connsiteY71" fmla="*/ 992730 h 992730"/>
                <a:gd name="connsiteX72" fmla="*/ 121544 w 1041099"/>
                <a:gd name="connsiteY72" fmla="*/ 983517 h 992730"/>
                <a:gd name="connsiteX73" fmla="*/ 684772 w 1041099"/>
                <a:gd name="connsiteY73" fmla="*/ 652730 h 992730"/>
                <a:gd name="connsiteX74" fmla="*/ 670872 w 1041099"/>
                <a:gd name="connsiteY74" fmla="*/ 643104 h 992730"/>
                <a:gd name="connsiteX75" fmla="*/ 656972 w 1041099"/>
                <a:gd name="connsiteY75" fmla="*/ 636477 h 992730"/>
                <a:gd name="connsiteX76" fmla="*/ 654479 w 1041099"/>
                <a:gd name="connsiteY76" fmla="*/ 649008 h 992730"/>
                <a:gd name="connsiteX77" fmla="*/ 651962 w 1041099"/>
                <a:gd name="connsiteY77" fmla="*/ 671628 h 992730"/>
                <a:gd name="connsiteX78" fmla="*/ 651962 w 1041099"/>
                <a:gd name="connsiteY78" fmla="*/ 681714 h 992730"/>
                <a:gd name="connsiteX79" fmla="*/ 668379 w 1041099"/>
                <a:gd name="connsiteY79" fmla="*/ 668721 h 992730"/>
                <a:gd name="connsiteX80" fmla="*/ 684772 w 1041099"/>
                <a:gd name="connsiteY80" fmla="*/ 652730 h 992730"/>
                <a:gd name="connsiteX81" fmla="*/ 733815 w 1041099"/>
                <a:gd name="connsiteY81" fmla="*/ 608087 h 992730"/>
                <a:gd name="connsiteX82" fmla="*/ 755727 w 1041099"/>
                <a:gd name="connsiteY82" fmla="*/ 588471 h 992730"/>
                <a:gd name="connsiteX83" fmla="*/ 709571 w 1041099"/>
                <a:gd name="connsiteY83" fmla="*/ 566818 h 992730"/>
                <a:gd name="connsiteX84" fmla="*/ 662352 w 1041099"/>
                <a:gd name="connsiteY84" fmla="*/ 546448 h 992730"/>
                <a:gd name="connsiteX85" fmla="*/ 658912 w 1041099"/>
                <a:gd name="connsiteY85" fmla="*/ 574646 h 992730"/>
                <a:gd name="connsiteX86" fmla="*/ 656510 w 1041099"/>
                <a:gd name="connsiteY86" fmla="*/ 601568 h 992730"/>
                <a:gd name="connsiteX87" fmla="*/ 681932 w 1041099"/>
                <a:gd name="connsiteY87" fmla="*/ 614390 h 992730"/>
                <a:gd name="connsiteX88" fmla="*/ 709617 w 1041099"/>
                <a:gd name="connsiteY88" fmla="*/ 627460 h 992730"/>
                <a:gd name="connsiteX89" fmla="*/ 733815 w 1041099"/>
                <a:gd name="connsiteY89" fmla="*/ 608087 h 992730"/>
                <a:gd name="connsiteX90" fmla="*/ 987733 w 1041099"/>
                <a:gd name="connsiteY90" fmla="*/ 114941 h 992730"/>
                <a:gd name="connsiteX91" fmla="*/ 994983 w 1041099"/>
                <a:gd name="connsiteY91" fmla="*/ 72696 h 992730"/>
                <a:gd name="connsiteX92" fmla="*/ 957854 w 1041099"/>
                <a:gd name="connsiteY92" fmla="*/ 44068 h 992730"/>
                <a:gd name="connsiteX93" fmla="*/ 901862 w 1041099"/>
                <a:gd name="connsiteY93" fmla="*/ 33148 h 992730"/>
                <a:gd name="connsiteX94" fmla="*/ 870114 w 1041099"/>
                <a:gd name="connsiteY94" fmla="*/ 92797 h 992730"/>
                <a:gd name="connsiteX95" fmla="*/ 970185 w 1041099"/>
                <a:gd name="connsiteY95" fmla="*/ 143733 h 992730"/>
                <a:gd name="connsiteX96" fmla="*/ 987733 w 1041099"/>
                <a:gd name="connsiteY96" fmla="*/ 114941 h 992730"/>
                <a:gd name="connsiteX97" fmla="*/ 219214 w 1041099"/>
                <a:gd name="connsiteY97" fmla="*/ 598799 h 992730"/>
                <a:gd name="connsiteX98" fmla="*/ 400099 w 1041099"/>
                <a:gd name="connsiteY98" fmla="*/ 578489 h 992730"/>
                <a:gd name="connsiteX99" fmla="*/ 578282 w 1041099"/>
                <a:gd name="connsiteY99" fmla="*/ 586954 h 992730"/>
                <a:gd name="connsiteX100" fmla="*/ 397467 w 1041099"/>
                <a:gd name="connsiteY100" fmla="*/ 607197 h 992730"/>
                <a:gd name="connsiteX101" fmla="*/ 219214 w 1041099"/>
                <a:gd name="connsiteY101" fmla="*/ 598799 h 992730"/>
                <a:gd name="connsiteX102" fmla="*/ 224409 w 1041099"/>
                <a:gd name="connsiteY102" fmla="*/ 496130 h 992730"/>
                <a:gd name="connsiteX103" fmla="*/ 225171 w 1041099"/>
                <a:gd name="connsiteY103" fmla="*/ 471993 h 992730"/>
                <a:gd name="connsiteX104" fmla="*/ 401230 w 1041099"/>
                <a:gd name="connsiteY104" fmla="*/ 467749 h 992730"/>
                <a:gd name="connsiteX105" fmla="*/ 575789 w 1041099"/>
                <a:gd name="connsiteY105" fmla="*/ 474194 h 992730"/>
                <a:gd name="connsiteX106" fmla="*/ 582254 w 1041099"/>
                <a:gd name="connsiteY106" fmla="*/ 484155 h 992730"/>
                <a:gd name="connsiteX107" fmla="*/ 575789 w 1041099"/>
                <a:gd name="connsiteY107" fmla="*/ 494114 h 992730"/>
                <a:gd name="connsiteX108" fmla="*/ 400468 w 1041099"/>
                <a:gd name="connsiteY108" fmla="*/ 500434 h 992730"/>
                <a:gd name="connsiteX109" fmla="*/ 224409 w 1041099"/>
                <a:gd name="connsiteY109" fmla="*/ 496130 h 992730"/>
                <a:gd name="connsiteX110" fmla="*/ 221500 w 1041099"/>
                <a:gd name="connsiteY110" fmla="*/ 383864 h 992730"/>
                <a:gd name="connsiteX111" fmla="*/ 219214 w 1041099"/>
                <a:gd name="connsiteY111" fmla="*/ 369511 h 992730"/>
                <a:gd name="connsiteX112" fmla="*/ 332146 w 1041099"/>
                <a:gd name="connsiteY112" fmla="*/ 361111 h 992730"/>
                <a:gd name="connsiteX113" fmla="*/ 446348 w 1041099"/>
                <a:gd name="connsiteY113" fmla="*/ 368181 h 992730"/>
                <a:gd name="connsiteX114" fmla="*/ 446417 w 1041099"/>
                <a:gd name="connsiteY114" fmla="*/ 382537 h 992730"/>
                <a:gd name="connsiteX115" fmla="*/ 334478 w 1041099"/>
                <a:gd name="connsiteY115" fmla="*/ 389820 h 992730"/>
                <a:gd name="connsiteX116" fmla="*/ 221500 w 1041099"/>
                <a:gd name="connsiteY116" fmla="*/ 383864 h 99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41099" h="992730">
                  <a:moveTo>
                    <a:pt x="121544" y="983517"/>
                  </a:moveTo>
                  <a:cubicBezTo>
                    <a:pt x="116880" y="975897"/>
                    <a:pt x="116603" y="961073"/>
                    <a:pt x="119905" y="899304"/>
                  </a:cubicBezTo>
                  <a:lnTo>
                    <a:pt x="123923" y="824347"/>
                  </a:lnTo>
                  <a:lnTo>
                    <a:pt x="101018" y="800330"/>
                  </a:lnTo>
                  <a:cubicBezTo>
                    <a:pt x="54700" y="751753"/>
                    <a:pt x="20134" y="685416"/>
                    <a:pt x="6373" y="618651"/>
                  </a:cubicBezTo>
                  <a:cubicBezTo>
                    <a:pt x="-2124" y="577364"/>
                    <a:pt x="-2124" y="497629"/>
                    <a:pt x="6373" y="456296"/>
                  </a:cubicBezTo>
                  <a:cubicBezTo>
                    <a:pt x="34334" y="320291"/>
                    <a:pt x="133967" y="213684"/>
                    <a:pt x="272597" y="171389"/>
                  </a:cubicBezTo>
                  <a:cubicBezTo>
                    <a:pt x="299913" y="163053"/>
                    <a:pt x="311065" y="162559"/>
                    <a:pt x="503379" y="161139"/>
                  </a:cubicBezTo>
                  <a:cubicBezTo>
                    <a:pt x="679485" y="159839"/>
                    <a:pt x="709802" y="160525"/>
                    <a:pt x="739195" y="166464"/>
                  </a:cubicBezTo>
                  <a:cubicBezTo>
                    <a:pt x="757759" y="170211"/>
                    <a:pt x="777570" y="174148"/>
                    <a:pt x="783204" y="175210"/>
                  </a:cubicBezTo>
                  <a:cubicBezTo>
                    <a:pt x="792879" y="177032"/>
                    <a:pt x="795649" y="172675"/>
                    <a:pt x="832431" y="97891"/>
                  </a:cubicBezTo>
                  <a:cubicBezTo>
                    <a:pt x="864156" y="33349"/>
                    <a:pt x="873970" y="16925"/>
                    <a:pt x="885307" y="9411"/>
                  </a:cubicBezTo>
                  <a:cubicBezTo>
                    <a:pt x="906942" y="-4910"/>
                    <a:pt x="930839" y="-3035"/>
                    <a:pt x="970023" y="16059"/>
                  </a:cubicBezTo>
                  <a:cubicBezTo>
                    <a:pt x="1004542" y="32871"/>
                    <a:pt x="1017772" y="44197"/>
                    <a:pt x="1024907" y="62996"/>
                  </a:cubicBezTo>
                  <a:cubicBezTo>
                    <a:pt x="1032758" y="83726"/>
                    <a:pt x="1029641" y="95741"/>
                    <a:pt x="1000155" y="158088"/>
                  </a:cubicBezTo>
                  <a:cubicBezTo>
                    <a:pt x="984154" y="191926"/>
                    <a:pt x="965013" y="232707"/>
                    <a:pt x="957624" y="248716"/>
                  </a:cubicBezTo>
                  <a:lnTo>
                    <a:pt x="944185" y="277822"/>
                  </a:lnTo>
                  <a:lnTo>
                    <a:pt x="964620" y="304085"/>
                  </a:lnTo>
                  <a:cubicBezTo>
                    <a:pt x="1000801" y="350579"/>
                    <a:pt x="1028047" y="413776"/>
                    <a:pt x="1037676" y="473508"/>
                  </a:cubicBezTo>
                  <a:cubicBezTo>
                    <a:pt x="1044487" y="515739"/>
                    <a:pt x="1040677" y="600677"/>
                    <a:pt x="1030287" y="637959"/>
                  </a:cubicBezTo>
                  <a:cubicBezTo>
                    <a:pt x="991173" y="778273"/>
                    <a:pt x="884337" y="879677"/>
                    <a:pt x="745452" y="908287"/>
                  </a:cubicBezTo>
                  <a:cubicBezTo>
                    <a:pt x="721600" y="913205"/>
                    <a:pt x="689159" y="914798"/>
                    <a:pt x="613448" y="914798"/>
                  </a:cubicBezTo>
                  <a:cubicBezTo>
                    <a:pt x="515894" y="914798"/>
                    <a:pt x="513008" y="914567"/>
                    <a:pt x="510399" y="906416"/>
                  </a:cubicBezTo>
                  <a:cubicBezTo>
                    <a:pt x="504603" y="888105"/>
                    <a:pt x="510537" y="886997"/>
                    <a:pt x="624462" y="885057"/>
                  </a:cubicBezTo>
                  <a:cubicBezTo>
                    <a:pt x="720053" y="883418"/>
                    <a:pt x="735316" y="882217"/>
                    <a:pt x="762469" y="874168"/>
                  </a:cubicBezTo>
                  <a:cubicBezTo>
                    <a:pt x="879742" y="839407"/>
                    <a:pt x="963211" y="755794"/>
                    <a:pt x="999116" y="637126"/>
                  </a:cubicBezTo>
                  <a:cubicBezTo>
                    <a:pt x="1008767" y="605239"/>
                    <a:pt x="1010060" y="593897"/>
                    <a:pt x="1010291" y="539525"/>
                  </a:cubicBezTo>
                  <a:cubicBezTo>
                    <a:pt x="1010592" y="471843"/>
                    <a:pt x="1004519" y="441028"/>
                    <a:pt x="980275" y="387594"/>
                  </a:cubicBezTo>
                  <a:cubicBezTo>
                    <a:pt x="966444" y="357072"/>
                    <a:pt x="935388" y="311066"/>
                    <a:pt x="929847" y="312908"/>
                  </a:cubicBezTo>
                  <a:cubicBezTo>
                    <a:pt x="927792" y="313594"/>
                    <a:pt x="896274" y="377193"/>
                    <a:pt x="859792" y="454236"/>
                  </a:cubicBezTo>
                  <a:lnTo>
                    <a:pt x="793456" y="594315"/>
                  </a:lnTo>
                  <a:lnTo>
                    <a:pt x="721693" y="660512"/>
                  </a:lnTo>
                  <a:cubicBezTo>
                    <a:pt x="657549" y="719673"/>
                    <a:pt x="648822" y="726377"/>
                    <a:pt x="639655" y="723592"/>
                  </a:cubicBezTo>
                  <a:cubicBezTo>
                    <a:pt x="634021" y="721878"/>
                    <a:pt x="539122" y="719870"/>
                    <a:pt x="428777" y="719128"/>
                  </a:cubicBezTo>
                  <a:cubicBezTo>
                    <a:pt x="286036" y="718172"/>
                    <a:pt x="226510" y="716429"/>
                    <a:pt x="222493" y="713092"/>
                  </a:cubicBezTo>
                  <a:cubicBezTo>
                    <a:pt x="219376" y="710513"/>
                    <a:pt x="217390" y="704549"/>
                    <a:pt x="218059" y="699840"/>
                  </a:cubicBezTo>
                  <a:cubicBezTo>
                    <a:pt x="219283" y="691325"/>
                    <a:pt x="220345" y="691267"/>
                    <a:pt x="420233" y="689228"/>
                  </a:cubicBezTo>
                  <a:lnTo>
                    <a:pt x="621206" y="687177"/>
                  </a:lnTo>
                  <a:lnTo>
                    <a:pt x="626771" y="601561"/>
                  </a:lnTo>
                  <a:lnTo>
                    <a:pt x="632336" y="515944"/>
                  </a:lnTo>
                  <a:lnTo>
                    <a:pt x="666532" y="444638"/>
                  </a:lnTo>
                  <a:cubicBezTo>
                    <a:pt x="685350" y="405420"/>
                    <a:pt x="703614" y="372220"/>
                    <a:pt x="707169" y="370864"/>
                  </a:cubicBezTo>
                  <a:cubicBezTo>
                    <a:pt x="714766" y="367948"/>
                    <a:pt x="725780" y="376009"/>
                    <a:pt x="725780" y="384481"/>
                  </a:cubicBezTo>
                  <a:cubicBezTo>
                    <a:pt x="725780" y="387758"/>
                    <a:pt x="715435" y="411987"/>
                    <a:pt x="702805" y="438322"/>
                  </a:cubicBezTo>
                  <a:cubicBezTo>
                    <a:pt x="690175" y="464657"/>
                    <a:pt x="677176" y="492299"/>
                    <a:pt x="673943" y="499748"/>
                  </a:cubicBezTo>
                  <a:lnTo>
                    <a:pt x="668079" y="513289"/>
                  </a:lnTo>
                  <a:lnTo>
                    <a:pt x="719915" y="538084"/>
                  </a:lnTo>
                  <a:cubicBezTo>
                    <a:pt x="748431" y="551722"/>
                    <a:pt x="773252" y="561316"/>
                    <a:pt x="775123" y="559404"/>
                  </a:cubicBezTo>
                  <a:cubicBezTo>
                    <a:pt x="777593" y="556862"/>
                    <a:pt x="944163" y="209602"/>
                    <a:pt x="957947" y="178261"/>
                  </a:cubicBezTo>
                  <a:cubicBezTo>
                    <a:pt x="959517" y="174684"/>
                    <a:pt x="871268" y="129460"/>
                    <a:pt x="856260" y="126151"/>
                  </a:cubicBezTo>
                  <a:cubicBezTo>
                    <a:pt x="854066" y="125671"/>
                    <a:pt x="829753" y="172340"/>
                    <a:pt x="802230" y="229864"/>
                  </a:cubicBezTo>
                  <a:cubicBezTo>
                    <a:pt x="757736" y="322831"/>
                    <a:pt x="751086" y="334450"/>
                    <a:pt x="742497" y="334450"/>
                  </a:cubicBezTo>
                  <a:cubicBezTo>
                    <a:pt x="722131" y="334450"/>
                    <a:pt x="723471" y="324652"/>
                    <a:pt x="751987" y="264902"/>
                  </a:cubicBezTo>
                  <a:cubicBezTo>
                    <a:pt x="766925" y="233623"/>
                    <a:pt x="778586" y="207482"/>
                    <a:pt x="777916" y="206813"/>
                  </a:cubicBezTo>
                  <a:cubicBezTo>
                    <a:pt x="777247" y="206143"/>
                    <a:pt x="765725" y="202395"/>
                    <a:pt x="752264" y="198481"/>
                  </a:cubicBezTo>
                  <a:cubicBezTo>
                    <a:pt x="731067" y="192314"/>
                    <a:pt x="703082" y="191164"/>
                    <a:pt x="541223" y="189815"/>
                  </a:cubicBezTo>
                  <a:cubicBezTo>
                    <a:pt x="416700" y="188776"/>
                    <a:pt x="344083" y="189792"/>
                    <a:pt x="322933" y="192866"/>
                  </a:cubicBezTo>
                  <a:cubicBezTo>
                    <a:pt x="207923" y="209586"/>
                    <a:pt x="110207" y="281823"/>
                    <a:pt x="62065" y="385728"/>
                  </a:cubicBezTo>
                  <a:cubicBezTo>
                    <a:pt x="39830" y="433720"/>
                    <a:pt x="32349" y="465609"/>
                    <a:pt x="29878" y="523119"/>
                  </a:cubicBezTo>
                  <a:cubicBezTo>
                    <a:pt x="28193" y="562517"/>
                    <a:pt x="29393" y="580216"/>
                    <a:pt x="35951" y="611834"/>
                  </a:cubicBezTo>
                  <a:cubicBezTo>
                    <a:pt x="49966" y="679495"/>
                    <a:pt x="91712" y="754210"/>
                    <a:pt x="139462" y="797079"/>
                  </a:cubicBezTo>
                  <a:lnTo>
                    <a:pt x="156525" y="812406"/>
                  </a:lnTo>
                  <a:lnTo>
                    <a:pt x="154193" y="840023"/>
                  </a:lnTo>
                  <a:cubicBezTo>
                    <a:pt x="149090" y="900367"/>
                    <a:pt x="146874" y="955831"/>
                    <a:pt x="149552" y="955831"/>
                  </a:cubicBezTo>
                  <a:cubicBezTo>
                    <a:pt x="151099" y="955831"/>
                    <a:pt x="183125" y="940129"/>
                    <a:pt x="220692" y="920941"/>
                  </a:cubicBezTo>
                  <a:lnTo>
                    <a:pt x="289014" y="886073"/>
                  </a:lnTo>
                  <a:lnTo>
                    <a:pt x="375647" y="886073"/>
                  </a:lnTo>
                  <a:cubicBezTo>
                    <a:pt x="468260" y="886096"/>
                    <a:pt x="475464" y="887667"/>
                    <a:pt x="469530" y="906416"/>
                  </a:cubicBezTo>
                  <a:cubicBezTo>
                    <a:pt x="466944" y="914521"/>
                    <a:pt x="463919" y="914798"/>
                    <a:pt x="382389" y="914798"/>
                  </a:cubicBezTo>
                  <a:lnTo>
                    <a:pt x="297950" y="914798"/>
                  </a:lnTo>
                  <a:lnTo>
                    <a:pt x="222424" y="953776"/>
                  </a:lnTo>
                  <a:cubicBezTo>
                    <a:pt x="180908" y="975204"/>
                    <a:pt x="142487" y="992730"/>
                    <a:pt x="137061" y="992730"/>
                  </a:cubicBezTo>
                  <a:cubicBezTo>
                    <a:pt x="131242" y="992730"/>
                    <a:pt x="124869" y="988966"/>
                    <a:pt x="121544" y="983517"/>
                  </a:cubicBezTo>
                  <a:close/>
                  <a:moveTo>
                    <a:pt x="684772" y="652730"/>
                  </a:moveTo>
                  <a:cubicBezTo>
                    <a:pt x="684772" y="651079"/>
                    <a:pt x="678515" y="646750"/>
                    <a:pt x="670872" y="643104"/>
                  </a:cubicBezTo>
                  <a:lnTo>
                    <a:pt x="656972" y="636477"/>
                  </a:lnTo>
                  <a:lnTo>
                    <a:pt x="654479" y="649008"/>
                  </a:lnTo>
                  <a:cubicBezTo>
                    <a:pt x="653093" y="655903"/>
                    <a:pt x="651962" y="666082"/>
                    <a:pt x="651962" y="671628"/>
                  </a:cubicBezTo>
                  <a:lnTo>
                    <a:pt x="651962" y="681714"/>
                  </a:lnTo>
                  <a:lnTo>
                    <a:pt x="668379" y="668721"/>
                  </a:lnTo>
                  <a:cubicBezTo>
                    <a:pt x="677384" y="661574"/>
                    <a:pt x="684772" y="654377"/>
                    <a:pt x="684772" y="652730"/>
                  </a:cubicBezTo>
                  <a:close/>
                  <a:moveTo>
                    <a:pt x="733815" y="608087"/>
                  </a:moveTo>
                  <a:lnTo>
                    <a:pt x="755727" y="588471"/>
                  </a:lnTo>
                  <a:lnTo>
                    <a:pt x="709571" y="566818"/>
                  </a:lnTo>
                  <a:cubicBezTo>
                    <a:pt x="684172" y="554910"/>
                    <a:pt x="662929" y="545743"/>
                    <a:pt x="662352" y="546448"/>
                  </a:cubicBezTo>
                  <a:cubicBezTo>
                    <a:pt x="661775" y="547152"/>
                    <a:pt x="660228" y="559840"/>
                    <a:pt x="658912" y="574646"/>
                  </a:cubicBezTo>
                  <a:lnTo>
                    <a:pt x="656510" y="601568"/>
                  </a:lnTo>
                  <a:lnTo>
                    <a:pt x="681932" y="614390"/>
                  </a:lnTo>
                  <a:cubicBezTo>
                    <a:pt x="695902" y="621442"/>
                    <a:pt x="708370" y="627324"/>
                    <a:pt x="709617" y="627460"/>
                  </a:cubicBezTo>
                  <a:cubicBezTo>
                    <a:pt x="710887" y="627598"/>
                    <a:pt x="721785" y="618877"/>
                    <a:pt x="733815" y="608087"/>
                  </a:cubicBezTo>
                  <a:close/>
                  <a:moveTo>
                    <a:pt x="987733" y="114941"/>
                  </a:moveTo>
                  <a:cubicBezTo>
                    <a:pt x="999693" y="88183"/>
                    <a:pt x="1000224" y="85197"/>
                    <a:pt x="994983" y="72696"/>
                  </a:cubicBezTo>
                  <a:cubicBezTo>
                    <a:pt x="990480" y="61903"/>
                    <a:pt x="983138" y="56248"/>
                    <a:pt x="957854" y="44068"/>
                  </a:cubicBezTo>
                  <a:cubicBezTo>
                    <a:pt x="924675" y="28098"/>
                    <a:pt x="914861" y="26186"/>
                    <a:pt x="901862" y="33148"/>
                  </a:cubicBezTo>
                  <a:cubicBezTo>
                    <a:pt x="892742" y="38025"/>
                    <a:pt x="868220" y="84098"/>
                    <a:pt x="870114" y="92797"/>
                  </a:cubicBezTo>
                  <a:cubicBezTo>
                    <a:pt x="871337" y="98341"/>
                    <a:pt x="960510" y="143733"/>
                    <a:pt x="970185" y="143733"/>
                  </a:cubicBezTo>
                  <a:cubicBezTo>
                    <a:pt x="972771" y="143733"/>
                    <a:pt x="980667" y="130776"/>
                    <a:pt x="987733" y="114941"/>
                  </a:cubicBezTo>
                  <a:close/>
                  <a:moveTo>
                    <a:pt x="219214" y="598799"/>
                  </a:moveTo>
                  <a:cubicBezTo>
                    <a:pt x="212818" y="578611"/>
                    <a:pt x="213903" y="578489"/>
                    <a:pt x="400099" y="578489"/>
                  </a:cubicBezTo>
                  <a:cubicBezTo>
                    <a:pt x="571355" y="578489"/>
                    <a:pt x="573826" y="578604"/>
                    <a:pt x="578282" y="586954"/>
                  </a:cubicBezTo>
                  <a:cubicBezTo>
                    <a:pt x="588973" y="606936"/>
                    <a:pt x="586641" y="607197"/>
                    <a:pt x="397467" y="607197"/>
                  </a:cubicBezTo>
                  <a:cubicBezTo>
                    <a:pt x="224109" y="607197"/>
                    <a:pt x="221846" y="607082"/>
                    <a:pt x="219214" y="598799"/>
                  </a:cubicBezTo>
                  <a:close/>
                  <a:moveTo>
                    <a:pt x="224409" y="496130"/>
                  </a:moveTo>
                  <a:cubicBezTo>
                    <a:pt x="214873" y="490570"/>
                    <a:pt x="215289" y="477286"/>
                    <a:pt x="225171" y="471993"/>
                  </a:cubicBezTo>
                  <a:cubicBezTo>
                    <a:pt x="230274" y="469266"/>
                    <a:pt x="293170" y="467749"/>
                    <a:pt x="401230" y="467749"/>
                  </a:cubicBezTo>
                  <a:cubicBezTo>
                    <a:pt x="548612" y="467749"/>
                    <a:pt x="570155" y="468546"/>
                    <a:pt x="575789" y="474194"/>
                  </a:cubicBezTo>
                  <a:cubicBezTo>
                    <a:pt x="579345" y="477738"/>
                    <a:pt x="582254" y="482220"/>
                    <a:pt x="582254" y="484155"/>
                  </a:cubicBezTo>
                  <a:cubicBezTo>
                    <a:pt x="582254" y="486088"/>
                    <a:pt x="579345" y="490570"/>
                    <a:pt x="575789" y="494114"/>
                  </a:cubicBezTo>
                  <a:cubicBezTo>
                    <a:pt x="570155" y="499769"/>
                    <a:pt x="548635" y="500545"/>
                    <a:pt x="400468" y="500434"/>
                  </a:cubicBezTo>
                  <a:cubicBezTo>
                    <a:pt x="293401" y="500365"/>
                    <a:pt x="228958" y="498779"/>
                    <a:pt x="224409" y="496130"/>
                  </a:cubicBezTo>
                  <a:close/>
                  <a:moveTo>
                    <a:pt x="221500" y="383864"/>
                  </a:moveTo>
                  <a:cubicBezTo>
                    <a:pt x="218775" y="380590"/>
                    <a:pt x="217759" y="374129"/>
                    <a:pt x="219214" y="369511"/>
                  </a:cubicBezTo>
                  <a:cubicBezTo>
                    <a:pt x="221823" y="361318"/>
                    <a:pt x="224617" y="361111"/>
                    <a:pt x="332146" y="361111"/>
                  </a:cubicBezTo>
                  <a:cubicBezTo>
                    <a:pt x="432240" y="361111"/>
                    <a:pt x="442769" y="361762"/>
                    <a:pt x="446348" y="368181"/>
                  </a:cubicBezTo>
                  <a:cubicBezTo>
                    <a:pt x="448865" y="372668"/>
                    <a:pt x="448887" y="377916"/>
                    <a:pt x="446417" y="382537"/>
                  </a:cubicBezTo>
                  <a:cubicBezTo>
                    <a:pt x="442838" y="389231"/>
                    <a:pt x="433787" y="389820"/>
                    <a:pt x="334478" y="389820"/>
                  </a:cubicBezTo>
                  <a:cubicBezTo>
                    <a:pt x="245051" y="389820"/>
                    <a:pt x="225587" y="388794"/>
                    <a:pt x="221500" y="383864"/>
                  </a:cubicBezTo>
                  <a:close/>
                </a:path>
              </a:pathLst>
            </a:custGeom>
            <a:solidFill>
              <a:schemeClr val="bg1"/>
            </a:solidFill>
            <a:ln w="4101" cap="flat">
              <a:noFill/>
              <a:prstDash val="solid"/>
              <a:miter/>
            </a:ln>
          </p:spPr>
          <p:txBody>
            <a:bodyPr rtlCol="0" anchor="ctr"/>
            <a:lstStyle/>
            <a:p>
              <a:pPr defTabSz="914377"/>
              <a:endParaRPr lang="vi-VN">
                <a:solidFill>
                  <a:prstClr val="black"/>
                </a:solidFill>
              </a:endParaRPr>
            </a:p>
          </p:txBody>
        </p:sp>
      </p:grpSp>
    </p:spTree>
    <p:extLst>
      <p:ext uri="{BB962C8B-B14F-4D97-AF65-F5344CB8AC3E}">
        <p14:creationId xmlns:p14="http://schemas.microsoft.com/office/powerpoint/2010/main" val="303681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125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1250"/>
                                        <p:tgtEl>
                                          <p:spTgt spid="12"/>
                                        </p:tgtEl>
                                      </p:cBhvr>
                                    </p:animEffect>
                                  </p:childTnLst>
                                </p:cTn>
                              </p:par>
                              <p:par>
                                <p:cTn id="11" presetID="6" presetClass="entr" presetSubtype="3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out)">
                                      <p:cBhvr>
                                        <p:cTn id="13" dur="1250"/>
                                        <p:tgtEl>
                                          <p:spTgt spid="6"/>
                                        </p:tgtEl>
                                      </p:cBhvr>
                                    </p:animEffect>
                                  </p:childTnLst>
                                </p:cTn>
                              </p:par>
                              <p:par>
                                <p:cTn id="14" presetID="50" presetClass="entr" presetSubtype="0" decel="10000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250" fill="hold"/>
                                        <p:tgtEl>
                                          <p:spTgt spid="6"/>
                                        </p:tgtEl>
                                        <p:attrNameLst>
                                          <p:attrName>ppt_w</p:attrName>
                                        </p:attrNameLst>
                                      </p:cBhvr>
                                      <p:tavLst>
                                        <p:tav tm="0">
                                          <p:val>
                                            <p:strVal val="#ppt_w+.3"/>
                                          </p:val>
                                        </p:tav>
                                        <p:tav tm="100000">
                                          <p:val>
                                            <p:strVal val="#ppt_w"/>
                                          </p:val>
                                        </p:tav>
                                      </p:tavLst>
                                    </p:anim>
                                    <p:anim calcmode="lin" valueType="num">
                                      <p:cBhvr>
                                        <p:cTn id="17" dur="1250" fill="hold"/>
                                        <p:tgtEl>
                                          <p:spTgt spid="6"/>
                                        </p:tgtEl>
                                        <p:attrNameLst>
                                          <p:attrName>ppt_h</p:attrName>
                                        </p:attrNameLst>
                                      </p:cBhvr>
                                      <p:tavLst>
                                        <p:tav tm="0">
                                          <p:val>
                                            <p:strVal val="#ppt_h"/>
                                          </p:val>
                                        </p:tav>
                                        <p:tav tm="100000">
                                          <p:val>
                                            <p:strVal val="#ppt_h"/>
                                          </p:val>
                                        </p:tav>
                                      </p:tavLst>
                                    </p:anim>
                                    <p:animEffect transition="in" filter="fade">
                                      <p:cBhvr>
                                        <p:cTn id="18"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23081" y="1637730"/>
            <a:ext cx="10450101" cy="3051669"/>
          </a:xfrm>
        </p:spPr>
        <p:txBody>
          <a:bodyPr/>
          <a:lstStyle/>
          <a:p>
            <a:r>
              <a:rPr lang="en-US" b="1" dirty="0" err="1"/>
              <a:t>Câu</a:t>
            </a:r>
            <a:r>
              <a:rPr lang="en-US" b="1" dirty="0"/>
              <a:t> </a:t>
            </a:r>
            <a:r>
              <a:rPr lang="vi-VN" b="1" dirty="0"/>
              <a:t>1</a:t>
            </a:r>
            <a:r>
              <a:rPr lang="en-US" b="1" dirty="0"/>
              <a:t>:</a:t>
            </a:r>
            <a:r>
              <a:rPr lang="en-US" dirty="0"/>
              <a:t> </a:t>
            </a:r>
            <a:r>
              <a:rPr lang="en-US" dirty="0" err="1"/>
              <a:t>Dụng</a:t>
            </a:r>
            <a:r>
              <a:rPr lang="en-US" dirty="0"/>
              <a:t> </a:t>
            </a:r>
            <a:r>
              <a:rPr lang="en-US" dirty="0" err="1"/>
              <a:t>cụ</a:t>
            </a:r>
            <a:r>
              <a:rPr lang="en-US" dirty="0"/>
              <a:t> </a:t>
            </a:r>
            <a:r>
              <a:rPr lang="en-US" dirty="0" err="1"/>
              <a:t>nào</a:t>
            </a:r>
            <a:r>
              <a:rPr lang="en-US" dirty="0"/>
              <a:t> </a:t>
            </a:r>
            <a:r>
              <a:rPr lang="en-US" dirty="0" err="1"/>
              <a:t>dưới</a:t>
            </a:r>
            <a:r>
              <a:rPr lang="en-US" dirty="0"/>
              <a:t> </a:t>
            </a:r>
            <a:r>
              <a:rPr lang="en-US" dirty="0" err="1"/>
              <a:t>đây</a:t>
            </a:r>
            <a:r>
              <a:rPr lang="en-US" dirty="0"/>
              <a:t> </a:t>
            </a:r>
            <a:r>
              <a:rPr lang="en-US" dirty="0" err="1"/>
              <a:t>không</a:t>
            </a:r>
            <a:r>
              <a:rPr lang="en-US" dirty="0"/>
              <a:t> </a:t>
            </a:r>
            <a:r>
              <a:rPr lang="en-US" dirty="0" err="1"/>
              <a:t>dùng</a:t>
            </a:r>
            <a:r>
              <a:rPr lang="en-US" dirty="0"/>
              <a:t> </a:t>
            </a:r>
            <a:r>
              <a:rPr lang="en-US" dirty="0" err="1"/>
              <a:t>để</a:t>
            </a:r>
            <a:r>
              <a:rPr lang="en-US" dirty="0"/>
              <a:t> </a:t>
            </a:r>
            <a:r>
              <a:rPr lang="en-US" dirty="0" err="1"/>
              <a:t>đo</a:t>
            </a:r>
            <a:r>
              <a:rPr lang="en-US" dirty="0"/>
              <a:t> </a:t>
            </a:r>
            <a:r>
              <a:rPr lang="vi-VN" dirty="0"/>
              <a:t>thời gian có độ chính xác cao</a:t>
            </a:r>
            <a:endParaRPr lang="en-US" dirty="0"/>
          </a:p>
          <a:p>
            <a:r>
              <a:rPr lang="en-US" dirty="0"/>
              <a:t>A. </a:t>
            </a:r>
            <a:r>
              <a:rPr lang="vi-VN" dirty="0"/>
              <a:t>đồng hồ đo thời gian hiện số</a:t>
            </a:r>
            <a:r>
              <a:rPr lang="en-US" dirty="0"/>
              <a:t>.</a:t>
            </a:r>
            <a:r>
              <a:rPr lang="vi-VN" dirty="0"/>
              <a:t>                             </a:t>
            </a:r>
            <a:r>
              <a:rPr lang="en-US" dirty="0"/>
              <a:t>B. </a:t>
            </a:r>
            <a:r>
              <a:rPr lang="vi-VN" dirty="0"/>
              <a:t>đồng hồ bấm</a:t>
            </a:r>
            <a:r>
              <a:rPr lang="en-US" dirty="0"/>
              <a:t> </a:t>
            </a:r>
            <a:r>
              <a:rPr lang="en-US" dirty="0" err="1"/>
              <a:t>giờ</a:t>
            </a:r>
            <a:r>
              <a:rPr lang="en-US" dirty="0"/>
              <a:t>.</a:t>
            </a:r>
          </a:p>
          <a:p>
            <a:r>
              <a:rPr lang="en-US" dirty="0"/>
              <a:t>C. </a:t>
            </a:r>
            <a:r>
              <a:rPr lang="en-US" dirty="0" err="1"/>
              <a:t>đồng</a:t>
            </a:r>
            <a:r>
              <a:rPr lang="en-US" dirty="0"/>
              <a:t> </a:t>
            </a:r>
            <a:r>
              <a:rPr lang="en-US" dirty="0" err="1"/>
              <a:t>hồ</a:t>
            </a:r>
            <a:r>
              <a:rPr lang="en-US" dirty="0"/>
              <a:t>.</a:t>
            </a:r>
            <a:r>
              <a:rPr lang="vi-VN" dirty="0"/>
              <a:t>                                                              </a:t>
            </a:r>
            <a:r>
              <a:rPr lang="en-US" dirty="0"/>
              <a:t>D. </a:t>
            </a:r>
            <a:r>
              <a:rPr lang="vi-VN" dirty="0"/>
              <a:t>đồng hồ điện tử</a:t>
            </a:r>
            <a:r>
              <a:rPr lang="en-US" dirty="0"/>
              <a:t>.</a:t>
            </a:r>
          </a:p>
          <a:p>
            <a:r>
              <a:rPr lang="en-US" b="1" dirty="0" err="1"/>
              <a:t>Câu</a:t>
            </a:r>
            <a:r>
              <a:rPr lang="en-US" b="1" dirty="0"/>
              <a:t> </a:t>
            </a:r>
            <a:r>
              <a:rPr lang="vi-VN" b="1" dirty="0"/>
              <a:t>2</a:t>
            </a:r>
            <a:r>
              <a:rPr lang="en-US" b="1" dirty="0"/>
              <a:t>:</a:t>
            </a:r>
            <a:r>
              <a:rPr lang="en-US" dirty="0"/>
              <a:t> </a:t>
            </a:r>
            <a:r>
              <a:rPr lang="en-US" dirty="0" err="1"/>
              <a:t>Phương</a:t>
            </a:r>
            <a:r>
              <a:rPr lang="en-US" dirty="0"/>
              <a:t> </a:t>
            </a:r>
            <a:r>
              <a:rPr lang="en-US" dirty="0" err="1"/>
              <a:t>pháp</a:t>
            </a:r>
            <a:r>
              <a:rPr lang="en-US" dirty="0"/>
              <a:t> </a:t>
            </a:r>
            <a:r>
              <a:rPr lang="en-US" dirty="0" err="1"/>
              <a:t>tìm</a:t>
            </a:r>
            <a:r>
              <a:rPr lang="en-US" dirty="0"/>
              <a:t> </a:t>
            </a:r>
            <a:r>
              <a:rPr lang="en-US" dirty="0" err="1"/>
              <a:t>hiểu</a:t>
            </a:r>
            <a:r>
              <a:rPr lang="en-US" dirty="0"/>
              <a:t> </a:t>
            </a:r>
            <a:r>
              <a:rPr lang="en-US" dirty="0" err="1"/>
              <a:t>tự</a:t>
            </a:r>
            <a:r>
              <a:rPr lang="en-US" dirty="0"/>
              <a:t> </a:t>
            </a:r>
            <a:r>
              <a:rPr lang="en-US" dirty="0" err="1"/>
              <a:t>nhiên</a:t>
            </a:r>
            <a:r>
              <a:rPr lang="en-US" dirty="0"/>
              <a:t> </a:t>
            </a:r>
            <a:r>
              <a:rPr lang="en-US" dirty="0" err="1"/>
              <a:t>là</a:t>
            </a:r>
            <a:endParaRPr lang="en-US" dirty="0"/>
          </a:p>
          <a:p>
            <a:r>
              <a:rPr lang="en-US" dirty="0"/>
              <a:t>A. </a:t>
            </a:r>
            <a:r>
              <a:rPr lang="en-US" dirty="0" err="1"/>
              <a:t>hoạt</a:t>
            </a:r>
            <a:r>
              <a:rPr lang="en-US" dirty="0"/>
              <a:t> </a:t>
            </a:r>
            <a:r>
              <a:rPr lang="en-US" dirty="0" err="1"/>
              <a:t>động</a:t>
            </a:r>
            <a:r>
              <a:rPr lang="en-US" dirty="0"/>
              <a:t> con </a:t>
            </a:r>
            <a:r>
              <a:rPr lang="en-US" dirty="0" err="1"/>
              <a:t>người</a:t>
            </a:r>
            <a:r>
              <a:rPr lang="en-US" dirty="0"/>
              <a:t> </a:t>
            </a:r>
            <a:r>
              <a:rPr lang="en-US" dirty="0" err="1"/>
              <a:t>chủ</a:t>
            </a:r>
            <a:r>
              <a:rPr lang="en-US" dirty="0"/>
              <a:t> </a:t>
            </a:r>
            <a:r>
              <a:rPr lang="en-US" dirty="0" err="1"/>
              <a:t>động</a:t>
            </a:r>
            <a:r>
              <a:rPr lang="en-US" dirty="0"/>
              <a:t> </a:t>
            </a:r>
            <a:r>
              <a:rPr lang="en-US" dirty="0" err="1"/>
              <a:t>tìm</a:t>
            </a:r>
            <a:r>
              <a:rPr lang="en-US" dirty="0"/>
              <a:t> </a:t>
            </a:r>
            <a:r>
              <a:rPr lang="en-US" dirty="0" err="1"/>
              <a:t>tòi</a:t>
            </a:r>
            <a:r>
              <a:rPr lang="en-US" dirty="0"/>
              <a:t>, </a:t>
            </a:r>
            <a:r>
              <a:rPr lang="en-US" dirty="0" err="1"/>
              <a:t>khám</a:t>
            </a:r>
            <a:r>
              <a:rPr lang="en-US" dirty="0"/>
              <a:t> </a:t>
            </a:r>
            <a:r>
              <a:rPr lang="en-US" dirty="0" err="1"/>
              <a:t>phá</a:t>
            </a:r>
            <a:r>
              <a:rPr lang="en-US" dirty="0"/>
              <a:t> </a:t>
            </a:r>
            <a:r>
              <a:rPr lang="en-US" dirty="0" err="1"/>
              <a:t>ra</a:t>
            </a:r>
            <a:r>
              <a:rPr lang="en-US" dirty="0"/>
              <a:t> tri </a:t>
            </a:r>
            <a:r>
              <a:rPr lang="en-US" dirty="0" err="1"/>
              <a:t>thức</a:t>
            </a:r>
            <a:r>
              <a:rPr lang="en-US" dirty="0"/>
              <a:t> </a:t>
            </a:r>
            <a:r>
              <a:rPr lang="en-US" dirty="0" err="1"/>
              <a:t>khoa</a:t>
            </a:r>
            <a:r>
              <a:rPr lang="en-US" dirty="0"/>
              <a:t> </a:t>
            </a:r>
            <a:r>
              <a:rPr lang="en-US" dirty="0" err="1"/>
              <a:t>học</a:t>
            </a:r>
            <a:r>
              <a:rPr lang="en-US" dirty="0"/>
              <a:t>.</a:t>
            </a:r>
          </a:p>
          <a:p>
            <a:r>
              <a:rPr lang="en-US" dirty="0"/>
              <a:t>B. </a:t>
            </a:r>
            <a:r>
              <a:rPr lang="en-US" dirty="0" err="1"/>
              <a:t>tìm</a:t>
            </a:r>
            <a:r>
              <a:rPr lang="en-US" dirty="0"/>
              <a:t> </a:t>
            </a:r>
            <a:r>
              <a:rPr lang="en-US" dirty="0" err="1"/>
              <a:t>hiểu</a:t>
            </a:r>
            <a:r>
              <a:rPr lang="en-US" dirty="0"/>
              <a:t> </a:t>
            </a:r>
            <a:r>
              <a:rPr lang="en-US" dirty="0" err="1"/>
              <a:t>về</a:t>
            </a:r>
            <a:r>
              <a:rPr lang="en-US" dirty="0"/>
              <a:t> </a:t>
            </a:r>
            <a:r>
              <a:rPr lang="en-US" dirty="0" err="1"/>
              <a:t>thế</a:t>
            </a:r>
            <a:r>
              <a:rPr lang="en-US" dirty="0"/>
              <a:t> </a:t>
            </a:r>
            <a:r>
              <a:rPr lang="en-US" dirty="0" err="1"/>
              <a:t>giới</a:t>
            </a:r>
            <a:r>
              <a:rPr lang="en-US" dirty="0"/>
              <a:t> con </a:t>
            </a:r>
            <a:r>
              <a:rPr lang="en-US" dirty="0" err="1"/>
              <a:t>người</a:t>
            </a:r>
            <a:r>
              <a:rPr lang="en-US" dirty="0"/>
              <a:t>, </a:t>
            </a:r>
            <a:r>
              <a:rPr lang="en-US" dirty="0" err="1"/>
              <a:t>mối</a:t>
            </a:r>
            <a:r>
              <a:rPr lang="en-US" dirty="0"/>
              <a:t> </a:t>
            </a:r>
            <a:r>
              <a:rPr lang="en-US" dirty="0" err="1"/>
              <a:t>quan</a:t>
            </a:r>
            <a:r>
              <a:rPr lang="en-US" dirty="0"/>
              <a:t> </a:t>
            </a:r>
            <a:r>
              <a:rPr lang="en-US" dirty="0" err="1"/>
              <a:t>hệ</a:t>
            </a:r>
            <a:r>
              <a:rPr lang="en-US" dirty="0"/>
              <a:t> </a:t>
            </a:r>
            <a:r>
              <a:rPr lang="en-US" dirty="0" err="1"/>
              <a:t>của</a:t>
            </a:r>
            <a:r>
              <a:rPr lang="en-US" dirty="0"/>
              <a:t> con </a:t>
            </a:r>
            <a:r>
              <a:rPr lang="en-US" dirty="0" err="1"/>
              <a:t>người</a:t>
            </a:r>
            <a:r>
              <a:rPr lang="en-US" dirty="0"/>
              <a:t> </a:t>
            </a:r>
            <a:r>
              <a:rPr lang="en-US" dirty="0" err="1"/>
              <a:t>với</a:t>
            </a:r>
            <a:r>
              <a:rPr lang="en-US" dirty="0"/>
              <a:t> </a:t>
            </a:r>
            <a:r>
              <a:rPr lang="en-US" dirty="0" err="1"/>
              <a:t>môi</a:t>
            </a:r>
            <a:r>
              <a:rPr lang="en-US" dirty="0"/>
              <a:t> </a:t>
            </a:r>
            <a:r>
              <a:rPr lang="en-US" dirty="0" err="1"/>
              <a:t>trường</a:t>
            </a:r>
            <a:r>
              <a:rPr lang="en-US" dirty="0"/>
              <a:t>.</a:t>
            </a:r>
          </a:p>
          <a:p>
            <a:r>
              <a:rPr lang="en-US" dirty="0"/>
              <a:t>C. </a:t>
            </a:r>
            <a:r>
              <a:rPr lang="en-US" dirty="0" err="1"/>
              <a:t>cách</a:t>
            </a:r>
            <a:r>
              <a:rPr lang="en-US" dirty="0"/>
              <a:t> </a:t>
            </a:r>
            <a:r>
              <a:rPr lang="en-US" dirty="0" err="1"/>
              <a:t>thức</a:t>
            </a:r>
            <a:r>
              <a:rPr lang="en-US" dirty="0"/>
              <a:t> </a:t>
            </a:r>
            <a:r>
              <a:rPr lang="en-US" dirty="0" err="1"/>
              <a:t>tìm</a:t>
            </a:r>
            <a:r>
              <a:rPr lang="en-US" dirty="0"/>
              <a:t> </a:t>
            </a:r>
            <a:r>
              <a:rPr lang="en-US" dirty="0" err="1"/>
              <a:t>hiểu</a:t>
            </a:r>
            <a:r>
              <a:rPr lang="en-US" dirty="0"/>
              <a:t> </a:t>
            </a:r>
            <a:r>
              <a:rPr lang="en-US" dirty="0" err="1"/>
              <a:t>các</a:t>
            </a:r>
            <a:r>
              <a:rPr lang="en-US" dirty="0"/>
              <a:t> </a:t>
            </a:r>
            <a:r>
              <a:rPr lang="en-US" dirty="0" err="1"/>
              <a:t>sự</a:t>
            </a:r>
            <a:r>
              <a:rPr lang="en-US" dirty="0"/>
              <a:t> </a:t>
            </a:r>
            <a:r>
              <a:rPr lang="en-US" dirty="0" err="1"/>
              <a:t>vật</a:t>
            </a:r>
            <a:r>
              <a:rPr lang="en-US" dirty="0"/>
              <a:t>, </a:t>
            </a:r>
            <a:r>
              <a:rPr lang="en-US" dirty="0" err="1"/>
              <a:t>hiện</a:t>
            </a:r>
            <a:r>
              <a:rPr lang="en-US" dirty="0"/>
              <a:t> </a:t>
            </a:r>
            <a:r>
              <a:rPr lang="en-US" dirty="0" err="1"/>
              <a:t>tượng</a:t>
            </a:r>
            <a:r>
              <a:rPr lang="en-US" dirty="0"/>
              <a:t> </a:t>
            </a:r>
            <a:r>
              <a:rPr lang="en-US" dirty="0" err="1"/>
              <a:t>trong</a:t>
            </a:r>
            <a:r>
              <a:rPr lang="en-US" dirty="0"/>
              <a:t> </a:t>
            </a:r>
            <a:r>
              <a:rPr lang="en-US" dirty="0" err="1"/>
              <a:t>tự</a:t>
            </a:r>
            <a:r>
              <a:rPr lang="en-US" dirty="0"/>
              <a:t> </a:t>
            </a:r>
            <a:r>
              <a:rPr lang="en-US" dirty="0" err="1"/>
              <a:t>nhiên</a:t>
            </a:r>
            <a:r>
              <a:rPr lang="en-US" dirty="0"/>
              <a:t> </a:t>
            </a:r>
            <a:r>
              <a:rPr lang="en-US" dirty="0" err="1"/>
              <a:t>và</a:t>
            </a:r>
            <a:r>
              <a:rPr lang="en-US" dirty="0"/>
              <a:t> </a:t>
            </a:r>
            <a:r>
              <a:rPr lang="en-US" dirty="0" err="1"/>
              <a:t>đời</a:t>
            </a:r>
            <a:r>
              <a:rPr lang="en-US" dirty="0"/>
              <a:t> </a:t>
            </a:r>
            <a:r>
              <a:rPr lang="en-US" dirty="0" err="1"/>
              <a:t>sống</a:t>
            </a:r>
            <a:r>
              <a:rPr lang="en-US" dirty="0"/>
              <a:t>, </a:t>
            </a:r>
            <a:r>
              <a:rPr lang="en-US" dirty="0" err="1"/>
              <a:t>chứng</a:t>
            </a:r>
            <a:r>
              <a:rPr lang="en-US" dirty="0"/>
              <a:t> minh </a:t>
            </a:r>
            <a:r>
              <a:rPr lang="en-US" dirty="0" err="1"/>
              <a:t>được</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a:t>trong</a:t>
            </a:r>
            <a:r>
              <a:rPr lang="en-US" dirty="0"/>
              <a:t> </a:t>
            </a:r>
            <a:r>
              <a:rPr lang="en-US" dirty="0" err="1"/>
              <a:t>thực</a:t>
            </a:r>
            <a:r>
              <a:rPr lang="en-US" dirty="0"/>
              <a:t> </a:t>
            </a:r>
            <a:r>
              <a:rPr lang="en-US" dirty="0" err="1"/>
              <a:t>tiễn</a:t>
            </a:r>
            <a:r>
              <a:rPr lang="en-US" dirty="0"/>
              <a:t> </a:t>
            </a:r>
            <a:r>
              <a:rPr lang="en-US" dirty="0" err="1"/>
              <a:t>bằng</a:t>
            </a:r>
            <a:r>
              <a:rPr lang="en-US" dirty="0"/>
              <a:t> </a:t>
            </a:r>
            <a:r>
              <a:rPr lang="en-US" dirty="0" err="1"/>
              <a:t>các</a:t>
            </a:r>
            <a:r>
              <a:rPr lang="en-US" dirty="0"/>
              <a:t> </a:t>
            </a:r>
            <a:r>
              <a:rPr lang="en-US" dirty="0" err="1"/>
              <a:t>dẫn</a:t>
            </a:r>
            <a:r>
              <a:rPr lang="en-US" dirty="0"/>
              <a:t> </a:t>
            </a:r>
            <a:r>
              <a:rPr lang="en-US" dirty="0" err="1"/>
              <a:t>chứng</a:t>
            </a:r>
            <a:r>
              <a:rPr lang="en-US" dirty="0"/>
              <a:t> </a:t>
            </a:r>
            <a:r>
              <a:rPr lang="en-US" dirty="0" err="1"/>
              <a:t>khoa</a:t>
            </a:r>
            <a:r>
              <a:rPr lang="en-US" dirty="0"/>
              <a:t> </a:t>
            </a:r>
            <a:r>
              <a:rPr lang="en-US" dirty="0" err="1"/>
              <a:t>học</a:t>
            </a:r>
            <a:r>
              <a:rPr lang="en-US" dirty="0"/>
              <a:t>.</a:t>
            </a:r>
          </a:p>
          <a:p>
            <a:r>
              <a:rPr lang="en-US" dirty="0"/>
              <a:t>D. </a:t>
            </a:r>
            <a:r>
              <a:rPr lang="en-US" dirty="0" err="1"/>
              <a:t>cách</a:t>
            </a:r>
            <a:r>
              <a:rPr lang="en-US" dirty="0"/>
              <a:t> </a:t>
            </a:r>
            <a:r>
              <a:rPr lang="en-US" dirty="0" err="1"/>
              <a:t>thức</a:t>
            </a:r>
            <a:r>
              <a:rPr lang="en-US" dirty="0"/>
              <a:t> </a:t>
            </a:r>
            <a:r>
              <a:rPr lang="en-US" dirty="0" err="1"/>
              <a:t>tìm</a:t>
            </a:r>
            <a:r>
              <a:rPr lang="en-US" dirty="0"/>
              <a:t> </a:t>
            </a:r>
            <a:r>
              <a:rPr lang="en-US" dirty="0" err="1"/>
              <a:t>hiểu</a:t>
            </a:r>
            <a:r>
              <a:rPr lang="en-US" dirty="0"/>
              <a:t> </a:t>
            </a:r>
            <a:r>
              <a:rPr lang="en-US" dirty="0" err="1"/>
              <a:t>về</a:t>
            </a:r>
            <a:r>
              <a:rPr lang="en-US" dirty="0"/>
              <a:t> </a:t>
            </a:r>
            <a:r>
              <a:rPr lang="en-US" dirty="0" err="1"/>
              <a:t>thế</a:t>
            </a:r>
            <a:r>
              <a:rPr lang="en-US" dirty="0"/>
              <a:t> </a:t>
            </a:r>
            <a:r>
              <a:rPr lang="en-US" dirty="0" err="1"/>
              <a:t>giới</a:t>
            </a:r>
            <a:r>
              <a:rPr lang="en-US" dirty="0"/>
              <a:t> </a:t>
            </a:r>
            <a:r>
              <a:rPr lang="en-US" dirty="0" err="1"/>
              <a:t>tự</a:t>
            </a:r>
            <a:r>
              <a:rPr lang="en-US" dirty="0"/>
              <a:t> </a:t>
            </a:r>
            <a:r>
              <a:rPr lang="en-US" dirty="0" err="1"/>
              <a:t>nhiên</a:t>
            </a:r>
            <a:r>
              <a:rPr lang="en-US" dirty="0"/>
              <a:t> </a:t>
            </a:r>
            <a:r>
              <a:rPr lang="en-US" dirty="0" err="1"/>
              <a:t>và</a:t>
            </a:r>
            <a:r>
              <a:rPr lang="en-US" dirty="0"/>
              <a:t> </a:t>
            </a:r>
            <a:r>
              <a:rPr lang="en-US" dirty="0" err="1"/>
              <a:t>những</a:t>
            </a:r>
            <a:r>
              <a:rPr lang="en-US" dirty="0"/>
              <a:t> </a:t>
            </a:r>
            <a:r>
              <a:rPr lang="en-US" dirty="0" err="1"/>
              <a:t>ứng</a:t>
            </a:r>
            <a:r>
              <a:rPr lang="en-US" dirty="0"/>
              <a:t> </a:t>
            </a:r>
            <a:r>
              <a:rPr lang="en-US" dirty="0" err="1"/>
              <a:t>dụng</a:t>
            </a:r>
            <a:r>
              <a:rPr lang="en-US" dirty="0"/>
              <a:t> </a:t>
            </a:r>
            <a:r>
              <a:rPr lang="en-US" dirty="0" err="1"/>
              <a:t>khoa</a:t>
            </a:r>
            <a:r>
              <a:rPr lang="en-US" dirty="0"/>
              <a:t> </a:t>
            </a:r>
            <a:r>
              <a:rPr lang="en-US" dirty="0" err="1"/>
              <a:t>học</a:t>
            </a:r>
            <a:r>
              <a:rPr lang="en-US" dirty="0"/>
              <a:t> </a:t>
            </a:r>
            <a:r>
              <a:rPr lang="en-US" dirty="0" err="1"/>
              <a:t>tự</a:t>
            </a:r>
            <a:r>
              <a:rPr lang="en-US" dirty="0"/>
              <a:t> </a:t>
            </a:r>
            <a:r>
              <a:rPr lang="en-US" dirty="0" err="1"/>
              <a:t>nhiên</a:t>
            </a:r>
            <a:r>
              <a:rPr lang="en-US" dirty="0"/>
              <a:t> </a:t>
            </a:r>
            <a:r>
              <a:rPr lang="en-US" dirty="0" err="1"/>
              <a:t>trong</a:t>
            </a:r>
            <a:r>
              <a:rPr lang="en-US" dirty="0"/>
              <a:t> </a:t>
            </a:r>
            <a:r>
              <a:rPr lang="en-US" dirty="0" err="1"/>
              <a:t>cuộc</a:t>
            </a:r>
            <a:r>
              <a:rPr lang="en-US" dirty="0"/>
              <a:t> </a:t>
            </a:r>
            <a:r>
              <a:rPr lang="en-US" dirty="0" err="1"/>
              <a:t>sống</a:t>
            </a:r>
            <a:r>
              <a:rPr lang="en-US" dirty="0"/>
              <a:t> </a:t>
            </a:r>
            <a:r>
              <a:rPr lang="en-US" dirty="0" err="1"/>
              <a:t>thông</a:t>
            </a:r>
            <a:r>
              <a:rPr lang="en-US" dirty="0"/>
              <a:t> qua </a:t>
            </a:r>
            <a:r>
              <a:rPr lang="en-US" dirty="0" err="1"/>
              <a:t>các</a:t>
            </a:r>
            <a:r>
              <a:rPr lang="en-US" dirty="0"/>
              <a:t> </a:t>
            </a:r>
            <a:r>
              <a:rPr lang="en-US" dirty="0" err="1"/>
              <a:t>phương</a:t>
            </a:r>
            <a:r>
              <a:rPr lang="en-US" dirty="0"/>
              <a:t> </a:t>
            </a:r>
            <a:r>
              <a:rPr lang="en-US" dirty="0" err="1"/>
              <a:t>tiện</a:t>
            </a:r>
            <a:r>
              <a:rPr lang="en-US" dirty="0"/>
              <a:t> </a:t>
            </a:r>
            <a:r>
              <a:rPr lang="en-US" dirty="0" err="1"/>
              <a:t>truyền</a:t>
            </a:r>
            <a:r>
              <a:rPr lang="en-US" dirty="0"/>
              <a:t> </a:t>
            </a:r>
            <a:r>
              <a:rPr lang="en-US" dirty="0" err="1"/>
              <a:t>thông</a:t>
            </a:r>
            <a:r>
              <a:rPr lang="en-US" dirty="0"/>
              <a:t> </a:t>
            </a:r>
            <a:r>
              <a:rPr lang="en-US" dirty="0" err="1"/>
              <a:t>như</a:t>
            </a:r>
            <a:r>
              <a:rPr lang="en-US" dirty="0"/>
              <a:t> </a:t>
            </a:r>
            <a:r>
              <a:rPr lang="en-US" dirty="0" err="1"/>
              <a:t>sách</a:t>
            </a:r>
            <a:r>
              <a:rPr lang="en-US" dirty="0"/>
              <a:t>, </a:t>
            </a:r>
            <a:r>
              <a:rPr lang="en-US" dirty="0" err="1"/>
              <a:t>báo</a:t>
            </a:r>
            <a:r>
              <a:rPr lang="en-US" dirty="0"/>
              <a:t>, internet,...</a:t>
            </a:r>
          </a:p>
          <a:p>
            <a:r>
              <a:rPr lang="vi-VN" b="1" dirty="0"/>
              <a:t>Câu 3</a:t>
            </a:r>
            <a:r>
              <a:rPr lang="en-US" b="1" dirty="0"/>
              <a:t>:</a:t>
            </a:r>
            <a:r>
              <a:rPr lang="vi-VN" dirty="0"/>
              <a:t> Hạt nhân nguyên tử được cấu tạo bởi những loại hạt nào</a:t>
            </a:r>
            <a:endParaRPr lang="en-US" dirty="0"/>
          </a:p>
          <a:p>
            <a:pPr lvl="0"/>
            <a:r>
              <a:rPr lang="vi-VN" dirty="0"/>
              <a:t>Proton                                                                B.Neutron,electron</a:t>
            </a:r>
            <a:endParaRPr lang="en-US" dirty="0"/>
          </a:p>
          <a:p>
            <a:pPr lvl="0"/>
            <a:r>
              <a:rPr lang="vi-VN" dirty="0"/>
              <a:t>Electron, proton                                                 D.Proton và neutron</a:t>
            </a:r>
            <a:endParaRPr lang="en-US" dirty="0"/>
          </a:p>
          <a:p>
            <a:r>
              <a:rPr lang="nl-NL" b="1" dirty="0"/>
              <a:t>Câu 4</a:t>
            </a:r>
            <a:r>
              <a:rPr lang="en-US" b="1" dirty="0"/>
              <a:t>: </a:t>
            </a:r>
            <a:r>
              <a:rPr lang="en-US" dirty="0" err="1"/>
              <a:t>Bước</a:t>
            </a:r>
            <a:r>
              <a:rPr lang="en-US" dirty="0"/>
              <a:t> </a:t>
            </a:r>
            <a:r>
              <a:rPr lang="en-US" dirty="0" err="1"/>
              <a:t>làm</a:t>
            </a:r>
            <a:r>
              <a:rPr lang="en-US" dirty="0"/>
              <a:t> </a:t>
            </a:r>
            <a:r>
              <a:rPr lang="en-US" dirty="0" err="1"/>
              <a:t>nào</a:t>
            </a:r>
            <a:r>
              <a:rPr lang="en-US" dirty="0"/>
              <a:t> </a:t>
            </a:r>
            <a:r>
              <a:rPr lang="en-US" dirty="0" err="1"/>
              <a:t>sau</a:t>
            </a:r>
            <a:r>
              <a:rPr lang="en-US" dirty="0"/>
              <a:t> </a:t>
            </a:r>
            <a:r>
              <a:rPr lang="en-US" dirty="0" err="1"/>
              <a:t>đây</a:t>
            </a:r>
            <a:r>
              <a:rPr lang="en-US" b="1" dirty="0"/>
              <a:t> </a:t>
            </a:r>
            <a:r>
              <a:rPr lang="en-US" b="1" dirty="0" err="1"/>
              <a:t>không</a:t>
            </a:r>
            <a:r>
              <a:rPr lang="en-US" dirty="0"/>
              <a:t> </a:t>
            </a:r>
            <a:r>
              <a:rPr lang="en-US" dirty="0" err="1"/>
              <a:t>thuộc</a:t>
            </a:r>
            <a:r>
              <a:rPr lang="en-US" dirty="0"/>
              <a:t> </a:t>
            </a:r>
            <a:r>
              <a:rPr lang="en-US" dirty="0" err="1"/>
              <a:t>phương</a:t>
            </a:r>
            <a:r>
              <a:rPr lang="en-US" dirty="0"/>
              <a:t> </a:t>
            </a:r>
            <a:r>
              <a:rPr lang="en-US" dirty="0" err="1"/>
              <a:t>pháp</a:t>
            </a:r>
            <a:r>
              <a:rPr lang="en-US" dirty="0"/>
              <a:t> </a:t>
            </a:r>
            <a:r>
              <a:rPr lang="en-US" dirty="0" err="1"/>
              <a:t>tìm</a:t>
            </a:r>
            <a:r>
              <a:rPr lang="en-US" dirty="0"/>
              <a:t> </a:t>
            </a:r>
            <a:r>
              <a:rPr lang="en-US" dirty="0" err="1"/>
              <a:t>hiểu</a:t>
            </a:r>
            <a:r>
              <a:rPr lang="en-US" dirty="0"/>
              <a:t> </a:t>
            </a:r>
            <a:r>
              <a:rPr lang="en-US" dirty="0" err="1"/>
              <a:t>tự</a:t>
            </a:r>
            <a:r>
              <a:rPr lang="en-US" dirty="0"/>
              <a:t> </a:t>
            </a:r>
            <a:r>
              <a:rPr lang="en-US" dirty="0" err="1"/>
              <a:t>nhiên</a:t>
            </a:r>
            <a:endParaRPr lang="en-US" dirty="0"/>
          </a:p>
          <a:p>
            <a:r>
              <a:rPr lang="en-US" dirty="0"/>
              <a:t>A. </a:t>
            </a:r>
            <a:r>
              <a:rPr lang="en-US" dirty="0" err="1"/>
              <a:t>Đề</a:t>
            </a:r>
            <a:r>
              <a:rPr lang="en-US" dirty="0"/>
              <a:t> </a:t>
            </a:r>
            <a:r>
              <a:rPr lang="en-US" dirty="0" err="1"/>
              <a:t>xuất</a:t>
            </a:r>
            <a:r>
              <a:rPr lang="en-US" dirty="0"/>
              <a:t> </a:t>
            </a:r>
            <a:r>
              <a:rPr lang="en-US" dirty="0" err="1"/>
              <a:t>vấn</a:t>
            </a:r>
            <a:r>
              <a:rPr lang="en-US" dirty="0"/>
              <a:t> </a:t>
            </a:r>
            <a:r>
              <a:rPr lang="en-US" dirty="0" err="1"/>
              <a:t>đề</a:t>
            </a:r>
            <a:r>
              <a:rPr lang="en-US" dirty="0"/>
              <a:t> </a:t>
            </a:r>
            <a:r>
              <a:rPr lang="en-US" dirty="0" err="1"/>
              <a:t>cần</a:t>
            </a:r>
            <a:r>
              <a:rPr lang="en-US" dirty="0"/>
              <a:t> </a:t>
            </a:r>
            <a:r>
              <a:rPr lang="en-US" dirty="0" err="1"/>
              <a:t>tìm</a:t>
            </a:r>
            <a:r>
              <a:rPr lang="en-US" dirty="0"/>
              <a:t> </a:t>
            </a:r>
            <a:r>
              <a:rPr lang="en-US" dirty="0" err="1"/>
              <a:t>hiểu</a:t>
            </a:r>
            <a:r>
              <a:rPr lang="en-US" dirty="0"/>
              <a:t>.</a:t>
            </a:r>
          </a:p>
          <a:p>
            <a:r>
              <a:rPr lang="en-US" dirty="0"/>
              <a:t>B. </a:t>
            </a:r>
            <a:r>
              <a:rPr lang="en-US" dirty="0" err="1"/>
              <a:t>Đưa</a:t>
            </a:r>
            <a:r>
              <a:rPr lang="en-US" dirty="0"/>
              <a:t> </a:t>
            </a:r>
            <a:r>
              <a:rPr lang="en-US" dirty="0" err="1"/>
              <a:t>ra</a:t>
            </a:r>
            <a:r>
              <a:rPr lang="en-US" dirty="0"/>
              <a:t> </a:t>
            </a:r>
            <a:r>
              <a:rPr lang="en-US" dirty="0" err="1"/>
              <a:t>dự</a:t>
            </a:r>
            <a:r>
              <a:rPr lang="en-US" dirty="0"/>
              <a:t> </a:t>
            </a:r>
            <a:r>
              <a:rPr lang="en-US" dirty="0" err="1"/>
              <a:t>đoán</a:t>
            </a:r>
            <a:r>
              <a:rPr lang="en-US" dirty="0"/>
              <a:t> </a:t>
            </a:r>
            <a:r>
              <a:rPr lang="en-US" dirty="0" err="1"/>
              <a:t>khoa</a:t>
            </a:r>
            <a:r>
              <a:rPr lang="en-US" dirty="0"/>
              <a:t> </a:t>
            </a:r>
            <a:r>
              <a:rPr lang="en-US" dirty="0" err="1"/>
              <a:t>học</a:t>
            </a:r>
            <a:r>
              <a:rPr lang="en-US" dirty="0"/>
              <a:t> </a:t>
            </a:r>
            <a:r>
              <a:rPr lang="en-US" dirty="0" err="1"/>
              <a:t>để</a:t>
            </a:r>
            <a:r>
              <a:rPr lang="en-US" dirty="0"/>
              <a:t> </a:t>
            </a:r>
            <a:r>
              <a:rPr lang="en-US" dirty="0" err="1"/>
              <a:t>giải</a:t>
            </a:r>
            <a:r>
              <a:rPr lang="en-US" dirty="0"/>
              <a:t> </a:t>
            </a:r>
            <a:r>
              <a:rPr lang="en-US" dirty="0" err="1"/>
              <a:t>quyết</a:t>
            </a:r>
            <a:r>
              <a:rPr lang="en-US" dirty="0"/>
              <a:t> </a:t>
            </a:r>
            <a:r>
              <a:rPr lang="en-US" dirty="0" err="1"/>
              <a:t>vấn</a:t>
            </a:r>
            <a:r>
              <a:rPr lang="en-US" dirty="0"/>
              <a:t> </a:t>
            </a:r>
            <a:r>
              <a:rPr lang="en-US" dirty="0" err="1"/>
              <a:t>đề</a:t>
            </a:r>
            <a:r>
              <a:rPr lang="en-US" dirty="0"/>
              <a:t>.</a:t>
            </a:r>
          </a:p>
          <a:p>
            <a:r>
              <a:rPr lang="en-US" dirty="0"/>
              <a:t>C. </a:t>
            </a:r>
            <a:r>
              <a:rPr lang="en-US" dirty="0" err="1"/>
              <a:t>Lập</a:t>
            </a:r>
            <a:r>
              <a:rPr lang="en-US" dirty="0"/>
              <a:t> </a:t>
            </a:r>
            <a:r>
              <a:rPr lang="en-US" dirty="0" err="1"/>
              <a:t>kế</a:t>
            </a:r>
            <a:r>
              <a:rPr lang="en-US" dirty="0"/>
              <a:t> </a:t>
            </a:r>
            <a:r>
              <a:rPr lang="en-US" dirty="0" err="1"/>
              <a:t>hoạch</a:t>
            </a:r>
            <a:r>
              <a:rPr lang="en-US" dirty="0"/>
              <a:t> </a:t>
            </a:r>
            <a:r>
              <a:rPr lang="en-US" dirty="0" err="1"/>
              <a:t>sinh</a:t>
            </a:r>
            <a:r>
              <a:rPr lang="en-US" dirty="0"/>
              <a:t> </a:t>
            </a:r>
            <a:r>
              <a:rPr lang="en-US" dirty="0" err="1"/>
              <a:t>hoạt</a:t>
            </a:r>
            <a:r>
              <a:rPr lang="en-US" dirty="0"/>
              <a:t> </a:t>
            </a:r>
            <a:r>
              <a:rPr lang="en-US" dirty="0" err="1"/>
              <a:t>cá</a:t>
            </a:r>
            <a:r>
              <a:rPr lang="en-US" dirty="0"/>
              <a:t> </a:t>
            </a:r>
            <a:r>
              <a:rPr lang="en-US" dirty="0" err="1"/>
              <a:t>nhân</a:t>
            </a:r>
            <a:r>
              <a:rPr lang="en-US" dirty="0"/>
              <a:t>.</a:t>
            </a:r>
          </a:p>
          <a:p>
            <a:r>
              <a:rPr lang="en-US" dirty="0"/>
              <a:t>D. </a:t>
            </a:r>
            <a:r>
              <a:rPr lang="en-US" dirty="0" err="1"/>
              <a:t>Viết</a:t>
            </a:r>
            <a:r>
              <a:rPr lang="en-US" dirty="0"/>
              <a:t> </a:t>
            </a:r>
            <a:r>
              <a:rPr lang="en-US" dirty="0" err="1"/>
              <a:t>báo</a:t>
            </a:r>
            <a:r>
              <a:rPr lang="en-US" dirty="0"/>
              <a:t> </a:t>
            </a:r>
            <a:r>
              <a:rPr lang="en-US" dirty="0" err="1"/>
              <a:t>cáo</a:t>
            </a:r>
            <a:r>
              <a:rPr lang="en-US" dirty="0"/>
              <a:t>. </a:t>
            </a:r>
            <a:r>
              <a:rPr lang="en-US" dirty="0" err="1"/>
              <a:t>Thảo</a:t>
            </a:r>
            <a:r>
              <a:rPr lang="en-US" dirty="0"/>
              <a:t> </a:t>
            </a:r>
            <a:r>
              <a:rPr lang="en-US" dirty="0" err="1"/>
              <a:t>luận</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báo</a:t>
            </a:r>
            <a:r>
              <a:rPr lang="en-US" dirty="0"/>
              <a:t> </a:t>
            </a:r>
            <a:r>
              <a:rPr lang="en-US" dirty="0" err="1"/>
              <a:t>cáo</a:t>
            </a:r>
            <a:r>
              <a:rPr lang="en-US" dirty="0"/>
              <a:t> </a:t>
            </a:r>
            <a:r>
              <a:rPr lang="en-US" dirty="0" err="1"/>
              <a:t>khi</a:t>
            </a:r>
            <a:r>
              <a:rPr lang="en-US" dirty="0"/>
              <a:t> </a:t>
            </a:r>
            <a:r>
              <a:rPr lang="en-US" dirty="0" err="1"/>
              <a:t>được</a:t>
            </a:r>
            <a:r>
              <a:rPr lang="en-US" dirty="0"/>
              <a:t> </a:t>
            </a:r>
            <a:r>
              <a:rPr lang="en-US" dirty="0" err="1"/>
              <a:t>yêu</a:t>
            </a:r>
            <a:r>
              <a:rPr lang="en-US" dirty="0"/>
              <a:t> </a:t>
            </a:r>
            <a:r>
              <a:rPr lang="en-US" dirty="0" err="1"/>
              <a:t>cầu</a:t>
            </a:r>
            <a:r>
              <a:rPr lang="en-US" dirty="0"/>
              <a:t>.</a:t>
            </a:r>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6355254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727"/>
        <p:cNvGrpSpPr/>
        <p:nvPr/>
      </p:nvGrpSpPr>
      <p:grpSpPr>
        <a:xfrm>
          <a:off x="0" y="0"/>
          <a:ext cx="0" cy="0"/>
          <a:chOff x="0" y="0"/>
          <a:chExt cx="0" cy="0"/>
        </a:xfrm>
      </p:grpSpPr>
      <p:sp>
        <p:nvSpPr>
          <p:cNvPr id="166" name="TextBox 165">
            <a:extLst>
              <a:ext uri="{FF2B5EF4-FFF2-40B4-BE49-F238E27FC236}">
                <a16:creationId xmlns="" xmlns:a16="http://schemas.microsoft.com/office/drawing/2014/main" id="{D16FE095-FFD1-ABF3-A9C4-0DB813D54A3A}"/>
              </a:ext>
            </a:extLst>
          </p:cNvPr>
          <p:cNvSpPr txBox="1"/>
          <p:nvPr/>
        </p:nvSpPr>
        <p:spPr>
          <a:xfrm>
            <a:off x="4287970" y="592229"/>
            <a:ext cx="3616060" cy="748988"/>
          </a:xfrm>
          <a:prstGeom prst="rect">
            <a:avLst/>
          </a:prstGeom>
          <a:noFill/>
        </p:spPr>
        <p:txBody>
          <a:bodyPr wrap="square" rtlCol="0">
            <a:spAutoFit/>
          </a:bodyPr>
          <a:lstStyle/>
          <a:p>
            <a:pPr algn="ctr" defTabSz="1219170">
              <a:buClr>
                <a:srgbClr val="000000"/>
              </a:buClr>
              <a:defRPr/>
            </a:pPr>
            <a:r>
              <a:rPr lang="en-US" sz="4267" kern="0">
                <a:solidFill>
                  <a:srgbClr val="000000"/>
                </a:solidFill>
                <a:latin typeface="Times New Roman" panose="02020603050405020304" pitchFamily="18" charset="0"/>
                <a:sym typeface="Arial"/>
              </a:rPr>
              <a:t>VẬN DỤNG</a:t>
            </a:r>
          </a:p>
        </p:txBody>
      </p:sp>
      <p:pic>
        <p:nvPicPr>
          <p:cNvPr id="167" name="Picture 166" descr="Icon&#10;&#10;Description automatically generated">
            <a:extLst>
              <a:ext uri="{FF2B5EF4-FFF2-40B4-BE49-F238E27FC236}">
                <a16:creationId xmlns="" xmlns:a16="http://schemas.microsoft.com/office/drawing/2014/main" id="{FEBBFE5E-B5A0-618F-D598-F4ED14F40C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8447" y="515893"/>
            <a:ext cx="856035" cy="856035"/>
          </a:xfrm>
          <a:prstGeom prst="rect">
            <a:avLst/>
          </a:prstGeom>
        </p:spPr>
      </p:pic>
      <p:grpSp>
        <p:nvGrpSpPr>
          <p:cNvPr id="168" name="Group 167">
            <a:extLst>
              <a:ext uri="{FF2B5EF4-FFF2-40B4-BE49-F238E27FC236}">
                <a16:creationId xmlns="" xmlns:a16="http://schemas.microsoft.com/office/drawing/2014/main" id="{72E8BE79-FDC1-1704-7AAD-E8070E6204B9}"/>
              </a:ext>
            </a:extLst>
          </p:cNvPr>
          <p:cNvGrpSpPr/>
          <p:nvPr/>
        </p:nvGrpSpPr>
        <p:grpSpPr>
          <a:xfrm>
            <a:off x="1180618" y="2302015"/>
            <a:ext cx="10283687" cy="2680471"/>
            <a:chOff x="668552" y="2608678"/>
            <a:chExt cx="5162352" cy="2084355"/>
          </a:xfrm>
        </p:grpSpPr>
        <p:sp>
          <p:nvSpPr>
            <p:cNvPr id="169" name="Rectangle: Rounded Corners 168">
              <a:extLst>
                <a:ext uri="{FF2B5EF4-FFF2-40B4-BE49-F238E27FC236}">
                  <a16:creationId xmlns="" xmlns:a16="http://schemas.microsoft.com/office/drawing/2014/main" id="{65EEF6AF-8E9D-A171-AD21-B40B6C88E8E1}"/>
                </a:ext>
              </a:extLst>
            </p:cNvPr>
            <p:cNvSpPr/>
            <p:nvPr/>
          </p:nvSpPr>
          <p:spPr>
            <a:xfrm>
              <a:off x="668552" y="2608678"/>
              <a:ext cx="5162352" cy="2084355"/>
            </a:xfrm>
            <a:prstGeom prst="roundRect">
              <a:avLst>
                <a:gd name="adj" fmla="val 12114"/>
              </a:avLst>
            </a:prstGeom>
            <a:solidFill>
              <a:srgbClr val="CFDF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sz="1400">
                <a:solidFill>
                  <a:prstClr val="white"/>
                </a:solidFill>
              </a:endParaRPr>
            </a:p>
          </p:txBody>
        </p:sp>
        <p:sp>
          <p:nvSpPr>
            <p:cNvPr id="170" name="TextBox 169">
              <a:extLst>
                <a:ext uri="{FF2B5EF4-FFF2-40B4-BE49-F238E27FC236}">
                  <a16:creationId xmlns="" xmlns:a16="http://schemas.microsoft.com/office/drawing/2014/main" id="{0710195B-EC4F-5ABA-F95B-2BE178026AE2}"/>
                </a:ext>
              </a:extLst>
            </p:cNvPr>
            <p:cNvSpPr txBox="1"/>
            <p:nvPr/>
          </p:nvSpPr>
          <p:spPr>
            <a:xfrm>
              <a:off x="1009499" y="2783624"/>
              <a:ext cx="4597075" cy="1667578"/>
            </a:xfrm>
            <a:prstGeom prst="rect">
              <a:avLst/>
            </a:prstGeom>
            <a:noFill/>
            <a:effectLst/>
          </p:spPr>
          <p:txBody>
            <a:bodyPr wrap="square" rtlCol="0">
              <a:spAutoFit/>
            </a:bodyPr>
            <a:lstStyle/>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1</a:t>
              </a:r>
              <a:r>
                <a:rPr lang="en-US" sz="2667" b="1" dirty="0" smtClean="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Nêu hai đơn chất kim loại thường được sử dụng để làm dây dẫn điện</a:t>
              </a:r>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p>
            <a:p>
              <a:pPr algn="just" defTabSz="914377"/>
              <a:r>
                <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2</a:t>
              </a:r>
              <a:r>
                <a:rPr lang="en-US" sz="2667" b="1" dirty="0" smtClean="0">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r>
                <a:rPr lang="vi-VN"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rPr>
                <a:t>Đơn chất nào được tạo ra trong quá trình quang hợp của cây xanh và có vai trò quan trọng đối với sự sống của con người?</a:t>
              </a:r>
              <a:endParaRPr lang="en-US" sz="2667" b="1" dirty="0">
                <a:solidFill>
                  <a:srgbClr val="173042"/>
                </a:solidFill>
                <a:latin typeface="Times New Roman" panose="02020603050405020304" pitchFamily="18" charset="0"/>
                <a:ea typeface="Aachen" panose="02020500000000000000" pitchFamily="18" charset="0"/>
                <a:cs typeface="Times New Roman" panose="02020603050405020304" pitchFamily="18" charset="0"/>
              </a:endParaRPr>
            </a:p>
          </p:txBody>
        </p:sp>
      </p:grpSp>
      <p:grpSp>
        <p:nvGrpSpPr>
          <p:cNvPr id="171" name="!!a3">
            <a:extLst>
              <a:ext uri="{FF2B5EF4-FFF2-40B4-BE49-F238E27FC236}">
                <a16:creationId xmlns="" xmlns:a16="http://schemas.microsoft.com/office/drawing/2014/main" id="{BCE68A8F-8153-BAE2-65FA-FD8B74CBFA6F}"/>
              </a:ext>
            </a:extLst>
          </p:cNvPr>
          <p:cNvGrpSpPr/>
          <p:nvPr/>
        </p:nvGrpSpPr>
        <p:grpSpPr>
          <a:xfrm>
            <a:off x="1138985" y="1632592"/>
            <a:ext cx="2165827" cy="620689"/>
            <a:chOff x="1367221" y="6204971"/>
            <a:chExt cx="1848459" cy="620689"/>
          </a:xfrm>
        </p:grpSpPr>
        <p:sp>
          <p:nvSpPr>
            <p:cNvPr id="172" name="Rectangle: Rounded Corners 171">
              <a:extLst>
                <a:ext uri="{FF2B5EF4-FFF2-40B4-BE49-F238E27FC236}">
                  <a16:creationId xmlns="" xmlns:a16="http://schemas.microsoft.com/office/drawing/2014/main" id="{18686F65-EBF5-CF9D-C165-876DCF9280B8}"/>
                </a:ext>
              </a:extLst>
            </p:cNvPr>
            <p:cNvSpPr/>
            <p:nvPr/>
          </p:nvSpPr>
          <p:spPr>
            <a:xfrm>
              <a:off x="1367221" y="6204971"/>
              <a:ext cx="1848459" cy="620689"/>
            </a:xfrm>
            <a:prstGeom prst="roundRect">
              <a:avLst>
                <a:gd name="adj" fmla="val 25079"/>
              </a:avLst>
            </a:prstGeom>
            <a:solidFill>
              <a:srgbClr val="FF72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sz="1400">
                <a:solidFill>
                  <a:prstClr val="white"/>
                </a:solidFill>
              </a:endParaRPr>
            </a:p>
          </p:txBody>
        </p:sp>
        <p:sp>
          <p:nvSpPr>
            <p:cNvPr id="173" name="TextBox 172">
              <a:extLst>
                <a:ext uri="{FF2B5EF4-FFF2-40B4-BE49-F238E27FC236}">
                  <a16:creationId xmlns="" xmlns:a16="http://schemas.microsoft.com/office/drawing/2014/main" id="{58F693A7-ED12-47C7-F294-3FB5A9F2DD88}"/>
                </a:ext>
              </a:extLst>
            </p:cNvPr>
            <p:cNvSpPr txBox="1"/>
            <p:nvPr/>
          </p:nvSpPr>
          <p:spPr>
            <a:xfrm>
              <a:off x="1402752" y="6253706"/>
              <a:ext cx="1766747" cy="523220"/>
            </a:xfrm>
            <a:prstGeom prst="rect">
              <a:avLst/>
            </a:prstGeom>
            <a:noFill/>
            <a:effectLst/>
          </p:spPr>
          <p:txBody>
            <a:bodyPr wrap="square" rtlCol="0">
              <a:spAutoFit/>
            </a:bodyPr>
            <a:lstStyle/>
            <a:p>
              <a:pPr algn="ctr" defTabSz="914377"/>
              <a:r>
                <a:rPr lang="en-US" sz="2800" b="1">
                  <a:solidFill>
                    <a:prstClr val="white"/>
                  </a:solidFill>
                  <a:latin typeface="Times New Roman" panose="02020603050405020304" pitchFamily="18" charset="0"/>
                  <a:ea typeface="Aachen" panose="02020500000000000000" pitchFamily="18" charset="0"/>
                  <a:cs typeface="Times New Roman" panose="02020603050405020304" pitchFamily="18" charset="0"/>
                </a:rPr>
                <a:t>Câu hỏi</a:t>
              </a:r>
            </a:p>
          </p:txBody>
        </p:sp>
      </p:grpSp>
      <p:grpSp>
        <p:nvGrpSpPr>
          <p:cNvPr id="174" name="!!a2">
            <a:extLst>
              <a:ext uri="{FF2B5EF4-FFF2-40B4-BE49-F238E27FC236}">
                <a16:creationId xmlns="" xmlns:a16="http://schemas.microsoft.com/office/drawing/2014/main" id="{84A27E08-F986-FE32-6CA0-E817D159BA81}"/>
              </a:ext>
            </a:extLst>
          </p:cNvPr>
          <p:cNvGrpSpPr/>
          <p:nvPr/>
        </p:nvGrpSpPr>
        <p:grpSpPr>
          <a:xfrm>
            <a:off x="799816" y="1598339"/>
            <a:ext cx="719971" cy="719971"/>
            <a:chOff x="6724214" y="1636355"/>
            <a:chExt cx="719971" cy="719971"/>
          </a:xfrm>
        </p:grpSpPr>
        <p:sp>
          <p:nvSpPr>
            <p:cNvPr id="175" name="Oval 174">
              <a:extLst>
                <a:ext uri="{FF2B5EF4-FFF2-40B4-BE49-F238E27FC236}">
                  <a16:creationId xmlns="" xmlns:a16="http://schemas.microsoft.com/office/drawing/2014/main" id="{39669D85-277A-E2CC-1CB8-5D342F42C68A}"/>
                </a:ext>
              </a:extLst>
            </p:cNvPr>
            <p:cNvSpPr/>
            <p:nvPr/>
          </p:nvSpPr>
          <p:spPr>
            <a:xfrm>
              <a:off x="6724214" y="1636355"/>
              <a:ext cx="719971" cy="719971"/>
            </a:xfrm>
            <a:prstGeom prst="ellipse">
              <a:avLst/>
            </a:prstGeom>
            <a:solidFill>
              <a:srgbClr val="FF72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a:solidFill>
                  <a:prstClr val="white"/>
                </a:solidFill>
              </a:endParaRPr>
            </a:p>
          </p:txBody>
        </p:sp>
        <p:sp>
          <p:nvSpPr>
            <p:cNvPr id="176" name="Freeform: Shape 175">
              <a:extLst>
                <a:ext uri="{FF2B5EF4-FFF2-40B4-BE49-F238E27FC236}">
                  <a16:creationId xmlns="" xmlns:a16="http://schemas.microsoft.com/office/drawing/2014/main" id="{3BCC024F-F861-84DB-F04C-5B5D9A0AA263}"/>
                </a:ext>
              </a:extLst>
            </p:cNvPr>
            <p:cNvSpPr/>
            <p:nvPr/>
          </p:nvSpPr>
          <p:spPr>
            <a:xfrm>
              <a:off x="6915653" y="1835626"/>
              <a:ext cx="337092" cy="321430"/>
            </a:xfrm>
            <a:custGeom>
              <a:avLst/>
              <a:gdLst>
                <a:gd name="connsiteX0" fmla="*/ 121544 w 1041099"/>
                <a:gd name="connsiteY0" fmla="*/ 983517 h 992730"/>
                <a:gd name="connsiteX1" fmla="*/ 119905 w 1041099"/>
                <a:gd name="connsiteY1" fmla="*/ 899304 h 992730"/>
                <a:gd name="connsiteX2" fmla="*/ 123923 w 1041099"/>
                <a:gd name="connsiteY2" fmla="*/ 824347 h 992730"/>
                <a:gd name="connsiteX3" fmla="*/ 101018 w 1041099"/>
                <a:gd name="connsiteY3" fmla="*/ 800330 h 992730"/>
                <a:gd name="connsiteX4" fmla="*/ 6373 w 1041099"/>
                <a:gd name="connsiteY4" fmla="*/ 618651 h 992730"/>
                <a:gd name="connsiteX5" fmla="*/ 6373 w 1041099"/>
                <a:gd name="connsiteY5" fmla="*/ 456296 h 992730"/>
                <a:gd name="connsiteX6" fmla="*/ 272597 w 1041099"/>
                <a:gd name="connsiteY6" fmla="*/ 171389 h 992730"/>
                <a:gd name="connsiteX7" fmla="*/ 503379 w 1041099"/>
                <a:gd name="connsiteY7" fmla="*/ 161139 h 992730"/>
                <a:gd name="connsiteX8" fmla="*/ 739195 w 1041099"/>
                <a:gd name="connsiteY8" fmla="*/ 166464 h 992730"/>
                <a:gd name="connsiteX9" fmla="*/ 783204 w 1041099"/>
                <a:gd name="connsiteY9" fmla="*/ 175210 h 992730"/>
                <a:gd name="connsiteX10" fmla="*/ 832431 w 1041099"/>
                <a:gd name="connsiteY10" fmla="*/ 97891 h 992730"/>
                <a:gd name="connsiteX11" fmla="*/ 885307 w 1041099"/>
                <a:gd name="connsiteY11" fmla="*/ 9411 h 992730"/>
                <a:gd name="connsiteX12" fmla="*/ 970023 w 1041099"/>
                <a:gd name="connsiteY12" fmla="*/ 16059 h 992730"/>
                <a:gd name="connsiteX13" fmla="*/ 1024907 w 1041099"/>
                <a:gd name="connsiteY13" fmla="*/ 62996 h 992730"/>
                <a:gd name="connsiteX14" fmla="*/ 1000155 w 1041099"/>
                <a:gd name="connsiteY14" fmla="*/ 158088 h 992730"/>
                <a:gd name="connsiteX15" fmla="*/ 957624 w 1041099"/>
                <a:gd name="connsiteY15" fmla="*/ 248716 h 992730"/>
                <a:gd name="connsiteX16" fmla="*/ 944185 w 1041099"/>
                <a:gd name="connsiteY16" fmla="*/ 277822 h 992730"/>
                <a:gd name="connsiteX17" fmla="*/ 964620 w 1041099"/>
                <a:gd name="connsiteY17" fmla="*/ 304085 h 992730"/>
                <a:gd name="connsiteX18" fmla="*/ 1037676 w 1041099"/>
                <a:gd name="connsiteY18" fmla="*/ 473508 h 992730"/>
                <a:gd name="connsiteX19" fmla="*/ 1030287 w 1041099"/>
                <a:gd name="connsiteY19" fmla="*/ 637959 h 992730"/>
                <a:gd name="connsiteX20" fmla="*/ 745452 w 1041099"/>
                <a:gd name="connsiteY20" fmla="*/ 908287 h 992730"/>
                <a:gd name="connsiteX21" fmla="*/ 613448 w 1041099"/>
                <a:gd name="connsiteY21" fmla="*/ 914798 h 992730"/>
                <a:gd name="connsiteX22" fmla="*/ 510399 w 1041099"/>
                <a:gd name="connsiteY22" fmla="*/ 906416 h 992730"/>
                <a:gd name="connsiteX23" fmla="*/ 624462 w 1041099"/>
                <a:gd name="connsiteY23" fmla="*/ 885057 h 992730"/>
                <a:gd name="connsiteX24" fmla="*/ 762469 w 1041099"/>
                <a:gd name="connsiteY24" fmla="*/ 874168 h 992730"/>
                <a:gd name="connsiteX25" fmla="*/ 999116 w 1041099"/>
                <a:gd name="connsiteY25" fmla="*/ 637126 h 992730"/>
                <a:gd name="connsiteX26" fmla="*/ 1010291 w 1041099"/>
                <a:gd name="connsiteY26" fmla="*/ 539525 h 992730"/>
                <a:gd name="connsiteX27" fmla="*/ 980275 w 1041099"/>
                <a:gd name="connsiteY27" fmla="*/ 387594 h 992730"/>
                <a:gd name="connsiteX28" fmla="*/ 929847 w 1041099"/>
                <a:gd name="connsiteY28" fmla="*/ 312908 h 992730"/>
                <a:gd name="connsiteX29" fmla="*/ 859792 w 1041099"/>
                <a:gd name="connsiteY29" fmla="*/ 454236 h 992730"/>
                <a:gd name="connsiteX30" fmla="*/ 793456 w 1041099"/>
                <a:gd name="connsiteY30" fmla="*/ 594315 h 992730"/>
                <a:gd name="connsiteX31" fmla="*/ 721693 w 1041099"/>
                <a:gd name="connsiteY31" fmla="*/ 660512 h 992730"/>
                <a:gd name="connsiteX32" fmla="*/ 639655 w 1041099"/>
                <a:gd name="connsiteY32" fmla="*/ 723592 h 992730"/>
                <a:gd name="connsiteX33" fmla="*/ 428777 w 1041099"/>
                <a:gd name="connsiteY33" fmla="*/ 719128 h 992730"/>
                <a:gd name="connsiteX34" fmla="*/ 222493 w 1041099"/>
                <a:gd name="connsiteY34" fmla="*/ 713092 h 992730"/>
                <a:gd name="connsiteX35" fmla="*/ 218059 w 1041099"/>
                <a:gd name="connsiteY35" fmla="*/ 699840 h 992730"/>
                <a:gd name="connsiteX36" fmla="*/ 420233 w 1041099"/>
                <a:gd name="connsiteY36" fmla="*/ 689228 h 992730"/>
                <a:gd name="connsiteX37" fmla="*/ 621206 w 1041099"/>
                <a:gd name="connsiteY37" fmla="*/ 687177 h 992730"/>
                <a:gd name="connsiteX38" fmla="*/ 626771 w 1041099"/>
                <a:gd name="connsiteY38" fmla="*/ 601561 h 992730"/>
                <a:gd name="connsiteX39" fmla="*/ 632336 w 1041099"/>
                <a:gd name="connsiteY39" fmla="*/ 515944 h 992730"/>
                <a:gd name="connsiteX40" fmla="*/ 666532 w 1041099"/>
                <a:gd name="connsiteY40" fmla="*/ 444638 h 992730"/>
                <a:gd name="connsiteX41" fmla="*/ 707169 w 1041099"/>
                <a:gd name="connsiteY41" fmla="*/ 370864 h 992730"/>
                <a:gd name="connsiteX42" fmla="*/ 725780 w 1041099"/>
                <a:gd name="connsiteY42" fmla="*/ 384481 h 992730"/>
                <a:gd name="connsiteX43" fmla="*/ 702805 w 1041099"/>
                <a:gd name="connsiteY43" fmla="*/ 438322 h 992730"/>
                <a:gd name="connsiteX44" fmla="*/ 673943 w 1041099"/>
                <a:gd name="connsiteY44" fmla="*/ 499748 h 992730"/>
                <a:gd name="connsiteX45" fmla="*/ 668079 w 1041099"/>
                <a:gd name="connsiteY45" fmla="*/ 513289 h 992730"/>
                <a:gd name="connsiteX46" fmla="*/ 719915 w 1041099"/>
                <a:gd name="connsiteY46" fmla="*/ 538084 h 992730"/>
                <a:gd name="connsiteX47" fmla="*/ 775123 w 1041099"/>
                <a:gd name="connsiteY47" fmla="*/ 559404 h 992730"/>
                <a:gd name="connsiteX48" fmla="*/ 957947 w 1041099"/>
                <a:gd name="connsiteY48" fmla="*/ 178261 h 992730"/>
                <a:gd name="connsiteX49" fmla="*/ 856260 w 1041099"/>
                <a:gd name="connsiteY49" fmla="*/ 126151 h 992730"/>
                <a:gd name="connsiteX50" fmla="*/ 802230 w 1041099"/>
                <a:gd name="connsiteY50" fmla="*/ 229864 h 992730"/>
                <a:gd name="connsiteX51" fmla="*/ 742497 w 1041099"/>
                <a:gd name="connsiteY51" fmla="*/ 334450 h 992730"/>
                <a:gd name="connsiteX52" fmla="*/ 751987 w 1041099"/>
                <a:gd name="connsiteY52" fmla="*/ 264902 h 992730"/>
                <a:gd name="connsiteX53" fmla="*/ 777916 w 1041099"/>
                <a:gd name="connsiteY53" fmla="*/ 206813 h 992730"/>
                <a:gd name="connsiteX54" fmla="*/ 752264 w 1041099"/>
                <a:gd name="connsiteY54" fmla="*/ 198481 h 992730"/>
                <a:gd name="connsiteX55" fmla="*/ 541223 w 1041099"/>
                <a:gd name="connsiteY55" fmla="*/ 189815 h 992730"/>
                <a:gd name="connsiteX56" fmla="*/ 322933 w 1041099"/>
                <a:gd name="connsiteY56" fmla="*/ 192866 h 992730"/>
                <a:gd name="connsiteX57" fmla="*/ 62065 w 1041099"/>
                <a:gd name="connsiteY57" fmla="*/ 385728 h 992730"/>
                <a:gd name="connsiteX58" fmla="*/ 29878 w 1041099"/>
                <a:gd name="connsiteY58" fmla="*/ 523119 h 992730"/>
                <a:gd name="connsiteX59" fmla="*/ 35951 w 1041099"/>
                <a:gd name="connsiteY59" fmla="*/ 611834 h 992730"/>
                <a:gd name="connsiteX60" fmla="*/ 139462 w 1041099"/>
                <a:gd name="connsiteY60" fmla="*/ 797079 h 992730"/>
                <a:gd name="connsiteX61" fmla="*/ 156525 w 1041099"/>
                <a:gd name="connsiteY61" fmla="*/ 812406 h 992730"/>
                <a:gd name="connsiteX62" fmla="*/ 154193 w 1041099"/>
                <a:gd name="connsiteY62" fmla="*/ 840023 h 992730"/>
                <a:gd name="connsiteX63" fmla="*/ 149552 w 1041099"/>
                <a:gd name="connsiteY63" fmla="*/ 955831 h 992730"/>
                <a:gd name="connsiteX64" fmla="*/ 220692 w 1041099"/>
                <a:gd name="connsiteY64" fmla="*/ 920941 h 992730"/>
                <a:gd name="connsiteX65" fmla="*/ 289014 w 1041099"/>
                <a:gd name="connsiteY65" fmla="*/ 886073 h 992730"/>
                <a:gd name="connsiteX66" fmla="*/ 375647 w 1041099"/>
                <a:gd name="connsiteY66" fmla="*/ 886073 h 992730"/>
                <a:gd name="connsiteX67" fmla="*/ 469530 w 1041099"/>
                <a:gd name="connsiteY67" fmla="*/ 906416 h 992730"/>
                <a:gd name="connsiteX68" fmla="*/ 382389 w 1041099"/>
                <a:gd name="connsiteY68" fmla="*/ 914798 h 992730"/>
                <a:gd name="connsiteX69" fmla="*/ 297950 w 1041099"/>
                <a:gd name="connsiteY69" fmla="*/ 914798 h 992730"/>
                <a:gd name="connsiteX70" fmla="*/ 222424 w 1041099"/>
                <a:gd name="connsiteY70" fmla="*/ 953776 h 992730"/>
                <a:gd name="connsiteX71" fmla="*/ 137061 w 1041099"/>
                <a:gd name="connsiteY71" fmla="*/ 992730 h 992730"/>
                <a:gd name="connsiteX72" fmla="*/ 121544 w 1041099"/>
                <a:gd name="connsiteY72" fmla="*/ 983517 h 992730"/>
                <a:gd name="connsiteX73" fmla="*/ 684772 w 1041099"/>
                <a:gd name="connsiteY73" fmla="*/ 652730 h 992730"/>
                <a:gd name="connsiteX74" fmla="*/ 670872 w 1041099"/>
                <a:gd name="connsiteY74" fmla="*/ 643104 h 992730"/>
                <a:gd name="connsiteX75" fmla="*/ 656972 w 1041099"/>
                <a:gd name="connsiteY75" fmla="*/ 636477 h 992730"/>
                <a:gd name="connsiteX76" fmla="*/ 654479 w 1041099"/>
                <a:gd name="connsiteY76" fmla="*/ 649008 h 992730"/>
                <a:gd name="connsiteX77" fmla="*/ 651962 w 1041099"/>
                <a:gd name="connsiteY77" fmla="*/ 671628 h 992730"/>
                <a:gd name="connsiteX78" fmla="*/ 651962 w 1041099"/>
                <a:gd name="connsiteY78" fmla="*/ 681714 h 992730"/>
                <a:gd name="connsiteX79" fmla="*/ 668379 w 1041099"/>
                <a:gd name="connsiteY79" fmla="*/ 668721 h 992730"/>
                <a:gd name="connsiteX80" fmla="*/ 684772 w 1041099"/>
                <a:gd name="connsiteY80" fmla="*/ 652730 h 992730"/>
                <a:gd name="connsiteX81" fmla="*/ 733815 w 1041099"/>
                <a:gd name="connsiteY81" fmla="*/ 608087 h 992730"/>
                <a:gd name="connsiteX82" fmla="*/ 755727 w 1041099"/>
                <a:gd name="connsiteY82" fmla="*/ 588471 h 992730"/>
                <a:gd name="connsiteX83" fmla="*/ 709571 w 1041099"/>
                <a:gd name="connsiteY83" fmla="*/ 566818 h 992730"/>
                <a:gd name="connsiteX84" fmla="*/ 662352 w 1041099"/>
                <a:gd name="connsiteY84" fmla="*/ 546448 h 992730"/>
                <a:gd name="connsiteX85" fmla="*/ 658912 w 1041099"/>
                <a:gd name="connsiteY85" fmla="*/ 574646 h 992730"/>
                <a:gd name="connsiteX86" fmla="*/ 656510 w 1041099"/>
                <a:gd name="connsiteY86" fmla="*/ 601568 h 992730"/>
                <a:gd name="connsiteX87" fmla="*/ 681932 w 1041099"/>
                <a:gd name="connsiteY87" fmla="*/ 614390 h 992730"/>
                <a:gd name="connsiteX88" fmla="*/ 709617 w 1041099"/>
                <a:gd name="connsiteY88" fmla="*/ 627460 h 992730"/>
                <a:gd name="connsiteX89" fmla="*/ 733815 w 1041099"/>
                <a:gd name="connsiteY89" fmla="*/ 608087 h 992730"/>
                <a:gd name="connsiteX90" fmla="*/ 987733 w 1041099"/>
                <a:gd name="connsiteY90" fmla="*/ 114941 h 992730"/>
                <a:gd name="connsiteX91" fmla="*/ 994983 w 1041099"/>
                <a:gd name="connsiteY91" fmla="*/ 72696 h 992730"/>
                <a:gd name="connsiteX92" fmla="*/ 957854 w 1041099"/>
                <a:gd name="connsiteY92" fmla="*/ 44068 h 992730"/>
                <a:gd name="connsiteX93" fmla="*/ 901862 w 1041099"/>
                <a:gd name="connsiteY93" fmla="*/ 33148 h 992730"/>
                <a:gd name="connsiteX94" fmla="*/ 870114 w 1041099"/>
                <a:gd name="connsiteY94" fmla="*/ 92797 h 992730"/>
                <a:gd name="connsiteX95" fmla="*/ 970185 w 1041099"/>
                <a:gd name="connsiteY95" fmla="*/ 143733 h 992730"/>
                <a:gd name="connsiteX96" fmla="*/ 987733 w 1041099"/>
                <a:gd name="connsiteY96" fmla="*/ 114941 h 992730"/>
                <a:gd name="connsiteX97" fmla="*/ 219214 w 1041099"/>
                <a:gd name="connsiteY97" fmla="*/ 598799 h 992730"/>
                <a:gd name="connsiteX98" fmla="*/ 400099 w 1041099"/>
                <a:gd name="connsiteY98" fmla="*/ 578489 h 992730"/>
                <a:gd name="connsiteX99" fmla="*/ 578282 w 1041099"/>
                <a:gd name="connsiteY99" fmla="*/ 586954 h 992730"/>
                <a:gd name="connsiteX100" fmla="*/ 397467 w 1041099"/>
                <a:gd name="connsiteY100" fmla="*/ 607197 h 992730"/>
                <a:gd name="connsiteX101" fmla="*/ 219214 w 1041099"/>
                <a:gd name="connsiteY101" fmla="*/ 598799 h 992730"/>
                <a:gd name="connsiteX102" fmla="*/ 224409 w 1041099"/>
                <a:gd name="connsiteY102" fmla="*/ 496130 h 992730"/>
                <a:gd name="connsiteX103" fmla="*/ 225171 w 1041099"/>
                <a:gd name="connsiteY103" fmla="*/ 471993 h 992730"/>
                <a:gd name="connsiteX104" fmla="*/ 401230 w 1041099"/>
                <a:gd name="connsiteY104" fmla="*/ 467749 h 992730"/>
                <a:gd name="connsiteX105" fmla="*/ 575789 w 1041099"/>
                <a:gd name="connsiteY105" fmla="*/ 474194 h 992730"/>
                <a:gd name="connsiteX106" fmla="*/ 582254 w 1041099"/>
                <a:gd name="connsiteY106" fmla="*/ 484155 h 992730"/>
                <a:gd name="connsiteX107" fmla="*/ 575789 w 1041099"/>
                <a:gd name="connsiteY107" fmla="*/ 494114 h 992730"/>
                <a:gd name="connsiteX108" fmla="*/ 400468 w 1041099"/>
                <a:gd name="connsiteY108" fmla="*/ 500434 h 992730"/>
                <a:gd name="connsiteX109" fmla="*/ 224409 w 1041099"/>
                <a:gd name="connsiteY109" fmla="*/ 496130 h 992730"/>
                <a:gd name="connsiteX110" fmla="*/ 221500 w 1041099"/>
                <a:gd name="connsiteY110" fmla="*/ 383864 h 992730"/>
                <a:gd name="connsiteX111" fmla="*/ 219214 w 1041099"/>
                <a:gd name="connsiteY111" fmla="*/ 369511 h 992730"/>
                <a:gd name="connsiteX112" fmla="*/ 332146 w 1041099"/>
                <a:gd name="connsiteY112" fmla="*/ 361111 h 992730"/>
                <a:gd name="connsiteX113" fmla="*/ 446348 w 1041099"/>
                <a:gd name="connsiteY113" fmla="*/ 368181 h 992730"/>
                <a:gd name="connsiteX114" fmla="*/ 446417 w 1041099"/>
                <a:gd name="connsiteY114" fmla="*/ 382537 h 992730"/>
                <a:gd name="connsiteX115" fmla="*/ 334478 w 1041099"/>
                <a:gd name="connsiteY115" fmla="*/ 389820 h 992730"/>
                <a:gd name="connsiteX116" fmla="*/ 221500 w 1041099"/>
                <a:gd name="connsiteY116" fmla="*/ 383864 h 99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41099" h="992730">
                  <a:moveTo>
                    <a:pt x="121544" y="983517"/>
                  </a:moveTo>
                  <a:cubicBezTo>
                    <a:pt x="116880" y="975897"/>
                    <a:pt x="116603" y="961073"/>
                    <a:pt x="119905" y="899304"/>
                  </a:cubicBezTo>
                  <a:lnTo>
                    <a:pt x="123923" y="824347"/>
                  </a:lnTo>
                  <a:lnTo>
                    <a:pt x="101018" y="800330"/>
                  </a:lnTo>
                  <a:cubicBezTo>
                    <a:pt x="54700" y="751753"/>
                    <a:pt x="20134" y="685416"/>
                    <a:pt x="6373" y="618651"/>
                  </a:cubicBezTo>
                  <a:cubicBezTo>
                    <a:pt x="-2124" y="577364"/>
                    <a:pt x="-2124" y="497629"/>
                    <a:pt x="6373" y="456296"/>
                  </a:cubicBezTo>
                  <a:cubicBezTo>
                    <a:pt x="34334" y="320291"/>
                    <a:pt x="133967" y="213684"/>
                    <a:pt x="272597" y="171389"/>
                  </a:cubicBezTo>
                  <a:cubicBezTo>
                    <a:pt x="299913" y="163053"/>
                    <a:pt x="311065" y="162559"/>
                    <a:pt x="503379" y="161139"/>
                  </a:cubicBezTo>
                  <a:cubicBezTo>
                    <a:pt x="679485" y="159839"/>
                    <a:pt x="709802" y="160525"/>
                    <a:pt x="739195" y="166464"/>
                  </a:cubicBezTo>
                  <a:cubicBezTo>
                    <a:pt x="757759" y="170211"/>
                    <a:pt x="777570" y="174148"/>
                    <a:pt x="783204" y="175210"/>
                  </a:cubicBezTo>
                  <a:cubicBezTo>
                    <a:pt x="792879" y="177032"/>
                    <a:pt x="795649" y="172675"/>
                    <a:pt x="832431" y="97891"/>
                  </a:cubicBezTo>
                  <a:cubicBezTo>
                    <a:pt x="864156" y="33349"/>
                    <a:pt x="873970" y="16925"/>
                    <a:pt x="885307" y="9411"/>
                  </a:cubicBezTo>
                  <a:cubicBezTo>
                    <a:pt x="906942" y="-4910"/>
                    <a:pt x="930839" y="-3035"/>
                    <a:pt x="970023" y="16059"/>
                  </a:cubicBezTo>
                  <a:cubicBezTo>
                    <a:pt x="1004542" y="32871"/>
                    <a:pt x="1017772" y="44197"/>
                    <a:pt x="1024907" y="62996"/>
                  </a:cubicBezTo>
                  <a:cubicBezTo>
                    <a:pt x="1032758" y="83726"/>
                    <a:pt x="1029641" y="95741"/>
                    <a:pt x="1000155" y="158088"/>
                  </a:cubicBezTo>
                  <a:cubicBezTo>
                    <a:pt x="984154" y="191926"/>
                    <a:pt x="965013" y="232707"/>
                    <a:pt x="957624" y="248716"/>
                  </a:cubicBezTo>
                  <a:lnTo>
                    <a:pt x="944185" y="277822"/>
                  </a:lnTo>
                  <a:lnTo>
                    <a:pt x="964620" y="304085"/>
                  </a:lnTo>
                  <a:cubicBezTo>
                    <a:pt x="1000801" y="350579"/>
                    <a:pt x="1028047" y="413776"/>
                    <a:pt x="1037676" y="473508"/>
                  </a:cubicBezTo>
                  <a:cubicBezTo>
                    <a:pt x="1044487" y="515739"/>
                    <a:pt x="1040677" y="600677"/>
                    <a:pt x="1030287" y="637959"/>
                  </a:cubicBezTo>
                  <a:cubicBezTo>
                    <a:pt x="991173" y="778273"/>
                    <a:pt x="884337" y="879677"/>
                    <a:pt x="745452" y="908287"/>
                  </a:cubicBezTo>
                  <a:cubicBezTo>
                    <a:pt x="721600" y="913205"/>
                    <a:pt x="689159" y="914798"/>
                    <a:pt x="613448" y="914798"/>
                  </a:cubicBezTo>
                  <a:cubicBezTo>
                    <a:pt x="515894" y="914798"/>
                    <a:pt x="513008" y="914567"/>
                    <a:pt x="510399" y="906416"/>
                  </a:cubicBezTo>
                  <a:cubicBezTo>
                    <a:pt x="504603" y="888105"/>
                    <a:pt x="510537" y="886997"/>
                    <a:pt x="624462" y="885057"/>
                  </a:cubicBezTo>
                  <a:cubicBezTo>
                    <a:pt x="720053" y="883418"/>
                    <a:pt x="735316" y="882217"/>
                    <a:pt x="762469" y="874168"/>
                  </a:cubicBezTo>
                  <a:cubicBezTo>
                    <a:pt x="879742" y="839407"/>
                    <a:pt x="963211" y="755794"/>
                    <a:pt x="999116" y="637126"/>
                  </a:cubicBezTo>
                  <a:cubicBezTo>
                    <a:pt x="1008767" y="605239"/>
                    <a:pt x="1010060" y="593897"/>
                    <a:pt x="1010291" y="539525"/>
                  </a:cubicBezTo>
                  <a:cubicBezTo>
                    <a:pt x="1010592" y="471843"/>
                    <a:pt x="1004519" y="441028"/>
                    <a:pt x="980275" y="387594"/>
                  </a:cubicBezTo>
                  <a:cubicBezTo>
                    <a:pt x="966444" y="357072"/>
                    <a:pt x="935388" y="311066"/>
                    <a:pt x="929847" y="312908"/>
                  </a:cubicBezTo>
                  <a:cubicBezTo>
                    <a:pt x="927792" y="313594"/>
                    <a:pt x="896274" y="377193"/>
                    <a:pt x="859792" y="454236"/>
                  </a:cubicBezTo>
                  <a:lnTo>
                    <a:pt x="793456" y="594315"/>
                  </a:lnTo>
                  <a:lnTo>
                    <a:pt x="721693" y="660512"/>
                  </a:lnTo>
                  <a:cubicBezTo>
                    <a:pt x="657549" y="719673"/>
                    <a:pt x="648822" y="726377"/>
                    <a:pt x="639655" y="723592"/>
                  </a:cubicBezTo>
                  <a:cubicBezTo>
                    <a:pt x="634021" y="721878"/>
                    <a:pt x="539122" y="719870"/>
                    <a:pt x="428777" y="719128"/>
                  </a:cubicBezTo>
                  <a:cubicBezTo>
                    <a:pt x="286036" y="718172"/>
                    <a:pt x="226510" y="716429"/>
                    <a:pt x="222493" y="713092"/>
                  </a:cubicBezTo>
                  <a:cubicBezTo>
                    <a:pt x="219376" y="710513"/>
                    <a:pt x="217390" y="704549"/>
                    <a:pt x="218059" y="699840"/>
                  </a:cubicBezTo>
                  <a:cubicBezTo>
                    <a:pt x="219283" y="691325"/>
                    <a:pt x="220345" y="691267"/>
                    <a:pt x="420233" y="689228"/>
                  </a:cubicBezTo>
                  <a:lnTo>
                    <a:pt x="621206" y="687177"/>
                  </a:lnTo>
                  <a:lnTo>
                    <a:pt x="626771" y="601561"/>
                  </a:lnTo>
                  <a:lnTo>
                    <a:pt x="632336" y="515944"/>
                  </a:lnTo>
                  <a:lnTo>
                    <a:pt x="666532" y="444638"/>
                  </a:lnTo>
                  <a:cubicBezTo>
                    <a:pt x="685350" y="405420"/>
                    <a:pt x="703614" y="372220"/>
                    <a:pt x="707169" y="370864"/>
                  </a:cubicBezTo>
                  <a:cubicBezTo>
                    <a:pt x="714766" y="367948"/>
                    <a:pt x="725780" y="376009"/>
                    <a:pt x="725780" y="384481"/>
                  </a:cubicBezTo>
                  <a:cubicBezTo>
                    <a:pt x="725780" y="387758"/>
                    <a:pt x="715435" y="411987"/>
                    <a:pt x="702805" y="438322"/>
                  </a:cubicBezTo>
                  <a:cubicBezTo>
                    <a:pt x="690175" y="464657"/>
                    <a:pt x="677176" y="492299"/>
                    <a:pt x="673943" y="499748"/>
                  </a:cubicBezTo>
                  <a:lnTo>
                    <a:pt x="668079" y="513289"/>
                  </a:lnTo>
                  <a:lnTo>
                    <a:pt x="719915" y="538084"/>
                  </a:lnTo>
                  <a:cubicBezTo>
                    <a:pt x="748431" y="551722"/>
                    <a:pt x="773252" y="561316"/>
                    <a:pt x="775123" y="559404"/>
                  </a:cubicBezTo>
                  <a:cubicBezTo>
                    <a:pt x="777593" y="556862"/>
                    <a:pt x="944163" y="209602"/>
                    <a:pt x="957947" y="178261"/>
                  </a:cubicBezTo>
                  <a:cubicBezTo>
                    <a:pt x="959517" y="174684"/>
                    <a:pt x="871268" y="129460"/>
                    <a:pt x="856260" y="126151"/>
                  </a:cubicBezTo>
                  <a:cubicBezTo>
                    <a:pt x="854066" y="125671"/>
                    <a:pt x="829753" y="172340"/>
                    <a:pt x="802230" y="229864"/>
                  </a:cubicBezTo>
                  <a:cubicBezTo>
                    <a:pt x="757736" y="322831"/>
                    <a:pt x="751086" y="334450"/>
                    <a:pt x="742497" y="334450"/>
                  </a:cubicBezTo>
                  <a:cubicBezTo>
                    <a:pt x="722131" y="334450"/>
                    <a:pt x="723471" y="324652"/>
                    <a:pt x="751987" y="264902"/>
                  </a:cubicBezTo>
                  <a:cubicBezTo>
                    <a:pt x="766925" y="233623"/>
                    <a:pt x="778586" y="207482"/>
                    <a:pt x="777916" y="206813"/>
                  </a:cubicBezTo>
                  <a:cubicBezTo>
                    <a:pt x="777247" y="206143"/>
                    <a:pt x="765725" y="202395"/>
                    <a:pt x="752264" y="198481"/>
                  </a:cubicBezTo>
                  <a:cubicBezTo>
                    <a:pt x="731067" y="192314"/>
                    <a:pt x="703082" y="191164"/>
                    <a:pt x="541223" y="189815"/>
                  </a:cubicBezTo>
                  <a:cubicBezTo>
                    <a:pt x="416700" y="188776"/>
                    <a:pt x="344083" y="189792"/>
                    <a:pt x="322933" y="192866"/>
                  </a:cubicBezTo>
                  <a:cubicBezTo>
                    <a:pt x="207923" y="209586"/>
                    <a:pt x="110207" y="281823"/>
                    <a:pt x="62065" y="385728"/>
                  </a:cubicBezTo>
                  <a:cubicBezTo>
                    <a:pt x="39830" y="433720"/>
                    <a:pt x="32349" y="465609"/>
                    <a:pt x="29878" y="523119"/>
                  </a:cubicBezTo>
                  <a:cubicBezTo>
                    <a:pt x="28193" y="562517"/>
                    <a:pt x="29393" y="580216"/>
                    <a:pt x="35951" y="611834"/>
                  </a:cubicBezTo>
                  <a:cubicBezTo>
                    <a:pt x="49966" y="679495"/>
                    <a:pt x="91712" y="754210"/>
                    <a:pt x="139462" y="797079"/>
                  </a:cubicBezTo>
                  <a:lnTo>
                    <a:pt x="156525" y="812406"/>
                  </a:lnTo>
                  <a:lnTo>
                    <a:pt x="154193" y="840023"/>
                  </a:lnTo>
                  <a:cubicBezTo>
                    <a:pt x="149090" y="900367"/>
                    <a:pt x="146874" y="955831"/>
                    <a:pt x="149552" y="955831"/>
                  </a:cubicBezTo>
                  <a:cubicBezTo>
                    <a:pt x="151099" y="955831"/>
                    <a:pt x="183125" y="940129"/>
                    <a:pt x="220692" y="920941"/>
                  </a:cubicBezTo>
                  <a:lnTo>
                    <a:pt x="289014" y="886073"/>
                  </a:lnTo>
                  <a:lnTo>
                    <a:pt x="375647" y="886073"/>
                  </a:lnTo>
                  <a:cubicBezTo>
                    <a:pt x="468260" y="886096"/>
                    <a:pt x="475464" y="887667"/>
                    <a:pt x="469530" y="906416"/>
                  </a:cubicBezTo>
                  <a:cubicBezTo>
                    <a:pt x="466944" y="914521"/>
                    <a:pt x="463919" y="914798"/>
                    <a:pt x="382389" y="914798"/>
                  </a:cubicBezTo>
                  <a:lnTo>
                    <a:pt x="297950" y="914798"/>
                  </a:lnTo>
                  <a:lnTo>
                    <a:pt x="222424" y="953776"/>
                  </a:lnTo>
                  <a:cubicBezTo>
                    <a:pt x="180908" y="975204"/>
                    <a:pt x="142487" y="992730"/>
                    <a:pt x="137061" y="992730"/>
                  </a:cubicBezTo>
                  <a:cubicBezTo>
                    <a:pt x="131242" y="992730"/>
                    <a:pt x="124869" y="988966"/>
                    <a:pt x="121544" y="983517"/>
                  </a:cubicBezTo>
                  <a:close/>
                  <a:moveTo>
                    <a:pt x="684772" y="652730"/>
                  </a:moveTo>
                  <a:cubicBezTo>
                    <a:pt x="684772" y="651079"/>
                    <a:pt x="678515" y="646750"/>
                    <a:pt x="670872" y="643104"/>
                  </a:cubicBezTo>
                  <a:lnTo>
                    <a:pt x="656972" y="636477"/>
                  </a:lnTo>
                  <a:lnTo>
                    <a:pt x="654479" y="649008"/>
                  </a:lnTo>
                  <a:cubicBezTo>
                    <a:pt x="653093" y="655903"/>
                    <a:pt x="651962" y="666082"/>
                    <a:pt x="651962" y="671628"/>
                  </a:cubicBezTo>
                  <a:lnTo>
                    <a:pt x="651962" y="681714"/>
                  </a:lnTo>
                  <a:lnTo>
                    <a:pt x="668379" y="668721"/>
                  </a:lnTo>
                  <a:cubicBezTo>
                    <a:pt x="677384" y="661574"/>
                    <a:pt x="684772" y="654377"/>
                    <a:pt x="684772" y="652730"/>
                  </a:cubicBezTo>
                  <a:close/>
                  <a:moveTo>
                    <a:pt x="733815" y="608087"/>
                  </a:moveTo>
                  <a:lnTo>
                    <a:pt x="755727" y="588471"/>
                  </a:lnTo>
                  <a:lnTo>
                    <a:pt x="709571" y="566818"/>
                  </a:lnTo>
                  <a:cubicBezTo>
                    <a:pt x="684172" y="554910"/>
                    <a:pt x="662929" y="545743"/>
                    <a:pt x="662352" y="546448"/>
                  </a:cubicBezTo>
                  <a:cubicBezTo>
                    <a:pt x="661775" y="547152"/>
                    <a:pt x="660228" y="559840"/>
                    <a:pt x="658912" y="574646"/>
                  </a:cubicBezTo>
                  <a:lnTo>
                    <a:pt x="656510" y="601568"/>
                  </a:lnTo>
                  <a:lnTo>
                    <a:pt x="681932" y="614390"/>
                  </a:lnTo>
                  <a:cubicBezTo>
                    <a:pt x="695902" y="621442"/>
                    <a:pt x="708370" y="627324"/>
                    <a:pt x="709617" y="627460"/>
                  </a:cubicBezTo>
                  <a:cubicBezTo>
                    <a:pt x="710887" y="627598"/>
                    <a:pt x="721785" y="618877"/>
                    <a:pt x="733815" y="608087"/>
                  </a:cubicBezTo>
                  <a:close/>
                  <a:moveTo>
                    <a:pt x="987733" y="114941"/>
                  </a:moveTo>
                  <a:cubicBezTo>
                    <a:pt x="999693" y="88183"/>
                    <a:pt x="1000224" y="85197"/>
                    <a:pt x="994983" y="72696"/>
                  </a:cubicBezTo>
                  <a:cubicBezTo>
                    <a:pt x="990480" y="61903"/>
                    <a:pt x="983138" y="56248"/>
                    <a:pt x="957854" y="44068"/>
                  </a:cubicBezTo>
                  <a:cubicBezTo>
                    <a:pt x="924675" y="28098"/>
                    <a:pt x="914861" y="26186"/>
                    <a:pt x="901862" y="33148"/>
                  </a:cubicBezTo>
                  <a:cubicBezTo>
                    <a:pt x="892742" y="38025"/>
                    <a:pt x="868220" y="84098"/>
                    <a:pt x="870114" y="92797"/>
                  </a:cubicBezTo>
                  <a:cubicBezTo>
                    <a:pt x="871337" y="98341"/>
                    <a:pt x="960510" y="143733"/>
                    <a:pt x="970185" y="143733"/>
                  </a:cubicBezTo>
                  <a:cubicBezTo>
                    <a:pt x="972771" y="143733"/>
                    <a:pt x="980667" y="130776"/>
                    <a:pt x="987733" y="114941"/>
                  </a:cubicBezTo>
                  <a:close/>
                  <a:moveTo>
                    <a:pt x="219214" y="598799"/>
                  </a:moveTo>
                  <a:cubicBezTo>
                    <a:pt x="212818" y="578611"/>
                    <a:pt x="213903" y="578489"/>
                    <a:pt x="400099" y="578489"/>
                  </a:cubicBezTo>
                  <a:cubicBezTo>
                    <a:pt x="571355" y="578489"/>
                    <a:pt x="573826" y="578604"/>
                    <a:pt x="578282" y="586954"/>
                  </a:cubicBezTo>
                  <a:cubicBezTo>
                    <a:pt x="588973" y="606936"/>
                    <a:pt x="586641" y="607197"/>
                    <a:pt x="397467" y="607197"/>
                  </a:cubicBezTo>
                  <a:cubicBezTo>
                    <a:pt x="224109" y="607197"/>
                    <a:pt x="221846" y="607082"/>
                    <a:pt x="219214" y="598799"/>
                  </a:cubicBezTo>
                  <a:close/>
                  <a:moveTo>
                    <a:pt x="224409" y="496130"/>
                  </a:moveTo>
                  <a:cubicBezTo>
                    <a:pt x="214873" y="490570"/>
                    <a:pt x="215289" y="477286"/>
                    <a:pt x="225171" y="471993"/>
                  </a:cubicBezTo>
                  <a:cubicBezTo>
                    <a:pt x="230274" y="469266"/>
                    <a:pt x="293170" y="467749"/>
                    <a:pt x="401230" y="467749"/>
                  </a:cubicBezTo>
                  <a:cubicBezTo>
                    <a:pt x="548612" y="467749"/>
                    <a:pt x="570155" y="468546"/>
                    <a:pt x="575789" y="474194"/>
                  </a:cubicBezTo>
                  <a:cubicBezTo>
                    <a:pt x="579345" y="477738"/>
                    <a:pt x="582254" y="482220"/>
                    <a:pt x="582254" y="484155"/>
                  </a:cubicBezTo>
                  <a:cubicBezTo>
                    <a:pt x="582254" y="486088"/>
                    <a:pt x="579345" y="490570"/>
                    <a:pt x="575789" y="494114"/>
                  </a:cubicBezTo>
                  <a:cubicBezTo>
                    <a:pt x="570155" y="499769"/>
                    <a:pt x="548635" y="500545"/>
                    <a:pt x="400468" y="500434"/>
                  </a:cubicBezTo>
                  <a:cubicBezTo>
                    <a:pt x="293401" y="500365"/>
                    <a:pt x="228958" y="498779"/>
                    <a:pt x="224409" y="496130"/>
                  </a:cubicBezTo>
                  <a:close/>
                  <a:moveTo>
                    <a:pt x="221500" y="383864"/>
                  </a:moveTo>
                  <a:cubicBezTo>
                    <a:pt x="218775" y="380590"/>
                    <a:pt x="217759" y="374129"/>
                    <a:pt x="219214" y="369511"/>
                  </a:cubicBezTo>
                  <a:cubicBezTo>
                    <a:pt x="221823" y="361318"/>
                    <a:pt x="224617" y="361111"/>
                    <a:pt x="332146" y="361111"/>
                  </a:cubicBezTo>
                  <a:cubicBezTo>
                    <a:pt x="432240" y="361111"/>
                    <a:pt x="442769" y="361762"/>
                    <a:pt x="446348" y="368181"/>
                  </a:cubicBezTo>
                  <a:cubicBezTo>
                    <a:pt x="448865" y="372668"/>
                    <a:pt x="448887" y="377916"/>
                    <a:pt x="446417" y="382537"/>
                  </a:cubicBezTo>
                  <a:cubicBezTo>
                    <a:pt x="442838" y="389231"/>
                    <a:pt x="433787" y="389820"/>
                    <a:pt x="334478" y="389820"/>
                  </a:cubicBezTo>
                  <a:cubicBezTo>
                    <a:pt x="245051" y="389820"/>
                    <a:pt x="225587" y="388794"/>
                    <a:pt x="221500" y="383864"/>
                  </a:cubicBezTo>
                  <a:close/>
                </a:path>
              </a:pathLst>
            </a:custGeom>
            <a:solidFill>
              <a:schemeClr val="bg1"/>
            </a:solidFill>
            <a:ln w="4101" cap="flat">
              <a:noFill/>
              <a:prstDash val="solid"/>
              <a:miter/>
            </a:ln>
          </p:spPr>
          <p:txBody>
            <a:bodyPr rtlCol="0" anchor="ctr"/>
            <a:lstStyle/>
            <a:p>
              <a:pPr defTabSz="914377"/>
              <a:endParaRPr lang="vi-VN">
                <a:solidFill>
                  <a:prstClr val="black"/>
                </a:solidFill>
              </a:endParaRPr>
            </a:p>
          </p:txBody>
        </p:sp>
      </p:grpSp>
    </p:spTree>
    <p:extLst>
      <p:ext uri="{BB962C8B-B14F-4D97-AF65-F5344CB8AC3E}">
        <p14:creationId xmlns:p14="http://schemas.microsoft.com/office/powerpoint/2010/main" val="1630628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circle(in)">
                                      <p:cBhvr>
                                        <p:cTn id="7" dur="1250"/>
                                        <p:tgtEl>
                                          <p:spTgt spid="171"/>
                                        </p:tgtEl>
                                      </p:cBhvr>
                                    </p:animEffect>
                                  </p:childTnLst>
                                </p:cTn>
                              </p:par>
                              <p:par>
                                <p:cTn id="8" presetID="6" presetClass="entr" presetSubtype="16" fill="hold" nodeType="withEffect">
                                  <p:stCondLst>
                                    <p:cond delay="0"/>
                                  </p:stCondLst>
                                  <p:childTnLst>
                                    <p:set>
                                      <p:cBhvr>
                                        <p:cTn id="9" dur="1" fill="hold">
                                          <p:stCondLst>
                                            <p:cond delay="0"/>
                                          </p:stCondLst>
                                        </p:cTn>
                                        <p:tgtEl>
                                          <p:spTgt spid="174"/>
                                        </p:tgtEl>
                                        <p:attrNameLst>
                                          <p:attrName>style.visibility</p:attrName>
                                        </p:attrNameLst>
                                      </p:cBhvr>
                                      <p:to>
                                        <p:strVal val="visible"/>
                                      </p:to>
                                    </p:set>
                                    <p:animEffect transition="in" filter="circle(in)">
                                      <p:cBhvr>
                                        <p:cTn id="10" dur="1250"/>
                                        <p:tgtEl>
                                          <p:spTgt spid="174"/>
                                        </p:tgtEl>
                                      </p:cBhvr>
                                    </p:animEffect>
                                  </p:childTnLst>
                                </p:cTn>
                              </p:par>
                              <p:par>
                                <p:cTn id="11" presetID="6" presetClass="entr" presetSubtype="32" fill="hold" nodeType="withEffect">
                                  <p:stCondLst>
                                    <p:cond delay="0"/>
                                  </p:stCondLst>
                                  <p:childTnLst>
                                    <p:set>
                                      <p:cBhvr>
                                        <p:cTn id="12" dur="1" fill="hold">
                                          <p:stCondLst>
                                            <p:cond delay="0"/>
                                          </p:stCondLst>
                                        </p:cTn>
                                        <p:tgtEl>
                                          <p:spTgt spid="168"/>
                                        </p:tgtEl>
                                        <p:attrNameLst>
                                          <p:attrName>style.visibility</p:attrName>
                                        </p:attrNameLst>
                                      </p:cBhvr>
                                      <p:to>
                                        <p:strVal val="visible"/>
                                      </p:to>
                                    </p:set>
                                    <p:animEffect transition="in" filter="circle(out)">
                                      <p:cBhvr>
                                        <p:cTn id="13" dur="1250"/>
                                        <p:tgtEl>
                                          <p:spTgt spid="168"/>
                                        </p:tgtEl>
                                      </p:cBhvr>
                                    </p:animEffect>
                                  </p:childTnLst>
                                </p:cTn>
                              </p:par>
                              <p:par>
                                <p:cTn id="14" presetID="50" presetClass="entr" presetSubtype="0" decel="100000" fill="hold" nodeType="withEffect">
                                  <p:stCondLst>
                                    <p:cond delay="0"/>
                                  </p:stCondLst>
                                  <p:childTnLst>
                                    <p:set>
                                      <p:cBhvr>
                                        <p:cTn id="15" dur="1" fill="hold">
                                          <p:stCondLst>
                                            <p:cond delay="0"/>
                                          </p:stCondLst>
                                        </p:cTn>
                                        <p:tgtEl>
                                          <p:spTgt spid="168"/>
                                        </p:tgtEl>
                                        <p:attrNameLst>
                                          <p:attrName>style.visibility</p:attrName>
                                        </p:attrNameLst>
                                      </p:cBhvr>
                                      <p:to>
                                        <p:strVal val="visible"/>
                                      </p:to>
                                    </p:set>
                                    <p:anim calcmode="lin" valueType="num">
                                      <p:cBhvr>
                                        <p:cTn id="16" dur="1250" fill="hold"/>
                                        <p:tgtEl>
                                          <p:spTgt spid="168"/>
                                        </p:tgtEl>
                                        <p:attrNameLst>
                                          <p:attrName>ppt_w</p:attrName>
                                        </p:attrNameLst>
                                      </p:cBhvr>
                                      <p:tavLst>
                                        <p:tav tm="0">
                                          <p:val>
                                            <p:strVal val="#ppt_w+.3"/>
                                          </p:val>
                                        </p:tav>
                                        <p:tav tm="100000">
                                          <p:val>
                                            <p:strVal val="#ppt_w"/>
                                          </p:val>
                                        </p:tav>
                                      </p:tavLst>
                                    </p:anim>
                                    <p:anim calcmode="lin" valueType="num">
                                      <p:cBhvr>
                                        <p:cTn id="17" dur="1250" fill="hold"/>
                                        <p:tgtEl>
                                          <p:spTgt spid="168"/>
                                        </p:tgtEl>
                                        <p:attrNameLst>
                                          <p:attrName>ppt_h</p:attrName>
                                        </p:attrNameLst>
                                      </p:cBhvr>
                                      <p:tavLst>
                                        <p:tav tm="0">
                                          <p:val>
                                            <p:strVal val="#ppt_h"/>
                                          </p:val>
                                        </p:tav>
                                        <p:tav tm="100000">
                                          <p:val>
                                            <p:strVal val="#ppt_h"/>
                                          </p:val>
                                        </p:tav>
                                      </p:tavLst>
                                    </p:anim>
                                    <p:animEffect transition="in" filter="fade">
                                      <p:cBhvr>
                                        <p:cTn id="18" dur="125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27"/>
        <p:cNvGrpSpPr/>
        <p:nvPr/>
      </p:nvGrpSpPr>
      <p:grpSpPr>
        <a:xfrm>
          <a:off x="0" y="0"/>
          <a:ext cx="0" cy="0"/>
          <a:chOff x="0" y="0"/>
          <a:chExt cx="0" cy="0"/>
        </a:xfrm>
      </p:grpSpPr>
      <p:sp>
        <p:nvSpPr>
          <p:cNvPr id="166" name="TextBox 165">
            <a:extLst>
              <a:ext uri="{FF2B5EF4-FFF2-40B4-BE49-F238E27FC236}">
                <a16:creationId xmlns="" xmlns:a16="http://schemas.microsoft.com/office/drawing/2014/main" id="{D16FE095-FFD1-ABF3-A9C4-0DB813D54A3A}"/>
              </a:ext>
            </a:extLst>
          </p:cNvPr>
          <p:cNvSpPr txBox="1"/>
          <p:nvPr/>
        </p:nvSpPr>
        <p:spPr>
          <a:xfrm>
            <a:off x="4287970" y="592229"/>
            <a:ext cx="3616060" cy="748988"/>
          </a:xfrm>
          <a:prstGeom prst="rect">
            <a:avLst/>
          </a:prstGeom>
          <a:noFill/>
        </p:spPr>
        <p:txBody>
          <a:bodyPr wrap="square" rtlCol="0">
            <a:spAutoFit/>
          </a:bodyPr>
          <a:lstStyle/>
          <a:p>
            <a:pPr algn="ctr" defTabSz="1219170">
              <a:buClr>
                <a:srgbClr val="000000"/>
              </a:buClr>
              <a:defRPr/>
            </a:pPr>
            <a:r>
              <a:rPr lang="en-US" sz="4267" kern="0" dirty="0">
                <a:solidFill>
                  <a:srgbClr val="000000"/>
                </a:solidFill>
                <a:latin typeface="Times New Roman" panose="02020603050405020304" pitchFamily="18" charset="0"/>
                <a:sym typeface="Arial"/>
              </a:rPr>
              <a:t>VẬN DỤNG</a:t>
            </a:r>
          </a:p>
        </p:txBody>
      </p:sp>
      <p:pic>
        <p:nvPicPr>
          <p:cNvPr id="167" name="Picture 166" descr="Icon&#10;&#10;Description automatically generated">
            <a:extLst>
              <a:ext uri="{FF2B5EF4-FFF2-40B4-BE49-F238E27FC236}">
                <a16:creationId xmlns="" xmlns:a16="http://schemas.microsoft.com/office/drawing/2014/main" id="{FEBBFE5E-B5A0-618F-D598-F4ED14F40C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8447" y="515893"/>
            <a:ext cx="856035" cy="856035"/>
          </a:xfrm>
          <a:prstGeom prst="rect">
            <a:avLst/>
          </a:prstGeom>
        </p:spPr>
      </p:pic>
      <p:sp>
        <p:nvSpPr>
          <p:cNvPr id="14" name="TextBox 13">
            <a:extLst>
              <a:ext uri="{FF2B5EF4-FFF2-40B4-BE49-F238E27FC236}">
                <a16:creationId xmlns="" xmlns:a16="http://schemas.microsoft.com/office/drawing/2014/main" id="{0770FAD6-8626-820F-954A-78BAF250C937}"/>
              </a:ext>
            </a:extLst>
          </p:cNvPr>
          <p:cNvSpPr txBox="1"/>
          <p:nvPr/>
        </p:nvSpPr>
        <p:spPr>
          <a:xfrm>
            <a:off x="1036827" y="4641331"/>
            <a:ext cx="2464599" cy="913199"/>
          </a:xfrm>
          <a:prstGeom prst="rect">
            <a:avLst/>
          </a:prstGeom>
          <a:noFill/>
        </p:spPr>
        <p:txBody>
          <a:bodyPr wrap="square" rtlCol="0">
            <a:spAutoFit/>
          </a:bodyPr>
          <a:lstStyle/>
          <a:p>
            <a:pPr algn="just"/>
            <a:r>
              <a:rPr lang="en-US" sz="2667">
                <a:latin typeface="Times New Roman" panose="02020603050405020304" pitchFamily="18" charset="0"/>
              </a:rPr>
              <a:t>Lõi dây dẫn điện bằng đồng</a:t>
            </a:r>
          </a:p>
        </p:txBody>
      </p:sp>
      <p:sp>
        <p:nvSpPr>
          <p:cNvPr id="16" name="TextBox 15">
            <a:extLst>
              <a:ext uri="{FF2B5EF4-FFF2-40B4-BE49-F238E27FC236}">
                <a16:creationId xmlns="" xmlns:a16="http://schemas.microsoft.com/office/drawing/2014/main" id="{AC3843FF-A16F-1845-36AC-3D6181EB5AB4}"/>
              </a:ext>
            </a:extLst>
          </p:cNvPr>
          <p:cNvSpPr txBox="1"/>
          <p:nvPr/>
        </p:nvSpPr>
        <p:spPr>
          <a:xfrm>
            <a:off x="4251723" y="4656370"/>
            <a:ext cx="2464600" cy="1323632"/>
          </a:xfrm>
          <a:prstGeom prst="rect">
            <a:avLst/>
          </a:prstGeom>
          <a:noFill/>
        </p:spPr>
        <p:txBody>
          <a:bodyPr wrap="square" rtlCol="0">
            <a:spAutoFit/>
          </a:bodyPr>
          <a:lstStyle/>
          <a:p>
            <a:pPr algn="just"/>
            <a:r>
              <a:rPr lang="en-US" sz="2667">
                <a:latin typeface="Times New Roman" panose="02020603050405020304" pitchFamily="18" charset="0"/>
              </a:rPr>
              <a:t>Cáp điện bằng lõi bằng Aluminium</a:t>
            </a:r>
          </a:p>
        </p:txBody>
      </p:sp>
      <p:pic>
        <p:nvPicPr>
          <p:cNvPr id="3" name="Picture 2" descr="A picture containing indoor, player, tool&#10;&#10;Description automatically generated">
            <a:extLst>
              <a:ext uri="{FF2B5EF4-FFF2-40B4-BE49-F238E27FC236}">
                <a16:creationId xmlns="" xmlns:a16="http://schemas.microsoft.com/office/drawing/2014/main" id="{BACB15D0-05DE-0AD3-1997-4E8BDB42182F}"/>
              </a:ext>
            </a:extLst>
          </p:cNvPr>
          <p:cNvPicPr>
            <a:picLocks noChangeAspect="1"/>
          </p:cNvPicPr>
          <p:nvPr/>
        </p:nvPicPr>
        <p:blipFill>
          <a:blip r:embed="rId4"/>
          <a:stretch>
            <a:fillRect/>
          </a:stretch>
        </p:blipFill>
        <p:spPr>
          <a:xfrm>
            <a:off x="476904" y="2374997"/>
            <a:ext cx="3196568" cy="2108007"/>
          </a:xfrm>
          <a:prstGeom prst="rect">
            <a:avLst/>
          </a:prstGeom>
        </p:spPr>
      </p:pic>
      <p:pic>
        <p:nvPicPr>
          <p:cNvPr id="5" name="Picture 4">
            <a:extLst>
              <a:ext uri="{FF2B5EF4-FFF2-40B4-BE49-F238E27FC236}">
                <a16:creationId xmlns="" xmlns:a16="http://schemas.microsoft.com/office/drawing/2014/main" id="{A501C733-08CE-007E-0275-2473C4114DEF}"/>
              </a:ext>
            </a:extLst>
          </p:cNvPr>
          <p:cNvPicPr>
            <a:picLocks noChangeAspect="1"/>
          </p:cNvPicPr>
          <p:nvPr/>
        </p:nvPicPr>
        <p:blipFill rotWithShape="1">
          <a:blip r:embed="rId5"/>
          <a:srcRect l="10722" r="12850"/>
          <a:stretch/>
        </p:blipFill>
        <p:spPr>
          <a:xfrm>
            <a:off x="3673473" y="2046951"/>
            <a:ext cx="3196567" cy="2728607"/>
          </a:xfrm>
          <a:prstGeom prst="rect">
            <a:avLst/>
          </a:prstGeom>
        </p:spPr>
      </p:pic>
      <p:grpSp>
        <p:nvGrpSpPr>
          <p:cNvPr id="18" name="Group 17">
            <a:extLst>
              <a:ext uri="{FF2B5EF4-FFF2-40B4-BE49-F238E27FC236}">
                <a16:creationId xmlns="" xmlns:a16="http://schemas.microsoft.com/office/drawing/2014/main" id="{F56ECC53-02F5-2B91-6DA9-0580735FEA1B}"/>
              </a:ext>
            </a:extLst>
          </p:cNvPr>
          <p:cNvGrpSpPr/>
          <p:nvPr/>
        </p:nvGrpSpPr>
        <p:grpSpPr>
          <a:xfrm>
            <a:off x="7105573" y="1564991"/>
            <a:ext cx="5209177" cy="4419048"/>
            <a:chOff x="5329179" y="1173743"/>
            <a:chExt cx="3906883" cy="3314286"/>
          </a:xfrm>
        </p:grpSpPr>
        <p:pic>
          <p:nvPicPr>
            <p:cNvPr id="15" name="Picture 14" descr="Diagram&#10;&#10;Description automatically generated">
              <a:extLst>
                <a:ext uri="{FF2B5EF4-FFF2-40B4-BE49-F238E27FC236}">
                  <a16:creationId xmlns="" xmlns:a16="http://schemas.microsoft.com/office/drawing/2014/main" id="{6E5B3D36-7358-3022-391C-286BDA303B88}"/>
                </a:ext>
              </a:extLst>
            </p:cNvPr>
            <p:cNvPicPr>
              <a:picLocks noChangeAspect="1"/>
            </p:cNvPicPr>
            <p:nvPr/>
          </p:nvPicPr>
          <p:blipFill>
            <a:blip r:embed="rId6"/>
            <a:stretch>
              <a:fillRect/>
            </a:stretch>
          </p:blipFill>
          <p:spPr>
            <a:xfrm>
              <a:off x="5329179" y="1173743"/>
              <a:ext cx="3457143" cy="3314286"/>
            </a:xfrm>
            <a:prstGeom prst="rect">
              <a:avLst/>
            </a:prstGeom>
          </p:spPr>
        </p:pic>
        <p:sp>
          <p:nvSpPr>
            <p:cNvPr id="11" name="TextBox 10">
              <a:extLst>
                <a:ext uri="{FF2B5EF4-FFF2-40B4-BE49-F238E27FC236}">
                  <a16:creationId xmlns="" xmlns:a16="http://schemas.microsoft.com/office/drawing/2014/main" id="{E2E4F78C-E9AD-F6FB-9715-A68966CB2A56}"/>
                </a:ext>
              </a:extLst>
            </p:cNvPr>
            <p:cNvSpPr txBox="1"/>
            <p:nvPr/>
          </p:nvSpPr>
          <p:spPr>
            <a:xfrm>
              <a:off x="7998841" y="1221574"/>
              <a:ext cx="933450" cy="623248"/>
            </a:xfrm>
            <a:prstGeom prst="rect">
              <a:avLst/>
            </a:prstGeom>
            <a:noFill/>
          </p:spPr>
          <p:txBody>
            <a:bodyPr wrap="square" rtlCol="0">
              <a:spAutoFit/>
            </a:bodyPr>
            <a:lstStyle/>
            <a:p>
              <a:r>
                <a:rPr lang="en-US" sz="2400">
                  <a:latin typeface="Times New Roman" panose="02020603050405020304" pitchFamily="18" charset="0"/>
                  <a:ea typeface="Calibri" panose="020F0502020204030204" pitchFamily="34" charset="0"/>
                  <a:cs typeface="Times New Roman" panose="02020603050405020304" pitchFamily="18" charset="0"/>
                </a:rPr>
                <a:t>(</a:t>
              </a:r>
              <a:r>
                <a:rPr lang="en-US" sz="2400" b="1">
                  <a:latin typeface="Times New Roman" panose="02020603050405020304" pitchFamily="18" charset="0"/>
                  <a:ea typeface="Calibri" panose="020F0502020204030204" pitchFamily="34" charset="0"/>
                  <a:cs typeface="Times New Roman" panose="02020603050405020304" pitchFamily="18" charset="0"/>
                </a:rPr>
                <a:t>O</a:t>
              </a:r>
              <a:r>
                <a:rPr lang="en-US" sz="2400" b="1" baseline="-25000">
                  <a:latin typeface="Times New Roman" panose="02020603050405020304" pitchFamily="18" charset="0"/>
                  <a:ea typeface="Calibri" panose="020F0502020204030204" pitchFamily="34" charset="0"/>
                  <a:cs typeface="Times New Roman" panose="02020603050405020304" pitchFamily="18" charset="0"/>
                </a:rPr>
                <a:t>2</a:t>
              </a:r>
              <a:r>
                <a:rPr lang="en-US" sz="2400" b="1">
                  <a:latin typeface="Times New Roman" panose="02020603050405020304" pitchFamily="18" charset="0"/>
                  <a:ea typeface="Calibri" panose="020F0502020204030204" pitchFamily="34" charset="0"/>
                  <a:cs typeface="Times New Roman" panose="02020603050405020304" pitchFamily="18" charset="0"/>
                </a:rPr>
                <a:t>)</a:t>
              </a:r>
            </a:p>
            <a:p>
              <a:r>
                <a:rPr lang="en-US" sz="2400" b="1" baseline="-25000"/>
                <a:t>Oxygen</a:t>
              </a:r>
              <a:endParaRPr lang="en-US" sz="2400" b="1"/>
            </a:p>
          </p:txBody>
        </p:sp>
        <p:sp>
          <p:nvSpPr>
            <p:cNvPr id="28" name="TextBox 27">
              <a:extLst>
                <a:ext uri="{FF2B5EF4-FFF2-40B4-BE49-F238E27FC236}">
                  <a16:creationId xmlns="" xmlns:a16="http://schemas.microsoft.com/office/drawing/2014/main" id="{9CE12882-FAF3-E678-C410-F7D89C2886E7}"/>
                </a:ext>
              </a:extLst>
            </p:cNvPr>
            <p:cNvSpPr txBox="1"/>
            <p:nvPr/>
          </p:nvSpPr>
          <p:spPr>
            <a:xfrm>
              <a:off x="7726604" y="2270026"/>
              <a:ext cx="1509458" cy="654074"/>
            </a:xfrm>
            <a:prstGeom prst="rect">
              <a:avLst/>
            </a:prstGeom>
            <a:noFill/>
          </p:spPr>
          <p:txBody>
            <a:bodyPr wrap="square" rtlCol="0">
              <a:spAutoFit/>
            </a:bodyPr>
            <a:lstStyle/>
            <a:p>
              <a:r>
                <a:rPr lang="en-US" sz="2667">
                  <a:latin typeface="Times New Roman" panose="02020603050405020304" pitchFamily="18" charset="0"/>
                  <a:ea typeface="Calibri" panose="020F0502020204030204" pitchFamily="34" charset="0"/>
                  <a:cs typeface="Times New Roman" panose="02020603050405020304" pitchFamily="18" charset="0"/>
                </a:rPr>
                <a:t>      (</a:t>
              </a:r>
              <a:r>
                <a:rPr lang="en-US" sz="2400" b="1">
                  <a:ea typeface="Calibri" panose="020F0502020204030204" pitchFamily="34" charset="0"/>
                  <a:cs typeface="Times New Roman" panose="02020603050405020304" pitchFamily="18" charset="0"/>
                </a:rPr>
                <a:t>CO</a:t>
              </a:r>
              <a:r>
                <a:rPr lang="en-US" sz="2400" b="1" baseline="-25000">
                  <a:ea typeface="Calibri" panose="020F0502020204030204" pitchFamily="34" charset="0"/>
                  <a:cs typeface="Times New Roman" panose="02020603050405020304" pitchFamily="18" charset="0"/>
                </a:rPr>
                <a:t>2</a:t>
              </a:r>
              <a:r>
                <a:rPr lang="en-US" sz="2400" b="1">
                  <a:ea typeface="Calibri" panose="020F0502020204030204" pitchFamily="34" charset="0"/>
                  <a:cs typeface="Times New Roman" panose="02020603050405020304" pitchFamily="18" charset="0"/>
                </a:rPr>
                <a:t>)</a:t>
              </a:r>
            </a:p>
            <a:p>
              <a:r>
                <a:rPr lang="en-US" sz="2400" b="1" baseline="-25000"/>
                <a:t>Carbon dioxide</a:t>
              </a:r>
              <a:endParaRPr lang="en-US" sz="2400" b="1"/>
            </a:p>
          </p:txBody>
        </p:sp>
        <p:sp>
          <p:nvSpPr>
            <p:cNvPr id="29" name="TextBox 28">
              <a:extLst>
                <a:ext uri="{FF2B5EF4-FFF2-40B4-BE49-F238E27FC236}">
                  <a16:creationId xmlns="" xmlns:a16="http://schemas.microsoft.com/office/drawing/2014/main" id="{BF8115EA-768B-E95D-703E-719A44D884EC}"/>
                </a:ext>
              </a:extLst>
            </p:cNvPr>
            <p:cNvSpPr txBox="1"/>
            <p:nvPr/>
          </p:nvSpPr>
          <p:spPr>
            <a:xfrm>
              <a:off x="7936749" y="2977912"/>
              <a:ext cx="1141510" cy="377075"/>
            </a:xfrm>
            <a:prstGeom prst="rect">
              <a:avLst/>
            </a:prstGeom>
            <a:noFill/>
          </p:spPr>
          <p:txBody>
            <a:bodyPr wrap="square" rtlCol="0">
              <a:spAutoFit/>
            </a:bodyPr>
            <a:lstStyle/>
            <a:p>
              <a:r>
                <a:rPr lang="en-US" sz="2667" b="1" baseline="-25000"/>
                <a:t>Đường</a:t>
              </a:r>
              <a:endParaRPr lang="en-US" sz="2667" b="1"/>
            </a:p>
          </p:txBody>
        </p:sp>
        <p:sp>
          <p:nvSpPr>
            <p:cNvPr id="33" name="TextBox 32">
              <a:extLst>
                <a:ext uri="{FF2B5EF4-FFF2-40B4-BE49-F238E27FC236}">
                  <a16:creationId xmlns="" xmlns:a16="http://schemas.microsoft.com/office/drawing/2014/main" id="{F7DCF536-CBF1-D169-A596-1E89E01ABFEC}"/>
                </a:ext>
              </a:extLst>
            </p:cNvPr>
            <p:cNvSpPr txBox="1"/>
            <p:nvPr/>
          </p:nvSpPr>
          <p:spPr>
            <a:xfrm>
              <a:off x="5657800" y="2577802"/>
              <a:ext cx="1426360" cy="377075"/>
            </a:xfrm>
            <a:prstGeom prst="rect">
              <a:avLst/>
            </a:prstGeom>
            <a:noFill/>
          </p:spPr>
          <p:txBody>
            <a:bodyPr wrap="square" rtlCol="0">
              <a:spAutoFit/>
            </a:bodyPr>
            <a:lstStyle/>
            <a:p>
              <a:r>
                <a:rPr lang="en-US" sz="2667" b="1" baseline="-25000"/>
                <a:t>Quang năng</a:t>
              </a:r>
              <a:endParaRPr lang="en-US" sz="2667" b="1"/>
            </a:p>
          </p:txBody>
        </p:sp>
      </p:grpSp>
    </p:spTree>
    <p:extLst>
      <p:ext uri="{BB962C8B-B14F-4D97-AF65-F5344CB8AC3E}">
        <p14:creationId xmlns:p14="http://schemas.microsoft.com/office/powerpoint/2010/main" val="332311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1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ircle(in)">
                                      <p:cBhvr>
                                        <p:cTn id="10" dur="1000"/>
                                        <p:tgtEl>
                                          <p:spTgt spid="14"/>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1000"/>
                                        <p:tgtEl>
                                          <p:spTgt spid="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circle(in)">
                                      <p:cBhvr>
                                        <p:cTn id="16" dur="10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circle(in)">
                                      <p:cBhvr>
                                        <p:cTn id="2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149"/>
        <p:cNvGrpSpPr/>
        <p:nvPr/>
      </p:nvGrpSpPr>
      <p:grpSpPr>
        <a:xfrm>
          <a:off x="0" y="0"/>
          <a:ext cx="0" cy="0"/>
          <a:chOff x="0" y="0"/>
          <a:chExt cx="0" cy="0"/>
        </a:xfrm>
      </p:grpSpPr>
      <p:sp>
        <p:nvSpPr>
          <p:cNvPr id="4" name="TextBox 3">
            <a:extLst>
              <a:ext uri="{FF2B5EF4-FFF2-40B4-BE49-F238E27FC236}">
                <a16:creationId xmlns="" xmlns:a16="http://schemas.microsoft.com/office/drawing/2014/main" id="{53A9097B-02A2-35A0-23D9-4E82FFED003B}"/>
              </a:ext>
            </a:extLst>
          </p:cNvPr>
          <p:cNvSpPr txBox="1"/>
          <p:nvPr/>
        </p:nvSpPr>
        <p:spPr>
          <a:xfrm>
            <a:off x="3457840" y="583435"/>
            <a:ext cx="5276320" cy="748988"/>
          </a:xfrm>
          <a:prstGeom prst="rect">
            <a:avLst/>
          </a:prstGeom>
          <a:noFill/>
        </p:spPr>
        <p:txBody>
          <a:bodyPr wrap="square" rtlCol="0">
            <a:spAutoFit/>
          </a:bodyPr>
          <a:lstStyle/>
          <a:p>
            <a:pPr algn="ctr" defTabSz="1219170">
              <a:buClr>
                <a:srgbClr val="000000"/>
              </a:buClr>
              <a:defRPr/>
            </a:pPr>
            <a:r>
              <a:rPr lang="en-US" sz="4267" kern="0">
                <a:solidFill>
                  <a:srgbClr val="000000"/>
                </a:solidFill>
                <a:latin typeface="Times New Roman" panose="02020603050405020304" pitchFamily="18" charset="0"/>
                <a:cs typeface="Times New Roman" panose="02020603050405020304" pitchFamily="18" charset="0"/>
                <a:sym typeface="Arial"/>
              </a:rPr>
              <a:t>LUYỆN TẬP</a:t>
            </a:r>
          </a:p>
        </p:txBody>
      </p:sp>
      <p:pic>
        <p:nvPicPr>
          <p:cNvPr id="5" name="Picture 4" descr="Icon&#10;&#10;Description automatically generated">
            <a:extLst>
              <a:ext uri="{FF2B5EF4-FFF2-40B4-BE49-F238E27FC236}">
                <a16:creationId xmlns="" xmlns:a16="http://schemas.microsoft.com/office/drawing/2014/main" id="{074F3C21-9F5D-72AF-BFF2-44F8692645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7607" y="583435"/>
            <a:ext cx="610365" cy="610365"/>
          </a:xfrm>
          <a:prstGeom prst="rect">
            <a:avLst/>
          </a:prstGeom>
        </p:spPr>
      </p:pic>
      <p:sp>
        <p:nvSpPr>
          <p:cNvPr id="8" name="TextBox 7">
            <a:extLst>
              <a:ext uri="{FF2B5EF4-FFF2-40B4-BE49-F238E27FC236}">
                <a16:creationId xmlns="" xmlns:a16="http://schemas.microsoft.com/office/drawing/2014/main" id="{873BDF6F-333B-7B8A-604B-F7FE9A58653E}"/>
              </a:ext>
            </a:extLst>
          </p:cNvPr>
          <p:cNvSpPr txBox="1"/>
          <p:nvPr/>
        </p:nvSpPr>
        <p:spPr>
          <a:xfrm>
            <a:off x="550400" y="1317756"/>
            <a:ext cx="11091200" cy="913199"/>
          </a:xfrm>
          <a:prstGeom prst="rect">
            <a:avLst/>
          </a:prstGeom>
          <a:noFill/>
          <a:effectLst/>
        </p:spPr>
        <p:txBody>
          <a:bodyPr wrap="square" rtlCol="0">
            <a:spAutoFit/>
          </a:bodyPr>
          <a:lstStyle/>
          <a:p>
            <a:pPr algn="just" defTabSz="914377"/>
            <a:r>
              <a:rPr lang="en-US" sz="2667" b="1">
                <a:solidFill>
                  <a:srgbClr val="173042"/>
                </a:solidFill>
                <a:latin typeface="Times New Roman" panose="02020603050405020304" pitchFamily="18" charset="0"/>
                <a:ea typeface="Aachen" panose="02020500000000000000" pitchFamily="18" charset="0"/>
                <a:cs typeface="Times New Roman" panose="02020603050405020304" pitchFamily="18" charset="0"/>
              </a:rPr>
              <a:t>Quan sát mô hình phân tử một số chất sau, cho biết chất nào là đơn chất, chất nào là hợp chất. Tính khối lượng phân tử của các chất? </a:t>
            </a:r>
          </a:p>
        </p:txBody>
      </p:sp>
      <p:sp>
        <p:nvSpPr>
          <p:cNvPr id="18" name="TextBox 17">
            <a:extLst>
              <a:ext uri="{FF2B5EF4-FFF2-40B4-BE49-F238E27FC236}">
                <a16:creationId xmlns="" xmlns:a16="http://schemas.microsoft.com/office/drawing/2014/main" id="{AD9805BD-F9D0-23CA-ADBE-C8F62D5B2844}"/>
              </a:ext>
            </a:extLst>
          </p:cNvPr>
          <p:cNvSpPr txBox="1"/>
          <p:nvPr/>
        </p:nvSpPr>
        <p:spPr>
          <a:xfrm>
            <a:off x="5010803" y="3959558"/>
            <a:ext cx="1922965"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b. </a:t>
            </a:r>
            <a:r>
              <a:rPr lang="en-US" sz="2400" dirty="0" smtClean="0">
                <a:latin typeface="Times New Roman" panose="02020603050405020304" pitchFamily="18" charset="0"/>
              </a:rPr>
              <a:t>Nitrogen</a:t>
            </a:r>
            <a:endParaRPr lang="en-US" sz="2400" dirty="0">
              <a:latin typeface="Times New Roman" panose="02020603050405020304" pitchFamily="18" charset="0"/>
            </a:endParaRPr>
          </a:p>
        </p:txBody>
      </p:sp>
      <p:pic>
        <p:nvPicPr>
          <p:cNvPr id="19" name="Picture 18" descr="Chart&#10;&#10;Description automatically generated">
            <a:extLst>
              <a:ext uri="{FF2B5EF4-FFF2-40B4-BE49-F238E27FC236}">
                <a16:creationId xmlns="" xmlns:a16="http://schemas.microsoft.com/office/drawing/2014/main" id="{40E1A922-8036-45F8-4007-F555D72CDEB8}"/>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8635" b="78414" l="6228" r="58154">
                        <a14:foregroundMark x1="45251" y1="18173" x2="44668" y2="23795"/>
                        <a14:foregroundMark x1="49552" y1="21084" x2="44041" y2="22490"/>
                        <a14:foregroundMark x1="44041" y1="22490" x2="50403" y2="20080"/>
                        <a14:foregroundMark x1="50403" y1="20080" x2="44892" y2="19880"/>
                        <a14:foregroundMark x1="19041" y1="17972" x2="11022" y2="18173"/>
                        <a14:foregroundMark x1="11022" y1="18173" x2="18414" y2="23594"/>
                        <a14:foregroundMark x1="18414" y1="23594" x2="18414" y2="23193"/>
                        <a14:foregroundMark x1="14203" y1="59237" x2="14382" y2="58434"/>
                        <a14:foregroundMark x1="17966" y1="57229" x2="14382" y2="65663"/>
                        <a14:foregroundMark x1="14382" y1="65663" x2="14382" y2="65863"/>
                        <a14:foregroundMark x1="57706" y1="51707" x2="55780" y2="56024"/>
                        <a14:foregroundMark x1="58154" y1="51305" x2="48522" y2="64558"/>
                        <a14:foregroundMark x1="44803" y1="13454" x2="42384" y2="24900"/>
                        <a14:foregroundMark x1="42384" y1="24900" x2="42697" y2="25402"/>
                        <a14:foregroundMark x1="40009" y1="73996" x2="42473" y2="76104"/>
                        <a14:foregroundMark x1="40188" y1="74900" x2="42697" y2="77108"/>
                      </a14:backgroundRemoval>
                    </a14:imgEffect>
                  </a14:imgLayer>
                </a14:imgProps>
              </a:ext>
            </a:extLst>
          </a:blip>
          <a:srcRect l="35867" t="4989" r="41238" b="62183"/>
          <a:stretch/>
        </p:blipFill>
        <p:spPr>
          <a:xfrm>
            <a:off x="8304639" y="2267289"/>
            <a:ext cx="2662497" cy="1703589"/>
          </a:xfrm>
          <a:prstGeom prst="rect">
            <a:avLst/>
          </a:prstGeom>
        </p:spPr>
      </p:pic>
      <p:sp>
        <p:nvSpPr>
          <p:cNvPr id="20" name="TextBox 19">
            <a:extLst>
              <a:ext uri="{FF2B5EF4-FFF2-40B4-BE49-F238E27FC236}">
                <a16:creationId xmlns="" xmlns:a16="http://schemas.microsoft.com/office/drawing/2014/main" id="{324062BD-C375-5BA0-A90D-E48D5D94D90C}"/>
              </a:ext>
            </a:extLst>
          </p:cNvPr>
          <p:cNvSpPr txBox="1"/>
          <p:nvPr/>
        </p:nvSpPr>
        <p:spPr>
          <a:xfrm>
            <a:off x="7955819" y="3900634"/>
            <a:ext cx="3598323" cy="461665"/>
          </a:xfrm>
          <a:prstGeom prst="rect">
            <a:avLst/>
          </a:prstGeom>
          <a:noFill/>
        </p:spPr>
        <p:txBody>
          <a:bodyPr wrap="square" rtlCol="0">
            <a:spAutoFit/>
          </a:bodyPr>
          <a:lstStyle/>
          <a:p>
            <a:r>
              <a:rPr lang="en-US" sz="2400">
                <a:latin typeface="Times New Roman" panose="02020603050405020304" pitchFamily="18" charset="0"/>
                <a:cs typeface="Times New Roman" panose="02020603050405020304" pitchFamily="18" charset="0"/>
              </a:rPr>
              <a:t>c. Hydrogen chloride</a:t>
            </a:r>
          </a:p>
        </p:txBody>
      </p:sp>
      <p:sp>
        <p:nvSpPr>
          <p:cNvPr id="25" name="TextBox 24">
            <a:extLst>
              <a:ext uri="{FF2B5EF4-FFF2-40B4-BE49-F238E27FC236}">
                <a16:creationId xmlns="" xmlns:a16="http://schemas.microsoft.com/office/drawing/2014/main" id="{856591D5-72E4-8FE2-50E1-AC80ABD3E70E}"/>
              </a:ext>
            </a:extLst>
          </p:cNvPr>
          <p:cNvSpPr txBox="1"/>
          <p:nvPr/>
        </p:nvSpPr>
        <p:spPr>
          <a:xfrm>
            <a:off x="1808370" y="3959558"/>
            <a:ext cx="1703893" cy="461665"/>
          </a:xfrm>
          <a:prstGeom prst="rect">
            <a:avLst/>
          </a:prstGeom>
          <a:noFill/>
        </p:spPr>
        <p:txBody>
          <a:bodyPr wrap="square" rtlCol="0">
            <a:spAutoFit/>
          </a:bodyPr>
          <a:lstStyle/>
          <a:p>
            <a:r>
              <a:rPr lang="en-US" sz="2400">
                <a:latin typeface="Times New Roman" panose="02020603050405020304" pitchFamily="18" charset="0"/>
                <a:cs typeface="Times New Roman" panose="02020603050405020304" pitchFamily="18" charset="0"/>
              </a:rPr>
              <a:t>a. nước</a:t>
            </a:r>
          </a:p>
        </p:txBody>
      </p:sp>
      <p:pic>
        <p:nvPicPr>
          <p:cNvPr id="26" name="Picture 25">
            <a:extLst>
              <a:ext uri="{FF2B5EF4-FFF2-40B4-BE49-F238E27FC236}">
                <a16:creationId xmlns="" xmlns:a16="http://schemas.microsoft.com/office/drawing/2014/main" id="{3A8B86BE-D818-7032-70A8-A772F09330F3}"/>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34839" y1="36429" x2="26452" y2="52857"/>
                        <a14:foregroundMark x1="68387" y1="54286" x2="32258" y2="77857"/>
                        <a14:foregroundMark x1="25806" y1="62143" x2="47097" y2="73571"/>
                        <a14:foregroundMark x1="72258" y1="83571" x2="80645" y2="60714"/>
                        <a14:foregroundMark x1="74194" y1="48571" x2="81290" y2="57143"/>
                        <a14:foregroundMark x1="74194" y1="51429" x2="43871" y2="42143"/>
                        <a14:foregroundMark x1="43871" y1="42143" x2="43226" y2="47143"/>
                        <a14:foregroundMark x1="27742" y1="44286" x2="38065" y2="39286"/>
                        <a14:foregroundMark x1="52903" y1="80000" x2="70968" y2="82143"/>
                      </a14:backgroundRemoval>
                    </a14:imgEffect>
                  </a14:imgLayer>
                </a14:imgProps>
              </a:ext>
            </a:extLst>
          </a:blip>
          <a:srcRect l="9449" t="14815" r="3740"/>
          <a:stretch/>
        </p:blipFill>
        <p:spPr>
          <a:xfrm>
            <a:off x="1447799" y="2261605"/>
            <a:ext cx="2029644" cy="1798916"/>
          </a:xfrm>
          <a:prstGeom prst="rect">
            <a:avLst/>
          </a:prstGeom>
        </p:spPr>
      </p:pic>
      <p:sp>
        <p:nvSpPr>
          <p:cNvPr id="29" name="TextBox 28">
            <a:extLst>
              <a:ext uri="{FF2B5EF4-FFF2-40B4-BE49-F238E27FC236}">
                <a16:creationId xmlns="" xmlns:a16="http://schemas.microsoft.com/office/drawing/2014/main" id="{1E94E18B-18B7-2FB9-DF3E-E59894280112}"/>
              </a:ext>
            </a:extLst>
          </p:cNvPr>
          <p:cNvSpPr txBox="1"/>
          <p:nvPr/>
        </p:nvSpPr>
        <p:spPr>
          <a:xfrm>
            <a:off x="4868850" y="6096241"/>
            <a:ext cx="2044383"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d. </a:t>
            </a:r>
            <a:r>
              <a:rPr lang="en-US" sz="2400" dirty="0" smtClean="0">
                <a:latin typeface="Times New Roman" panose="02020603050405020304" pitchFamily="18" charset="0"/>
              </a:rPr>
              <a:t>Chlorine</a:t>
            </a:r>
            <a:endParaRPr lang="en-US" sz="2400" dirty="0">
              <a:latin typeface="Times New Roman" panose="02020603050405020304" pitchFamily="18" charset="0"/>
            </a:endParaRPr>
          </a:p>
        </p:txBody>
      </p:sp>
      <p:pic>
        <p:nvPicPr>
          <p:cNvPr id="13" name="Picture 12">
            <a:extLst>
              <a:ext uri="{FF2B5EF4-FFF2-40B4-BE49-F238E27FC236}">
                <a16:creationId xmlns="" xmlns:a16="http://schemas.microsoft.com/office/drawing/2014/main" id="{82FDA443-48D7-9617-9ECE-6BE2FF271E90}"/>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7869" b="71148" l="9804" r="96309">
                        <a14:foregroundMark x1="10842" y1="40328" x2="19377" y2="42951"/>
                        <a14:foregroundMark x1="77624" y1="32459" x2="93541" y2="44262"/>
                        <a14:foregroundMark x1="96309" y1="30492" x2="95386" y2="45246"/>
                        <a14:foregroundMark x1="43714" y1="25574" x2="53057" y2="35082"/>
                      </a14:backgroundRemoval>
                    </a14:imgEffect>
                  </a14:imgLayer>
                </a14:imgProps>
              </a:ext>
            </a:extLst>
          </a:blip>
          <a:srcRect l="35357" r="36226" b="34342"/>
          <a:stretch/>
        </p:blipFill>
        <p:spPr>
          <a:xfrm>
            <a:off x="4751179" y="1974428"/>
            <a:ext cx="2279724" cy="1852995"/>
          </a:xfrm>
          <a:prstGeom prst="rect">
            <a:avLst/>
          </a:prstGeom>
        </p:spPr>
      </p:pic>
      <p:pic>
        <p:nvPicPr>
          <p:cNvPr id="14" name="Picture 13">
            <a:extLst>
              <a:ext uri="{FF2B5EF4-FFF2-40B4-BE49-F238E27FC236}">
                <a16:creationId xmlns="" xmlns:a16="http://schemas.microsoft.com/office/drawing/2014/main" id="{1237C836-E8E5-4443-65F2-EC8245F9CE6C}"/>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7869" b="71148" l="9804" r="96309">
                        <a14:foregroundMark x1="10842" y1="40328" x2="19377" y2="42951"/>
                        <a14:foregroundMark x1="77624" y1="32459" x2="93541" y2="44262"/>
                        <a14:foregroundMark x1="96309" y1="30492" x2="95386" y2="45246"/>
                        <a14:foregroundMark x1="43714" y1="25574" x2="53057" y2="35082"/>
                      </a14:backgroundRemoval>
                    </a14:imgEffect>
                  </a14:imgLayer>
                </a14:imgProps>
              </a:ext>
            </a:extLst>
          </a:blip>
          <a:srcRect l="70684" r="899" b="34342"/>
          <a:stretch/>
        </p:blipFill>
        <p:spPr>
          <a:xfrm>
            <a:off x="4594179" y="4332235"/>
            <a:ext cx="2279724" cy="1852995"/>
          </a:xfrm>
          <a:prstGeom prst="rect">
            <a:avLst/>
          </a:prstGeom>
        </p:spPr>
      </p:pic>
    </p:spTree>
    <p:extLst>
      <p:ext uri="{BB962C8B-B14F-4D97-AF65-F5344CB8AC3E}">
        <p14:creationId xmlns:p14="http://schemas.microsoft.com/office/powerpoint/2010/main" val="1125820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27"/>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xmlns="" id="{952D22F0-7B51-97A6-0368-07340DE3AB4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1953" b="70624" l="20799" r="73146">
                        <a14:foregroundMark x1="26327" y1="42920" x2="27995" y2="42040"/>
                        <a14:foregroundMark x1="24484" y1="56201" x2="22554" y2="60422"/>
                        <a14:foregroundMark x1="20886" y1="58839" x2="21062" y2="62709"/>
                        <a14:foregroundMark x1="23782" y1="70800" x2="25538" y2="69745"/>
                        <a14:foregroundMark x1="33699" y1="54090" x2="33611" y2="59543"/>
                        <a14:foregroundMark x1="46950" y1="55145" x2="53576" y2="56904"/>
                        <a14:foregroundMark x1="68583" y1="54442" x2="72093" y2="58487"/>
                        <a14:foregroundMark x1="73146" y1="53738" x2="71479" y2="56376"/>
                        <a14:foregroundMark x1="65774" y1="59015" x2="69109" y2="61126"/>
                        <a14:foregroundMark x1="69197" y1="61126" x2="72620" y2="62709"/>
                        <a14:foregroundMark x1="20799" y1="61302" x2="20799" y2="63237"/>
                      </a14:backgroundRemoval>
                    </a14:imgEffect>
                  </a14:imgLayer>
                </a14:imgProps>
              </a:ext>
            </a:extLst>
          </a:blip>
          <a:srcRect l="18157" t="38836" r="62761" b="26350"/>
          <a:stretch/>
        </p:blipFill>
        <p:spPr>
          <a:xfrm>
            <a:off x="1260195" y="3379269"/>
            <a:ext cx="2325068" cy="2116361"/>
          </a:xfrm>
          <a:prstGeom prst="rect">
            <a:avLst/>
          </a:prstGeom>
        </p:spPr>
      </p:pic>
      <p:pic>
        <p:nvPicPr>
          <p:cNvPr id="148" name="Picture 147" descr="Diagram&#10;&#10;Description automatically generated">
            <a:extLst>
              <a:ext uri="{FF2B5EF4-FFF2-40B4-BE49-F238E27FC236}">
                <a16:creationId xmlns:a16="http://schemas.microsoft.com/office/drawing/2014/main" xmlns="" id="{CD0BBF2D-6256-8555-DBBE-33F17DFE2E4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1953" b="70624" l="20799" r="73146">
                        <a14:foregroundMark x1="26327" y1="42920" x2="27995" y2="42040"/>
                        <a14:foregroundMark x1="24484" y1="56201" x2="22554" y2="60422"/>
                        <a14:foregroundMark x1="20886" y1="58839" x2="21062" y2="62709"/>
                        <a14:foregroundMark x1="23782" y1="70800" x2="25538" y2="69745"/>
                        <a14:foregroundMark x1="33699" y1="54090" x2="33611" y2="59543"/>
                        <a14:foregroundMark x1="46950" y1="55145" x2="53576" y2="56904"/>
                        <a14:foregroundMark x1="68583" y1="54442" x2="72093" y2="58487"/>
                        <a14:foregroundMark x1="73146" y1="53738" x2="71479" y2="56376"/>
                        <a14:foregroundMark x1="65774" y1="59015" x2="69109" y2="61126"/>
                        <a14:foregroundMark x1="69197" y1="61126" x2="72620" y2="62709"/>
                        <a14:foregroundMark x1="20799" y1="61302" x2="20799" y2="63237"/>
                      </a14:backgroundRemoval>
                    </a14:imgEffect>
                  </a14:imgLayer>
                </a14:imgProps>
              </a:ext>
            </a:extLst>
          </a:blip>
          <a:srcRect l="42865" t="48098" r="43830" b="34814"/>
          <a:stretch/>
        </p:blipFill>
        <p:spPr>
          <a:xfrm>
            <a:off x="4631827" y="3430726"/>
            <a:ext cx="2748868" cy="1761252"/>
          </a:xfrm>
          <a:prstGeom prst="rect">
            <a:avLst/>
          </a:prstGeom>
        </p:spPr>
      </p:pic>
      <p:pic>
        <p:nvPicPr>
          <p:cNvPr id="149" name="Picture 148" descr="Diagram&#10;&#10;Description automatically generated">
            <a:extLst>
              <a:ext uri="{FF2B5EF4-FFF2-40B4-BE49-F238E27FC236}">
                <a16:creationId xmlns:a16="http://schemas.microsoft.com/office/drawing/2014/main" xmlns="" id="{7420186B-68DE-3F2B-D746-2DFFD2D368A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1953" b="70624" l="20799" r="73146">
                        <a14:foregroundMark x1="26327" y1="42920" x2="27995" y2="42040"/>
                        <a14:foregroundMark x1="24484" y1="56201" x2="22554" y2="60422"/>
                        <a14:foregroundMark x1="20886" y1="58839" x2="21062" y2="62709"/>
                        <a14:foregroundMark x1="23782" y1="70800" x2="25538" y2="69745"/>
                        <a14:foregroundMark x1="33699" y1="54090" x2="33611" y2="59543"/>
                        <a14:foregroundMark x1="46950" y1="55145" x2="53576" y2="56904"/>
                        <a14:foregroundMark x1="68583" y1="54442" x2="72093" y2="58487"/>
                        <a14:foregroundMark x1="73146" y1="53738" x2="71479" y2="56376"/>
                        <a14:foregroundMark x1="65774" y1="59015" x2="69109" y2="61126"/>
                        <a14:foregroundMark x1="69197" y1="61126" x2="72620" y2="62709"/>
                        <a14:foregroundMark x1="20799" y1="61302" x2="20799" y2="63237"/>
                      </a14:backgroundRemoval>
                    </a14:imgEffect>
                  </a14:imgLayer>
                </a14:imgProps>
              </a:ext>
            </a:extLst>
          </a:blip>
          <a:srcRect l="62506" t="46791" r="22356" b="32888"/>
          <a:stretch/>
        </p:blipFill>
        <p:spPr>
          <a:xfrm>
            <a:off x="8229599" y="3420980"/>
            <a:ext cx="3343332" cy="2239065"/>
          </a:xfrm>
          <a:prstGeom prst="rect">
            <a:avLst/>
          </a:prstGeom>
        </p:spPr>
      </p:pic>
      <p:sp>
        <p:nvSpPr>
          <p:cNvPr id="150" name="TextBox 149">
            <a:extLst>
              <a:ext uri="{FF2B5EF4-FFF2-40B4-BE49-F238E27FC236}">
                <a16:creationId xmlns:a16="http://schemas.microsoft.com/office/drawing/2014/main" xmlns="" id="{F42C7CB3-71D4-D501-0E17-B874413FE5D6}"/>
              </a:ext>
            </a:extLst>
          </p:cNvPr>
          <p:cNvSpPr txBox="1"/>
          <p:nvPr/>
        </p:nvSpPr>
        <p:spPr>
          <a:xfrm>
            <a:off x="1078280" y="5592458"/>
            <a:ext cx="2561371" cy="502766"/>
          </a:xfrm>
          <a:prstGeom prst="rect">
            <a:avLst/>
          </a:prstGeom>
          <a:noFill/>
        </p:spPr>
        <p:txBody>
          <a:bodyPr wrap="square" rtlCol="0">
            <a:spAutoFit/>
          </a:bodyPr>
          <a:lstStyle/>
          <a:p>
            <a:r>
              <a:rPr lang="en-US" sz="2667">
                <a:latin typeface="Times New Roman" panose="02020603050405020304" pitchFamily="18" charset="0"/>
              </a:rPr>
              <a:t>a. Acetic acid</a:t>
            </a:r>
          </a:p>
        </p:txBody>
      </p:sp>
      <p:sp>
        <p:nvSpPr>
          <p:cNvPr id="151" name="TextBox 150">
            <a:extLst>
              <a:ext uri="{FF2B5EF4-FFF2-40B4-BE49-F238E27FC236}">
                <a16:creationId xmlns:a16="http://schemas.microsoft.com/office/drawing/2014/main" xmlns="" id="{57F915FE-ADE9-6909-26B0-0DAB417CAB44}"/>
              </a:ext>
            </a:extLst>
          </p:cNvPr>
          <p:cNvSpPr txBox="1"/>
          <p:nvPr/>
        </p:nvSpPr>
        <p:spPr>
          <a:xfrm>
            <a:off x="4819324" y="5592457"/>
            <a:ext cx="2561371" cy="502766"/>
          </a:xfrm>
          <a:prstGeom prst="rect">
            <a:avLst/>
          </a:prstGeom>
          <a:noFill/>
        </p:spPr>
        <p:txBody>
          <a:bodyPr wrap="square" rtlCol="0">
            <a:spAutoFit/>
          </a:bodyPr>
          <a:lstStyle/>
          <a:p>
            <a:r>
              <a:rPr lang="en-US" sz="2667">
                <a:latin typeface="Times New Roman" panose="02020603050405020304" pitchFamily="18" charset="0"/>
              </a:rPr>
              <a:t>b. Oxygen</a:t>
            </a:r>
          </a:p>
        </p:txBody>
      </p:sp>
      <p:sp>
        <p:nvSpPr>
          <p:cNvPr id="152" name="TextBox 151">
            <a:extLst>
              <a:ext uri="{FF2B5EF4-FFF2-40B4-BE49-F238E27FC236}">
                <a16:creationId xmlns:a16="http://schemas.microsoft.com/office/drawing/2014/main" xmlns="" id="{49E3A086-5026-9539-7287-5997B8EB5AEB}"/>
              </a:ext>
            </a:extLst>
          </p:cNvPr>
          <p:cNvSpPr txBox="1"/>
          <p:nvPr/>
        </p:nvSpPr>
        <p:spPr>
          <a:xfrm>
            <a:off x="8077199" y="5576327"/>
            <a:ext cx="4136180" cy="502766"/>
          </a:xfrm>
          <a:prstGeom prst="rect">
            <a:avLst/>
          </a:prstGeom>
          <a:noFill/>
        </p:spPr>
        <p:txBody>
          <a:bodyPr wrap="square" rtlCol="0">
            <a:spAutoFit/>
          </a:bodyPr>
          <a:lstStyle/>
          <a:p>
            <a:r>
              <a:rPr lang="en-US" sz="2667">
                <a:latin typeface="Times New Roman" panose="02020603050405020304" pitchFamily="18" charset="0"/>
              </a:rPr>
              <a:t>c. Hidrogen peroxide</a:t>
            </a:r>
          </a:p>
        </p:txBody>
      </p:sp>
      <p:sp>
        <p:nvSpPr>
          <p:cNvPr id="10" name="TextBox 9">
            <a:extLst>
              <a:ext uri="{FF2B5EF4-FFF2-40B4-BE49-F238E27FC236}">
                <a16:creationId xmlns:a16="http://schemas.microsoft.com/office/drawing/2014/main" xmlns="" id="{54ABA897-3B20-59F3-18F0-7C192CC630D6}"/>
              </a:ext>
            </a:extLst>
          </p:cNvPr>
          <p:cNvSpPr txBox="1"/>
          <p:nvPr/>
        </p:nvSpPr>
        <p:spPr>
          <a:xfrm>
            <a:off x="3639651" y="460505"/>
            <a:ext cx="5276320" cy="748988"/>
          </a:xfrm>
          <a:prstGeom prst="rect">
            <a:avLst/>
          </a:prstGeom>
          <a:noFill/>
        </p:spPr>
        <p:txBody>
          <a:bodyPr wrap="square" rtlCol="0">
            <a:spAutoFit/>
          </a:bodyPr>
          <a:lstStyle/>
          <a:p>
            <a:pPr algn="ctr" defTabSz="1219170">
              <a:buClr>
                <a:srgbClr val="000000"/>
              </a:buClr>
              <a:defRPr/>
            </a:pPr>
            <a:r>
              <a:rPr lang="en-US" sz="4267" kern="0" dirty="0">
                <a:solidFill>
                  <a:srgbClr val="000000"/>
                </a:solidFill>
                <a:latin typeface="Times New Roman" panose="02020603050405020304" pitchFamily="18" charset="0"/>
                <a:sym typeface="Arial"/>
              </a:rPr>
              <a:t>VẬN DỤNG</a:t>
            </a:r>
          </a:p>
        </p:txBody>
      </p:sp>
      <p:pic>
        <p:nvPicPr>
          <p:cNvPr id="11" name="Picture 10" descr="Icon&#10;&#10;Description automatically generated">
            <a:extLst>
              <a:ext uri="{FF2B5EF4-FFF2-40B4-BE49-F238E27FC236}">
                <a16:creationId xmlns:a16="http://schemas.microsoft.com/office/drawing/2014/main" xmlns="" id="{C5188BCE-A19F-2E9F-4281-0A40F674A9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15493" y="368495"/>
            <a:ext cx="856035" cy="856035"/>
          </a:xfrm>
          <a:prstGeom prst="rect">
            <a:avLst/>
          </a:prstGeom>
        </p:spPr>
      </p:pic>
      <p:sp>
        <p:nvSpPr>
          <p:cNvPr id="14" name="TextBox 13">
            <a:extLst>
              <a:ext uri="{FF2B5EF4-FFF2-40B4-BE49-F238E27FC236}">
                <a16:creationId xmlns:a16="http://schemas.microsoft.com/office/drawing/2014/main" xmlns="" id="{56ADC900-1C80-4FD1-B337-2DBE819F20F9}"/>
              </a:ext>
            </a:extLst>
          </p:cNvPr>
          <p:cNvSpPr txBox="1"/>
          <p:nvPr/>
        </p:nvSpPr>
        <p:spPr>
          <a:xfrm>
            <a:off x="2566629" y="6222765"/>
            <a:ext cx="7444315" cy="502766"/>
          </a:xfrm>
          <a:prstGeom prst="rect">
            <a:avLst/>
          </a:prstGeom>
          <a:noFill/>
        </p:spPr>
        <p:txBody>
          <a:bodyPr wrap="square" rtlCol="0">
            <a:spAutoFit/>
          </a:bodyPr>
          <a:lstStyle/>
          <a:p>
            <a:r>
              <a:rPr lang="en-US" sz="2667">
                <a:solidFill>
                  <a:srgbClr val="002060"/>
                </a:solidFill>
                <a:latin typeface="Times New Roman" panose="02020603050405020304" pitchFamily="18" charset="0"/>
              </a:rPr>
              <a:t>Hình 4.8. Mô hình phân tử một số chất</a:t>
            </a:r>
          </a:p>
        </p:txBody>
      </p:sp>
      <p:grpSp>
        <p:nvGrpSpPr>
          <p:cNvPr id="16" name="Group 15">
            <a:extLst>
              <a:ext uri="{FF2B5EF4-FFF2-40B4-BE49-F238E27FC236}">
                <a16:creationId xmlns:a16="http://schemas.microsoft.com/office/drawing/2014/main" xmlns="" id="{0CBC97AD-412E-1947-C053-B3DE2557CFFC}"/>
              </a:ext>
            </a:extLst>
          </p:cNvPr>
          <p:cNvGrpSpPr/>
          <p:nvPr/>
        </p:nvGrpSpPr>
        <p:grpSpPr>
          <a:xfrm>
            <a:off x="393700" y="1184103"/>
            <a:ext cx="11404600" cy="2123916"/>
            <a:chOff x="668552" y="2608678"/>
            <a:chExt cx="5162352" cy="2084355"/>
          </a:xfrm>
        </p:grpSpPr>
        <p:sp>
          <p:nvSpPr>
            <p:cNvPr id="17" name="Rectangle: Rounded Corners 16">
              <a:extLst>
                <a:ext uri="{FF2B5EF4-FFF2-40B4-BE49-F238E27FC236}">
                  <a16:creationId xmlns:a16="http://schemas.microsoft.com/office/drawing/2014/main" xmlns="" id="{8FF76EA9-2257-7A72-6A56-EEC2635866F4}"/>
                </a:ext>
              </a:extLst>
            </p:cNvPr>
            <p:cNvSpPr/>
            <p:nvPr/>
          </p:nvSpPr>
          <p:spPr>
            <a:xfrm>
              <a:off x="668552" y="2608678"/>
              <a:ext cx="5162352" cy="2084355"/>
            </a:xfrm>
            <a:prstGeom prst="roundRect">
              <a:avLst>
                <a:gd name="adj" fmla="val 12114"/>
              </a:avLst>
            </a:prstGeom>
            <a:solidFill>
              <a:srgbClr val="CFDF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vi-VN" sz="2400">
                <a:solidFill>
                  <a:prstClr val="white"/>
                </a:solidFill>
              </a:endParaRPr>
            </a:p>
          </p:txBody>
        </p:sp>
        <p:sp>
          <p:nvSpPr>
            <p:cNvPr id="18" name="TextBox 17">
              <a:extLst>
                <a:ext uri="{FF2B5EF4-FFF2-40B4-BE49-F238E27FC236}">
                  <a16:creationId xmlns:a16="http://schemas.microsoft.com/office/drawing/2014/main" xmlns="" id="{61D43D40-4215-A4AB-3D65-A5194E840343}"/>
                </a:ext>
              </a:extLst>
            </p:cNvPr>
            <p:cNvSpPr txBox="1"/>
            <p:nvPr/>
          </p:nvSpPr>
          <p:spPr>
            <a:xfrm>
              <a:off x="1009499" y="2783624"/>
              <a:ext cx="4597075" cy="1902875"/>
            </a:xfrm>
            <a:prstGeom prst="rect">
              <a:avLst/>
            </a:prstGeom>
            <a:noFill/>
            <a:effectLst/>
          </p:spPr>
          <p:txBody>
            <a:bodyPr wrap="square" rtlCol="0">
              <a:spAutoFit/>
            </a:bodyPr>
            <a:lstStyle/>
            <a:p>
              <a:pPr algn="just" defTabSz="914377"/>
              <a:r>
                <a:rPr lang="vi-VN" sz="2400" b="1">
                  <a:solidFill>
                    <a:srgbClr val="173042"/>
                  </a:solidFill>
                  <a:latin typeface="Times New Roman" panose="02020603050405020304" pitchFamily="18" charset="0"/>
                  <a:ea typeface="Aachen" panose="02020500000000000000" pitchFamily="18" charset="0"/>
                  <a:cs typeface="Times New Roman" panose="02020603050405020304" pitchFamily="18" charset="0"/>
                </a:rPr>
                <a:t>Acetic acid có trong giấm ăn và là chất được sử dụng nhiều trong công nghiệp; oxygen chiếm khoảng 21% thể tích không khí, có vai trò quan trọng đối với sự sống; hydrogen peroxide có nhiều ứng dụng trong công nghiệp và là chất sát khuẩn mạnh. Quan sát hình 4.8, cho biết chất nào là đơn chất, chất nào là hợp chất</a:t>
              </a:r>
              <a:r>
                <a:rPr lang="en-US" sz="2400" b="1">
                  <a:solidFill>
                    <a:srgbClr val="173042"/>
                  </a:solidFill>
                  <a:latin typeface="Times New Roman" panose="02020603050405020304" pitchFamily="18" charset="0"/>
                  <a:ea typeface="Aachen" panose="02020500000000000000" pitchFamily="18" charset="0"/>
                  <a:cs typeface="Times New Roman" panose="02020603050405020304" pitchFamily="18" charset="0"/>
                </a:rPr>
                <a:t> ?</a:t>
              </a:r>
              <a:endParaRPr lang="vi-VN" sz="2400" b="1">
                <a:solidFill>
                  <a:srgbClr val="173042"/>
                </a:solidFill>
                <a:latin typeface="Times New Roman" panose="02020603050405020304" pitchFamily="18" charset="0"/>
                <a:ea typeface="Aachen" panose="02020500000000000000" pitchFamily="18" charset="0"/>
                <a:cs typeface="Times New Roman" panose="02020603050405020304" pitchFamily="18" charset="0"/>
              </a:endParaRPr>
            </a:p>
          </p:txBody>
        </p:sp>
      </p:grpSp>
    </p:spTree>
    <p:extLst>
      <p:ext uri="{BB962C8B-B14F-4D97-AF65-F5344CB8AC3E}">
        <p14:creationId xmlns:p14="http://schemas.microsoft.com/office/powerpoint/2010/main" val="14770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1250"/>
                                        <p:tgtEl>
                                          <p:spTgt spid="16"/>
                                        </p:tgtEl>
                                      </p:cBhvr>
                                    </p:animEffect>
                                  </p:childTnLst>
                                </p:cTn>
                              </p:par>
                              <p:par>
                                <p:cTn id="8" presetID="50" presetClass="entr" presetSubtype="0" decel="10000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1250" fill="hold"/>
                                        <p:tgtEl>
                                          <p:spTgt spid="16"/>
                                        </p:tgtEl>
                                        <p:attrNameLst>
                                          <p:attrName>ppt_w</p:attrName>
                                        </p:attrNameLst>
                                      </p:cBhvr>
                                      <p:tavLst>
                                        <p:tav tm="0">
                                          <p:val>
                                            <p:strVal val="#ppt_w+.3"/>
                                          </p:val>
                                        </p:tav>
                                        <p:tav tm="100000">
                                          <p:val>
                                            <p:strVal val="#ppt_w"/>
                                          </p:val>
                                        </p:tav>
                                      </p:tavLst>
                                    </p:anim>
                                    <p:anim calcmode="lin" valueType="num">
                                      <p:cBhvr>
                                        <p:cTn id="11" dur="1250" fill="hold"/>
                                        <p:tgtEl>
                                          <p:spTgt spid="16"/>
                                        </p:tgtEl>
                                        <p:attrNameLst>
                                          <p:attrName>ppt_h</p:attrName>
                                        </p:attrNameLst>
                                      </p:cBhvr>
                                      <p:tavLst>
                                        <p:tav tm="0">
                                          <p:val>
                                            <p:strVal val="#ppt_h"/>
                                          </p:val>
                                        </p:tav>
                                        <p:tav tm="100000">
                                          <p:val>
                                            <p:strVal val="#ppt_h"/>
                                          </p:val>
                                        </p:tav>
                                      </p:tavLst>
                                    </p:anim>
                                    <p:animEffect transition="in" filter="fade">
                                      <p:cBhvr>
                                        <p:cTn id="12"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36"/>
        <p:cNvGrpSpPr/>
        <p:nvPr/>
      </p:nvGrpSpPr>
      <p:grpSpPr>
        <a:xfrm>
          <a:off x="0" y="0"/>
          <a:ext cx="0" cy="0"/>
          <a:chOff x="0" y="0"/>
          <a:chExt cx="0" cy="0"/>
        </a:xfrm>
      </p:grpSpPr>
      <p:grpSp>
        <p:nvGrpSpPr>
          <p:cNvPr id="9" name="Google Shape;4882;p12">
            <a:extLst>
              <a:ext uri="{FF2B5EF4-FFF2-40B4-BE49-F238E27FC236}">
                <a16:creationId xmlns="" xmlns:a16="http://schemas.microsoft.com/office/drawing/2014/main" id="{EA8B8D60-F84C-1F18-8479-3CA709EBDDC3}"/>
              </a:ext>
            </a:extLst>
          </p:cNvPr>
          <p:cNvGrpSpPr/>
          <p:nvPr/>
        </p:nvGrpSpPr>
        <p:grpSpPr>
          <a:xfrm>
            <a:off x="1651000" y="1624284"/>
            <a:ext cx="9626600" cy="4001816"/>
            <a:chOff x="2360612" y="1279410"/>
            <a:chExt cx="7101972" cy="3601233"/>
          </a:xfrm>
        </p:grpSpPr>
        <p:sp>
          <p:nvSpPr>
            <p:cNvPr id="10" name="Google Shape;4883;p12">
              <a:extLst>
                <a:ext uri="{FF2B5EF4-FFF2-40B4-BE49-F238E27FC236}">
                  <a16:creationId xmlns="" xmlns:a16="http://schemas.microsoft.com/office/drawing/2014/main" id="{A9CA4520-E656-E1E6-9904-756DB3DE8F08}"/>
                </a:ext>
              </a:extLst>
            </p:cNvPr>
            <p:cNvSpPr/>
            <p:nvPr/>
          </p:nvSpPr>
          <p:spPr>
            <a:xfrm>
              <a:off x="2360612" y="1617058"/>
              <a:ext cx="7101972" cy="2900023"/>
            </a:xfrm>
            <a:custGeom>
              <a:avLst/>
              <a:gdLst/>
              <a:ahLst/>
              <a:cxnLst/>
              <a:rect l="l" t="t" r="r" b="b"/>
              <a:pathLst>
                <a:path w="8004412" h="3268525" extrusionOk="0">
                  <a:moveTo>
                    <a:pt x="0" y="565966"/>
                  </a:moveTo>
                  <a:lnTo>
                    <a:pt x="123389" y="565966"/>
                  </a:lnTo>
                  <a:lnTo>
                    <a:pt x="120769" y="591950"/>
                  </a:lnTo>
                  <a:lnTo>
                    <a:pt x="120769" y="2676576"/>
                  </a:lnTo>
                  <a:cubicBezTo>
                    <a:pt x="120769" y="2936802"/>
                    <a:pt x="331724" y="3147757"/>
                    <a:pt x="591950" y="3147757"/>
                  </a:cubicBezTo>
                  <a:lnTo>
                    <a:pt x="6707306" y="3147757"/>
                  </a:lnTo>
                  <a:lnTo>
                    <a:pt x="6707306" y="3268525"/>
                  </a:lnTo>
                  <a:lnTo>
                    <a:pt x="544765" y="3268525"/>
                  </a:lnTo>
                  <a:cubicBezTo>
                    <a:pt x="243900" y="3268525"/>
                    <a:pt x="0" y="3024625"/>
                    <a:pt x="0" y="2723760"/>
                  </a:cubicBezTo>
                  <a:close/>
                  <a:moveTo>
                    <a:pt x="1297106" y="0"/>
                  </a:moveTo>
                  <a:lnTo>
                    <a:pt x="7459647" y="0"/>
                  </a:lnTo>
                  <a:cubicBezTo>
                    <a:pt x="7760512" y="0"/>
                    <a:pt x="8004412" y="243900"/>
                    <a:pt x="8004412" y="544765"/>
                  </a:cubicBezTo>
                  <a:lnTo>
                    <a:pt x="8004412" y="2702559"/>
                  </a:lnTo>
                  <a:lnTo>
                    <a:pt x="7881024" y="2702559"/>
                  </a:lnTo>
                  <a:lnTo>
                    <a:pt x="7883643" y="2676576"/>
                  </a:lnTo>
                  <a:lnTo>
                    <a:pt x="7883643" y="591950"/>
                  </a:lnTo>
                  <a:cubicBezTo>
                    <a:pt x="7883643" y="331724"/>
                    <a:pt x="7672688" y="120769"/>
                    <a:pt x="7412462" y="120769"/>
                  </a:cubicBezTo>
                  <a:lnTo>
                    <a:pt x="1297106" y="120769"/>
                  </a:lnTo>
                  <a:close/>
                </a:path>
              </a:pathLst>
            </a:custGeom>
            <a:solidFill>
              <a:schemeClr val="lt1"/>
            </a:solidFill>
            <a:ln>
              <a:noFill/>
            </a:ln>
          </p:spPr>
          <p:txBody>
            <a:bodyPr spcFirstLastPara="1" wrap="square" lIns="640068" tIns="609600" rIns="640068" bIns="45700" anchor="ctr" anchorCtr="0">
              <a:noAutofit/>
            </a:bodyPr>
            <a:lstStyle/>
            <a:p>
              <a:pPr marL="609615" indent="-338676" defTabSz="1219231">
                <a:buClr>
                  <a:srgbClr val="FFFFFF"/>
                </a:buClr>
                <a:buSzPts val="3200"/>
                <a:defRPr/>
              </a:pPr>
              <a:endParaRPr sz="4267" kern="0">
                <a:solidFill>
                  <a:srgbClr val="FFFFFF"/>
                </a:solidFill>
                <a:latin typeface="Calibri"/>
                <a:ea typeface="Calibri"/>
                <a:cs typeface="Calibri"/>
                <a:sym typeface="Calibri"/>
              </a:endParaRPr>
            </a:p>
          </p:txBody>
        </p:sp>
        <p:sp>
          <p:nvSpPr>
            <p:cNvPr id="11" name="Google Shape;4884;p12">
              <a:extLst>
                <a:ext uri="{FF2B5EF4-FFF2-40B4-BE49-F238E27FC236}">
                  <a16:creationId xmlns="" xmlns:a16="http://schemas.microsoft.com/office/drawing/2014/main" id="{FB3C14EA-E192-76C3-07AE-21BC3B2B1F56}"/>
                </a:ext>
              </a:extLst>
            </p:cNvPr>
            <p:cNvSpPr/>
            <p:nvPr/>
          </p:nvSpPr>
          <p:spPr>
            <a:xfrm>
              <a:off x="2360612" y="1279410"/>
              <a:ext cx="891895" cy="675294"/>
            </a:xfrm>
            <a:custGeom>
              <a:avLst/>
              <a:gdLst/>
              <a:ahLst/>
              <a:cxnLst/>
              <a:rect l="l" t="t" r="r" b="b"/>
              <a:pathLst>
                <a:path w="1005227" h="761102" extrusionOk="0">
                  <a:moveTo>
                    <a:pt x="933203" y="0"/>
                  </a:moveTo>
                  <a:cubicBezTo>
                    <a:pt x="949029" y="0"/>
                    <a:pt x="962381" y="741"/>
                    <a:pt x="973261" y="2225"/>
                  </a:cubicBezTo>
                  <a:cubicBezTo>
                    <a:pt x="984141" y="3709"/>
                    <a:pt x="992054" y="6181"/>
                    <a:pt x="997000" y="9643"/>
                  </a:cubicBezTo>
                  <a:cubicBezTo>
                    <a:pt x="1001945" y="13105"/>
                    <a:pt x="1004665" y="17803"/>
                    <a:pt x="1005160" y="23738"/>
                  </a:cubicBezTo>
                  <a:cubicBezTo>
                    <a:pt x="1005654" y="29672"/>
                    <a:pt x="1003429" y="36596"/>
                    <a:pt x="998483" y="44509"/>
                  </a:cubicBezTo>
                  <a:lnTo>
                    <a:pt x="804128" y="452507"/>
                  </a:lnTo>
                  <a:lnTo>
                    <a:pt x="804128" y="639445"/>
                  </a:lnTo>
                  <a:cubicBezTo>
                    <a:pt x="804128" y="665161"/>
                    <a:pt x="801408" y="685932"/>
                    <a:pt x="795968" y="701757"/>
                  </a:cubicBezTo>
                  <a:cubicBezTo>
                    <a:pt x="790528" y="717582"/>
                    <a:pt x="782120" y="729946"/>
                    <a:pt x="770746" y="738848"/>
                  </a:cubicBezTo>
                  <a:cubicBezTo>
                    <a:pt x="759371" y="747749"/>
                    <a:pt x="745030" y="753684"/>
                    <a:pt x="727721" y="756651"/>
                  </a:cubicBezTo>
                  <a:cubicBezTo>
                    <a:pt x="710412" y="759618"/>
                    <a:pt x="689888" y="761102"/>
                    <a:pt x="666150" y="761102"/>
                  </a:cubicBezTo>
                  <a:cubicBezTo>
                    <a:pt x="642412" y="761102"/>
                    <a:pt x="622136" y="759618"/>
                    <a:pt x="605321" y="756651"/>
                  </a:cubicBezTo>
                  <a:cubicBezTo>
                    <a:pt x="588507" y="753684"/>
                    <a:pt x="574659" y="747749"/>
                    <a:pt x="563779" y="738848"/>
                  </a:cubicBezTo>
                  <a:cubicBezTo>
                    <a:pt x="552899" y="729946"/>
                    <a:pt x="544739" y="717582"/>
                    <a:pt x="539300" y="701757"/>
                  </a:cubicBezTo>
                  <a:cubicBezTo>
                    <a:pt x="533860" y="685932"/>
                    <a:pt x="531140" y="665161"/>
                    <a:pt x="531140" y="639445"/>
                  </a:cubicBezTo>
                  <a:cubicBezTo>
                    <a:pt x="531140" y="609772"/>
                    <a:pt x="532623" y="582325"/>
                    <a:pt x="535590" y="557103"/>
                  </a:cubicBezTo>
                  <a:cubicBezTo>
                    <a:pt x="538558" y="531881"/>
                    <a:pt x="543256" y="507896"/>
                    <a:pt x="549685" y="485147"/>
                  </a:cubicBezTo>
                  <a:cubicBezTo>
                    <a:pt x="556114" y="462398"/>
                    <a:pt x="565016" y="439896"/>
                    <a:pt x="576390" y="417642"/>
                  </a:cubicBezTo>
                  <a:cubicBezTo>
                    <a:pt x="587765" y="395387"/>
                    <a:pt x="601365" y="371896"/>
                    <a:pt x="617190" y="347169"/>
                  </a:cubicBezTo>
                  <a:lnTo>
                    <a:pt x="817480" y="43025"/>
                  </a:lnTo>
                  <a:cubicBezTo>
                    <a:pt x="822426" y="35112"/>
                    <a:pt x="827866" y="28683"/>
                    <a:pt x="833800" y="23738"/>
                  </a:cubicBezTo>
                  <a:cubicBezTo>
                    <a:pt x="839735" y="18792"/>
                    <a:pt x="847153" y="14589"/>
                    <a:pt x="856055" y="11127"/>
                  </a:cubicBezTo>
                  <a:cubicBezTo>
                    <a:pt x="864956" y="7665"/>
                    <a:pt x="875589" y="4945"/>
                    <a:pt x="887953" y="2967"/>
                  </a:cubicBezTo>
                  <a:cubicBezTo>
                    <a:pt x="900316" y="989"/>
                    <a:pt x="915400" y="0"/>
                    <a:pt x="933203" y="0"/>
                  </a:cubicBezTo>
                  <a:close/>
                  <a:moveTo>
                    <a:pt x="402064" y="0"/>
                  </a:moveTo>
                  <a:cubicBezTo>
                    <a:pt x="417889" y="0"/>
                    <a:pt x="430995" y="741"/>
                    <a:pt x="441380" y="2225"/>
                  </a:cubicBezTo>
                  <a:cubicBezTo>
                    <a:pt x="451765" y="3709"/>
                    <a:pt x="459678" y="6181"/>
                    <a:pt x="465118" y="9643"/>
                  </a:cubicBezTo>
                  <a:cubicBezTo>
                    <a:pt x="470558" y="13105"/>
                    <a:pt x="473278" y="17803"/>
                    <a:pt x="473278" y="23738"/>
                  </a:cubicBezTo>
                  <a:cubicBezTo>
                    <a:pt x="473278" y="29672"/>
                    <a:pt x="471300" y="36596"/>
                    <a:pt x="467343" y="44509"/>
                  </a:cubicBezTo>
                  <a:lnTo>
                    <a:pt x="272988" y="452507"/>
                  </a:lnTo>
                  <a:lnTo>
                    <a:pt x="272988" y="639445"/>
                  </a:lnTo>
                  <a:cubicBezTo>
                    <a:pt x="272988" y="665161"/>
                    <a:pt x="270268" y="685932"/>
                    <a:pt x="264828" y="701757"/>
                  </a:cubicBezTo>
                  <a:cubicBezTo>
                    <a:pt x="259388" y="717582"/>
                    <a:pt x="250981" y="729946"/>
                    <a:pt x="239606" y="738848"/>
                  </a:cubicBezTo>
                  <a:cubicBezTo>
                    <a:pt x="228232" y="747749"/>
                    <a:pt x="213890" y="753684"/>
                    <a:pt x="196581" y="756651"/>
                  </a:cubicBezTo>
                  <a:cubicBezTo>
                    <a:pt x="179272" y="759618"/>
                    <a:pt x="158748" y="761102"/>
                    <a:pt x="135010" y="761102"/>
                  </a:cubicBezTo>
                  <a:cubicBezTo>
                    <a:pt x="111272" y="761102"/>
                    <a:pt x="90996" y="759618"/>
                    <a:pt x="74181" y="756651"/>
                  </a:cubicBezTo>
                  <a:cubicBezTo>
                    <a:pt x="57367" y="753684"/>
                    <a:pt x="43520" y="747749"/>
                    <a:pt x="32640" y="738848"/>
                  </a:cubicBezTo>
                  <a:cubicBezTo>
                    <a:pt x="21760" y="729946"/>
                    <a:pt x="13600" y="717582"/>
                    <a:pt x="8160" y="701757"/>
                  </a:cubicBezTo>
                  <a:cubicBezTo>
                    <a:pt x="2720" y="685932"/>
                    <a:pt x="0" y="665161"/>
                    <a:pt x="0" y="639445"/>
                  </a:cubicBezTo>
                  <a:cubicBezTo>
                    <a:pt x="0" y="609772"/>
                    <a:pt x="1483" y="582325"/>
                    <a:pt x="4451" y="557103"/>
                  </a:cubicBezTo>
                  <a:cubicBezTo>
                    <a:pt x="7418" y="531881"/>
                    <a:pt x="12116" y="507896"/>
                    <a:pt x="18545" y="485147"/>
                  </a:cubicBezTo>
                  <a:cubicBezTo>
                    <a:pt x="24974" y="462398"/>
                    <a:pt x="33876" y="439896"/>
                    <a:pt x="45251" y="417642"/>
                  </a:cubicBezTo>
                  <a:cubicBezTo>
                    <a:pt x="56625" y="395387"/>
                    <a:pt x="70225" y="371896"/>
                    <a:pt x="86050" y="347169"/>
                  </a:cubicBezTo>
                  <a:lnTo>
                    <a:pt x="286341" y="43025"/>
                  </a:lnTo>
                  <a:cubicBezTo>
                    <a:pt x="291286" y="35112"/>
                    <a:pt x="296726" y="28683"/>
                    <a:pt x="302661" y="23738"/>
                  </a:cubicBezTo>
                  <a:cubicBezTo>
                    <a:pt x="308595" y="18792"/>
                    <a:pt x="316013" y="14589"/>
                    <a:pt x="324915" y="11127"/>
                  </a:cubicBezTo>
                  <a:cubicBezTo>
                    <a:pt x="333817" y="7665"/>
                    <a:pt x="344449" y="4945"/>
                    <a:pt x="356813" y="2967"/>
                  </a:cubicBezTo>
                  <a:cubicBezTo>
                    <a:pt x="369177" y="989"/>
                    <a:pt x="384260" y="0"/>
                    <a:pt x="402064" y="0"/>
                  </a:cubicBezTo>
                  <a:close/>
                </a:path>
              </a:pathLst>
            </a:custGeom>
            <a:solidFill>
              <a:srgbClr val="FFFF00"/>
            </a:solidFill>
            <a:ln>
              <a:noFill/>
            </a:ln>
          </p:spPr>
          <p:txBody>
            <a:bodyPr spcFirstLastPara="1" wrap="square" lIns="91433" tIns="45700" rIns="91433" bIns="45700" anchor="ctr" anchorCtr="0">
              <a:noAutofit/>
            </a:bodyPr>
            <a:lstStyle/>
            <a:p>
              <a:pPr algn="ctr" defTabSz="1219231">
                <a:buClr>
                  <a:srgbClr val="000000"/>
                </a:buClr>
                <a:defRPr/>
              </a:pPr>
              <a:endParaRPr sz="1801" kern="0">
                <a:solidFill>
                  <a:srgbClr val="FFFFFF"/>
                </a:solidFill>
                <a:latin typeface="Corbel"/>
                <a:ea typeface="Corbel"/>
                <a:cs typeface="Corbel"/>
                <a:sym typeface="Corbel"/>
              </a:endParaRPr>
            </a:p>
          </p:txBody>
        </p:sp>
        <p:sp>
          <p:nvSpPr>
            <p:cNvPr id="12" name="Google Shape;4885;p12">
              <a:extLst>
                <a:ext uri="{FF2B5EF4-FFF2-40B4-BE49-F238E27FC236}">
                  <a16:creationId xmlns="" xmlns:a16="http://schemas.microsoft.com/office/drawing/2014/main" id="{3B09CEFA-D253-A546-F26B-D662473BAC28}"/>
                </a:ext>
              </a:extLst>
            </p:cNvPr>
            <p:cNvSpPr/>
            <p:nvPr/>
          </p:nvSpPr>
          <p:spPr>
            <a:xfrm>
              <a:off x="8570675" y="4205349"/>
              <a:ext cx="891909" cy="675294"/>
            </a:xfrm>
            <a:custGeom>
              <a:avLst/>
              <a:gdLst/>
              <a:ahLst/>
              <a:cxnLst/>
              <a:rect l="l" t="t" r="r" b="b"/>
              <a:pathLst>
                <a:path w="1005242" h="761102" extrusionOk="0">
                  <a:moveTo>
                    <a:pt x="870232" y="0"/>
                  </a:moveTo>
                  <a:cubicBezTo>
                    <a:pt x="892981" y="0"/>
                    <a:pt x="913010" y="1483"/>
                    <a:pt x="930319" y="4451"/>
                  </a:cubicBezTo>
                  <a:cubicBezTo>
                    <a:pt x="947628" y="7418"/>
                    <a:pt x="961723" y="13105"/>
                    <a:pt x="972602" y="21512"/>
                  </a:cubicBezTo>
                  <a:cubicBezTo>
                    <a:pt x="983483" y="29919"/>
                    <a:pt x="991643" y="42036"/>
                    <a:pt x="997082" y="57861"/>
                  </a:cubicBezTo>
                  <a:cubicBezTo>
                    <a:pt x="1002523" y="73687"/>
                    <a:pt x="1005242" y="94458"/>
                    <a:pt x="1005242" y="120174"/>
                  </a:cubicBezTo>
                  <a:cubicBezTo>
                    <a:pt x="1005242" y="150835"/>
                    <a:pt x="1003759" y="178777"/>
                    <a:pt x="1000792" y="203999"/>
                  </a:cubicBezTo>
                  <a:cubicBezTo>
                    <a:pt x="997824" y="229221"/>
                    <a:pt x="993126" y="253206"/>
                    <a:pt x="986697" y="275955"/>
                  </a:cubicBezTo>
                  <a:cubicBezTo>
                    <a:pt x="980268" y="298704"/>
                    <a:pt x="971366" y="321206"/>
                    <a:pt x="959992" y="343460"/>
                  </a:cubicBezTo>
                  <a:cubicBezTo>
                    <a:pt x="948618" y="365715"/>
                    <a:pt x="935018" y="388711"/>
                    <a:pt x="919192" y="412449"/>
                  </a:cubicBezTo>
                  <a:lnTo>
                    <a:pt x="717418" y="716593"/>
                  </a:lnTo>
                  <a:cubicBezTo>
                    <a:pt x="713462" y="724506"/>
                    <a:pt x="708269" y="731182"/>
                    <a:pt x="701840" y="736622"/>
                  </a:cubicBezTo>
                  <a:cubicBezTo>
                    <a:pt x="695411" y="742062"/>
                    <a:pt x="687746" y="746513"/>
                    <a:pt x="678844" y="749975"/>
                  </a:cubicBezTo>
                  <a:cubicBezTo>
                    <a:pt x="669942" y="753437"/>
                    <a:pt x="659557" y="756157"/>
                    <a:pt x="647688" y="758135"/>
                  </a:cubicBezTo>
                  <a:cubicBezTo>
                    <a:pt x="635819" y="760113"/>
                    <a:pt x="620982" y="761102"/>
                    <a:pt x="603179" y="761102"/>
                  </a:cubicBezTo>
                  <a:cubicBezTo>
                    <a:pt x="587354" y="761102"/>
                    <a:pt x="574248" y="760360"/>
                    <a:pt x="563863" y="758877"/>
                  </a:cubicBezTo>
                  <a:cubicBezTo>
                    <a:pt x="553477" y="757393"/>
                    <a:pt x="545565" y="754673"/>
                    <a:pt x="540124" y="750717"/>
                  </a:cubicBezTo>
                  <a:cubicBezTo>
                    <a:pt x="534685" y="746760"/>
                    <a:pt x="531965" y="741815"/>
                    <a:pt x="531965" y="735880"/>
                  </a:cubicBezTo>
                  <a:cubicBezTo>
                    <a:pt x="531965" y="729946"/>
                    <a:pt x="533448" y="722528"/>
                    <a:pt x="536415" y="713626"/>
                  </a:cubicBezTo>
                  <a:lnTo>
                    <a:pt x="732255" y="308595"/>
                  </a:lnTo>
                  <a:lnTo>
                    <a:pt x="732255" y="120174"/>
                  </a:lnTo>
                  <a:cubicBezTo>
                    <a:pt x="732255" y="94458"/>
                    <a:pt x="734728" y="73687"/>
                    <a:pt x="739673" y="57861"/>
                  </a:cubicBezTo>
                  <a:cubicBezTo>
                    <a:pt x="744618" y="42036"/>
                    <a:pt x="752778" y="29919"/>
                    <a:pt x="764153" y="21512"/>
                  </a:cubicBezTo>
                  <a:cubicBezTo>
                    <a:pt x="775527" y="13105"/>
                    <a:pt x="789869" y="7418"/>
                    <a:pt x="807178" y="4451"/>
                  </a:cubicBezTo>
                  <a:cubicBezTo>
                    <a:pt x="824487" y="1483"/>
                    <a:pt x="845505" y="0"/>
                    <a:pt x="870232" y="0"/>
                  </a:cubicBezTo>
                  <a:close/>
                  <a:moveTo>
                    <a:pt x="339093" y="0"/>
                  </a:moveTo>
                  <a:cubicBezTo>
                    <a:pt x="362831" y="0"/>
                    <a:pt x="383107" y="1483"/>
                    <a:pt x="399921" y="4451"/>
                  </a:cubicBezTo>
                  <a:cubicBezTo>
                    <a:pt x="416736" y="7418"/>
                    <a:pt x="430583" y="13105"/>
                    <a:pt x="441463" y="21512"/>
                  </a:cubicBezTo>
                  <a:cubicBezTo>
                    <a:pt x="452343" y="29919"/>
                    <a:pt x="460503" y="42036"/>
                    <a:pt x="465943" y="57861"/>
                  </a:cubicBezTo>
                  <a:cubicBezTo>
                    <a:pt x="471383" y="73687"/>
                    <a:pt x="474103" y="94458"/>
                    <a:pt x="474103" y="120174"/>
                  </a:cubicBezTo>
                  <a:cubicBezTo>
                    <a:pt x="474103" y="150835"/>
                    <a:pt x="472619" y="178777"/>
                    <a:pt x="469652" y="203999"/>
                  </a:cubicBezTo>
                  <a:cubicBezTo>
                    <a:pt x="466685" y="229221"/>
                    <a:pt x="461987" y="253206"/>
                    <a:pt x="455558" y="275955"/>
                  </a:cubicBezTo>
                  <a:cubicBezTo>
                    <a:pt x="449129" y="298704"/>
                    <a:pt x="440227" y="321206"/>
                    <a:pt x="428852" y="343460"/>
                  </a:cubicBezTo>
                  <a:cubicBezTo>
                    <a:pt x="417478" y="365715"/>
                    <a:pt x="403878" y="388711"/>
                    <a:pt x="388052" y="412449"/>
                  </a:cubicBezTo>
                  <a:lnTo>
                    <a:pt x="186279" y="716593"/>
                  </a:lnTo>
                  <a:cubicBezTo>
                    <a:pt x="182322" y="724506"/>
                    <a:pt x="177130" y="731182"/>
                    <a:pt x="170701" y="736622"/>
                  </a:cubicBezTo>
                  <a:cubicBezTo>
                    <a:pt x="164272" y="742062"/>
                    <a:pt x="156606" y="746513"/>
                    <a:pt x="147704" y="749975"/>
                  </a:cubicBezTo>
                  <a:cubicBezTo>
                    <a:pt x="138803" y="753437"/>
                    <a:pt x="128417" y="756157"/>
                    <a:pt x="116548" y="758135"/>
                  </a:cubicBezTo>
                  <a:cubicBezTo>
                    <a:pt x="104679" y="760113"/>
                    <a:pt x="89843" y="761102"/>
                    <a:pt x="72039" y="761102"/>
                  </a:cubicBezTo>
                  <a:cubicBezTo>
                    <a:pt x="56214" y="761102"/>
                    <a:pt x="42861" y="760360"/>
                    <a:pt x="31981" y="758877"/>
                  </a:cubicBezTo>
                  <a:cubicBezTo>
                    <a:pt x="21101" y="757393"/>
                    <a:pt x="13189" y="754673"/>
                    <a:pt x="8243" y="750717"/>
                  </a:cubicBezTo>
                  <a:cubicBezTo>
                    <a:pt x="3298" y="746760"/>
                    <a:pt x="578" y="741815"/>
                    <a:pt x="83" y="735880"/>
                  </a:cubicBezTo>
                  <a:cubicBezTo>
                    <a:pt x="-411" y="729946"/>
                    <a:pt x="1320" y="722528"/>
                    <a:pt x="5276" y="713626"/>
                  </a:cubicBezTo>
                  <a:lnTo>
                    <a:pt x="201115" y="308595"/>
                  </a:lnTo>
                  <a:lnTo>
                    <a:pt x="201115" y="120174"/>
                  </a:lnTo>
                  <a:cubicBezTo>
                    <a:pt x="201115" y="94458"/>
                    <a:pt x="203588" y="73687"/>
                    <a:pt x="208533" y="57861"/>
                  </a:cubicBezTo>
                  <a:cubicBezTo>
                    <a:pt x="213479" y="42036"/>
                    <a:pt x="221639" y="29919"/>
                    <a:pt x="233013" y="21512"/>
                  </a:cubicBezTo>
                  <a:cubicBezTo>
                    <a:pt x="244388" y="13105"/>
                    <a:pt x="258729" y="7418"/>
                    <a:pt x="276038" y="4451"/>
                  </a:cubicBezTo>
                  <a:cubicBezTo>
                    <a:pt x="293348" y="1483"/>
                    <a:pt x="314366" y="0"/>
                    <a:pt x="339093" y="0"/>
                  </a:cubicBezTo>
                  <a:close/>
                </a:path>
              </a:pathLst>
            </a:custGeom>
            <a:solidFill>
              <a:srgbClr val="FFFF00"/>
            </a:solidFill>
            <a:ln>
              <a:noFill/>
            </a:ln>
          </p:spPr>
          <p:txBody>
            <a:bodyPr spcFirstLastPara="1" wrap="square" lIns="91433" tIns="45700" rIns="91433" bIns="45700" anchor="ctr" anchorCtr="0">
              <a:noAutofit/>
            </a:bodyPr>
            <a:lstStyle/>
            <a:p>
              <a:pPr algn="ctr" defTabSz="1219231">
                <a:buClr>
                  <a:srgbClr val="000000"/>
                </a:buClr>
                <a:defRPr/>
              </a:pPr>
              <a:endParaRPr sz="1801" kern="0">
                <a:solidFill>
                  <a:srgbClr val="FFFFFF"/>
                </a:solidFill>
                <a:latin typeface="Corbel"/>
                <a:ea typeface="Corbel"/>
                <a:cs typeface="Corbel"/>
                <a:sym typeface="Corbel"/>
              </a:endParaRPr>
            </a:p>
          </p:txBody>
        </p:sp>
      </p:grpSp>
      <p:sp>
        <p:nvSpPr>
          <p:cNvPr id="13" name="Google Shape;4844;p8">
            <a:extLst>
              <a:ext uri="{FF2B5EF4-FFF2-40B4-BE49-F238E27FC236}">
                <a16:creationId xmlns="" xmlns:a16="http://schemas.microsoft.com/office/drawing/2014/main" id="{311EB0D4-5C6D-3B4A-B817-BE16A1E0A5BF}"/>
              </a:ext>
            </a:extLst>
          </p:cNvPr>
          <p:cNvSpPr txBox="1"/>
          <p:nvPr/>
        </p:nvSpPr>
        <p:spPr>
          <a:xfrm>
            <a:off x="1939144" y="2479901"/>
            <a:ext cx="8888701" cy="2154190"/>
          </a:xfrm>
          <a:prstGeom prst="rect">
            <a:avLst/>
          </a:prstGeom>
          <a:noFill/>
          <a:ln>
            <a:noFill/>
          </a:ln>
        </p:spPr>
        <p:txBody>
          <a:bodyPr spcFirstLastPara="1" wrap="square" lIns="121900" tIns="60933" rIns="121900" bIns="60933" anchor="t" anchorCtr="0">
            <a:spAutoFit/>
          </a:bodyPr>
          <a:lstStyle/>
          <a:p>
            <a:pPr marL="457211" indent="-457211" algn="just" defTabSz="1219231">
              <a:lnSpc>
                <a:spcPct val="150000"/>
              </a:lnSpc>
              <a:buClr>
                <a:srgbClr val="FFFFFF"/>
              </a:buClr>
              <a:buSzPts val="2400"/>
              <a:buFontTx/>
              <a:buChar char="-"/>
              <a:defRPr/>
            </a:pPr>
            <a:r>
              <a:rPr lang="en-US" sz="2933" kern="0">
                <a:latin typeface="Times New Roman" panose="02020603050405020304" pitchFamily="18" charset="0"/>
                <a:ea typeface="Arial Narrow"/>
                <a:cs typeface="Times New Roman" panose="02020603050405020304" pitchFamily="18" charset="0"/>
                <a:sym typeface="Arial Narrow"/>
              </a:rPr>
              <a:t>Học lại nội dung bài học: Khái niệm phân tử, đơn chất, hợp chất.</a:t>
            </a:r>
          </a:p>
          <a:p>
            <a:pPr marL="457211" indent="-457211" algn="just" defTabSz="1219231">
              <a:lnSpc>
                <a:spcPct val="150000"/>
              </a:lnSpc>
              <a:buClr>
                <a:srgbClr val="FFFFFF"/>
              </a:buClr>
              <a:buSzPts val="2400"/>
              <a:buFontTx/>
              <a:buChar char="-"/>
              <a:defRPr/>
            </a:pPr>
            <a:r>
              <a:rPr lang="en-US" sz="2933">
                <a:latin typeface="Times New Roman" panose="02020603050405020304" pitchFamily="18" charset="0"/>
                <a:ea typeface="Arial Narrow"/>
                <a:cs typeface="Times New Roman" panose="02020603050405020304" pitchFamily="18" charset="0"/>
                <a:sym typeface="Arial Narrow"/>
              </a:rPr>
              <a:t>Tính khối lượng phân tử </a:t>
            </a:r>
            <a:endParaRPr lang="vi-VN" sz="2933" kern="0">
              <a:latin typeface="Times New Roman" panose="02020603050405020304" pitchFamily="18" charset="0"/>
              <a:ea typeface="Arial Narrow"/>
              <a:cs typeface="Times New Roman" panose="02020603050405020304" pitchFamily="18" charset="0"/>
              <a:sym typeface="Arial Narrow"/>
            </a:endParaRPr>
          </a:p>
        </p:txBody>
      </p:sp>
      <p:pic>
        <p:nvPicPr>
          <p:cNvPr id="14" name="Google Shape;4862;p10">
            <a:extLst>
              <a:ext uri="{FF2B5EF4-FFF2-40B4-BE49-F238E27FC236}">
                <a16:creationId xmlns="" xmlns:a16="http://schemas.microsoft.com/office/drawing/2014/main" id="{F1843687-C503-9653-DE43-44D9ECCCF47E}"/>
              </a:ext>
            </a:extLst>
          </p:cNvPr>
          <p:cNvPicPr preferRelativeResize="0"/>
          <p:nvPr/>
        </p:nvPicPr>
        <p:blipFill rotWithShape="1">
          <a:blip r:embed="rId3">
            <a:alphaModFix/>
          </a:blip>
          <a:srcRect/>
          <a:stretch/>
        </p:blipFill>
        <p:spPr>
          <a:xfrm rot="315657">
            <a:off x="2557794" y="386105"/>
            <a:ext cx="8210207" cy="1682563"/>
          </a:xfrm>
          <a:prstGeom prst="rect">
            <a:avLst/>
          </a:prstGeom>
          <a:noFill/>
          <a:ln>
            <a:noFill/>
          </a:ln>
        </p:spPr>
      </p:pic>
      <p:sp>
        <p:nvSpPr>
          <p:cNvPr id="15" name="Google Shape;4863;p10">
            <a:extLst>
              <a:ext uri="{FF2B5EF4-FFF2-40B4-BE49-F238E27FC236}">
                <a16:creationId xmlns="" xmlns:a16="http://schemas.microsoft.com/office/drawing/2014/main" id="{EC25CD5F-BA73-21E0-B2FD-807F9D084A86}"/>
              </a:ext>
            </a:extLst>
          </p:cNvPr>
          <p:cNvSpPr txBox="1"/>
          <p:nvPr/>
        </p:nvSpPr>
        <p:spPr>
          <a:xfrm>
            <a:off x="2663082" y="739109"/>
            <a:ext cx="6865837" cy="697509"/>
          </a:xfrm>
          <a:prstGeom prst="rect">
            <a:avLst/>
          </a:prstGeom>
          <a:noFill/>
          <a:ln>
            <a:noFill/>
          </a:ln>
        </p:spPr>
        <p:txBody>
          <a:bodyPr spcFirstLastPara="1" wrap="square" lIns="0" tIns="60933" rIns="0" bIns="60933" anchor="t" anchorCtr="0">
            <a:spAutoFit/>
          </a:bodyPr>
          <a:lstStyle/>
          <a:p>
            <a:pPr algn="ctr" defTabSz="1219231">
              <a:buClr>
                <a:srgbClr val="000000"/>
              </a:buClr>
              <a:defRPr/>
            </a:pPr>
            <a:r>
              <a:rPr lang="vi-VN" sz="3733" b="1" kern="0">
                <a:latin typeface="Times New Roman" panose="02020603050405020304" pitchFamily="18" charset="0"/>
                <a:ea typeface="Corbel"/>
                <a:cs typeface="Corbel"/>
                <a:sym typeface="Corbel"/>
              </a:rPr>
              <a:t>HƯỚNG DẪN VỀ NHÀ</a:t>
            </a:r>
          </a:p>
        </p:txBody>
      </p:sp>
    </p:spTree>
    <p:extLst>
      <p:ext uri="{BB962C8B-B14F-4D97-AF65-F5344CB8AC3E}">
        <p14:creationId xmlns:p14="http://schemas.microsoft.com/office/powerpoint/2010/main" val="26345173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573206" y="1489370"/>
            <a:ext cx="10658794" cy="4706713"/>
          </a:xfrm>
        </p:spPr>
        <p:txBody>
          <a:bodyPr/>
          <a:lstStyle/>
          <a:p>
            <a:r>
              <a:rPr lang="nl-NL" b="1" dirty="0"/>
              <a:t>Câu </a:t>
            </a:r>
            <a:r>
              <a:rPr lang="en-US" b="1" dirty="0"/>
              <a:t>5: </a:t>
            </a:r>
            <a:r>
              <a:rPr lang="vi-VN" dirty="0"/>
              <a:t>Con người có thể định lượng được các sự vật và hiện tượng tự nhiên dựa trên kĩ năng nào</a:t>
            </a:r>
            <a:endParaRPr lang="en-US" dirty="0"/>
          </a:p>
          <a:p>
            <a:r>
              <a:rPr lang="vi-VN" dirty="0"/>
              <a:t>A. Kĩ năng quan sát, phân loại</a:t>
            </a:r>
            <a:endParaRPr lang="en-US" dirty="0"/>
          </a:p>
          <a:p>
            <a:r>
              <a:rPr lang="vi-VN" dirty="0"/>
              <a:t>B. Kĩ năng liên kết tri thức</a:t>
            </a:r>
            <a:endParaRPr lang="en-US" dirty="0"/>
          </a:p>
          <a:p>
            <a:r>
              <a:rPr lang="vi-VN" dirty="0"/>
              <a:t>C. Kĩ năng dự báo</a:t>
            </a:r>
            <a:endParaRPr lang="en-US" dirty="0"/>
          </a:p>
          <a:p>
            <a:r>
              <a:rPr lang="vi-VN" dirty="0"/>
              <a:t>D. Kĩ năng đo</a:t>
            </a:r>
            <a:endParaRPr lang="en-US" dirty="0"/>
          </a:p>
          <a:p>
            <a:r>
              <a:rPr lang="nl-NL" b="1" dirty="0"/>
              <a:t>Câu </a:t>
            </a:r>
            <a:r>
              <a:rPr lang="en-US" b="1" dirty="0"/>
              <a:t>6. </a:t>
            </a:r>
            <a:r>
              <a:rPr lang="nl-NL" dirty="0"/>
              <a:t>Nguyên tử khối là</a:t>
            </a:r>
            <a:endParaRPr lang="en-US" dirty="0"/>
          </a:p>
          <a:p>
            <a:r>
              <a:rPr lang="pt-BR" dirty="0"/>
              <a:t>A. khối lượng của một nguyên tử tính bằng đvC</a:t>
            </a:r>
            <a:endParaRPr lang="en-US" dirty="0"/>
          </a:p>
          <a:p>
            <a:r>
              <a:rPr lang="pt-BR" dirty="0"/>
              <a:t>B. kích thước của một nguyên tử tính bằng đvC</a:t>
            </a:r>
            <a:endParaRPr lang="en-US" dirty="0"/>
          </a:p>
          <a:p>
            <a:r>
              <a:rPr lang="pt-BR" dirty="0"/>
              <a:t>C. thể tích của một nguyên tử tính bằng đvC</a:t>
            </a:r>
            <a:endParaRPr lang="en-US" dirty="0"/>
          </a:p>
          <a:p>
            <a:r>
              <a:rPr lang="pt-BR" dirty="0"/>
              <a:t>D. khối lượng của một nguyên tử tính bằng </a:t>
            </a:r>
            <a:r>
              <a:rPr lang="vi-VN" dirty="0"/>
              <a:t>đơn vị amu</a:t>
            </a:r>
            <a:endParaRPr lang="en-US" dirty="0"/>
          </a:p>
          <a:p>
            <a:r>
              <a:rPr lang="en-US" b="1" dirty="0" err="1"/>
              <a:t>Câu</a:t>
            </a:r>
            <a:r>
              <a:rPr lang="en-US" b="1" dirty="0"/>
              <a:t> 7. </a:t>
            </a:r>
            <a:r>
              <a:rPr lang="en-US" dirty="0" err="1"/>
              <a:t>Nguyên</a:t>
            </a:r>
            <a:r>
              <a:rPr lang="en-US" dirty="0"/>
              <a:t> </a:t>
            </a:r>
            <a:r>
              <a:rPr lang="en-US" dirty="0" err="1"/>
              <a:t>tử</a:t>
            </a:r>
            <a:r>
              <a:rPr lang="en-US" dirty="0"/>
              <a:t> sodium </a:t>
            </a:r>
            <a:r>
              <a:rPr lang="en-US" dirty="0" err="1"/>
              <a:t>có</a:t>
            </a:r>
            <a:r>
              <a:rPr lang="en-US" dirty="0"/>
              <a:t> 11 proton </a:t>
            </a:r>
            <a:r>
              <a:rPr lang="en-US" dirty="0" err="1"/>
              <a:t>và</a:t>
            </a:r>
            <a:r>
              <a:rPr lang="en-US" dirty="0"/>
              <a:t> 12 neutron. </a:t>
            </a:r>
            <a:r>
              <a:rPr lang="en-US" dirty="0" err="1"/>
              <a:t>Khối</a:t>
            </a:r>
            <a:r>
              <a:rPr lang="en-US" dirty="0"/>
              <a:t> </a:t>
            </a:r>
            <a:r>
              <a:rPr lang="en-US" dirty="0" err="1"/>
              <a:t>lượng</a:t>
            </a:r>
            <a:r>
              <a:rPr lang="en-US" dirty="0"/>
              <a:t> </a:t>
            </a:r>
            <a:r>
              <a:rPr lang="en-US" dirty="0" err="1"/>
              <a:t>nguyên</a:t>
            </a:r>
            <a:r>
              <a:rPr lang="en-US" dirty="0"/>
              <a:t> </a:t>
            </a:r>
            <a:r>
              <a:rPr lang="en-US" dirty="0" err="1"/>
              <a:t>tử</a:t>
            </a:r>
            <a:r>
              <a:rPr lang="en-US" dirty="0"/>
              <a:t> sodium </a:t>
            </a:r>
            <a:r>
              <a:rPr lang="en-US" dirty="0" err="1"/>
              <a:t>là</a:t>
            </a:r>
            <a:endParaRPr lang="en-US" dirty="0"/>
          </a:p>
          <a:p>
            <a:r>
              <a:rPr lang="en-US" dirty="0"/>
              <a:t>A</a:t>
            </a:r>
            <a:r>
              <a:rPr lang="en-US" b="1" dirty="0"/>
              <a:t>. </a:t>
            </a:r>
            <a:r>
              <a:rPr lang="en-US" dirty="0"/>
              <a:t>11 </a:t>
            </a:r>
            <a:r>
              <a:rPr lang="en-US" dirty="0" err="1"/>
              <a:t>amu</a:t>
            </a:r>
            <a:r>
              <a:rPr lang="en-US" dirty="0"/>
              <a:t>.		B</a:t>
            </a:r>
            <a:r>
              <a:rPr lang="en-US" b="1" dirty="0"/>
              <a:t>. </a:t>
            </a:r>
            <a:r>
              <a:rPr lang="en-US" dirty="0"/>
              <a:t>12 </a:t>
            </a:r>
            <a:r>
              <a:rPr lang="en-US" dirty="0" err="1"/>
              <a:t>amu</a:t>
            </a:r>
            <a:r>
              <a:rPr lang="en-US" dirty="0"/>
              <a:t>.		C</a:t>
            </a:r>
            <a:r>
              <a:rPr lang="en-US" b="1" dirty="0"/>
              <a:t>. </a:t>
            </a:r>
            <a:r>
              <a:rPr lang="en-US" dirty="0"/>
              <a:t>23 </a:t>
            </a:r>
            <a:r>
              <a:rPr lang="en-US" dirty="0" err="1"/>
              <a:t>amu</a:t>
            </a:r>
            <a:r>
              <a:rPr lang="en-US" dirty="0"/>
              <a:t>.		D</a:t>
            </a:r>
            <a:r>
              <a:rPr lang="en-US" b="1" dirty="0"/>
              <a:t>. </a:t>
            </a:r>
            <a:r>
              <a:rPr lang="en-US" dirty="0"/>
              <a:t>24 </a:t>
            </a:r>
            <a:r>
              <a:rPr lang="en-US" dirty="0" err="1"/>
              <a:t>amu</a:t>
            </a:r>
            <a:r>
              <a:rPr lang="en-US" dirty="0"/>
              <a:t>.</a:t>
            </a:r>
          </a:p>
          <a:p>
            <a:r>
              <a:rPr lang="vi-VN" b="1" dirty="0"/>
              <a:t>Câu </a:t>
            </a:r>
            <a:r>
              <a:rPr lang="en-US" b="1" dirty="0"/>
              <a:t>8</a:t>
            </a:r>
            <a:r>
              <a:rPr lang="vi-VN" dirty="0"/>
              <a:t>: KHHH của nguyên tố carbon là</a:t>
            </a:r>
            <a:endParaRPr lang="en-US" dirty="0"/>
          </a:p>
          <a:p>
            <a:pPr lvl="0"/>
            <a:r>
              <a:rPr lang="vi-VN" dirty="0"/>
              <a:t>C</a:t>
            </a:r>
            <a:r>
              <a:rPr lang="en-US" dirty="0"/>
              <a:t>l</a:t>
            </a:r>
            <a:r>
              <a:rPr lang="vi-VN" dirty="0"/>
              <a:t>                       B. C                                 C. Ca                                  D. H</a:t>
            </a:r>
            <a:endParaRPr lang="en-US" dirty="0"/>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4930600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146412" y="1678675"/>
            <a:ext cx="10092288" cy="2915192"/>
          </a:xfrm>
        </p:spPr>
        <p:txBody>
          <a:bodyPr/>
          <a:lstStyle/>
          <a:p>
            <a:r>
              <a:rPr lang="vi-VN" b="1" dirty="0"/>
              <a:t>Câu </a:t>
            </a:r>
            <a:r>
              <a:rPr lang="en-US" b="1" dirty="0"/>
              <a:t>9</a:t>
            </a:r>
            <a:r>
              <a:rPr lang="vi-VN" b="1" dirty="0"/>
              <a:t>:  </a:t>
            </a:r>
            <a:r>
              <a:rPr lang="vi-VN" dirty="0"/>
              <a:t>Nguyên tố hóa học là</a:t>
            </a:r>
            <a:endParaRPr lang="en-US" dirty="0"/>
          </a:p>
          <a:p>
            <a:r>
              <a:rPr lang="vi-VN" dirty="0"/>
              <a:t>A.Tập hợp những nguyên tử cùng loại.</a:t>
            </a:r>
            <a:endParaRPr lang="en-US" dirty="0"/>
          </a:p>
          <a:p>
            <a:r>
              <a:rPr lang="vi-VN" dirty="0"/>
              <a:t>B.Tập hợp những nguyên tử </a:t>
            </a:r>
            <a:r>
              <a:rPr lang="en-US" dirty="0" err="1"/>
              <a:t>cùng</a:t>
            </a:r>
            <a:r>
              <a:rPr lang="en-US" dirty="0"/>
              <a:t> </a:t>
            </a:r>
            <a:r>
              <a:rPr lang="en-US" dirty="0" err="1"/>
              <a:t>loại</a:t>
            </a:r>
            <a:r>
              <a:rPr lang="en-US" dirty="0"/>
              <a:t> </a:t>
            </a:r>
            <a:r>
              <a:rPr lang="vi-VN" dirty="0"/>
              <a:t>có cùng số prôton trong hạt nhân.</a:t>
            </a:r>
            <a:endParaRPr lang="en-US" dirty="0"/>
          </a:p>
          <a:p>
            <a:r>
              <a:rPr lang="vi-VN" dirty="0"/>
              <a:t>C. Tập hợp những nguyên tố không cùng số prôton trong hạt nhân.</a:t>
            </a:r>
            <a:endParaRPr lang="en-US" dirty="0"/>
          </a:p>
          <a:p>
            <a:r>
              <a:rPr lang="vi-VN" dirty="0"/>
              <a:t>D.Tập hợp những nguyên tố có cùng số prôton hoặc neutron trong hạt nhân.</a:t>
            </a:r>
            <a:endParaRPr lang="en-US" dirty="0"/>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509606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23331" y="1462075"/>
            <a:ext cx="10126639" cy="4065267"/>
          </a:xfrm>
        </p:spPr>
        <p:txBody>
          <a:bodyPr/>
          <a:lstStyle/>
          <a:p>
            <a:r>
              <a:rPr lang="vi-VN" b="1" dirty="0"/>
              <a:t>Câu </a:t>
            </a:r>
            <a:r>
              <a:rPr lang="en-US" b="1" dirty="0"/>
              <a:t>11</a:t>
            </a:r>
            <a:r>
              <a:rPr lang="vi-VN" dirty="0"/>
              <a:t>: </a:t>
            </a:r>
            <a:r>
              <a:rPr lang="nl-NL" dirty="0"/>
              <a:t>Nguyên tố Natri thuộc chu kì mấy, phân nhóm mấy trong bảng HTTH </a:t>
            </a:r>
            <a:endParaRPr lang="en-US" dirty="0"/>
          </a:p>
          <a:p>
            <a:r>
              <a:rPr lang="vi-VN" dirty="0"/>
              <a:t>A</a:t>
            </a:r>
            <a:r>
              <a:rPr lang="en-US" dirty="0"/>
              <a:t>. </a:t>
            </a:r>
            <a:r>
              <a:rPr lang="nl-NL" dirty="0"/>
              <a:t>Nhóm I , chu kì 3                                           </a:t>
            </a:r>
            <a:r>
              <a:rPr lang="vi-VN" dirty="0"/>
              <a:t>B</a:t>
            </a:r>
            <a:r>
              <a:rPr lang="en-US" dirty="0"/>
              <a:t>. </a:t>
            </a:r>
            <a:r>
              <a:rPr lang="nl-NL" dirty="0"/>
              <a:t> Nhóm II  , chu kì 1              </a:t>
            </a:r>
            <a:endParaRPr lang="en-US" dirty="0"/>
          </a:p>
          <a:p>
            <a:r>
              <a:rPr lang="vi-VN" dirty="0"/>
              <a:t>C</a:t>
            </a:r>
            <a:r>
              <a:rPr lang="en-US" dirty="0"/>
              <a:t>.</a:t>
            </a:r>
            <a:r>
              <a:rPr lang="en-US" b="1" dirty="0"/>
              <a:t> </a:t>
            </a:r>
            <a:r>
              <a:rPr lang="nl-NL" dirty="0"/>
              <a:t>Nhóm III , chu kì 2                   </a:t>
            </a:r>
            <a:r>
              <a:rPr lang="en-US" dirty="0"/>
              <a:t>                      </a:t>
            </a:r>
            <a:r>
              <a:rPr lang="vi-VN" dirty="0"/>
              <a:t>D</a:t>
            </a:r>
            <a:r>
              <a:rPr lang="en-US" b="1" dirty="0"/>
              <a:t>. </a:t>
            </a:r>
            <a:r>
              <a:rPr lang="en-US" dirty="0"/>
              <a:t> </a:t>
            </a:r>
            <a:r>
              <a:rPr lang="nl-NL" dirty="0"/>
              <a:t>Nhóm IV, chu kì 5</a:t>
            </a:r>
            <a:endParaRPr lang="en-US" dirty="0"/>
          </a:p>
          <a:p>
            <a:r>
              <a:rPr lang="vi-VN" b="1" dirty="0"/>
              <a:t>Câu </a:t>
            </a:r>
            <a:r>
              <a:rPr lang="en-US" b="1" dirty="0"/>
              <a:t>12</a:t>
            </a:r>
            <a:r>
              <a:rPr lang="vi-VN" b="1" dirty="0"/>
              <a:t>: </a:t>
            </a:r>
            <a:r>
              <a:rPr lang="vi-VN" dirty="0"/>
              <a:t>Cấu tạo bảng HTTH bao gồm</a:t>
            </a:r>
            <a:endParaRPr lang="en-US" dirty="0"/>
          </a:p>
          <a:p>
            <a:r>
              <a:rPr lang="en-US" dirty="0"/>
              <a:t>A. </a:t>
            </a:r>
            <a:r>
              <a:rPr lang="vi-VN" dirty="0"/>
              <a:t>Chu kì , ô nguyên tố                                     C. Ô nguyên tố</a:t>
            </a:r>
            <a:endParaRPr lang="en-US" dirty="0"/>
          </a:p>
          <a:p>
            <a:r>
              <a:rPr lang="en-US" dirty="0"/>
              <a:t>C.</a:t>
            </a:r>
            <a:r>
              <a:rPr lang="vi-VN" dirty="0"/>
              <a:t> Nhóm, chu kì                                                D. Ô nguyên tố, chu kì, nhóm.</a:t>
            </a:r>
            <a:endParaRPr lang="en-US" dirty="0"/>
          </a:p>
          <a:p>
            <a:r>
              <a:rPr lang="vi-VN" b="1" dirty="0"/>
              <a:t>Câu </a:t>
            </a:r>
            <a:r>
              <a:rPr lang="en-US" b="1" dirty="0"/>
              <a:t>13</a:t>
            </a:r>
            <a:r>
              <a:rPr lang="vi-VN" dirty="0"/>
              <a:t>: </a:t>
            </a:r>
            <a:r>
              <a:rPr lang="nl-NL" dirty="0"/>
              <a:t>Các nguyên tố có </a:t>
            </a:r>
            <a:r>
              <a:rPr lang="en-US" dirty="0"/>
              <a:t>3</a:t>
            </a:r>
            <a:r>
              <a:rPr lang="nl-NL" dirty="0"/>
              <a:t> electron ở lớp ngoài cùng thuộc nhóm mấy trong bảng HTTH</a:t>
            </a:r>
            <a:endParaRPr lang="en-US" dirty="0"/>
          </a:p>
          <a:p>
            <a:r>
              <a:rPr lang="vi-VN" b="1" dirty="0"/>
              <a:t>A</a:t>
            </a:r>
            <a:r>
              <a:rPr lang="en-US" b="1" dirty="0"/>
              <a:t>. </a:t>
            </a:r>
            <a:r>
              <a:rPr lang="nl-NL" dirty="0"/>
              <a:t>Nhóm III                   </a:t>
            </a:r>
            <a:r>
              <a:rPr lang="vi-VN" dirty="0"/>
              <a:t>B</a:t>
            </a:r>
            <a:r>
              <a:rPr lang="en-US" b="1" dirty="0"/>
              <a:t>. </a:t>
            </a:r>
            <a:r>
              <a:rPr lang="nl-NL" dirty="0"/>
              <a:t>Nhóm I              </a:t>
            </a:r>
            <a:r>
              <a:rPr lang="vi-VN" dirty="0"/>
              <a:t>C</a:t>
            </a:r>
            <a:r>
              <a:rPr lang="vi-VN" b="1" dirty="0"/>
              <a:t> </a:t>
            </a:r>
            <a:r>
              <a:rPr lang="vi-VN" dirty="0"/>
              <a:t> </a:t>
            </a:r>
            <a:r>
              <a:rPr lang="nl-NL" dirty="0"/>
              <a:t>Nhóm IV</a:t>
            </a:r>
            <a:r>
              <a:rPr lang="en-US" dirty="0"/>
              <a:t>         </a:t>
            </a:r>
            <a:r>
              <a:rPr lang="vi-VN" dirty="0"/>
              <a:t>D</a:t>
            </a:r>
            <a:r>
              <a:rPr lang="en-US" b="1" dirty="0"/>
              <a:t>. </a:t>
            </a:r>
            <a:r>
              <a:rPr lang="nl-NL" dirty="0"/>
              <a:t> Nhóm II      </a:t>
            </a:r>
            <a:endParaRPr lang="en-US" dirty="0"/>
          </a:p>
          <a:p>
            <a:r>
              <a:rPr lang="vi-VN" b="1" dirty="0"/>
              <a:t>Câu </a:t>
            </a:r>
            <a:r>
              <a:rPr lang="en-US" b="1" dirty="0"/>
              <a:t>14</a:t>
            </a:r>
            <a:r>
              <a:rPr lang="vi-VN" b="1" dirty="0"/>
              <a:t>:</a:t>
            </a:r>
            <a:r>
              <a:rPr lang="vi-VN" dirty="0"/>
              <a:t> Dãy gồm các nguyên tố thuộc nhóm VII trong bảng HTTH </a:t>
            </a:r>
            <a:endParaRPr lang="en-US" dirty="0"/>
          </a:p>
          <a:p>
            <a:pPr lvl="0"/>
            <a:r>
              <a:rPr lang="en-US" dirty="0"/>
              <a:t>F, </a:t>
            </a:r>
            <a:r>
              <a:rPr lang="en-US" dirty="0" err="1"/>
              <a:t>Cl</a:t>
            </a:r>
            <a:r>
              <a:rPr lang="en-US" dirty="0"/>
              <a:t>, O, N.	` </a:t>
            </a:r>
            <a:r>
              <a:rPr lang="vi-VN" dirty="0"/>
              <a:t>B</a:t>
            </a:r>
            <a:r>
              <a:rPr lang="en-US" dirty="0"/>
              <a:t>. F, </a:t>
            </a:r>
            <a:r>
              <a:rPr lang="en-US" dirty="0" err="1"/>
              <a:t>Cl</a:t>
            </a:r>
            <a:r>
              <a:rPr lang="en-US" dirty="0"/>
              <a:t>, Br, </a:t>
            </a:r>
            <a:r>
              <a:rPr lang="vi-VN" dirty="0"/>
              <a:t>I, At, Ts</a:t>
            </a:r>
            <a:r>
              <a:rPr lang="en-US" dirty="0"/>
              <a:t>.	</a:t>
            </a:r>
            <a:r>
              <a:rPr lang="vi-VN" dirty="0"/>
              <a:t>C</a:t>
            </a:r>
            <a:r>
              <a:rPr lang="en-US" dirty="0"/>
              <a:t>. O, I, S, F.              </a:t>
            </a:r>
            <a:r>
              <a:rPr lang="vi-VN" dirty="0"/>
              <a:t>D</a:t>
            </a:r>
            <a:r>
              <a:rPr lang="en-US" dirty="0"/>
              <a:t>. F, I, N, Br.</a:t>
            </a:r>
          </a:p>
          <a:p>
            <a:r>
              <a:rPr lang="vi-VN" b="1" dirty="0"/>
              <a:t>Câu 1</a:t>
            </a:r>
            <a:r>
              <a:rPr lang="en-US" b="1" dirty="0"/>
              <a:t>5</a:t>
            </a:r>
            <a:r>
              <a:rPr lang="vi-VN" b="1" dirty="0"/>
              <a:t>:</a:t>
            </a:r>
            <a:r>
              <a:rPr lang="vi-VN" dirty="0"/>
              <a:t> </a:t>
            </a:r>
            <a:r>
              <a:rPr lang="en-US" dirty="0" err="1"/>
              <a:t>Trong</a:t>
            </a:r>
            <a:r>
              <a:rPr lang="en-US" dirty="0"/>
              <a:t> </a:t>
            </a:r>
            <a:r>
              <a:rPr lang="en-US" dirty="0" err="1"/>
              <a:t>các</a:t>
            </a:r>
            <a:r>
              <a:rPr lang="en-US" dirty="0"/>
              <a:t> </a:t>
            </a:r>
            <a:r>
              <a:rPr lang="en-US" dirty="0" err="1"/>
              <a:t>chất</a:t>
            </a:r>
            <a:r>
              <a:rPr lang="en-US" dirty="0"/>
              <a:t> </a:t>
            </a:r>
            <a:r>
              <a:rPr lang="en-US" dirty="0" err="1"/>
              <a:t>sau</a:t>
            </a:r>
            <a:r>
              <a:rPr lang="en-US" dirty="0"/>
              <a:t>, </a:t>
            </a:r>
            <a:r>
              <a:rPr lang="en-US" dirty="0" err="1"/>
              <a:t>chất</a:t>
            </a:r>
            <a:r>
              <a:rPr lang="en-US" dirty="0"/>
              <a:t> </a:t>
            </a:r>
            <a:r>
              <a:rPr lang="en-US" dirty="0" err="1"/>
              <a:t>nào</a:t>
            </a:r>
            <a:r>
              <a:rPr lang="en-US" dirty="0"/>
              <a:t> </a:t>
            </a:r>
            <a:r>
              <a:rPr lang="en-US" dirty="0" err="1"/>
              <a:t>là</a:t>
            </a:r>
            <a:r>
              <a:rPr lang="en-US" dirty="0"/>
              <a:t> </a:t>
            </a:r>
            <a:r>
              <a:rPr lang="en-US" dirty="0" err="1"/>
              <a:t>đơn</a:t>
            </a:r>
            <a:r>
              <a:rPr lang="en-US" dirty="0"/>
              <a:t> </a:t>
            </a:r>
            <a:r>
              <a:rPr lang="en-US" dirty="0" err="1"/>
              <a:t>chất</a:t>
            </a:r>
            <a:r>
              <a:rPr lang="en-US" dirty="0"/>
              <a:t> </a:t>
            </a:r>
            <a:r>
              <a:rPr lang="en-US" dirty="0" err="1"/>
              <a:t>kim</a:t>
            </a:r>
            <a:r>
              <a:rPr lang="en-US" dirty="0"/>
              <a:t> </a:t>
            </a:r>
            <a:r>
              <a:rPr lang="en-US" dirty="0" err="1"/>
              <a:t>loại</a:t>
            </a:r>
            <a:endParaRPr lang="en-US" dirty="0"/>
          </a:p>
          <a:p>
            <a:r>
              <a:rPr lang="pt-BR" dirty="0"/>
              <a:t>A. CaO		B.  N</a:t>
            </a:r>
            <a:r>
              <a:rPr lang="pt-BR" baseline="-25000" dirty="0"/>
              <a:t>2</a:t>
            </a:r>
            <a:r>
              <a:rPr lang="pt-BR" dirty="0"/>
              <a:t>			C.  </a:t>
            </a:r>
            <a:r>
              <a:rPr lang="vi-VN" dirty="0"/>
              <a:t>Cu </a:t>
            </a:r>
            <a:r>
              <a:rPr lang="pt-BR" dirty="0"/>
              <a:t>			D. AgNO</a:t>
            </a:r>
            <a:r>
              <a:rPr lang="pt-BR" baseline="-25000" dirty="0"/>
              <a:t>3</a:t>
            </a:r>
            <a:endParaRPr lang="en-US" dirty="0"/>
          </a:p>
          <a:p>
            <a:r>
              <a:rPr lang="vi-VN" b="1" dirty="0"/>
              <a:t>Câu 1</a:t>
            </a:r>
            <a:r>
              <a:rPr lang="en-US" b="1" dirty="0"/>
              <a:t>6</a:t>
            </a:r>
            <a:r>
              <a:rPr lang="vi-VN" b="1" dirty="0"/>
              <a:t>:</a:t>
            </a:r>
            <a:r>
              <a:rPr lang="vi-VN" dirty="0"/>
              <a:t> </a:t>
            </a:r>
            <a:r>
              <a:rPr lang="en-US" dirty="0"/>
              <a:t>Cho </a:t>
            </a:r>
            <a:r>
              <a:rPr lang="en-US" dirty="0" err="1"/>
              <a:t>các</a:t>
            </a:r>
            <a:r>
              <a:rPr lang="en-US" dirty="0"/>
              <a:t> </a:t>
            </a:r>
            <a:r>
              <a:rPr lang="en-US" dirty="0" err="1"/>
              <a:t>chất</a:t>
            </a:r>
            <a:r>
              <a:rPr lang="en-US" dirty="0"/>
              <a:t> </a:t>
            </a:r>
            <a:r>
              <a:rPr lang="en-US" dirty="0" err="1"/>
              <a:t>sau</a:t>
            </a:r>
            <a:r>
              <a:rPr lang="en-US" dirty="0"/>
              <a:t>: </a:t>
            </a:r>
            <a:r>
              <a:rPr lang="en-US" dirty="0" err="1"/>
              <a:t>mì</a:t>
            </a:r>
            <a:r>
              <a:rPr lang="en-US" dirty="0"/>
              <a:t> </a:t>
            </a:r>
            <a:r>
              <a:rPr lang="en-US" dirty="0" err="1"/>
              <a:t>chính</a:t>
            </a:r>
            <a:r>
              <a:rPr lang="en-US" dirty="0"/>
              <a:t>, </a:t>
            </a:r>
            <a:r>
              <a:rPr lang="en-US" dirty="0" err="1"/>
              <a:t>giấm</a:t>
            </a:r>
            <a:r>
              <a:rPr lang="en-US" dirty="0"/>
              <a:t> </a:t>
            </a:r>
            <a:r>
              <a:rPr lang="en-US" dirty="0" err="1"/>
              <a:t>ăn</a:t>
            </a:r>
            <a:r>
              <a:rPr lang="en-US" dirty="0"/>
              <a:t>, </a:t>
            </a:r>
            <a:r>
              <a:rPr lang="en-US" dirty="0" err="1"/>
              <a:t>đồng</a:t>
            </a:r>
            <a:r>
              <a:rPr lang="en-US" dirty="0"/>
              <a:t>, </a:t>
            </a:r>
            <a:r>
              <a:rPr lang="en-US" dirty="0" err="1"/>
              <a:t>khí</a:t>
            </a:r>
            <a:r>
              <a:rPr lang="en-US" dirty="0"/>
              <a:t> oxygen, </a:t>
            </a:r>
            <a:r>
              <a:rPr lang="en-US" dirty="0" err="1"/>
              <a:t>cát</a:t>
            </a:r>
            <a:r>
              <a:rPr lang="en-US" dirty="0"/>
              <a:t> </a:t>
            </a:r>
            <a:r>
              <a:rPr lang="en-US" dirty="0" err="1"/>
              <a:t>thạch</a:t>
            </a:r>
            <a:r>
              <a:rPr lang="en-US" dirty="0"/>
              <a:t> </a:t>
            </a:r>
            <a:r>
              <a:rPr lang="en-US" dirty="0" err="1"/>
              <a:t>anh</a:t>
            </a:r>
            <a:r>
              <a:rPr lang="en-US" dirty="0"/>
              <a:t>. </a:t>
            </a:r>
            <a:r>
              <a:rPr lang="en-US" dirty="0" err="1"/>
              <a:t>Số</a:t>
            </a:r>
            <a:r>
              <a:rPr lang="en-US" dirty="0"/>
              <a:t> </a:t>
            </a:r>
            <a:r>
              <a:rPr lang="en-US" dirty="0" err="1"/>
              <a:t>hợp</a:t>
            </a:r>
            <a:r>
              <a:rPr lang="en-US" dirty="0"/>
              <a:t> </a:t>
            </a:r>
            <a:r>
              <a:rPr lang="en-US" dirty="0" err="1"/>
              <a:t>chất</a:t>
            </a:r>
            <a:r>
              <a:rPr lang="en-US" dirty="0"/>
              <a:t> </a:t>
            </a:r>
            <a:r>
              <a:rPr lang="en-US" dirty="0" err="1"/>
              <a:t>trong</a:t>
            </a:r>
            <a:r>
              <a:rPr lang="en-US" dirty="0"/>
              <a:t> </a:t>
            </a:r>
            <a:r>
              <a:rPr lang="en-US" dirty="0" err="1"/>
              <a:t>dãy</a:t>
            </a:r>
            <a:r>
              <a:rPr lang="en-US" dirty="0"/>
              <a:t> </a:t>
            </a:r>
            <a:r>
              <a:rPr lang="en-US" dirty="0" err="1"/>
              <a:t>các</a:t>
            </a:r>
            <a:r>
              <a:rPr lang="en-US" dirty="0"/>
              <a:t> </a:t>
            </a:r>
            <a:r>
              <a:rPr lang="en-US" dirty="0" err="1"/>
              <a:t>chất</a:t>
            </a:r>
            <a:r>
              <a:rPr lang="en-US" dirty="0"/>
              <a:t> </a:t>
            </a:r>
            <a:r>
              <a:rPr lang="en-US" dirty="0" err="1"/>
              <a:t>trên</a:t>
            </a:r>
            <a:r>
              <a:rPr lang="en-US" dirty="0"/>
              <a:t> </a:t>
            </a:r>
            <a:r>
              <a:rPr lang="en-US" dirty="0" err="1"/>
              <a:t>là</a:t>
            </a:r>
            <a:endParaRPr lang="en-US" dirty="0"/>
          </a:p>
          <a:p>
            <a:r>
              <a:rPr lang="en-US" dirty="0"/>
              <a:t>A. 1.			    B. 2.		             	C. 3.				D. 4.</a:t>
            </a:r>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7350918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011618" y="1775973"/>
            <a:ext cx="10766399" cy="4024325"/>
          </a:xfrm>
        </p:spPr>
        <p:txBody>
          <a:bodyPr/>
          <a:lstStyle/>
          <a:p>
            <a:r>
              <a:rPr lang="vi-VN" b="1" dirty="0"/>
              <a:t>Câu 1</a:t>
            </a:r>
            <a:r>
              <a:rPr lang="en-US" b="1" dirty="0"/>
              <a:t>7</a:t>
            </a:r>
            <a:r>
              <a:rPr lang="vi-VN" b="1" dirty="0"/>
              <a:t>:</a:t>
            </a:r>
            <a:r>
              <a:rPr lang="vi-VN" dirty="0"/>
              <a:t> Liên kết ion là</a:t>
            </a:r>
            <a:endParaRPr lang="en-US" dirty="0"/>
          </a:p>
          <a:p>
            <a:r>
              <a:rPr lang="en-US" dirty="0"/>
              <a:t>A. </a:t>
            </a:r>
            <a:r>
              <a:rPr lang="vi-VN" dirty="0"/>
              <a:t>Là liên kết được tạo thành bởi lực hút giữa ion âm và ion dương.</a:t>
            </a:r>
            <a:endParaRPr lang="en-US" dirty="0"/>
          </a:p>
          <a:p>
            <a:r>
              <a:rPr lang="en-US" dirty="0"/>
              <a:t>B.</a:t>
            </a:r>
            <a:r>
              <a:rPr lang="vi-VN" dirty="0"/>
              <a:t>Là liên kết được tạo bởi một hoặc nhiều đôi elctron.</a:t>
            </a:r>
            <a:endParaRPr lang="en-US" dirty="0"/>
          </a:p>
          <a:p>
            <a:r>
              <a:rPr lang="en-US" dirty="0"/>
              <a:t>C.</a:t>
            </a:r>
            <a:r>
              <a:rPr lang="vi-VN" dirty="0"/>
              <a:t>Là liên kết được tạo thành bởi lực đẩy giữa ion .</a:t>
            </a:r>
            <a:endParaRPr lang="en-US" dirty="0"/>
          </a:p>
          <a:p>
            <a:r>
              <a:rPr lang="en-US" dirty="0"/>
              <a:t>D.</a:t>
            </a:r>
            <a:r>
              <a:rPr lang="vi-VN" dirty="0"/>
              <a:t>Là liên kết được tạo thành bởi 2 ion âm và ion dương.</a:t>
            </a:r>
            <a:endParaRPr lang="en-US" dirty="0"/>
          </a:p>
          <a:p>
            <a:r>
              <a:rPr lang="vi-VN" b="1" dirty="0"/>
              <a:t>Câu 1</a:t>
            </a:r>
            <a:r>
              <a:rPr lang="en-US" b="1" dirty="0"/>
              <a:t>8</a:t>
            </a:r>
            <a:r>
              <a:rPr lang="vi-VN" b="1" dirty="0"/>
              <a:t>: </a:t>
            </a:r>
            <a:r>
              <a:rPr lang="vi-VN" dirty="0"/>
              <a:t>Hai nguyên tử hidro liên kết với nhau tạo thành 1 phân tử hidrogen bởi </a:t>
            </a:r>
            <a:endParaRPr lang="en-US" dirty="0"/>
          </a:p>
          <a:p>
            <a:r>
              <a:rPr lang="en-US" dirty="0"/>
              <a:t>A.</a:t>
            </a:r>
            <a:r>
              <a:rPr lang="vi-VN" dirty="0"/>
              <a:t>Liên kết cộng hóa trị                              C. Liên kết hidro</a:t>
            </a:r>
            <a:endParaRPr lang="en-US" dirty="0"/>
          </a:p>
          <a:p>
            <a:r>
              <a:rPr lang="en-US" dirty="0"/>
              <a:t>B. </a:t>
            </a:r>
            <a:r>
              <a:rPr lang="vi-VN" dirty="0"/>
              <a:t>Liên kết ion                                           D.  Liên kết ion và liên kết CHT.</a:t>
            </a:r>
            <a:endParaRPr lang="en-US" dirty="0"/>
          </a:p>
          <a:p>
            <a:r>
              <a:rPr lang="en-US" b="1" dirty="0" err="1"/>
              <a:t>Câu</a:t>
            </a:r>
            <a:r>
              <a:rPr lang="en-US" b="1" dirty="0"/>
              <a:t> 19: </a:t>
            </a:r>
            <a:r>
              <a:rPr lang="en-US" dirty="0" err="1"/>
              <a:t>Phân</a:t>
            </a:r>
            <a:r>
              <a:rPr lang="en-US" dirty="0"/>
              <a:t> </a:t>
            </a:r>
            <a:r>
              <a:rPr lang="en-US" dirty="0" err="1"/>
              <a:t>tử</a:t>
            </a:r>
            <a:r>
              <a:rPr lang="en-US" dirty="0"/>
              <a:t> </a:t>
            </a:r>
            <a:r>
              <a:rPr lang="en-US" dirty="0" err="1"/>
              <a:t>là</a:t>
            </a:r>
            <a:r>
              <a:rPr lang="en-US" dirty="0"/>
              <a:t> </a:t>
            </a:r>
            <a:r>
              <a:rPr lang="en-US" dirty="0" err="1"/>
              <a:t>hạt</a:t>
            </a:r>
            <a:r>
              <a:rPr lang="en-US" dirty="0"/>
              <a:t> </a:t>
            </a:r>
            <a:r>
              <a:rPr lang="en-US" dirty="0" err="1"/>
              <a:t>đại</a:t>
            </a:r>
            <a:r>
              <a:rPr lang="en-US" dirty="0"/>
              <a:t> </a:t>
            </a:r>
            <a:r>
              <a:rPr lang="en-US" dirty="0" err="1"/>
              <a:t>diện</a:t>
            </a:r>
            <a:r>
              <a:rPr lang="en-US" dirty="0"/>
              <a:t> </a:t>
            </a:r>
            <a:r>
              <a:rPr lang="en-US" dirty="0" err="1"/>
              <a:t>cho</a:t>
            </a:r>
            <a:r>
              <a:rPr lang="en-US" dirty="0"/>
              <a:t> </a:t>
            </a:r>
            <a:r>
              <a:rPr lang="en-US" dirty="0" err="1"/>
              <a:t>chất</a:t>
            </a:r>
            <a:r>
              <a:rPr lang="en-US" dirty="0"/>
              <a:t> , </a:t>
            </a:r>
            <a:r>
              <a:rPr lang="en-US" dirty="0" err="1"/>
              <a:t>gồm</a:t>
            </a:r>
            <a:r>
              <a:rPr lang="en-US" dirty="0"/>
              <a:t> </a:t>
            </a:r>
            <a:r>
              <a:rPr lang="en-US" dirty="0" err="1"/>
              <a:t>một</a:t>
            </a:r>
            <a:r>
              <a:rPr lang="en-US" dirty="0"/>
              <a:t> </a:t>
            </a:r>
            <a:r>
              <a:rPr lang="en-US" dirty="0" err="1"/>
              <a:t>số</a:t>
            </a:r>
            <a:r>
              <a:rPr lang="en-US" dirty="0"/>
              <a:t> </a:t>
            </a:r>
            <a:r>
              <a:rPr lang="en-US" dirty="0" err="1"/>
              <a:t>nguyên</a:t>
            </a:r>
            <a:r>
              <a:rPr lang="en-US" dirty="0"/>
              <a:t> </a:t>
            </a:r>
            <a:r>
              <a:rPr lang="en-US" dirty="0" err="1"/>
              <a:t>tử</a:t>
            </a:r>
            <a:r>
              <a:rPr lang="en-US" dirty="0"/>
              <a:t> </a:t>
            </a:r>
            <a:r>
              <a:rPr lang="en-US" dirty="0" err="1"/>
              <a:t>gắn</a:t>
            </a:r>
            <a:r>
              <a:rPr lang="en-US" dirty="0"/>
              <a:t> </a:t>
            </a:r>
            <a:r>
              <a:rPr lang="en-US" dirty="0" err="1"/>
              <a:t>kết</a:t>
            </a:r>
            <a:r>
              <a:rPr lang="en-US" dirty="0"/>
              <a:t> </a:t>
            </a:r>
            <a:r>
              <a:rPr lang="en-US" dirty="0" err="1"/>
              <a:t>với</a:t>
            </a:r>
            <a:r>
              <a:rPr lang="en-US" dirty="0"/>
              <a:t> </a:t>
            </a:r>
            <a:r>
              <a:rPr lang="en-US" dirty="0" err="1"/>
              <a:t>nhau</a:t>
            </a:r>
            <a:r>
              <a:rPr lang="en-US" dirty="0"/>
              <a:t> </a:t>
            </a:r>
            <a:r>
              <a:rPr lang="en-US" dirty="0" err="1"/>
              <a:t>bằng</a:t>
            </a:r>
            <a:endParaRPr lang="en-US" dirty="0"/>
          </a:p>
          <a:p>
            <a:r>
              <a:rPr lang="en-US" dirty="0"/>
              <a:t>A. </a:t>
            </a:r>
            <a:r>
              <a:rPr lang="en-US" dirty="0" err="1"/>
              <a:t>liên</a:t>
            </a:r>
            <a:r>
              <a:rPr lang="en-US" dirty="0"/>
              <a:t> </a:t>
            </a:r>
            <a:r>
              <a:rPr lang="en-US" dirty="0" err="1"/>
              <a:t>kết</a:t>
            </a:r>
            <a:r>
              <a:rPr lang="en-US" dirty="0"/>
              <a:t> ion.			B. </a:t>
            </a:r>
            <a:r>
              <a:rPr lang="en-US" dirty="0" err="1"/>
              <a:t>liên</a:t>
            </a:r>
            <a:r>
              <a:rPr lang="en-US" dirty="0"/>
              <a:t> </a:t>
            </a:r>
            <a:r>
              <a:rPr lang="en-US" dirty="0" err="1"/>
              <a:t>kết</a:t>
            </a:r>
            <a:r>
              <a:rPr lang="en-US" dirty="0"/>
              <a:t> </a:t>
            </a:r>
            <a:r>
              <a:rPr lang="en-US" dirty="0" err="1"/>
              <a:t>hóa</a:t>
            </a:r>
            <a:r>
              <a:rPr lang="en-US" dirty="0"/>
              <a:t> </a:t>
            </a:r>
            <a:r>
              <a:rPr lang="en-US" dirty="0" err="1"/>
              <a:t>trị</a:t>
            </a:r>
            <a:endParaRPr lang="en-US" dirty="0"/>
          </a:p>
          <a:p>
            <a:r>
              <a:rPr lang="en-US" dirty="0"/>
              <a:t>C. </a:t>
            </a:r>
            <a:r>
              <a:rPr lang="en-US" dirty="0" err="1"/>
              <a:t>liên</a:t>
            </a:r>
            <a:r>
              <a:rPr lang="en-US" dirty="0"/>
              <a:t> </a:t>
            </a:r>
            <a:r>
              <a:rPr lang="en-US" dirty="0" err="1"/>
              <a:t>kết</a:t>
            </a:r>
            <a:r>
              <a:rPr lang="en-US" dirty="0"/>
              <a:t> </a:t>
            </a:r>
            <a:r>
              <a:rPr lang="en-US" dirty="0" err="1"/>
              <a:t>hóa</a:t>
            </a:r>
            <a:r>
              <a:rPr lang="en-US" dirty="0"/>
              <a:t> </a:t>
            </a:r>
            <a:r>
              <a:rPr lang="en-US" dirty="0" err="1"/>
              <a:t>học</a:t>
            </a:r>
            <a:r>
              <a:rPr lang="en-US" dirty="0"/>
              <a:t>.			D. </a:t>
            </a:r>
            <a:r>
              <a:rPr lang="en-US" dirty="0" err="1"/>
              <a:t>liên</a:t>
            </a:r>
            <a:r>
              <a:rPr lang="en-US" dirty="0"/>
              <a:t> </a:t>
            </a:r>
            <a:r>
              <a:rPr lang="en-US" dirty="0" err="1"/>
              <a:t>kết</a:t>
            </a:r>
            <a:r>
              <a:rPr lang="en-US" dirty="0"/>
              <a:t> </a:t>
            </a:r>
            <a:r>
              <a:rPr lang="en-US" dirty="0" err="1"/>
              <a:t>cộng</a:t>
            </a:r>
            <a:r>
              <a:rPr lang="en-US" dirty="0"/>
              <a:t> </a:t>
            </a:r>
            <a:r>
              <a:rPr lang="en-US" dirty="0" err="1"/>
              <a:t>hóa</a:t>
            </a:r>
            <a:r>
              <a:rPr lang="en-US" dirty="0"/>
              <a:t> </a:t>
            </a:r>
            <a:r>
              <a:rPr lang="en-US" dirty="0" err="1"/>
              <a:t>trị</a:t>
            </a:r>
            <a:endParaRPr lang="en-US" dirty="0"/>
          </a:p>
          <a:p>
            <a:r>
              <a:rPr lang="en-US" b="1" dirty="0" err="1"/>
              <a:t>Câu</a:t>
            </a:r>
            <a:r>
              <a:rPr lang="en-US" b="1" dirty="0"/>
              <a:t> 20: </a:t>
            </a:r>
            <a:r>
              <a:rPr lang="en-US" dirty="0" err="1"/>
              <a:t>Trong</a:t>
            </a:r>
            <a:r>
              <a:rPr lang="en-US" dirty="0"/>
              <a:t> </a:t>
            </a:r>
            <a:r>
              <a:rPr lang="en-US" dirty="0" err="1"/>
              <a:t>phân</a:t>
            </a:r>
            <a:r>
              <a:rPr lang="en-US" dirty="0"/>
              <a:t> </a:t>
            </a:r>
            <a:r>
              <a:rPr lang="en-US" dirty="0" err="1"/>
              <a:t>tử</a:t>
            </a:r>
            <a:r>
              <a:rPr lang="en-US" dirty="0"/>
              <a:t> </a:t>
            </a:r>
            <a:r>
              <a:rPr lang="en-US" dirty="0" err="1"/>
              <a:t>nước</a:t>
            </a:r>
            <a:r>
              <a:rPr lang="en-US" dirty="0"/>
              <a:t>, </a:t>
            </a:r>
            <a:r>
              <a:rPr lang="en-US" dirty="0" err="1"/>
              <a:t>cứ</a:t>
            </a:r>
            <a:r>
              <a:rPr lang="en-US" dirty="0"/>
              <a:t> 16,0 g oxygen </a:t>
            </a:r>
            <a:r>
              <a:rPr lang="en-US" dirty="0" err="1"/>
              <a:t>có</a:t>
            </a:r>
            <a:r>
              <a:rPr lang="en-US" dirty="0"/>
              <a:t> </a:t>
            </a:r>
            <a:r>
              <a:rPr lang="en-US" dirty="0" err="1"/>
              <a:t>tương</a:t>
            </a:r>
            <a:r>
              <a:rPr lang="en-US" dirty="0"/>
              <a:t> </a:t>
            </a:r>
            <a:r>
              <a:rPr lang="en-US" dirty="0" err="1"/>
              <a:t>ứng</a:t>
            </a:r>
            <a:r>
              <a:rPr lang="en-US" dirty="0"/>
              <a:t> 2,0 g hydrogen. </a:t>
            </a:r>
            <a:r>
              <a:rPr lang="en-US" dirty="0" err="1"/>
              <a:t>Một</a:t>
            </a:r>
            <a:r>
              <a:rPr lang="en-US" dirty="0"/>
              <a:t> </a:t>
            </a:r>
            <a:r>
              <a:rPr lang="en-US" dirty="0" err="1"/>
              <a:t>giọt</a:t>
            </a:r>
            <a:r>
              <a:rPr lang="en-US" dirty="0"/>
              <a:t> </a:t>
            </a:r>
            <a:r>
              <a:rPr lang="en-US" dirty="0" err="1"/>
              <a:t>nước</a:t>
            </a:r>
            <a:r>
              <a:rPr lang="en-US" dirty="0"/>
              <a:t> </a:t>
            </a:r>
            <a:r>
              <a:rPr lang="en-US" dirty="0" err="1"/>
              <a:t>chứa</a:t>
            </a:r>
            <a:r>
              <a:rPr lang="en-US" dirty="0"/>
              <a:t> 0,1 g hydrogen </a:t>
            </a:r>
            <a:r>
              <a:rPr lang="en-US" dirty="0" err="1"/>
              <a:t>thì</a:t>
            </a:r>
            <a:r>
              <a:rPr lang="en-US" dirty="0"/>
              <a:t> </a:t>
            </a:r>
            <a:r>
              <a:rPr lang="en-US" dirty="0" err="1"/>
              <a:t>khối</a:t>
            </a:r>
            <a:r>
              <a:rPr lang="en-US" dirty="0"/>
              <a:t> </a:t>
            </a:r>
            <a:r>
              <a:rPr lang="en-US" dirty="0" err="1"/>
              <a:t>lượng</a:t>
            </a:r>
            <a:r>
              <a:rPr lang="en-US" dirty="0"/>
              <a:t> </a:t>
            </a:r>
            <a:r>
              <a:rPr lang="en-US" dirty="0" err="1"/>
              <a:t>của</a:t>
            </a:r>
            <a:r>
              <a:rPr lang="en-US" dirty="0"/>
              <a:t> oxygen </a:t>
            </a:r>
            <a:r>
              <a:rPr lang="en-US" dirty="0" err="1"/>
              <a:t>có</a:t>
            </a:r>
            <a:r>
              <a:rPr lang="en-US" dirty="0"/>
              <a:t> </a:t>
            </a:r>
            <a:r>
              <a:rPr lang="en-US" dirty="0" err="1"/>
              <a:t>trong</a:t>
            </a:r>
            <a:r>
              <a:rPr lang="en-US" dirty="0"/>
              <a:t> </a:t>
            </a:r>
            <a:r>
              <a:rPr lang="en-US" dirty="0" err="1"/>
              <a:t>giọt</a:t>
            </a:r>
            <a:r>
              <a:rPr lang="en-US" dirty="0"/>
              <a:t> </a:t>
            </a:r>
            <a:r>
              <a:rPr lang="en-US" dirty="0" err="1"/>
              <a:t>nước</a:t>
            </a:r>
            <a:r>
              <a:rPr lang="en-US" dirty="0"/>
              <a:t> </a:t>
            </a:r>
            <a:r>
              <a:rPr lang="en-US" dirty="0" err="1"/>
              <a:t>đó</a:t>
            </a:r>
            <a:r>
              <a:rPr lang="en-US" dirty="0"/>
              <a:t> </a:t>
            </a:r>
            <a:r>
              <a:rPr lang="en-US" dirty="0" err="1"/>
              <a:t>là</a:t>
            </a:r>
            <a:endParaRPr lang="en-US" dirty="0"/>
          </a:p>
          <a:p>
            <a:r>
              <a:rPr lang="en-US" dirty="0"/>
              <a:t>A. 1,6 g.                           B. 1,2 g.                        C. 0,9 g.                   D. 0,8 g.</a:t>
            </a:r>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452575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525577" y="1653145"/>
            <a:ext cx="9406280" cy="4024324"/>
          </a:xfrm>
        </p:spPr>
        <p:txBody>
          <a:bodyPr/>
          <a:lstStyle/>
          <a:p>
            <a:r>
              <a:rPr lang="vi-VN" sz="2400" b="1" dirty="0"/>
              <a:t>Câu 1 ( 1</a:t>
            </a:r>
            <a:r>
              <a:rPr lang="en-US" sz="2400" b="1" dirty="0"/>
              <a:t>,5</a:t>
            </a:r>
            <a:r>
              <a:rPr lang="vi-VN" sz="2400" b="1" dirty="0"/>
              <a:t> điểm) </a:t>
            </a:r>
            <a:r>
              <a:rPr lang="en-US" sz="2400" b="1" dirty="0"/>
              <a:t>:</a:t>
            </a:r>
            <a:r>
              <a:rPr lang="en-US" sz="2400" dirty="0"/>
              <a:t> Phosphorus </a:t>
            </a:r>
            <a:r>
              <a:rPr lang="en-US" sz="2400" dirty="0" err="1"/>
              <a:t>là</a:t>
            </a:r>
            <a:r>
              <a:rPr lang="en-US" sz="2400" dirty="0"/>
              <a:t> </a:t>
            </a:r>
            <a:r>
              <a:rPr lang="en-US" sz="2400" dirty="0" err="1"/>
              <a:t>một</a:t>
            </a:r>
            <a:r>
              <a:rPr lang="en-US" sz="2400" dirty="0"/>
              <a:t> </a:t>
            </a:r>
            <a:r>
              <a:rPr lang="en-US" sz="2400" dirty="0" err="1"/>
              <a:t>trong</a:t>
            </a:r>
            <a:r>
              <a:rPr lang="en-US" sz="2400" dirty="0"/>
              <a:t> </a:t>
            </a:r>
            <a:r>
              <a:rPr lang="en-US" sz="2400" dirty="0" err="1"/>
              <a:t>những</a:t>
            </a:r>
            <a:r>
              <a:rPr lang="en-US" sz="2400" dirty="0"/>
              <a:t> </a:t>
            </a:r>
            <a:r>
              <a:rPr lang="en-US" sz="2400" dirty="0" err="1"/>
              <a:t>thành</a:t>
            </a:r>
            <a:r>
              <a:rPr lang="en-US" sz="2400" dirty="0"/>
              <a:t> </a:t>
            </a:r>
            <a:r>
              <a:rPr lang="en-US" sz="2400" dirty="0" err="1"/>
              <a:t>phần</a:t>
            </a:r>
            <a:r>
              <a:rPr lang="en-US" sz="2400" dirty="0"/>
              <a:t> </a:t>
            </a:r>
            <a:r>
              <a:rPr lang="en-US" sz="2400" dirty="0" err="1"/>
              <a:t>hóa</a:t>
            </a:r>
            <a:r>
              <a:rPr lang="en-US" sz="2400" dirty="0"/>
              <a:t> </a:t>
            </a:r>
            <a:r>
              <a:rPr lang="en-US" sz="2400" dirty="0" err="1"/>
              <a:t>học</a:t>
            </a:r>
            <a:r>
              <a:rPr lang="en-US" sz="2400" dirty="0"/>
              <a:t> </a:t>
            </a:r>
            <a:r>
              <a:rPr lang="en-US" sz="2400" dirty="0" err="1"/>
              <a:t>cấu</a:t>
            </a:r>
            <a:r>
              <a:rPr lang="en-US" sz="2400" dirty="0"/>
              <a:t> </a:t>
            </a:r>
            <a:r>
              <a:rPr lang="en-US" sz="2400" dirty="0" err="1"/>
              <a:t>tạo</a:t>
            </a:r>
            <a:r>
              <a:rPr lang="en-US" sz="2400" dirty="0"/>
              <a:t> </a:t>
            </a:r>
            <a:r>
              <a:rPr lang="en-US" sz="2400" dirty="0" err="1"/>
              <a:t>nên</a:t>
            </a:r>
            <a:r>
              <a:rPr lang="en-US" sz="2400" dirty="0"/>
              <a:t> </a:t>
            </a:r>
            <a:r>
              <a:rPr lang="en-US" sz="2400" dirty="0" err="1"/>
              <a:t>tế</a:t>
            </a:r>
            <a:r>
              <a:rPr lang="en-US" sz="2400" dirty="0"/>
              <a:t> </a:t>
            </a:r>
            <a:r>
              <a:rPr lang="en-US" sz="2400" dirty="0" err="1"/>
              <a:t>bào</a:t>
            </a:r>
            <a:r>
              <a:rPr lang="en-US" sz="2400" dirty="0"/>
              <a:t>, </a:t>
            </a:r>
            <a:r>
              <a:rPr lang="en-US" sz="2400" dirty="0" err="1"/>
              <a:t>được</a:t>
            </a:r>
            <a:r>
              <a:rPr lang="en-US" sz="2400" dirty="0"/>
              <a:t> </a:t>
            </a:r>
            <a:r>
              <a:rPr lang="en-US" sz="2400" dirty="0" err="1"/>
              <a:t>tìm</a:t>
            </a:r>
            <a:r>
              <a:rPr lang="en-US" sz="2400" dirty="0"/>
              <a:t> </a:t>
            </a:r>
            <a:r>
              <a:rPr lang="en-US" sz="2400" dirty="0" err="1"/>
              <a:t>thấy</a:t>
            </a:r>
            <a:r>
              <a:rPr lang="en-US" sz="2400" dirty="0"/>
              <a:t> </a:t>
            </a:r>
            <a:r>
              <a:rPr lang="en-US" sz="2400" dirty="0" err="1"/>
              <a:t>trong</a:t>
            </a:r>
            <a:r>
              <a:rPr lang="en-US" sz="2400" dirty="0"/>
              <a:t> </a:t>
            </a:r>
            <a:r>
              <a:rPr lang="en-US" sz="2400" dirty="0" err="1"/>
              <a:t>chất</a:t>
            </a:r>
            <a:r>
              <a:rPr lang="en-US" sz="2400" dirty="0"/>
              <a:t> di </a:t>
            </a:r>
            <a:r>
              <a:rPr lang="en-US" sz="2400" dirty="0" err="1"/>
              <a:t>truyền</a:t>
            </a:r>
            <a:r>
              <a:rPr lang="en-US" sz="2400" dirty="0"/>
              <a:t>, </a:t>
            </a:r>
            <a:r>
              <a:rPr lang="en-US" sz="2400" dirty="0" err="1"/>
              <a:t>màng</a:t>
            </a:r>
            <a:r>
              <a:rPr lang="en-US" sz="2400" dirty="0"/>
              <a:t> </a:t>
            </a:r>
            <a:r>
              <a:rPr lang="en-US" sz="2400" dirty="0" err="1"/>
              <a:t>tế</a:t>
            </a:r>
            <a:r>
              <a:rPr lang="en-US" sz="2400" dirty="0"/>
              <a:t> </a:t>
            </a:r>
            <a:r>
              <a:rPr lang="en-US" sz="2400" dirty="0" err="1"/>
              <a:t>bào</a:t>
            </a:r>
            <a:r>
              <a:rPr lang="en-US" sz="2400" dirty="0"/>
              <a:t>,… </a:t>
            </a:r>
            <a:r>
              <a:rPr lang="en-US" sz="2400" dirty="0" err="1"/>
              <a:t>có</a:t>
            </a:r>
            <a:r>
              <a:rPr lang="en-US" sz="2400" dirty="0"/>
              <a:t> </a:t>
            </a:r>
            <a:r>
              <a:rPr lang="en-US" sz="2400" dirty="0" err="1"/>
              <a:t>vai</a:t>
            </a:r>
            <a:r>
              <a:rPr lang="en-US" sz="2400" dirty="0"/>
              <a:t> </a:t>
            </a:r>
            <a:r>
              <a:rPr lang="en-US" sz="2400" dirty="0" err="1"/>
              <a:t>trò</a:t>
            </a:r>
            <a:r>
              <a:rPr lang="en-US" sz="2400" dirty="0"/>
              <a:t> </a:t>
            </a:r>
            <a:r>
              <a:rPr lang="en-US" sz="2400" dirty="0" err="1"/>
              <a:t>quan</a:t>
            </a:r>
            <a:r>
              <a:rPr lang="en-US" sz="2400" dirty="0"/>
              <a:t> </a:t>
            </a:r>
            <a:r>
              <a:rPr lang="en-US" sz="2400" dirty="0" err="1"/>
              <a:t>trọng</a:t>
            </a:r>
            <a:r>
              <a:rPr lang="en-US" sz="2400" dirty="0"/>
              <a:t> </a:t>
            </a:r>
            <a:r>
              <a:rPr lang="en-US" sz="2400" dirty="0" err="1"/>
              <a:t>trong</a:t>
            </a:r>
            <a:r>
              <a:rPr lang="en-US" sz="2400" dirty="0"/>
              <a:t> </a:t>
            </a:r>
            <a:r>
              <a:rPr lang="en-US" sz="2400" dirty="0" err="1"/>
              <a:t>các</a:t>
            </a:r>
            <a:r>
              <a:rPr lang="en-US" sz="2400" dirty="0"/>
              <a:t> </a:t>
            </a:r>
            <a:r>
              <a:rPr lang="en-US" sz="2400" dirty="0" err="1"/>
              <a:t>hoạt</a:t>
            </a:r>
            <a:r>
              <a:rPr lang="en-US" sz="2400" dirty="0"/>
              <a:t> </a:t>
            </a:r>
            <a:r>
              <a:rPr lang="en-US" sz="2400" dirty="0" err="1"/>
              <a:t>động</a:t>
            </a:r>
            <a:r>
              <a:rPr lang="en-US" sz="2400" dirty="0"/>
              <a:t> </a:t>
            </a:r>
            <a:r>
              <a:rPr lang="en-US" sz="2400" dirty="0" err="1"/>
              <a:t>sống</a:t>
            </a:r>
            <a:r>
              <a:rPr lang="en-US" sz="2400" dirty="0"/>
              <a:t> </a:t>
            </a:r>
            <a:r>
              <a:rPr lang="en-US" sz="2400" dirty="0" err="1"/>
              <a:t>của</a:t>
            </a:r>
            <a:r>
              <a:rPr lang="en-US" sz="2400" dirty="0"/>
              <a:t> </a:t>
            </a:r>
            <a:r>
              <a:rPr lang="en-US" sz="2400" dirty="0" err="1"/>
              <a:t>tế</a:t>
            </a:r>
            <a:r>
              <a:rPr lang="en-US" sz="2400" dirty="0"/>
              <a:t> </a:t>
            </a:r>
            <a:r>
              <a:rPr lang="en-US" sz="2400" dirty="0" err="1"/>
              <a:t>bào</a:t>
            </a:r>
            <a:r>
              <a:rPr lang="en-US" sz="2400" dirty="0"/>
              <a:t> </a:t>
            </a:r>
            <a:r>
              <a:rPr lang="en-US" sz="2400" dirty="0" err="1"/>
              <a:t>như</a:t>
            </a:r>
            <a:r>
              <a:rPr lang="en-US" sz="2400" dirty="0"/>
              <a:t> di </a:t>
            </a:r>
            <a:r>
              <a:rPr lang="en-US" sz="2400" dirty="0" err="1"/>
              <a:t>truyền</a:t>
            </a:r>
            <a:r>
              <a:rPr lang="en-US" sz="2400" dirty="0"/>
              <a:t>, </a:t>
            </a:r>
            <a:r>
              <a:rPr lang="en-US" sz="2400" dirty="0" err="1"/>
              <a:t>hấp</a:t>
            </a:r>
            <a:r>
              <a:rPr lang="en-US" sz="2400" dirty="0"/>
              <a:t> </a:t>
            </a:r>
            <a:r>
              <a:rPr lang="en-US" sz="2400" dirty="0" err="1"/>
              <a:t>thu</a:t>
            </a:r>
            <a:r>
              <a:rPr lang="en-US" sz="2400" dirty="0"/>
              <a:t> </a:t>
            </a:r>
            <a:r>
              <a:rPr lang="en-US" sz="2400" dirty="0" err="1"/>
              <a:t>dinh</a:t>
            </a:r>
            <a:r>
              <a:rPr lang="en-US" sz="2400" dirty="0"/>
              <a:t> </a:t>
            </a:r>
            <a:r>
              <a:rPr lang="en-US" sz="2400" dirty="0" err="1"/>
              <a:t>dưỡng</a:t>
            </a:r>
            <a:r>
              <a:rPr lang="en-US" sz="2400" dirty="0"/>
              <a:t>, … </a:t>
            </a:r>
            <a:r>
              <a:rPr lang="en-US" sz="2400" dirty="0" err="1"/>
              <a:t>Cùng</a:t>
            </a:r>
            <a:r>
              <a:rPr lang="en-US" sz="2400" dirty="0"/>
              <a:t> </a:t>
            </a:r>
            <a:r>
              <a:rPr lang="en-US" sz="2400" dirty="0" err="1"/>
              <a:t>với</a:t>
            </a:r>
            <a:r>
              <a:rPr lang="en-US" sz="2400" dirty="0"/>
              <a:t> calcium, phosphorus </a:t>
            </a:r>
            <a:r>
              <a:rPr lang="en-US" sz="2400" dirty="0" err="1"/>
              <a:t>có</a:t>
            </a:r>
            <a:r>
              <a:rPr lang="en-US" sz="2400" dirty="0"/>
              <a:t> </a:t>
            </a:r>
            <a:r>
              <a:rPr lang="en-US" sz="2400" dirty="0" err="1"/>
              <a:t>vai</a:t>
            </a:r>
            <a:r>
              <a:rPr lang="en-US" sz="2400" dirty="0"/>
              <a:t> </a:t>
            </a:r>
            <a:r>
              <a:rPr lang="en-US" sz="2400" dirty="0" err="1"/>
              <a:t>trò</a:t>
            </a:r>
            <a:r>
              <a:rPr lang="en-US" sz="2400" dirty="0"/>
              <a:t> </a:t>
            </a:r>
            <a:r>
              <a:rPr lang="en-US" sz="2400" dirty="0" err="1"/>
              <a:t>quan</a:t>
            </a:r>
            <a:r>
              <a:rPr lang="en-US" sz="2400" dirty="0"/>
              <a:t> </a:t>
            </a:r>
            <a:r>
              <a:rPr lang="en-US" sz="2400" dirty="0" err="1"/>
              <a:t>trọng</a:t>
            </a:r>
            <a:r>
              <a:rPr lang="en-US" sz="2400" dirty="0"/>
              <a:t> </a:t>
            </a:r>
            <a:r>
              <a:rPr lang="en-US" sz="2400" dirty="0" err="1"/>
              <a:t>trong</a:t>
            </a:r>
            <a:r>
              <a:rPr lang="en-US" sz="2400" dirty="0"/>
              <a:t> </a:t>
            </a:r>
            <a:r>
              <a:rPr lang="en-US" sz="2400" dirty="0" err="1"/>
              <a:t>việc</a:t>
            </a:r>
            <a:r>
              <a:rPr lang="en-US" sz="2400" dirty="0"/>
              <a:t> </a:t>
            </a:r>
            <a:r>
              <a:rPr lang="en-US" sz="2400" dirty="0" err="1"/>
              <a:t>hình</a:t>
            </a:r>
            <a:r>
              <a:rPr lang="en-US" sz="2400" dirty="0"/>
              <a:t> </a:t>
            </a:r>
            <a:r>
              <a:rPr lang="en-US" sz="2400" dirty="0" err="1"/>
              <a:t>thành</a:t>
            </a:r>
            <a:r>
              <a:rPr lang="en-US" sz="2400" dirty="0"/>
              <a:t> </a:t>
            </a:r>
            <a:r>
              <a:rPr lang="en-US" sz="2400" dirty="0" err="1"/>
              <a:t>cấu</a:t>
            </a:r>
            <a:r>
              <a:rPr lang="en-US" sz="2400" dirty="0"/>
              <a:t> </a:t>
            </a:r>
            <a:r>
              <a:rPr lang="en-US" sz="2400" dirty="0" err="1"/>
              <a:t>trúc</a:t>
            </a:r>
            <a:r>
              <a:rPr lang="en-US" sz="2400" dirty="0"/>
              <a:t> </a:t>
            </a:r>
            <a:r>
              <a:rPr lang="en-US" sz="2400" dirty="0" err="1"/>
              <a:t>xương</a:t>
            </a:r>
            <a:r>
              <a:rPr lang="en-US" sz="2400" dirty="0"/>
              <a:t>.</a:t>
            </a:r>
          </a:p>
          <a:p>
            <a:r>
              <a:rPr lang="en-US" sz="2400" b="1" dirty="0"/>
              <a:t>a)</a:t>
            </a:r>
            <a:r>
              <a:rPr lang="en-US" sz="2400" dirty="0"/>
              <a:t> </a:t>
            </a:r>
            <a:r>
              <a:rPr lang="en-US" sz="2400" dirty="0" err="1"/>
              <a:t>Dựa</a:t>
            </a:r>
            <a:r>
              <a:rPr lang="en-US" sz="2400" dirty="0"/>
              <a:t> </a:t>
            </a:r>
            <a:r>
              <a:rPr lang="en-US" sz="2400" dirty="0" err="1"/>
              <a:t>vào</a:t>
            </a:r>
            <a:r>
              <a:rPr lang="en-US" sz="2400" dirty="0"/>
              <a:t> </a:t>
            </a:r>
            <a:r>
              <a:rPr lang="en-US" sz="2400" dirty="0" err="1"/>
              <a:t>bảng</a:t>
            </a:r>
            <a:r>
              <a:rPr lang="en-US" sz="2400" dirty="0"/>
              <a:t> </a:t>
            </a:r>
            <a:r>
              <a:rPr lang="en-US" sz="2400" dirty="0" err="1"/>
              <a:t>tuần</a:t>
            </a:r>
            <a:r>
              <a:rPr lang="en-US" sz="2400" dirty="0"/>
              <a:t> </a:t>
            </a:r>
            <a:r>
              <a:rPr lang="en-US" sz="2400" dirty="0" err="1"/>
              <a:t>hoàn</a:t>
            </a:r>
            <a:r>
              <a:rPr lang="en-US" sz="2400" dirty="0"/>
              <a:t>, </a:t>
            </a:r>
            <a:r>
              <a:rPr lang="en-US" sz="2400" dirty="0" err="1"/>
              <a:t>hãy</a:t>
            </a:r>
            <a:r>
              <a:rPr lang="en-US" sz="2400" dirty="0"/>
              <a:t> </a:t>
            </a:r>
            <a:r>
              <a:rPr lang="en-US" sz="2400" dirty="0" err="1"/>
              <a:t>trình</a:t>
            </a:r>
            <a:r>
              <a:rPr lang="en-US" sz="2400" dirty="0"/>
              <a:t> </a:t>
            </a:r>
            <a:r>
              <a:rPr lang="en-US" sz="2400" dirty="0" err="1"/>
              <a:t>bày</a:t>
            </a:r>
            <a:r>
              <a:rPr lang="en-US" sz="2400" dirty="0"/>
              <a:t> </a:t>
            </a:r>
            <a:r>
              <a:rPr lang="en-US" sz="2400" dirty="0" err="1"/>
              <a:t>các</a:t>
            </a:r>
            <a:r>
              <a:rPr lang="en-US" sz="2400" dirty="0"/>
              <a:t> </a:t>
            </a:r>
            <a:r>
              <a:rPr lang="en-US" sz="2400" dirty="0" err="1"/>
              <a:t>đặc</a:t>
            </a:r>
            <a:r>
              <a:rPr lang="en-US" sz="2400" dirty="0"/>
              <a:t> </a:t>
            </a:r>
            <a:r>
              <a:rPr lang="en-US" sz="2400" dirty="0" err="1"/>
              <a:t>điểm</a:t>
            </a:r>
            <a:r>
              <a:rPr lang="en-US" sz="2400" dirty="0"/>
              <a:t> </a:t>
            </a:r>
            <a:r>
              <a:rPr lang="en-US" sz="2400" dirty="0" err="1"/>
              <a:t>của</a:t>
            </a:r>
            <a:r>
              <a:rPr lang="en-US" sz="2400" dirty="0"/>
              <a:t> </a:t>
            </a:r>
            <a:r>
              <a:rPr lang="en-US" sz="2400" dirty="0" err="1"/>
              <a:t>nguyên</a:t>
            </a:r>
            <a:r>
              <a:rPr lang="en-US" sz="2400" dirty="0"/>
              <a:t> </a:t>
            </a:r>
            <a:r>
              <a:rPr lang="en-US" sz="2400" dirty="0" err="1"/>
              <a:t>tố</a:t>
            </a:r>
            <a:r>
              <a:rPr lang="en-US" sz="2400" dirty="0"/>
              <a:t> phosphorus (ô </a:t>
            </a:r>
            <a:r>
              <a:rPr lang="en-US" sz="2400" dirty="0" err="1"/>
              <a:t>nguyên</a:t>
            </a:r>
            <a:r>
              <a:rPr lang="en-US" sz="2400" dirty="0"/>
              <a:t> </a:t>
            </a:r>
            <a:r>
              <a:rPr lang="en-US" sz="2400" dirty="0" err="1"/>
              <a:t>tố</a:t>
            </a:r>
            <a:r>
              <a:rPr lang="en-US" sz="2400" dirty="0"/>
              <a:t>, </a:t>
            </a:r>
            <a:r>
              <a:rPr lang="en-US" sz="2400" dirty="0" err="1"/>
              <a:t>chu</a:t>
            </a:r>
            <a:r>
              <a:rPr lang="en-US" sz="2400" dirty="0"/>
              <a:t> </a:t>
            </a:r>
            <a:r>
              <a:rPr lang="en-US" sz="2400" dirty="0" err="1"/>
              <a:t>kì</a:t>
            </a:r>
            <a:r>
              <a:rPr lang="en-US" sz="2400" dirty="0"/>
              <a:t>, </a:t>
            </a:r>
            <a:r>
              <a:rPr lang="en-US" sz="2400" dirty="0" err="1"/>
              <a:t>nhóm</a:t>
            </a:r>
            <a:r>
              <a:rPr lang="en-US" sz="2400" dirty="0"/>
              <a:t>, </a:t>
            </a:r>
            <a:r>
              <a:rPr lang="en-US" sz="2400" dirty="0" err="1"/>
              <a:t>số</a:t>
            </a:r>
            <a:r>
              <a:rPr lang="en-US" sz="2400" dirty="0"/>
              <a:t> </a:t>
            </a:r>
            <a:r>
              <a:rPr lang="en-US" sz="2400" dirty="0" err="1"/>
              <a:t>hiệu</a:t>
            </a:r>
            <a:r>
              <a:rPr lang="en-US" sz="2400" dirty="0"/>
              <a:t> </a:t>
            </a:r>
            <a:r>
              <a:rPr lang="en-US" sz="2400" dirty="0" err="1"/>
              <a:t>nguyên</a:t>
            </a:r>
            <a:r>
              <a:rPr lang="en-US" sz="2400" dirty="0"/>
              <a:t> </a:t>
            </a:r>
            <a:r>
              <a:rPr lang="en-US" sz="2400" dirty="0" err="1"/>
              <a:t>tử</a:t>
            </a:r>
            <a:r>
              <a:rPr lang="en-US" sz="2400" dirty="0"/>
              <a:t>, </a:t>
            </a:r>
            <a:r>
              <a:rPr lang="en-US" sz="2400" dirty="0" err="1"/>
              <a:t>khối</a:t>
            </a:r>
            <a:r>
              <a:rPr lang="en-US" sz="2400" dirty="0"/>
              <a:t> </a:t>
            </a:r>
            <a:r>
              <a:rPr lang="en-US" sz="2400" dirty="0" err="1"/>
              <a:t>lượng</a:t>
            </a:r>
            <a:r>
              <a:rPr lang="en-US" sz="2400" dirty="0"/>
              <a:t> </a:t>
            </a:r>
            <a:r>
              <a:rPr lang="en-US" sz="2400" dirty="0" err="1"/>
              <a:t>nguyên</a:t>
            </a:r>
            <a:r>
              <a:rPr lang="en-US" sz="2400" dirty="0"/>
              <a:t> </a:t>
            </a:r>
            <a:r>
              <a:rPr lang="en-US" sz="2400" dirty="0" err="1"/>
              <a:t>tử</a:t>
            </a:r>
            <a:r>
              <a:rPr lang="en-US" sz="2400" dirty="0"/>
              <a:t>, </a:t>
            </a:r>
            <a:r>
              <a:rPr lang="en-US" sz="2400" dirty="0" err="1"/>
              <a:t>số</a:t>
            </a:r>
            <a:r>
              <a:rPr lang="en-US" sz="2400" dirty="0"/>
              <a:t> proton, </a:t>
            </a:r>
            <a:r>
              <a:rPr lang="en-US" sz="2400" dirty="0" err="1"/>
              <a:t>điện</a:t>
            </a:r>
            <a:r>
              <a:rPr lang="en-US" sz="2400" dirty="0"/>
              <a:t> </a:t>
            </a:r>
            <a:r>
              <a:rPr lang="en-US" sz="2400" dirty="0" err="1"/>
              <a:t>tích</a:t>
            </a:r>
            <a:r>
              <a:rPr lang="en-US" sz="2400" dirty="0"/>
              <a:t> </a:t>
            </a:r>
            <a:r>
              <a:rPr lang="en-US" sz="2400" dirty="0" err="1"/>
              <a:t>hạt</a:t>
            </a:r>
            <a:r>
              <a:rPr lang="en-US" sz="2400" dirty="0"/>
              <a:t> </a:t>
            </a:r>
            <a:r>
              <a:rPr lang="en-US" sz="2400" dirty="0" err="1"/>
              <a:t>nhân</a:t>
            </a:r>
            <a:r>
              <a:rPr lang="en-US" sz="2400" dirty="0"/>
              <a:t>).</a:t>
            </a:r>
          </a:p>
          <a:p>
            <a:r>
              <a:rPr lang="en-US" sz="2400" b="1" dirty="0"/>
              <a:t>b)</a:t>
            </a:r>
            <a:r>
              <a:rPr lang="en-US" sz="2400" dirty="0"/>
              <a:t> </a:t>
            </a:r>
            <a:r>
              <a:rPr lang="en-US" sz="2400" dirty="0" err="1"/>
              <a:t>Đọc</a:t>
            </a:r>
            <a:r>
              <a:rPr lang="en-US" sz="2400" dirty="0"/>
              <a:t> </a:t>
            </a:r>
            <a:r>
              <a:rPr lang="en-US" sz="2400" dirty="0" err="1"/>
              <a:t>thông</a:t>
            </a:r>
            <a:r>
              <a:rPr lang="en-US" sz="2400" dirty="0"/>
              <a:t> tin ở </a:t>
            </a:r>
            <a:r>
              <a:rPr lang="en-US" sz="2400" dirty="0" err="1"/>
              <a:t>trên</a:t>
            </a:r>
            <a:r>
              <a:rPr lang="en-US" sz="2400" dirty="0"/>
              <a:t> </a:t>
            </a:r>
            <a:r>
              <a:rPr lang="en-US" sz="2400" dirty="0" err="1"/>
              <a:t>và</a:t>
            </a:r>
            <a:r>
              <a:rPr lang="en-US" sz="2400" dirty="0"/>
              <a:t> </a:t>
            </a:r>
            <a:r>
              <a:rPr lang="en-US" sz="2400" dirty="0" err="1"/>
              <a:t>giải</a:t>
            </a:r>
            <a:r>
              <a:rPr lang="en-US" sz="2400" dirty="0"/>
              <a:t> </a:t>
            </a:r>
            <a:r>
              <a:rPr lang="en-US" sz="2400" dirty="0" err="1"/>
              <a:t>thích</a:t>
            </a:r>
            <a:r>
              <a:rPr lang="en-US" sz="2400" dirty="0"/>
              <a:t> </a:t>
            </a:r>
            <a:r>
              <a:rPr lang="en-US" sz="2400" dirty="0" err="1"/>
              <a:t>vì</a:t>
            </a:r>
            <a:r>
              <a:rPr lang="en-US" sz="2400" dirty="0"/>
              <a:t> </a:t>
            </a:r>
            <a:r>
              <a:rPr lang="en-US" sz="2400" dirty="0" err="1"/>
              <a:t>sao</a:t>
            </a:r>
            <a:r>
              <a:rPr lang="en-US" sz="2400" dirty="0"/>
              <a:t> </a:t>
            </a:r>
            <a:r>
              <a:rPr lang="en-US" sz="2400" dirty="0" err="1"/>
              <a:t>người</a:t>
            </a:r>
            <a:r>
              <a:rPr lang="en-US" sz="2400" dirty="0"/>
              <a:t> ta </a:t>
            </a:r>
            <a:r>
              <a:rPr lang="en-US" sz="2400" dirty="0" err="1"/>
              <a:t>nói</a:t>
            </a:r>
            <a:r>
              <a:rPr lang="en-US" sz="2400" dirty="0"/>
              <a:t> “phosphorus </a:t>
            </a:r>
            <a:r>
              <a:rPr lang="en-US" sz="2400" dirty="0" err="1"/>
              <a:t>là</a:t>
            </a:r>
            <a:r>
              <a:rPr lang="en-US" sz="2400" dirty="0"/>
              <a:t> </a:t>
            </a:r>
            <a:r>
              <a:rPr lang="en-US" sz="2400" dirty="0" err="1"/>
              <a:t>nguyên</a:t>
            </a:r>
            <a:r>
              <a:rPr lang="en-US" sz="2400" dirty="0"/>
              <a:t> </a:t>
            </a:r>
            <a:r>
              <a:rPr lang="en-US" sz="2400" dirty="0" err="1"/>
              <a:t>tố</a:t>
            </a:r>
            <a:r>
              <a:rPr lang="en-US" sz="2400" dirty="0"/>
              <a:t> </a:t>
            </a:r>
            <a:r>
              <a:rPr lang="en-US" sz="2400" dirty="0" err="1"/>
              <a:t>thiết</a:t>
            </a:r>
            <a:r>
              <a:rPr lang="en-US" sz="2400" dirty="0"/>
              <a:t> </a:t>
            </a:r>
            <a:r>
              <a:rPr lang="en-US" sz="2400" dirty="0" err="1"/>
              <a:t>yếu</a:t>
            </a:r>
            <a:r>
              <a:rPr lang="en-US" sz="2400" dirty="0"/>
              <a:t> </a:t>
            </a:r>
            <a:r>
              <a:rPr lang="en-US" sz="2400" dirty="0" err="1"/>
              <a:t>cho</a:t>
            </a:r>
            <a:r>
              <a:rPr lang="en-US" sz="2400" dirty="0"/>
              <a:t> </a:t>
            </a:r>
            <a:r>
              <a:rPr lang="en-US" sz="2400" dirty="0" err="1"/>
              <a:t>cơ</a:t>
            </a:r>
            <a:r>
              <a:rPr lang="en-US" sz="2400" dirty="0"/>
              <a:t> </a:t>
            </a:r>
            <a:r>
              <a:rPr lang="en-US" sz="2400" dirty="0" err="1"/>
              <a:t>thể</a:t>
            </a:r>
            <a:r>
              <a:rPr lang="en-US" sz="2400" dirty="0"/>
              <a:t> </a:t>
            </a:r>
            <a:r>
              <a:rPr lang="en-US" sz="2400" dirty="0" err="1"/>
              <a:t>sống</a:t>
            </a:r>
            <a:r>
              <a:rPr lang="en-US" sz="2400" dirty="0"/>
              <a:t>”.</a:t>
            </a:r>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7847067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979200" y="534027"/>
            <a:ext cx="10757873" cy="5552874"/>
          </a:xfrm>
        </p:spPr>
        <p:txBody>
          <a:bodyPr/>
          <a:lstStyle/>
          <a:p>
            <a:pPr marL="186262" indent="0">
              <a:buNone/>
            </a:pPr>
            <a:r>
              <a:rPr lang="en-US" sz="2400" b="1" dirty="0" err="1"/>
              <a:t>Câu</a:t>
            </a:r>
            <a:r>
              <a:rPr lang="en-US" sz="2400" b="1" dirty="0"/>
              <a:t> 5</a:t>
            </a:r>
            <a:r>
              <a:rPr lang="vi-VN" sz="2400" b="1" dirty="0"/>
              <a:t>( 1 điểm)</a:t>
            </a:r>
            <a:r>
              <a:rPr lang="en-US" sz="2400" dirty="0"/>
              <a:t>: </a:t>
            </a:r>
            <a:r>
              <a:rPr lang="en-US" sz="2400" dirty="0" err="1"/>
              <a:t>Khi</a:t>
            </a:r>
            <a:r>
              <a:rPr lang="en-US" sz="2400" dirty="0"/>
              <a:t> </a:t>
            </a:r>
            <a:r>
              <a:rPr lang="en-US" sz="2400" dirty="0" err="1"/>
              <a:t>nguyên</a:t>
            </a:r>
            <a:r>
              <a:rPr lang="en-US" sz="2400" dirty="0"/>
              <a:t> </a:t>
            </a:r>
            <a:r>
              <a:rPr lang="en-US" sz="2400" dirty="0" err="1"/>
              <a:t>tử</a:t>
            </a:r>
            <a:r>
              <a:rPr lang="en-US" sz="2400" dirty="0"/>
              <a:t> X </a:t>
            </a:r>
            <a:r>
              <a:rPr lang="en-US" sz="2400" dirty="0" err="1"/>
              <a:t>liên</a:t>
            </a:r>
            <a:r>
              <a:rPr lang="en-US" sz="2400" dirty="0"/>
              <a:t> </a:t>
            </a:r>
            <a:r>
              <a:rPr lang="en-US" sz="2400" dirty="0" err="1"/>
              <a:t>kết</a:t>
            </a:r>
            <a:r>
              <a:rPr lang="en-US" sz="2400" dirty="0"/>
              <a:t> </a:t>
            </a:r>
            <a:r>
              <a:rPr lang="en-US" sz="2400" dirty="0" err="1"/>
              <a:t>với</a:t>
            </a:r>
            <a:r>
              <a:rPr lang="en-US" sz="2400" dirty="0"/>
              <a:t> </a:t>
            </a:r>
            <a:r>
              <a:rPr lang="en-US" sz="2400" dirty="0" err="1"/>
              <a:t>nguyên</a:t>
            </a:r>
            <a:r>
              <a:rPr lang="en-US" sz="2400" dirty="0"/>
              <a:t> </a:t>
            </a:r>
            <a:r>
              <a:rPr lang="en-US" sz="2400" dirty="0" err="1"/>
              <a:t>tử</a:t>
            </a:r>
            <a:r>
              <a:rPr lang="en-US" sz="2400" dirty="0"/>
              <a:t> Y </a:t>
            </a:r>
            <a:r>
              <a:rPr lang="en-US" sz="2400" dirty="0" err="1"/>
              <a:t>đã</a:t>
            </a:r>
            <a:r>
              <a:rPr lang="en-US" sz="2400" dirty="0"/>
              <a:t> </a:t>
            </a:r>
            <a:r>
              <a:rPr lang="en-US" sz="2400" dirty="0" err="1"/>
              <a:t>diễn</a:t>
            </a:r>
            <a:r>
              <a:rPr lang="en-US" sz="2400" dirty="0"/>
              <a:t> </a:t>
            </a:r>
            <a:r>
              <a:rPr lang="en-US" sz="2400" dirty="0" err="1"/>
              <a:t>ra</a:t>
            </a:r>
            <a:r>
              <a:rPr lang="en-US" sz="2400" dirty="0"/>
              <a:t> </a:t>
            </a:r>
            <a:r>
              <a:rPr lang="en-US" sz="2400" dirty="0" err="1"/>
              <a:t>các</a:t>
            </a:r>
            <a:r>
              <a:rPr lang="en-US" sz="2400" dirty="0"/>
              <a:t> </a:t>
            </a:r>
            <a:r>
              <a:rPr lang="en-US" sz="2400" dirty="0" err="1"/>
              <a:t>quá</a:t>
            </a:r>
            <a:r>
              <a:rPr lang="en-US" sz="2400" dirty="0"/>
              <a:t> </a:t>
            </a:r>
            <a:r>
              <a:rPr lang="en-US" sz="2400" dirty="0" err="1"/>
              <a:t>trình</a:t>
            </a:r>
            <a:r>
              <a:rPr lang="en-US" sz="2400" dirty="0"/>
              <a:t> </a:t>
            </a:r>
            <a:r>
              <a:rPr lang="en-US" sz="2400" dirty="0" err="1"/>
              <a:t>như</a:t>
            </a:r>
            <a:r>
              <a:rPr lang="en-US" sz="2400" dirty="0"/>
              <a:t> </a:t>
            </a:r>
            <a:r>
              <a:rPr lang="en-US" sz="2400" dirty="0" err="1"/>
              <a:t>sau</a:t>
            </a:r>
            <a:r>
              <a:rPr lang="en-US" sz="2400" dirty="0"/>
              <a:t>: </a:t>
            </a:r>
            <a:r>
              <a:rPr lang="en-US" sz="2400" dirty="0" err="1"/>
              <a:t>nguyên</a:t>
            </a:r>
            <a:r>
              <a:rPr lang="en-US" sz="2400" dirty="0"/>
              <a:t> </a:t>
            </a:r>
            <a:r>
              <a:rPr lang="en-US" sz="2400" dirty="0" err="1"/>
              <a:t>tử</a:t>
            </a:r>
            <a:r>
              <a:rPr lang="en-US" sz="2400" dirty="0"/>
              <a:t> X </a:t>
            </a:r>
            <a:r>
              <a:rPr lang="en-US" sz="2400" dirty="0" err="1"/>
              <a:t>nhường</a:t>
            </a:r>
            <a:r>
              <a:rPr lang="en-US" sz="2400" dirty="0"/>
              <a:t> electron </a:t>
            </a:r>
            <a:r>
              <a:rPr lang="en-US" sz="2400" dirty="0" err="1"/>
              <a:t>để</a:t>
            </a:r>
            <a:r>
              <a:rPr lang="en-US" sz="2400" dirty="0"/>
              <a:t> </a:t>
            </a:r>
            <a:r>
              <a:rPr lang="en-US" sz="2400" dirty="0" err="1"/>
              <a:t>tạo</a:t>
            </a:r>
            <a:r>
              <a:rPr lang="en-US" sz="2400" dirty="0"/>
              <a:t> </a:t>
            </a:r>
            <a:r>
              <a:rPr lang="en-US" sz="2400" dirty="0" err="1"/>
              <a:t>thành</a:t>
            </a:r>
            <a:r>
              <a:rPr lang="en-US" sz="2400" dirty="0"/>
              <a:t> </a:t>
            </a:r>
            <a:r>
              <a:rPr lang="en-US" sz="2400" dirty="0" err="1"/>
              <a:t>cation</a:t>
            </a:r>
            <a:r>
              <a:rPr lang="en-US" sz="2400" dirty="0"/>
              <a:t> X</a:t>
            </a:r>
            <a:r>
              <a:rPr lang="en-US" sz="2400" baseline="30000" dirty="0"/>
              <a:t>+</a:t>
            </a:r>
            <a:r>
              <a:rPr lang="en-US" sz="2400" dirty="0"/>
              <a:t> </a:t>
            </a:r>
            <a:r>
              <a:rPr lang="en-US" sz="2400" dirty="0" err="1"/>
              <a:t>và</a:t>
            </a:r>
            <a:r>
              <a:rPr lang="en-US" sz="2400" dirty="0"/>
              <a:t> </a:t>
            </a:r>
            <a:r>
              <a:rPr lang="en-US" sz="2400" dirty="0" err="1"/>
              <a:t>nguyên</a:t>
            </a:r>
            <a:r>
              <a:rPr lang="en-US" sz="2400" dirty="0"/>
              <a:t> </a:t>
            </a:r>
            <a:r>
              <a:rPr lang="en-US" sz="2400" dirty="0" err="1"/>
              <a:t>tử</a:t>
            </a:r>
            <a:r>
              <a:rPr lang="en-US" sz="2400" dirty="0"/>
              <a:t> Y </a:t>
            </a:r>
            <a:r>
              <a:rPr lang="en-US" sz="2400" dirty="0" err="1"/>
              <a:t>nhận</a:t>
            </a:r>
            <a:r>
              <a:rPr lang="en-US" sz="2400" dirty="0"/>
              <a:t> electron </a:t>
            </a:r>
            <a:r>
              <a:rPr lang="en-US" sz="2400" dirty="0" err="1"/>
              <a:t>để</a:t>
            </a:r>
            <a:r>
              <a:rPr lang="en-US" sz="2400" dirty="0"/>
              <a:t> </a:t>
            </a:r>
            <a:r>
              <a:rPr lang="en-US" sz="2400" dirty="0" err="1"/>
              <a:t>trở</a:t>
            </a:r>
            <a:r>
              <a:rPr lang="en-US" sz="2400" dirty="0"/>
              <a:t> </a:t>
            </a:r>
            <a:r>
              <a:rPr lang="en-US" sz="2400" dirty="0" err="1"/>
              <a:t>thành</a:t>
            </a:r>
            <a:r>
              <a:rPr lang="en-US" sz="2400" dirty="0"/>
              <a:t> ion Y</a:t>
            </a:r>
            <a:r>
              <a:rPr lang="en-US" sz="2400" baseline="30000" dirty="0"/>
              <a:t>-</a:t>
            </a:r>
            <a:r>
              <a:rPr lang="en-US" sz="2400" dirty="0"/>
              <a:t>. </a:t>
            </a:r>
            <a:r>
              <a:rPr lang="en-US" sz="2400" dirty="0" err="1"/>
              <a:t>Biết</a:t>
            </a:r>
            <a:r>
              <a:rPr lang="en-US" sz="2400" dirty="0"/>
              <a:t> </a:t>
            </a:r>
            <a:r>
              <a:rPr lang="en-US" sz="2400" dirty="0" err="1"/>
              <a:t>rằng</a:t>
            </a:r>
            <a:r>
              <a:rPr lang="en-US" sz="2400" dirty="0"/>
              <a:t> </a:t>
            </a:r>
            <a:r>
              <a:rPr lang="en-US" sz="2400" dirty="0" err="1"/>
              <a:t>trong</a:t>
            </a:r>
            <a:r>
              <a:rPr lang="en-US" sz="2400" dirty="0"/>
              <a:t> </a:t>
            </a:r>
            <a:r>
              <a:rPr lang="en-US" sz="2400" dirty="0" err="1"/>
              <a:t>cation</a:t>
            </a:r>
            <a:r>
              <a:rPr lang="en-US" sz="2400" dirty="0"/>
              <a:t> X</a:t>
            </a:r>
            <a:r>
              <a:rPr lang="en-US" sz="2400" baseline="30000" dirty="0"/>
              <a:t>+</a:t>
            </a:r>
            <a:r>
              <a:rPr lang="en-US" sz="2400" dirty="0"/>
              <a:t> </a:t>
            </a:r>
            <a:r>
              <a:rPr lang="en-US" sz="2400" dirty="0" err="1"/>
              <a:t>và</a:t>
            </a:r>
            <a:r>
              <a:rPr lang="en-US" sz="2400" dirty="0"/>
              <a:t> anion Y</a:t>
            </a:r>
            <a:r>
              <a:rPr lang="en-US" sz="2400" baseline="30000" dirty="0"/>
              <a:t>-</a:t>
            </a:r>
            <a:r>
              <a:rPr lang="en-US" sz="2400" dirty="0"/>
              <a:t> </a:t>
            </a:r>
            <a:r>
              <a:rPr lang="en-US" sz="2400" dirty="0" err="1"/>
              <a:t>đều</a:t>
            </a:r>
            <a:r>
              <a:rPr lang="en-US" sz="2400" dirty="0"/>
              <a:t> </a:t>
            </a:r>
            <a:r>
              <a:rPr lang="en-US" sz="2400" dirty="0" err="1"/>
              <a:t>có</a:t>
            </a:r>
            <a:r>
              <a:rPr lang="en-US" sz="2400" dirty="0"/>
              <a:t> 10 electron.</a:t>
            </a:r>
          </a:p>
          <a:p>
            <a:pPr marL="186262" indent="0">
              <a:buNone/>
            </a:pPr>
            <a:r>
              <a:rPr lang="en-US" sz="2400" b="1" dirty="0"/>
              <a:t>a)</a:t>
            </a:r>
            <a:r>
              <a:rPr lang="en-US" sz="2400" dirty="0"/>
              <a:t> </a:t>
            </a:r>
            <a:r>
              <a:rPr lang="en-US" sz="2400" dirty="0" err="1"/>
              <a:t>Tính</a:t>
            </a:r>
            <a:r>
              <a:rPr lang="en-US" sz="2400" dirty="0"/>
              <a:t> </a:t>
            </a:r>
            <a:r>
              <a:rPr lang="en-US" sz="2400" dirty="0" err="1"/>
              <a:t>số</a:t>
            </a:r>
            <a:r>
              <a:rPr lang="en-US" sz="2400" dirty="0"/>
              <a:t> electron </a:t>
            </a:r>
            <a:r>
              <a:rPr lang="en-US" sz="2400" dirty="0" err="1"/>
              <a:t>có</a:t>
            </a:r>
            <a:r>
              <a:rPr lang="en-US" sz="2400" dirty="0"/>
              <a:t> </a:t>
            </a:r>
            <a:r>
              <a:rPr lang="en-US" sz="2400" dirty="0" err="1"/>
              <a:t>trong</a:t>
            </a:r>
            <a:r>
              <a:rPr lang="en-US" sz="2400" dirty="0"/>
              <a:t> </a:t>
            </a:r>
            <a:r>
              <a:rPr lang="en-US" sz="2400" dirty="0" err="1"/>
              <a:t>nguyên</a:t>
            </a:r>
            <a:r>
              <a:rPr lang="en-US" sz="2400" dirty="0"/>
              <a:t> </a:t>
            </a:r>
            <a:r>
              <a:rPr lang="en-US" sz="2400" dirty="0" err="1"/>
              <a:t>tử</a:t>
            </a:r>
            <a:r>
              <a:rPr lang="en-US" sz="2400" dirty="0"/>
              <a:t> X.</a:t>
            </a:r>
          </a:p>
          <a:p>
            <a:pPr marL="186262" indent="0">
              <a:buNone/>
            </a:pPr>
            <a:r>
              <a:rPr lang="en-US" sz="2400" b="1" dirty="0"/>
              <a:t>b)</a:t>
            </a:r>
            <a:r>
              <a:rPr lang="en-US" sz="2400" dirty="0"/>
              <a:t> </a:t>
            </a:r>
            <a:r>
              <a:rPr lang="en-US" sz="2400" dirty="0" err="1"/>
              <a:t>Tính</a:t>
            </a:r>
            <a:r>
              <a:rPr lang="en-US" sz="2400" dirty="0"/>
              <a:t> </a:t>
            </a:r>
            <a:r>
              <a:rPr lang="en-US" sz="2400" dirty="0" err="1"/>
              <a:t>số</a:t>
            </a:r>
            <a:r>
              <a:rPr lang="en-US" sz="2400" dirty="0"/>
              <a:t> proton </a:t>
            </a:r>
            <a:r>
              <a:rPr lang="en-US" sz="2400" dirty="0" err="1"/>
              <a:t>có</a:t>
            </a:r>
            <a:r>
              <a:rPr lang="en-US" sz="2400" dirty="0"/>
              <a:t> </a:t>
            </a:r>
            <a:r>
              <a:rPr lang="en-US" sz="2400" dirty="0" err="1"/>
              <a:t>trong</a:t>
            </a:r>
            <a:r>
              <a:rPr lang="en-US" sz="2400" dirty="0"/>
              <a:t> </a:t>
            </a:r>
            <a:r>
              <a:rPr lang="en-US" sz="2400" dirty="0" err="1"/>
              <a:t>hạt</a:t>
            </a:r>
            <a:r>
              <a:rPr lang="en-US" sz="2400" dirty="0"/>
              <a:t> </a:t>
            </a:r>
            <a:r>
              <a:rPr lang="en-US" sz="2400" dirty="0" err="1"/>
              <a:t>nhân</a:t>
            </a:r>
            <a:r>
              <a:rPr lang="en-US" sz="2400" dirty="0"/>
              <a:t> </a:t>
            </a:r>
            <a:r>
              <a:rPr lang="en-US" sz="2400" dirty="0" err="1"/>
              <a:t>của</a:t>
            </a:r>
            <a:r>
              <a:rPr lang="en-US" sz="2400" dirty="0"/>
              <a:t> </a:t>
            </a:r>
            <a:r>
              <a:rPr lang="en-US" sz="2400" dirty="0" err="1"/>
              <a:t>nguyên</a:t>
            </a:r>
            <a:r>
              <a:rPr lang="en-US" sz="2400" dirty="0"/>
              <a:t> </a:t>
            </a:r>
            <a:r>
              <a:rPr lang="en-US" sz="2400" dirty="0" err="1"/>
              <a:t>tử</a:t>
            </a:r>
            <a:r>
              <a:rPr lang="en-US" sz="2400" dirty="0"/>
              <a:t> Y.</a:t>
            </a:r>
          </a:p>
          <a:p>
            <a:endParaRPr lang="en-US" sz="2400" dirty="0" smtClean="0"/>
          </a:p>
          <a:p>
            <a:pPr marL="186262" indent="0">
              <a:buNone/>
            </a:pPr>
            <a:r>
              <a:rPr lang="en-US" sz="2400" dirty="0"/>
              <a:t>- </a:t>
            </a:r>
            <a:r>
              <a:rPr lang="en-US" sz="2400" dirty="0" err="1"/>
              <a:t>Nguyên</a:t>
            </a:r>
            <a:r>
              <a:rPr lang="en-US" sz="2400" dirty="0"/>
              <a:t> </a:t>
            </a:r>
            <a:r>
              <a:rPr lang="en-US" sz="2400" dirty="0" err="1"/>
              <a:t>tử</a:t>
            </a:r>
            <a:r>
              <a:rPr lang="en-US" sz="2400" dirty="0"/>
              <a:t> X </a:t>
            </a:r>
            <a:r>
              <a:rPr lang="en-US" sz="2400" dirty="0" err="1"/>
              <a:t>cho</a:t>
            </a:r>
            <a:r>
              <a:rPr lang="en-US" sz="2400" dirty="0"/>
              <a:t> 1 electron </a:t>
            </a:r>
            <a:r>
              <a:rPr lang="en-US" sz="2400" dirty="0" err="1"/>
              <a:t>để</a:t>
            </a:r>
            <a:r>
              <a:rPr lang="en-US" sz="2400" dirty="0"/>
              <a:t> </a:t>
            </a:r>
            <a:r>
              <a:rPr lang="en-US" sz="2400" dirty="0" err="1"/>
              <a:t>chuyển</a:t>
            </a:r>
            <a:r>
              <a:rPr lang="en-US" sz="2400" dirty="0"/>
              <a:t> </a:t>
            </a:r>
            <a:r>
              <a:rPr lang="en-US" sz="2400" dirty="0" err="1"/>
              <a:t>thành</a:t>
            </a:r>
            <a:r>
              <a:rPr lang="en-US" sz="2400" dirty="0"/>
              <a:t> X+</a:t>
            </a:r>
          </a:p>
          <a:p>
            <a:pPr marL="186262" indent="0">
              <a:buNone/>
            </a:pPr>
            <a:r>
              <a:rPr lang="en-US" sz="2400" dirty="0"/>
              <a:t> </a:t>
            </a:r>
          </a:p>
          <a:p>
            <a:pPr marL="186262" indent="0">
              <a:buNone/>
            </a:pPr>
            <a:r>
              <a:rPr lang="en-US" sz="2400" dirty="0"/>
              <a:t>- </a:t>
            </a:r>
            <a:r>
              <a:rPr lang="en-US" sz="2400" dirty="0" err="1"/>
              <a:t>Nguyên</a:t>
            </a:r>
            <a:r>
              <a:rPr lang="en-US" sz="2400" dirty="0"/>
              <a:t> </a:t>
            </a:r>
            <a:r>
              <a:rPr lang="en-US" sz="2400" dirty="0" err="1"/>
              <a:t>tử</a:t>
            </a:r>
            <a:r>
              <a:rPr lang="en-US" sz="2400" dirty="0"/>
              <a:t> Y </a:t>
            </a:r>
            <a:r>
              <a:rPr lang="en-US" sz="2400" dirty="0" err="1"/>
              <a:t>nhận</a:t>
            </a:r>
            <a:r>
              <a:rPr lang="en-US" sz="2400" dirty="0"/>
              <a:t> 1 electron </a:t>
            </a:r>
            <a:r>
              <a:rPr lang="en-US" sz="2400" dirty="0" err="1"/>
              <a:t>để</a:t>
            </a:r>
            <a:r>
              <a:rPr lang="en-US" sz="2400" dirty="0"/>
              <a:t> </a:t>
            </a:r>
            <a:r>
              <a:rPr lang="en-US" sz="2400" dirty="0" err="1"/>
              <a:t>chuyển</a:t>
            </a:r>
            <a:r>
              <a:rPr lang="en-US" sz="2400" dirty="0"/>
              <a:t> </a:t>
            </a:r>
            <a:r>
              <a:rPr lang="en-US" sz="2400" dirty="0" err="1"/>
              <a:t>thành</a:t>
            </a:r>
            <a:r>
              <a:rPr lang="en-US" sz="2400" dirty="0"/>
              <a:t> Y-</a:t>
            </a:r>
          </a:p>
          <a:p>
            <a:pPr marL="186262" indent="0">
              <a:buNone/>
            </a:pPr>
            <a:r>
              <a:rPr lang="en-US" sz="2400" dirty="0"/>
              <a:t> </a:t>
            </a:r>
          </a:p>
          <a:p>
            <a:pPr marL="186262" indent="0">
              <a:buNone/>
            </a:pPr>
            <a:r>
              <a:rPr lang="en-US" sz="2400" dirty="0"/>
              <a:t> </a:t>
            </a:r>
            <a:r>
              <a:rPr lang="en-US" sz="2400" dirty="0" err="1"/>
              <a:t>Vì</a:t>
            </a:r>
            <a:r>
              <a:rPr lang="en-US" sz="2400" dirty="0"/>
              <a:t> X+ </a:t>
            </a:r>
            <a:r>
              <a:rPr lang="en-US" sz="2400" dirty="0" err="1"/>
              <a:t>và</a:t>
            </a:r>
            <a:r>
              <a:rPr lang="en-US" sz="2400" dirty="0"/>
              <a:t> Y- </a:t>
            </a:r>
            <a:r>
              <a:rPr lang="en-US" sz="2400" dirty="0" err="1"/>
              <a:t>đều</a:t>
            </a:r>
            <a:r>
              <a:rPr lang="en-US" sz="2400" dirty="0"/>
              <a:t> </a:t>
            </a:r>
            <a:r>
              <a:rPr lang="en-US" sz="2400" dirty="0" err="1"/>
              <a:t>có</a:t>
            </a:r>
            <a:r>
              <a:rPr lang="en-US" sz="2400" dirty="0"/>
              <a:t> 10 electron </a:t>
            </a:r>
            <a:r>
              <a:rPr lang="en-US" sz="2400" dirty="0" err="1"/>
              <a:t>nên</a:t>
            </a:r>
            <a:r>
              <a:rPr lang="en-US" sz="2400" dirty="0"/>
              <a:t>:</a:t>
            </a:r>
          </a:p>
          <a:p>
            <a:pPr marL="186262" lvl="0" indent="0">
              <a:buNone/>
            </a:pPr>
            <a:r>
              <a:rPr lang="en-US" sz="2400" dirty="0" smtClean="0"/>
              <a:t>a.  </a:t>
            </a:r>
            <a:r>
              <a:rPr lang="en-US" sz="2400" dirty="0" err="1" smtClean="0"/>
              <a:t>Nguyên</a:t>
            </a:r>
            <a:r>
              <a:rPr lang="en-US" sz="2400" dirty="0" smtClean="0"/>
              <a:t> </a:t>
            </a:r>
            <a:r>
              <a:rPr lang="en-US" sz="2400" dirty="0" err="1"/>
              <a:t>tử</a:t>
            </a:r>
            <a:r>
              <a:rPr lang="en-US" sz="2400" dirty="0"/>
              <a:t> X </a:t>
            </a:r>
            <a:r>
              <a:rPr lang="en-US" sz="2400" dirty="0" err="1"/>
              <a:t>có</a:t>
            </a:r>
            <a:r>
              <a:rPr lang="en-US" sz="2400" dirty="0"/>
              <a:t>: 10 electron + 1 electron = 11 electron.</a:t>
            </a:r>
          </a:p>
          <a:p>
            <a:pPr marL="186262" indent="0">
              <a:buNone/>
            </a:pPr>
            <a:r>
              <a:rPr lang="en-US" sz="2400" dirty="0"/>
              <a:t> </a:t>
            </a:r>
          </a:p>
          <a:p>
            <a:pPr marL="186262" lvl="0" indent="0">
              <a:buNone/>
            </a:pPr>
            <a:r>
              <a:rPr lang="en-US" sz="2400" dirty="0" smtClean="0"/>
              <a:t> b. </a:t>
            </a:r>
            <a:r>
              <a:rPr lang="en-US" sz="2400" dirty="0" err="1" smtClean="0"/>
              <a:t>Nguyên</a:t>
            </a:r>
            <a:r>
              <a:rPr lang="en-US" sz="2400" dirty="0" smtClean="0"/>
              <a:t> </a:t>
            </a:r>
            <a:r>
              <a:rPr lang="en-US" sz="2400" dirty="0" err="1"/>
              <a:t>tử</a:t>
            </a:r>
            <a:r>
              <a:rPr lang="en-US" sz="2400" dirty="0"/>
              <a:t> Y </a:t>
            </a:r>
            <a:r>
              <a:rPr lang="en-US" sz="2400" dirty="0" err="1"/>
              <a:t>có</a:t>
            </a:r>
            <a:r>
              <a:rPr lang="en-US" sz="2400" dirty="0"/>
              <a:t>: 10 electron – 1 electron = 9 electron</a:t>
            </a:r>
            <a:r>
              <a:rPr lang="en-US" sz="2400" dirty="0" smtClean="0"/>
              <a:t>.</a:t>
            </a:r>
            <a:r>
              <a:rPr lang="en-US" sz="2400" dirty="0"/>
              <a:t> </a:t>
            </a:r>
          </a:p>
          <a:p>
            <a:pPr marL="186262" indent="0">
              <a:buNone/>
            </a:pPr>
            <a:r>
              <a:rPr lang="en-US" sz="2400" dirty="0"/>
              <a:t>Do </a:t>
            </a:r>
            <a:r>
              <a:rPr lang="en-US" sz="2400" dirty="0" err="1"/>
              <a:t>đó</a:t>
            </a:r>
            <a:r>
              <a:rPr lang="en-US" sz="2400" dirty="0"/>
              <a:t> </a:t>
            </a:r>
            <a:r>
              <a:rPr lang="en-US" sz="2400" dirty="0" err="1"/>
              <a:t>số</a:t>
            </a:r>
            <a:r>
              <a:rPr lang="en-US" sz="2400" dirty="0"/>
              <a:t> proton </a:t>
            </a:r>
            <a:r>
              <a:rPr lang="en-US" sz="2400" dirty="0" err="1"/>
              <a:t>trong</a:t>
            </a:r>
            <a:r>
              <a:rPr lang="en-US" sz="2400" dirty="0"/>
              <a:t> </a:t>
            </a:r>
            <a:r>
              <a:rPr lang="en-US" sz="2400" dirty="0" err="1"/>
              <a:t>hạt</a:t>
            </a:r>
            <a:r>
              <a:rPr lang="en-US" sz="2400" dirty="0"/>
              <a:t> </a:t>
            </a:r>
            <a:r>
              <a:rPr lang="en-US" sz="2400" dirty="0" err="1"/>
              <a:t>nhân</a:t>
            </a:r>
            <a:r>
              <a:rPr lang="en-US" sz="2400" dirty="0"/>
              <a:t> Y = </a:t>
            </a:r>
            <a:r>
              <a:rPr lang="en-US" sz="2400" dirty="0" err="1"/>
              <a:t>số</a:t>
            </a:r>
            <a:r>
              <a:rPr lang="en-US" sz="2400" dirty="0"/>
              <a:t> electron </a:t>
            </a:r>
            <a:r>
              <a:rPr lang="en-US" sz="2400" dirty="0" err="1"/>
              <a:t>của</a:t>
            </a:r>
            <a:r>
              <a:rPr lang="en-US" sz="2400" dirty="0"/>
              <a:t> Y = 9.</a:t>
            </a:r>
            <a:endParaRPr lang="en-US" sz="2400" dirty="0"/>
          </a:p>
        </p:txBody>
      </p:sp>
      <p:sp>
        <p:nvSpPr>
          <p:cNvPr id="3" name="Title 2"/>
          <p:cNvSpPr>
            <a:spLocks noGrp="1"/>
          </p:cNvSpPr>
          <p:nvPr>
            <p:ph type="title"/>
          </p:nvPr>
        </p:nvSpPr>
        <p:spPr>
          <a:xfrm>
            <a:off x="1099307" y="-1754430"/>
            <a:ext cx="10272000" cy="1754430"/>
          </a:xfrm>
        </p:spPr>
        <p:txBody>
          <a:bodyPr/>
          <a:lstStyle/>
          <a:p>
            <a:endParaRPr lang="en-US" dirty="0"/>
          </a:p>
        </p:txBody>
      </p:sp>
    </p:spTree>
    <p:extLst>
      <p:ext uri="{BB962C8B-B14F-4D97-AF65-F5344CB8AC3E}">
        <p14:creationId xmlns:p14="http://schemas.microsoft.com/office/powerpoint/2010/main" val="33734817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116145" y="1079938"/>
            <a:ext cx="10115855" cy="3077200"/>
          </a:xfrm>
        </p:spPr>
        <p:txBody>
          <a:bodyPr/>
          <a:lstStyle/>
          <a:p>
            <a:r>
              <a:rPr lang="vi-VN" b="1" dirty="0"/>
              <a:t>Câu </a:t>
            </a:r>
            <a:r>
              <a:rPr lang="en-US" b="1" dirty="0"/>
              <a:t>2 (1,5 </a:t>
            </a:r>
            <a:r>
              <a:rPr lang="en-US" b="1" dirty="0" err="1"/>
              <a:t>điểm</a:t>
            </a:r>
            <a:r>
              <a:rPr lang="en-US" b="1" dirty="0"/>
              <a:t>)</a:t>
            </a:r>
            <a:r>
              <a:rPr lang="vi-VN" b="1" dirty="0"/>
              <a:t>:</a:t>
            </a:r>
            <a:r>
              <a:rPr lang="vi-VN" dirty="0"/>
              <a:t> </a:t>
            </a:r>
            <a:r>
              <a:rPr lang="en-US" dirty="0"/>
              <a:t>Acetic acid </a:t>
            </a:r>
            <a:r>
              <a:rPr lang="en-US" dirty="0" err="1"/>
              <a:t>có</a:t>
            </a:r>
            <a:r>
              <a:rPr lang="en-US" dirty="0"/>
              <a:t> </a:t>
            </a:r>
            <a:r>
              <a:rPr lang="en-US" dirty="0" err="1"/>
              <a:t>trong</a:t>
            </a:r>
            <a:r>
              <a:rPr lang="en-US" dirty="0"/>
              <a:t> </a:t>
            </a:r>
            <a:r>
              <a:rPr lang="en-US" dirty="0" err="1"/>
              <a:t>giấm</a:t>
            </a:r>
            <a:r>
              <a:rPr lang="en-US" dirty="0"/>
              <a:t> </a:t>
            </a:r>
            <a:r>
              <a:rPr lang="en-US" dirty="0" err="1"/>
              <a:t>ăn</a:t>
            </a:r>
            <a:r>
              <a:rPr lang="en-US" dirty="0"/>
              <a:t> </a:t>
            </a:r>
            <a:r>
              <a:rPr lang="en-US" dirty="0" err="1"/>
              <a:t>và</a:t>
            </a:r>
            <a:r>
              <a:rPr lang="en-US" dirty="0"/>
              <a:t> </a:t>
            </a:r>
            <a:r>
              <a:rPr lang="en-US" dirty="0" err="1"/>
              <a:t>là</a:t>
            </a:r>
            <a:r>
              <a:rPr lang="en-US" dirty="0"/>
              <a:t> </a:t>
            </a:r>
            <a:r>
              <a:rPr lang="en-US" dirty="0" err="1"/>
              <a:t>chất</a:t>
            </a:r>
            <a:r>
              <a:rPr lang="en-US" dirty="0"/>
              <a:t> </a:t>
            </a:r>
            <a:r>
              <a:rPr lang="en-US" dirty="0" err="1"/>
              <a:t>được</a:t>
            </a:r>
            <a:r>
              <a:rPr lang="en-US" dirty="0"/>
              <a:t> </a:t>
            </a:r>
            <a:r>
              <a:rPr lang="en-US" dirty="0" err="1"/>
              <a:t>sử</a:t>
            </a:r>
            <a:r>
              <a:rPr lang="en-US" dirty="0"/>
              <a:t> </a:t>
            </a:r>
            <a:r>
              <a:rPr lang="en-US" dirty="0" err="1"/>
              <a:t>dụng</a:t>
            </a:r>
            <a:r>
              <a:rPr lang="en-US" dirty="0"/>
              <a:t> </a:t>
            </a:r>
            <a:r>
              <a:rPr lang="en-US" dirty="0" err="1"/>
              <a:t>nhiều</a:t>
            </a:r>
            <a:r>
              <a:rPr lang="en-US" dirty="0"/>
              <a:t> </a:t>
            </a:r>
            <a:r>
              <a:rPr lang="en-US" dirty="0" err="1"/>
              <a:t>trong</a:t>
            </a:r>
            <a:r>
              <a:rPr lang="en-US" dirty="0"/>
              <a:t> </a:t>
            </a:r>
            <a:r>
              <a:rPr lang="en-US" dirty="0" err="1"/>
              <a:t>công</a:t>
            </a:r>
            <a:r>
              <a:rPr lang="en-US" dirty="0"/>
              <a:t> </a:t>
            </a:r>
            <a:r>
              <a:rPr lang="en-US" dirty="0" err="1"/>
              <a:t>nghiệp</a:t>
            </a:r>
            <a:r>
              <a:rPr lang="en-US" dirty="0"/>
              <a:t>; oxygen </a:t>
            </a:r>
            <a:r>
              <a:rPr lang="en-US" dirty="0" err="1"/>
              <a:t>chiếm</a:t>
            </a:r>
            <a:r>
              <a:rPr lang="en-US" dirty="0"/>
              <a:t> </a:t>
            </a:r>
            <a:r>
              <a:rPr lang="en-US" dirty="0" err="1"/>
              <a:t>khoảng</a:t>
            </a:r>
            <a:r>
              <a:rPr lang="en-US" dirty="0"/>
              <a:t> 21% </a:t>
            </a:r>
            <a:r>
              <a:rPr lang="en-US" dirty="0" err="1"/>
              <a:t>thể</a:t>
            </a:r>
            <a:r>
              <a:rPr lang="en-US" dirty="0"/>
              <a:t> </a:t>
            </a:r>
            <a:r>
              <a:rPr lang="en-US" dirty="0" err="1"/>
              <a:t>tích</a:t>
            </a:r>
            <a:r>
              <a:rPr lang="en-US" dirty="0"/>
              <a:t> </a:t>
            </a:r>
            <a:r>
              <a:rPr lang="en-US" dirty="0" err="1"/>
              <a:t>không</a:t>
            </a:r>
            <a:r>
              <a:rPr lang="en-US" dirty="0"/>
              <a:t> </a:t>
            </a:r>
            <a:r>
              <a:rPr lang="en-US" dirty="0" err="1"/>
              <a:t>khí</a:t>
            </a:r>
            <a:r>
              <a:rPr lang="en-US" dirty="0"/>
              <a:t>, </a:t>
            </a:r>
            <a:r>
              <a:rPr lang="en-US" dirty="0" err="1"/>
              <a:t>có</a:t>
            </a:r>
            <a:r>
              <a:rPr lang="en-US" dirty="0"/>
              <a:t> </a:t>
            </a:r>
            <a:r>
              <a:rPr lang="en-US" dirty="0" err="1"/>
              <a:t>vai</a:t>
            </a:r>
            <a:r>
              <a:rPr lang="en-US" dirty="0"/>
              <a:t> </a:t>
            </a:r>
            <a:r>
              <a:rPr lang="en-US" dirty="0" err="1"/>
              <a:t>trò</a:t>
            </a:r>
            <a:r>
              <a:rPr lang="en-US" dirty="0"/>
              <a:t> </a:t>
            </a:r>
            <a:r>
              <a:rPr lang="en-US" dirty="0" err="1"/>
              <a:t>quan</a:t>
            </a:r>
            <a:r>
              <a:rPr lang="en-US" dirty="0"/>
              <a:t> </a:t>
            </a:r>
            <a:r>
              <a:rPr lang="en-US" dirty="0" err="1"/>
              <a:t>trọng</a:t>
            </a:r>
            <a:r>
              <a:rPr lang="en-US" dirty="0"/>
              <a:t> </a:t>
            </a:r>
            <a:r>
              <a:rPr lang="en-US" dirty="0" err="1"/>
              <a:t>đối</a:t>
            </a:r>
            <a:r>
              <a:rPr lang="en-US" dirty="0"/>
              <a:t> </a:t>
            </a:r>
            <a:r>
              <a:rPr lang="en-US" dirty="0" err="1"/>
              <a:t>với</a:t>
            </a:r>
            <a:r>
              <a:rPr lang="en-US" dirty="0"/>
              <a:t> </a:t>
            </a:r>
            <a:r>
              <a:rPr lang="en-US" dirty="0" err="1"/>
              <a:t>sự</a:t>
            </a:r>
            <a:r>
              <a:rPr lang="en-US" dirty="0"/>
              <a:t> </a:t>
            </a:r>
            <a:r>
              <a:rPr lang="en-US" dirty="0" err="1"/>
              <a:t>sống</a:t>
            </a:r>
            <a:r>
              <a:rPr lang="en-US" dirty="0"/>
              <a:t>; hydrogen peroxide </a:t>
            </a:r>
            <a:r>
              <a:rPr lang="en-US" dirty="0" err="1"/>
              <a:t>có</a:t>
            </a:r>
            <a:r>
              <a:rPr lang="en-US" dirty="0"/>
              <a:t> </a:t>
            </a:r>
            <a:r>
              <a:rPr lang="en-US" dirty="0" err="1"/>
              <a:t>nhiều</a:t>
            </a:r>
            <a:r>
              <a:rPr lang="en-US" dirty="0"/>
              <a:t> </a:t>
            </a:r>
            <a:r>
              <a:rPr lang="en-US" dirty="0" err="1"/>
              <a:t>ứng</a:t>
            </a:r>
            <a:r>
              <a:rPr lang="en-US" dirty="0"/>
              <a:t> </a:t>
            </a:r>
            <a:r>
              <a:rPr lang="en-US" dirty="0" err="1"/>
              <a:t>dụng</a:t>
            </a:r>
            <a:r>
              <a:rPr lang="en-US" dirty="0"/>
              <a:t> </a:t>
            </a:r>
            <a:r>
              <a:rPr lang="en-US" dirty="0" err="1"/>
              <a:t>trong</a:t>
            </a:r>
            <a:r>
              <a:rPr lang="en-US" dirty="0"/>
              <a:t> </a:t>
            </a:r>
            <a:r>
              <a:rPr lang="en-US" dirty="0" err="1"/>
              <a:t>công</a:t>
            </a:r>
            <a:r>
              <a:rPr lang="en-US" dirty="0"/>
              <a:t> </a:t>
            </a:r>
            <a:r>
              <a:rPr lang="en-US" dirty="0" err="1"/>
              <a:t>nghiệp</a:t>
            </a:r>
            <a:r>
              <a:rPr lang="en-US" dirty="0"/>
              <a:t> </a:t>
            </a:r>
            <a:r>
              <a:rPr lang="en-US" dirty="0" err="1"/>
              <a:t>và</a:t>
            </a:r>
            <a:r>
              <a:rPr lang="en-US" dirty="0"/>
              <a:t> </a:t>
            </a:r>
            <a:r>
              <a:rPr lang="en-US" dirty="0" err="1"/>
              <a:t>là</a:t>
            </a:r>
            <a:r>
              <a:rPr lang="en-US" dirty="0"/>
              <a:t> </a:t>
            </a:r>
            <a:r>
              <a:rPr lang="en-US" dirty="0" err="1"/>
              <a:t>chất</a:t>
            </a:r>
            <a:r>
              <a:rPr lang="en-US" dirty="0"/>
              <a:t> </a:t>
            </a:r>
            <a:r>
              <a:rPr lang="en-US" dirty="0" err="1"/>
              <a:t>sát</a:t>
            </a:r>
            <a:r>
              <a:rPr lang="en-US" dirty="0"/>
              <a:t> </a:t>
            </a:r>
            <a:r>
              <a:rPr lang="en-US" dirty="0" err="1"/>
              <a:t>khuẩn</a:t>
            </a:r>
            <a:r>
              <a:rPr lang="en-US" dirty="0"/>
              <a:t> </a:t>
            </a:r>
            <a:r>
              <a:rPr lang="en-US" dirty="0" err="1"/>
              <a:t>mạnh</a:t>
            </a:r>
            <a:r>
              <a:rPr lang="en-US" dirty="0"/>
              <a:t>. </a:t>
            </a:r>
          </a:p>
          <a:p>
            <a:pPr lvl="0"/>
            <a:r>
              <a:rPr lang="en-US" dirty="0" err="1"/>
              <a:t>Quan</a:t>
            </a:r>
            <a:r>
              <a:rPr lang="en-US" dirty="0"/>
              <a:t> </a:t>
            </a:r>
            <a:r>
              <a:rPr lang="en-US" dirty="0" err="1"/>
              <a:t>sát</a:t>
            </a:r>
            <a:r>
              <a:rPr lang="en-US" dirty="0"/>
              <a:t> </a:t>
            </a:r>
            <a:r>
              <a:rPr lang="en-US" dirty="0" err="1"/>
              <a:t>hình</a:t>
            </a:r>
            <a:r>
              <a:rPr lang="en-US" dirty="0"/>
              <a:t> 4.8, </a:t>
            </a:r>
            <a:r>
              <a:rPr lang="en-US" dirty="0" err="1"/>
              <a:t>cho</a:t>
            </a:r>
            <a:r>
              <a:rPr lang="en-US" dirty="0"/>
              <a:t> </a:t>
            </a:r>
            <a:r>
              <a:rPr lang="en-US" dirty="0" err="1"/>
              <a:t>biết</a:t>
            </a:r>
            <a:r>
              <a:rPr lang="en-US" dirty="0"/>
              <a:t> </a:t>
            </a:r>
            <a:r>
              <a:rPr lang="en-US" dirty="0" err="1"/>
              <a:t>chất</a:t>
            </a:r>
            <a:r>
              <a:rPr lang="en-US" dirty="0"/>
              <a:t> </a:t>
            </a:r>
            <a:r>
              <a:rPr lang="en-US" dirty="0" err="1"/>
              <a:t>nào</a:t>
            </a:r>
            <a:r>
              <a:rPr lang="en-US" dirty="0"/>
              <a:t> </a:t>
            </a:r>
            <a:r>
              <a:rPr lang="en-US" dirty="0" err="1"/>
              <a:t>là</a:t>
            </a:r>
            <a:r>
              <a:rPr lang="en-US" dirty="0"/>
              <a:t> </a:t>
            </a:r>
            <a:r>
              <a:rPr lang="en-US" dirty="0" err="1"/>
              <a:t>đơn</a:t>
            </a:r>
            <a:r>
              <a:rPr lang="en-US" dirty="0"/>
              <a:t> </a:t>
            </a:r>
            <a:r>
              <a:rPr lang="en-US" dirty="0" err="1"/>
              <a:t>chất</a:t>
            </a:r>
            <a:r>
              <a:rPr lang="en-US" dirty="0"/>
              <a:t>, </a:t>
            </a:r>
            <a:r>
              <a:rPr lang="en-US" dirty="0" err="1"/>
              <a:t>chất</a:t>
            </a:r>
            <a:r>
              <a:rPr lang="en-US" dirty="0"/>
              <a:t> </a:t>
            </a:r>
            <a:r>
              <a:rPr lang="en-US" dirty="0" err="1"/>
              <a:t>nào</a:t>
            </a:r>
            <a:r>
              <a:rPr lang="en-US" dirty="0"/>
              <a:t> </a:t>
            </a:r>
            <a:r>
              <a:rPr lang="en-US" dirty="0" err="1"/>
              <a:t>là</a:t>
            </a:r>
            <a:r>
              <a:rPr lang="en-US" dirty="0"/>
              <a:t> </a:t>
            </a:r>
            <a:r>
              <a:rPr lang="en-US" dirty="0" err="1"/>
              <a:t>hợp</a:t>
            </a:r>
            <a:r>
              <a:rPr lang="en-US" dirty="0"/>
              <a:t> </a:t>
            </a:r>
            <a:r>
              <a:rPr lang="en-US" dirty="0" err="1"/>
              <a:t>chất</a:t>
            </a:r>
            <a:r>
              <a:rPr lang="en-US" dirty="0"/>
              <a:t> ? </a:t>
            </a:r>
          </a:p>
          <a:p>
            <a:pPr lvl="0"/>
            <a:r>
              <a:rPr lang="en-US" dirty="0" err="1"/>
              <a:t>Tính</a:t>
            </a:r>
            <a:r>
              <a:rPr lang="en-US" dirty="0"/>
              <a:t> </a:t>
            </a:r>
            <a:r>
              <a:rPr lang="en-US" dirty="0" err="1"/>
              <a:t>khối</a:t>
            </a:r>
            <a:r>
              <a:rPr lang="en-US" dirty="0"/>
              <a:t> </a:t>
            </a:r>
            <a:r>
              <a:rPr lang="en-US" dirty="0" err="1"/>
              <a:t>lượng</a:t>
            </a:r>
            <a:r>
              <a:rPr lang="en-US" dirty="0"/>
              <a:t> </a:t>
            </a:r>
            <a:r>
              <a:rPr lang="en-US" dirty="0" err="1"/>
              <a:t>phân</a:t>
            </a:r>
            <a:r>
              <a:rPr lang="en-US" dirty="0"/>
              <a:t> </a:t>
            </a:r>
            <a:r>
              <a:rPr lang="en-US" dirty="0" err="1"/>
              <a:t>tử</a:t>
            </a:r>
            <a:r>
              <a:rPr lang="en-US" dirty="0"/>
              <a:t> </a:t>
            </a:r>
            <a:r>
              <a:rPr lang="en-US" dirty="0" err="1"/>
              <a:t>của</a:t>
            </a:r>
            <a:r>
              <a:rPr lang="en-US" dirty="0"/>
              <a:t> </a:t>
            </a:r>
            <a:r>
              <a:rPr lang="en-US" dirty="0" err="1"/>
              <a:t>các</a:t>
            </a:r>
            <a:r>
              <a:rPr lang="en-US" dirty="0"/>
              <a:t> </a:t>
            </a:r>
            <a:r>
              <a:rPr lang="en-US" dirty="0" err="1"/>
              <a:t>chất</a:t>
            </a:r>
            <a:r>
              <a:rPr lang="en-US" dirty="0"/>
              <a:t> </a:t>
            </a:r>
            <a:r>
              <a:rPr lang="en-US" dirty="0" err="1"/>
              <a:t>đó</a:t>
            </a:r>
            <a:r>
              <a:rPr lang="en-US" dirty="0"/>
              <a:t> </a:t>
            </a:r>
            <a:r>
              <a:rPr lang="en-US" dirty="0" err="1"/>
              <a:t>theo</a:t>
            </a:r>
            <a:r>
              <a:rPr lang="en-US" dirty="0"/>
              <a:t> </a:t>
            </a:r>
            <a:r>
              <a:rPr lang="en-US" dirty="0" err="1"/>
              <a:t>đơn</a:t>
            </a:r>
            <a:r>
              <a:rPr lang="en-US" dirty="0"/>
              <a:t> </a:t>
            </a:r>
            <a:r>
              <a:rPr lang="en-US" dirty="0" err="1"/>
              <a:t>vị</a:t>
            </a:r>
            <a:r>
              <a:rPr lang="en-US" dirty="0"/>
              <a:t> </a:t>
            </a:r>
            <a:r>
              <a:rPr lang="en-US" dirty="0" err="1"/>
              <a:t>amu</a:t>
            </a:r>
            <a:r>
              <a:rPr lang="en-US" dirty="0"/>
              <a:t>.</a:t>
            </a:r>
          </a:p>
          <a:p>
            <a:endParaRPr lang="en-US" dirty="0"/>
          </a:p>
        </p:txBody>
      </p:sp>
      <p:sp>
        <p:nvSpPr>
          <p:cNvPr id="3" name="Title 2"/>
          <p:cNvSpPr>
            <a:spLocks noGrp="1"/>
          </p:cNvSpPr>
          <p:nvPr>
            <p:ph type="title"/>
          </p:nvPr>
        </p:nvSpPr>
        <p:spPr/>
        <p:txBody>
          <a:bodyPr/>
          <a:lstStyle/>
          <a:p>
            <a:endParaRPr lang="en-US"/>
          </a:p>
        </p:txBody>
      </p:sp>
      <p:pic>
        <p:nvPicPr>
          <p:cNvPr id="4" name="Hình ảnh 5" descr="Giải KHTN 7 cánh diều bài 4: Phân tử, Đơn chất, Hợp chất"/>
          <p:cNvPicPr/>
          <p:nvPr/>
        </p:nvPicPr>
        <p:blipFill>
          <a:blip r:embed="rId2">
            <a:extLst>
              <a:ext uri="{28A0092B-C50C-407E-A947-70E740481C1C}">
                <a14:useLocalDpi xmlns:a14="http://schemas.microsoft.com/office/drawing/2010/main" val="0"/>
              </a:ext>
            </a:extLst>
          </a:blip>
          <a:srcRect/>
          <a:stretch>
            <a:fillRect/>
          </a:stretch>
        </p:blipFill>
        <p:spPr>
          <a:xfrm>
            <a:off x="2660489" y="2707751"/>
            <a:ext cx="5970270" cy="2437130"/>
          </a:xfrm>
          <a:prstGeom prst="rect">
            <a:avLst/>
          </a:prstGeom>
          <a:noFill/>
          <a:ln>
            <a:noFill/>
          </a:ln>
        </p:spPr>
      </p:pic>
    </p:spTree>
    <p:extLst>
      <p:ext uri="{BB962C8B-B14F-4D97-AF65-F5344CB8AC3E}">
        <p14:creationId xmlns:p14="http://schemas.microsoft.com/office/powerpoint/2010/main" val="17007103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940</TotalTime>
  <Words>1915</Words>
  <Application>Microsoft Office PowerPoint</Application>
  <PresentationFormat>Widescreen</PresentationFormat>
  <Paragraphs>205</Paragraphs>
  <Slides>24</Slides>
  <Notes>13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24</vt:i4>
      </vt:variant>
    </vt:vector>
  </HeadingPairs>
  <TitlesOfParts>
    <vt:vector size="37" baseType="lpstr">
      <vt:lpstr>Aachen</vt:lpstr>
      <vt:lpstr>Arial</vt:lpstr>
      <vt:lpstr>Arial</vt:lpstr>
      <vt:lpstr>Arial Narrow</vt:lpstr>
      <vt:lpstr>Balsamiq Sans</vt:lpstr>
      <vt:lpstr>Calibri</vt:lpstr>
      <vt:lpstr>Calibri Light</vt:lpstr>
      <vt:lpstr>Corbel</vt:lpstr>
      <vt:lpstr>Muli</vt:lpstr>
      <vt:lpstr>Open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4:  PHÂN TỬ, ĐƠN CHẤT, HỢP CHẤT</vt:lpstr>
      <vt:lpstr>PowerPoint Presentation</vt:lpstr>
      <vt:lpstr>PowerPoint Presentation</vt:lpstr>
      <vt:lpstr>PowerPoint Presentation</vt:lpstr>
      <vt:lpstr>PowerPoint Presentation</vt:lpstr>
      <vt:lpstr>PowerPoint Presentation</vt:lpstr>
      <vt:lpstr>Các đơn chất kim loại đều ở thể rắn (trừ Mercury)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 THUY QUYNH</dc:creator>
  <cp:lastModifiedBy>DO THUY QUYNH</cp:lastModifiedBy>
  <cp:revision>30</cp:revision>
  <dcterms:created xsi:type="dcterms:W3CDTF">2022-10-12T14:15:28Z</dcterms:created>
  <dcterms:modified xsi:type="dcterms:W3CDTF">2022-11-04T01:13:56Z</dcterms:modified>
</cp:coreProperties>
</file>