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756" r:id="rId9"/>
  </p:sldMasterIdLst>
  <p:sldIdLst>
    <p:sldId id="286" r:id="rId10"/>
    <p:sldId id="256" r:id="rId11"/>
    <p:sldId id="288" r:id="rId12"/>
    <p:sldId id="295" r:id="rId13"/>
    <p:sldId id="289" r:id="rId14"/>
    <p:sldId id="294" r:id="rId15"/>
    <p:sldId id="293" r:id="rId16"/>
    <p:sldId id="292" r:id="rId17"/>
    <p:sldId id="291" r:id="rId18"/>
    <p:sldId id="290" r:id="rId19"/>
    <p:sldId id="296" r:id="rId20"/>
    <p:sldId id="320" r:id="rId21"/>
    <p:sldId id="257" r:id="rId22"/>
    <p:sldId id="274" r:id="rId23"/>
    <p:sldId id="264" r:id="rId24"/>
    <p:sldId id="259" r:id="rId25"/>
    <p:sldId id="321" r:id="rId26"/>
    <p:sldId id="322" r:id="rId27"/>
    <p:sldId id="258" r:id="rId28"/>
    <p:sldId id="297" r:id="rId29"/>
    <p:sldId id="298" r:id="rId30"/>
    <p:sldId id="270" r:id="rId31"/>
    <p:sldId id="277" r:id="rId32"/>
    <p:sldId id="323" r:id="rId33"/>
    <p:sldId id="272" r:id="rId34"/>
    <p:sldId id="324" r:id="rId35"/>
    <p:sldId id="260" r:id="rId36"/>
    <p:sldId id="262" r:id="rId37"/>
    <p:sldId id="299" r:id="rId38"/>
    <p:sldId id="325" r:id="rId39"/>
    <p:sldId id="302" r:id="rId40"/>
    <p:sldId id="261" r:id="rId41"/>
    <p:sldId id="269" r:id="rId42"/>
    <p:sldId id="300" r:id="rId43"/>
    <p:sldId id="268" r:id="rId44"/>
    <p:sldId id="263" r:id="rId45"/>
    <p:sldId id="271" r:id="rId46"/>
    <p:sldId id="304" r:id="rId47"/>
    <p:sldId id="326" r:id="rId48"/>
    <p:sldId id="301" r:id="rId49"/>
    <p:sldId id="303" r:id="rId50"/>
    <p:sldId id="273" r:id="rId51"/>
    <p:sldId id="315" r:id="rId52"/>
    <p:sldId id="305" r:id="rId53"/>
    <p:sldId id="278" r:id="rId54"/>
    <p:sldId id="280" r:id="rId55"/>
    <p:sldId id="317" r:id="rId56"/>
    <p:sldId id="279" r:id="rId57"/>
    <p:sldId id="265" r:id="rId58"/>
    <p:sldId id="275" r:id="rId59"/>
    <p:sldId id="276" r:id="rId60"/>
    <p:sldId id="281" r:id="rId61"/>
    <p:sldId id="267" r:id="rId62"/>
    <p:sldId id="316" r:id="rId63"/>
    <p:sldId id="318" r:id="rId64"/>
    <p:sldId id="319" r:id="rId65"/>
  </p:sldIdLst>
  <p:sldSz cx="18288000" cy="10287000"/>
  <p:notesSz cx="6858000" cy="9144000"/>
  <p:embeddedFontLst>
    <p:embeddedFont>
      <p:font typeface="iCiel Brush Up" panose="02000000000000000000" pitchFamily="2" charset="-93"/>
      <p:regular r:id="rId66"/>
    </p:embeddedFont>
    <p:embeddedFont>
      <p:font typeface="iCiel Sanelma" pitchFamily="50" charset="-93"/>
      <p:regular r:id="rId67"/>
    </p:embeddedFont>
    <p:embeddedFont>
      <p:font typeface="Open Dyslexic Bold" panose="020B0604020202020204" charset="-93"/>
      <p:regular r:id="rId68"/>
    </p:embeddedFont>
    <p:embeddedFont>
      <p:font typeface="Prachason Neue" panose="020B0604020202020204" charset="0"/>
      <p:regular r:id="rId69"/>
    </p:embeddedFont>
    <p:embeddedFont>
      <p:font typeface="iCiel Bambola" panose="02000000000000000000" pitchFamily="50" charset="-93"/>
      <p:regular r:id="rId70"/>
    </p:embeddedFont>
    <p:embeddedFont>
      <p:font typeface="Calibri" panose="020F0502020204030204" pitchFamily="34" charset="0"/>
      <p:regular r:id="rId71"/>
      <p:bold r:id="rId72"/>
      <p:italic r:id="rId73"/>
      <p:boldItalic r:id="rId74"/>
    </p:embeddedFont>
    <p:embeddedFont>
      <p:font typeface="iCiel Alina" pitchFamily="50" charset="-93"/>
      <p:regular r:id="rId75"/>
    </p:embeddedFont>
    <p:embeddedFont>
      <p:font typeface="Road Rage" pitchFamily="50" charset="0"/>
      <p:regular r:id="rId76"/>
    </p:embeddedFont>
    <p:embeddedFont>
      <p:font typeface="SVN-Times New Roman" panose="02040603050506020204" pitchFamily="18" charset="0"/>
      <p:regular r:id="rId77"/>
      <p:bold r:id="rId78"/>
      <p:italic r:id="rId79"/>
      <p:boldItalic r:id="rId80"/>
    </p:embeddedFont>
    <p:embeddedFont>
      <p:font typeface="iCiel Baliho Script" pitchFamily="50" charset="-93"/>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1.fntdata"/><Relationship Id="rId7" Type="http://schemas.openxmlformats.org/officeDocument/2006/relationships/slideMaster" Target="slideMasters/slideMaster7.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fntdata"/><Relationship Id="rId61" Type="http://schemas.openxmlformats.org/officeDocument/2006/relationships/slide" Target="slides/slide52.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802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822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078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23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90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97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31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46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042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643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22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50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468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520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241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414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66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260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7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946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37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93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929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806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17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462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585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662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0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180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143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439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651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939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18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670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94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849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690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09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733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85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382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349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186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839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8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766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772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230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1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986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8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631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705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495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26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8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657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739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17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16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298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6895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403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448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217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586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601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8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168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258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687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575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2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511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98365"/>
            <a:ext cx="13817600" cy="826889"/>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2185987"/>
            <a:ext cx="11379200" cy="985838"/>
          </a:xfrm>
        </p:spPr>
        <p:txBody>
          <a:bodyPr/>
          <a:lstStyle>
            <a:lvl1pPr marL="0" indent="0" algn="ctr">
              <a:buNone/>
              <a:defRPr>
                <a:solidFill>
                  <a:schemeClr val="tx1">
                    <a:tint val="75000"/>
                  </a:schemeClr>
                </a:solidFill>
              </a:defRPr>
            </a:lvl1pPr>
            <a:lvl2pPr marL="812802" indent="0" algn="ctr">
              <a:buNone/>
              <a:defRPr>
                <a:solidFill>
                  <a:schemeClr val="tx1">
                    <a:tint val="75000"/>
                  </a:schemeClr>
                </a:solidFill>
              </a:defRPr>
            </a:lvl2pPr>
            <a:lvl3pPr marL="1625603" indent="0" algn="ctr">
              <a:buNone/>
              <a:defRPr>
                <a:solidFill>
                  <a:schemeClr val="tx1">
                    <a:tint val="75000"/>
                  </a:schemeClr>
                </a:solidFill>
              </a:defRPr>
            </a:lvl3pPr>
            <a:lvl4pPr marL="2438405" indent="0" algn="ctr">
              <a:buNone/>
              <a:defRPr>
                <a:solidFill>
                  <a:schemeClr val="tx1">
                    <a:tint val="75000"/>
                  </a:schemeClr>
                </a:solidFill>
              </a:defRPr>
            </a:lvl4pPr>
            <a:lvl5pPr marL="3251206" indent="0" algn="ctr">
              <a:buNone/>
              <a:defRPr>
                <a:solidFill>
                  <a:schemeClr val="tx1">
                    <a:tint val="75000"/>
                  </a:schemeClr>
                </a:solidFill>
              </a:defRPr>
            </a:lvl5pPr>
            <a:lvl6pPr marL="4064008" indent="0" algn="ctr">
              <a:buNone/>
              <a:defRPr>
                <a:solidFill>
                  <a:schemeClr val="tx1">
                    <a:tint val="75000"/>
                  </a:schemeClr>
                </a:solidFill>
              </a:defRPr>
            </a:lvl6pPr>
            <a:lvl7pPr marL="4876810" indent="0" algn="ctr">
              <a:buNone/>
              <a:defRPr>
                <a:solidFill>
                  <a:schemeClr val="tx1">
                    <a:tint val="75000"/>
                  </a:schemeClr>
                </a:solidFill>
              </a:defRPr>
            </a:lvl7pPr>
            <a:lvl8pPr marL="5689611" indent="0" algn="ctr">
              <a:buNone/>
              <a:defRPr>
                <a:solidFill>
                  <a:schemeClr val="tx1">
                    <a:tint val="75000"/>
                  </a:schemeClr>
                </a:solidFill>
              </a:defRPr>
            </a:lvl8pPr>
            <a:lvl9pPr marL="6502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48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96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2478882"/>
            <a:ext cx="13817600" cy="766167"/>
          </a:xfrm>
        </p:spPr>
        <p:txBody>
          <a:bodyPr anchor="t"/>
          <a:lstStyle>
            <a:lvl1pPr algn="l">
              <a:defRPr sz="7111"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1635027"/>
            <a:ext cx="13817600" cy="843855"/>
          </a:xfrm>
        </p:spPr>
        <p:txBody>
          <a:bodyPr anchor="b"/>
          <a:lstStyle>
            <a:lvl1pPr marL="0" indent="0">
              <a:buNone/>
              <a:defRPr sz="3556">
                <a:solidFill>
                  <a:schemeClr val="tx1">
                    <a:tint val="75000"/>
                  </a:schemeClr>
                </a:solidFill>
              </a:defRPr>
            </a:lvl1pPr>
            <a:lvl2pPr marL="812802" indent="0">
              <a:buNone/>
              <a:defRPr sz="3200">
                <a:solidFill>
                  <a:schemeClr val="tx1">
                    <a:tint val="75000"/>
                  </a:schemeClr>
                </a:solidFill>
              </a:defRPr>
            </a:lvl2pPr>
            <a:lvl3pPr marL="1625603" indent="0">
              <a:buNone/>
              <a:defRPr sz="2845">
                <a:solidFill>
                  <a:schemeClr val="tx1">
                    <a:tint val="75000"/>
                  </a:schemeClr>
                </a:solidFill>
              </a:defRPr>
            </a:lvl3pPr>
            <a:lvl4pPr marL="2438405" indent="0">
              <a:buNone/>
              <a:defRPr sz="2489">
                <a:solidFill>
                  <a:schemeClr val="tx1">
                    <a:tint val="75000"/>
                  </a:schemeClr>
                </a:solidFill>
              </a:defRPr>
            </a:lvl4pPr>
            <a:lvl5pPr marL="3251206" indent="0">
              <a:buNone/>
              <a:defRPr sz="2489">
                <a:solidFill>
                  <a:schemeClr val="tx1">
                    <a:tint val="75000"/>
                  </a:schemeClr>
                </a:solidFill>
              </a:defRPr>
            </a:lvl5pPr>
            <a:lvl6pPr marL="4064008" indent="0">
              <a:buNone/>
              <a:defRPr sz="2489">
                <a:solidFill>
                  <a:schemeClr val="tx1">
                    <a:tint val="75000"/>
                  </a:schemeClr>
                </a:solidFill>
              </a:defRPr>
            </a:lvl6pPr>
            <a:lvl7pPr marL="4876810" indent="0">
              <a:buNone/>
              <a:defRPr sz="2489">
                <a:solidFill>
                  <a:schemeClr val="tx1">
                    <a:tint val="75000"/>
                  </a:schemeClr>
                </a:solidFill>
              </a:defRPr>
            </a:lvl7pPr>
            <a:lvl8pPr marL="5689611" indent="0">
              <a:buNone/>
              <a:defRPr sz="2489">
                <a:solidFill>
                  <a:schemeClr val="tx1">
                    <a:tint val="75000"/>
                  </a:schemeClr>
                </a:solidFill>
              </a:defRPr>
            </a:lvl8pPr>
            <a:lvl9pPr marL="6502413" indent="0">
              <a:buNone/>
              <a:defRPr sz="24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3688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900113"/>
            <a:ext cx="7179733" cy="2545854"/>
          </a:xfrm>
        </p:spPr>
        <p:txBody>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8550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1" y="863501"/>
            <a:ext cx="7182556"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4" name="Content Placeholder 3"/>
          <p:cNvSpPr>
            <a:spLocks noGrp="1"/>
          </p:cNvSpPr>
          <p:nvPr>
            <p:ph sz="half" idx="2"/>
          </p:nvPr>
        </p:nvSpPr>
        <p:spPr>
          <a:xfrm>
            <a:off x="812801" y="1223367"/>
            <a:ext cx="7182556"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863501"/>
            <a:ext cx="7185378" cy="359866"/>
          </a:xfrm>
        </p:spPr>
        <p:txBody>
          <a:bodyPr anchor="b"/>
          <a:lstStyle>
            <a:lvl1pPr marL="0" indent="0">
              <a:buNone/>
              <a:defRPr sz="4267" b="1"/>
            </a:lvl1pPr>
            <a:lvl2pPr marL="812802" indent="0">
              <a:buNone/>
              <a:defRPr sz="3556" b="1"/>
            </a:lvl2pPr>
            <a:lvl3pPr marL="1625603" indent="0">
              <a:buNone/>
              <a:defRPr sz="3200" b="1"/>
            </a:lvl3pPr>
            <a:lvl4pPr marL="2438405" indent="0">
              <a:buNone/>
              <a:defRPr sz="2845" b="1"/>
            </a:lvl4pPr>
            <a:lvl5pPr marL="3251206" indent="0">
              <a:buNone/>
              <a:defRPr sz="2845" b="1"/>
            </a:lvl5pPr>
            <a:lvl6pPr marL="4064008" indent="0">
              <a:buNone/>
              <a:defRPr sz="2845" b="1"/>
            </a:lvl6pPr>
            <a:lvl7pPr marL="4876810" indent="0">
              <a:buNone/>
              <a:defRPr sz="2845" b="1"/>
            </a:lvl7pPr>
            <a:lvl8pPr marL="5689611" indent="0">
              <a:buNone/>
              <a:defRPr sz="2845" b="1"/>
            </a:lvl8pPr>
            <a:lvl9pPr marL="6502413" indent="0">
              <a:buNone/>
              <a:defRPr sz="2845" b="1"/>
            </a:lvl9pPr>
          </a:lstStyle>
          <a:p>
            <a:pPr lvl="0"/>
            <a:r>
              <a:rPr lang="en-US" smtClean="0"/>
              <a:t>Click to edit Master text styles</a:t>
            </a:r>
          </a:p>
        </p:txBody>
      </p:sp>
      <p:sp>
        <p:nvSpPr>
          <p:cNvPr id="6" name="Content Placeholder 5"/>
          <p:cNvSpPr>
            <a:spLocks noGrp="1"/>
          </p:cNvSpPr>
          <p:nvPr>
            <p:ph sz="quarter" idx="4"/>
          </p:nvPr>
        </p:nvSpPr>
        <p:spPr>
          <a:xfrm>
            <a:off x="8257823" y="1223367"/>
            <a:ext cx="7185378" cy="2222600"/>
          </a:xfrm>
        </p:spPr>
        <p:txBody>
          <a:bodyPr/>
          <a:lstStyle>
            <a:lvl1pPr>
              <a:defRPr sz="4267"/>
            </a:lvl1pPr>
            <a:lvl2pPr>
              <a:defRPr sz="3556"/>
            </a:lvl2pPr>
            <a:lvl3pPr>
              <a:defRPr sz="3200"/>
            </a:lvl3pPr>
            <a:lvl4pPr>
              <a:defRPr sz="2845"/>
            </a:lvl4pPr>
            <a:lvl5pPr>
              <a:defRPr sz="2845"/>
            </a:lvl5pPr>
            <a:lvl6pPr>
              <a:defRPr sz="2845"/>
            </a:lvl6pPr>
            <a:lvl7pPr>
              <a:defRPr sz="2845"/>
            </a:lvl7pPr>
            <a:lvl8pPr>
              <a:defRPr sz="2845"/>
            </a:lvl8pPr>
            <a:lvl9pPr>
              <a:defRPr sz="284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542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764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941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153591"/>
            <a:ext cx="5348112" cy="653653"/>
          </a:xfrm>
        </p:spPr>
        <p:txBody>
          <a:bodyPr anchor="b"/>
          <a:lstStyle>
            <a:lvl1pPr algn="l">
              <a:defRPr sz="3556" b="1"/>
            </a:lvl1pPr>
          </a:lstStyle>
          <a:p>
            <a:r>
              <a:rPr lang="en-US" smtClean="0"/>
              <a:t>Click to edit Master title style</a:t>
            </a:r>
            <a:endParaRPr lang="en-US"/>
          </a:p>
        </p:txBody>
      </p:sp>
      <p:sp>
        <p:nvSpPr>
          <p:cNvPr id="3" name="Content Placeholder 2"/>
          <p:cNvSpPr>
            <a:spLocks noGrp="1"/>
          </p:cNvSpPr>
          <p:nvPr>
            <p:ph idx="1"/>
          </p:nvPr>
        </p:nvSpPr>
        <p:spPr>
          <a:xfrm>
            <a:off x="6355645" y="153592"/>
            <a:ext cx="9087555" cy="3292376"/>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807245"/>
            <a:ext cx="5348112" cy="2638723"/>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346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2700338"/>
            <a:ext cx="9753600" cy="318790"/>
          </a:xfrm>
        </p:spPr>
        <p:txBody>
          <a:bodyPr anchor="b"/>
          <a:lstStyle>
            <a:lvl1pPr algn="l">
              <a:defRPr sz="3556" b="1"/>
            </a:lvl1pPr>
          </a:lstStyle>
          <a:p>
            <a:r>
              <a:rPr lang="en-US" smtClean="0"/>
              <a:t>Click to edit Master title style</a:t>
            </a:r>
            <a:endParaRPr lang="en-US"/>
          </a:p>
        </p:txBody>
      </p:sp>
      <p:sp>
        <p:nvSpPr>
          <p:cNvPr id="3" name="Picture Placeholder 2"/>
          <p:cNvSpPr>
            <a:spLocks noGrp="1"/>
          </p:cNvSpPr>
          <p:nvPr>
            <p:ph type="pic" idx="1"/>
          </p:nvPr>
        </p:nvSpPr>
        <p:spPr>
          <a:xfrm>
            <a:off x="3186290" y="344686"/>
            <a:ext cx="9753600" cy="2314575"/>
          </a:xfrm>
        </p:spPr>
        <p:txBody>
          <a:bodyPr/>
          <a:lstStyle>
            <a:lvl1pPr marL="0" indent="0">
              <a:buNone/>
              <a:defRPr sz="5689"/>
            </a:lvl1pPr>
            <a:lvl2pPr marL="812802" indent="0">
              <a:buNone/>
              <a:defRPr sz="4978"/>
            </a:lvl2pPr>
            <a:lvl3pPr marL="1625603" indent="0">
              <a:buNone/>
              <a:defRPr sz="4267"/>
            </a:lvl3pPr>
            <a:lvl4pPr marL="2438405" indent="0">
              <a:buNone/>
              <a:defRPr sz="3556"/>
            </a:lvl4pPr>
            <a:lvl5pPr marL="3251206" indent="0">
              <a:buNone/>
              <a:defRPr sz="3556"/>
            </a:lvl5pPr>
            <a:lvl6pPr marL="4064008" indent="0">
              <a:buNone/>
              <a:defRPr sz="3556"/>
            </a:lvl6pPr>
            <a:lvl7pPr marL="4876810" indent="0">
              <a:buNone/>
              <a:defRPr sz="3556"/>
            </a:lvl7pPr>
            <a:lvl8pPr marL="5689611" indent="0">
              <a:buNone/>
              <a:defRPr sz="3556"/>
            </a:lvl8pPr>
            <a:lvl9pPr marL="6502413" indent="0">
              <a:buNone/>
              <a:defRPr sz="3556"/>
            </a:lvl9pPr>
          </a:lstStyle>
          <a:p>
            <a:endParaRPr lang="en-US"/>
          </a:p>
        </p:txBody>
      </p:sp>
      <p:sp>
        <p:nvSpPr>
          <p:cNvPr id="4" name="Text Placeholder 3"/>
          <p:cNvSpPr>
            <a:spLocks noGrp="1"/>
          </p:cNvSpPr>
          <p:nvPr>
            <p:ph type="body" sz="half" idx="2"/>
          </p:nvPr>
        </p:nvSpPr>
        <p:spPr>
          <a:xfrm>
            <a:off x="3186290" y="3019128"/>
            <a:ext cx="9753600" cy="452735"/>
          </a:xfrm>
        </p:spPr>
        <p:txBody>
          <a:bodyPr/>
          <a:lstStyle>
            <a:lvl1pPr marL="0" indent="0">
              <a:buNone/>
              <a:defRPr sz="2489"/>
            </a:lvl1pPr>
            <a:lvl2pPr marL="812802" indent="0">
              <a:buNone/>
              <a:defRPr sz="2134"/>
            </a:lvl2pPr>
            <a:lvl3pPr marL="1625603" indent="0">
              <a:buNone/>
              <a:defRPr sz="1778"/>
            </a:lvl3pPr>
            <a:lvl4pPr marL="2438405" indent="0">
              <a:buNone/>
              <a:defRPr sz="1600"/>
            </a:lvl4pPr>
            <a:lvl5pPr marL="3251206" indent="0">
              <a:buNone/>
              <a:defRPr sz="1600"/>
            </a:lvl5pPr>
            <a:lvl6pPr marL="4064008" indent="0">
              <a:buNone/>
              <a:defRPr sz="1600"/>
            </a:lvl6pPr>
            <a:lvl7pPr marL="4876810" indent="0">
              <a:buNone/>
              <a:defRPr sz="1600"/>
            </a:lvl7pPr>
            <a:lvl8pPr marL="5689611" indent="0">
              <a:buNone/>
              <a:defRPr sz="1600"/>
            </a:lvl8pPr>
            <a:lvl9pPr marL="6502413" indent="0">
              <a:buNone/>
              <a:defRPr sz="1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8204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8701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154485"/>
            <a:ext cx="3657600" cy="32914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154485"/>
            <a:ext cx="10701867" cy="32914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63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5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950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0964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6366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007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72771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3326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54484"/>
            <a:ext cx="14630400" cy="642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900113"/>
            <a:ext cx="14630400" cy="25458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3575448"/>
            <a:ext cx="3793067" cy="205383"/>
          </a:xfrm>
          <a:prstGeom prst="rect">
            <a:avLst/>
          </a:prstGeom>
        </p:spPr>
        <p:txBody>
          <a:bodyPr vert="horz" lIns="91440" tIns="45720" rIns="91440" bIns="45720" rtlCol="0" anchor="ctr"/>
          <a:lstStyle>
            <a:lvl1pPr algn="l">
              <a:defRPr sz="2134">
                <a:solidFill>
                  <a:schemeClr val="tx1">
                    <a:tint val="75000"/>
                  </a:schemeClr>
                </a:solidFill>
              </a:defRPr>
            </a:lvl1pPr>
          </a:lstStyle>
          <a:p>
            <a:fld id="{1D8BD707-D9CF-40AE-B4C6-C98DA3205C09}" type="datetimeFigureOut">
              <a:rPr lang="en-US" smtClean="0">
                <a:solidFill>
                  <a:prstClr val="black">
                    <a:tint val="75000"/>
                  </a:prstClr>
                </a:solidFill>
              </a:rPr>
              <a:pPr/>
              <a:t>8/5/2023</a:t>
            </a:fld>
            <a:endParaRPr lang="en-US">
              <a:solidFill>
                <a:prstClr val="black">
                  <a:tint val="75000"/>
                </a:prstClr>
              </a:solidFill>
            </a:endParaRPr>
          </a:p>
        </p:txBody>
      </p:sp>
      <p:sp>
        <p:nvSpPr>
          <p:cNvPr id="5" name="Footer Placeholder 4"/>
          <p:cNvSpPr>
            <a:spLocks noGrp="1"/>
          </p:cNvSpPr>
          <p:nvPr>
            <p:ph type="ftr" sz="quarter" idx="3"/>
          </p:nvPr>
        </p:nvSpPr>
        <p:spPr>
          <a:xfrm>
            <a:off x="5554134" y="3575448"/>
            <a:ext cx="5147733" cy="20538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3575448"/>
            <a:ext cx="3793067" cy="205383"/>
          </a:xfrm>
          <a:prstGeom prst="rect">
            <a:avLst/>
          </a:prstGeom>
        </p:spPr>
        <p:txBody>
          <a:bodyPr vert="horz" lIns="91440" tIns="45720" rIns="91440" bIns="45720" rtlCol="0" anchor="ctr"/>
          <a:lstStyle>
            <a:lvl1pPr algn="r">
              <a:defRPr sz="213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900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625603" rtl="0" eaLnBrk="1" latinLnBrk="0" hangingPunct="1">
        <a:spcBef>
          <a:spcPct val="0"/>
        </a:spcBef>
        <a:buNone/>
        <a:defRPr sz="7822" kern="1200">
          <a:solidFill>
            <a:schemeClr val="tx1"/>
          </a:solidFill>
          <a:latin typeface="+mj-lt"/>
          <a:ea typeface="+mj-ea"/>
          <a:cs typeface="+mj-cs"/>
        </a:defRPr>
      </a:lvl1pPr>
    </p:titleStyle>
    <p:bodyStyle>
      <a:lvl1pPr marL="609601" indent="-609601" algn="l" defTabSz="1625603"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802" indent="-508001" algn="l" defTabSz="1625603" rtl="0" eaLnBrk="1" latinLnBrk="0" hangingPunct="1">
        <a:spcBef>
          <a:spcPct val="20000"/>
        </a:spcBef>
        <a:buFont typeface="Arial" pitchFamily="34" charset="0"/>
        <a:buChar char="–"/>
        <a:defRPr sz="4978" kern="1200">
          <a:solidFill>
            <a:schemeClr val="tx1"/>
          </a:solidFill>
          <a:latin typeface="+mn-lt"/>
          <a:ea typeface="+mn-ea"/>
          <a:cs typeface="+mn-cs"/>
        </a:defRPr>
      </a:lvl2pPr>
      <a:lvl3pPr marL="2032004" indent="-406401" algn="l" defTabSz="1625603"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806"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607"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409"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3210"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6012"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813" indent="-406401" algn="l" defTabSz="1625603"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603" rtl="0" eaLnBrk="1" latinLnBrk="0" hangingPunct="1">
        <a:defRPr sz="3200" kern="1200">
          <a:solidFill>
            <a:schemeClr val="tx1"/>
          </a:solidFill>
          <a:latin typeface="+mn-lt"/>
          <a:ea typeface="+mn-ea"/>
          <a:cs typeface="+mn-cs"/>
        </a:defRPr>
      </a:lvl1pPr>
      <a:lvl2pPr marL="812802" algn="l" defTabSz="1625603" rtl="0" eaLnBrk="1" latinLnBrk="0" hangingPunct="1">
        <a:defRPr sz="3200" kern="1200">
          <a:solidFill>
            <a:schemeClr val="tx1"/>
          </a:solidFill>
          <a:latin typeface="+mn-lt"/>
          <a:ea typeface="+mn-ea"/>
          <a:cs typeface="+mn-cs"/>
        </a:defRPr>
      </a:lvl2pPr>
      <a:lvl3pPr marL="1625603" algn="l" defTabSz="1625603" rtl="0" eaLnBrk="1" latinLnBrk="0" hangingPunct="1">
        <a:defRPr sz="3200" kern="1200">
          <a:solidFill>
            <a:schemeClr val="tx1"/>
          </a:solidFill>
          <a:latin typeface="+mn-lt"/>
          <a:ea typeface="+mn-ea"/>
          <a:cs typeface="+mn-cs"/>
        </a:defRPr>
      </a:lvl3pPr>
      <a:lvl4pPr marL="2438405" algn="l" defTabSz="1625603" rtl="0" eaLnBrk="1" latinLnBrk="0" hangingPunct="1">
        <a:defRPr sz="3200" kern="1200">
          <a:solidFill>
            <a:schemeClr val="tx1"/>
          </a:solidFill>
          <a:latin typeface="+mn-lt"/>
          <a:ea typeface="+mn-ea"/>
          <a:cs typeface="+mn-cs"/>
        </a:defRPr>
      </a:lvl4pPr>
      <a:lvl5pPr marL="3251206" algn="l" defTabSz="1625603" rtl="0" eaLnBrk="1" latinLnBrk="0" hangingPunct="1">
        <a:defRPr sz="3200" kern="1200">
          <a:solidFill>
            <a:schemeClr val="tx1"/>
          </a:solidFill>
          <a:latin typeface="+mn-lt"/>
          <a:ea typeface="+mn-ea"/>
          <a:cs typeface="+mn-cs"/>
        </a:defRPr>
      </a:lvl5pPr>
      <a:lvl6pPr marL="4064008" algn="l" defTabSz="1625603" rtl="0" eaLnBrk="1" latinLnBrk="0" hangingPunct="1">
        <a:defRPr sz="3200" kern="1200">
          <a:solidFill>
            <a:schemeClr val="tx1"/>
          </a:solidFill>
          <a:latin typeface="+mn-lt"/>
          <a:ea typeface="+mn-ea"/>
          <a:cs typeface="+mn-cs"/>
        </a:defRPr>
      </a:lvl6pPr>
      <a:lvl7pPr marL="4876810" algn="l" defTabSz="1625603" rtl="0" eaLnBrk="1" latinLnBrk="0" hangingPunct="1">
        <a:defRPr sz="3200" kern="1200">
          <a:solidFill>
            <a:schemeClr val="tx1"/>
          </a:solidFill>
          <a:latin typeface="+mn-lt"/>
          <a:ea typeface="+mn-ea"/>
          <a:cs typeface="+mn-cs"/>
        </a:defRPr>
      </a:lvl7pPr>
      <a:lvl8pPr marL="5689611" algn="l" defTabSz="1625603" rtl="0" eaLnBrk="1" latinLnBrk="0" hangingPunct="1">
        <a:defRPr sz="3200" kern="1200">
          <a:solidFill>
            <a:schemeClr val="tx1"/>
          </a:solidFill>
          <a:latin typeface="+mn-lt"/>
          <a:ea typeface="+mn-ea"/>
          <a:cs typeface="+mn-cs"/>
        </a:defRPr>
      </a:lvl8pPr>
      <a:lvl9pPr marL="6502413" algn="l" defTabSz="1625603"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8.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7.jp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8.jp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40.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NUL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1.gif"/></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25.sv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NUL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2.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7.png"/><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95.xml"/><Relationship Id="rId5" Type="http://schemas.openxmlformats.org/officeDocument/2006/relationships/image" Target="../media/image11.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NUL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0.png"/><Relationship Id="rId11" Type="http://schemas.openxmlformats.org/officeDocument/2006/relationships/image" Target="../media/image71.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0.png"/><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NULL"/><Relationship Id="rId15" Type="http://schemas.openxmlformats.org/officeDocument/2006/relationships/image" Target="../media/image81.pn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jpeg"/><Relationship Id="rId14" Type="http://schemas.openxmlformats.org/officeDocument/2006/relationships/image" Target="NULL"/></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3.png"/><Relationship Id="rId7" Type="http://schemas.openxmlformats.org/officeDocument/2006/relationships/image" Target="../media/image8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NULL"/><Relationship Id="rId9"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2.jp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57.png"/><Relationship Id="rId3" Type="http://schemas.openxmlformats.org/officeDocument/2006/relationships/image" Target="NULL"/><Relationship Id="rId21" Type="http://schemas.openxmlformats.org/officeDocument/2006/relationships/image" Target="NULL"/><Relationship Id="rId12" Type="http://schemas.openxmlformats.org/officeDocument/2006/relationships/image" Target="../media/image55.png"/><Relationship Id="rId17" Type="http://schemas.openxmlformats.org/officeDocument/2006/relationships/image" Target="NULL"/><Relationship Id="rId2" Type="http://schemas.openxmlformats.org/officeDocument/2006/relationships/image" Target="../media/image52.png"/><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54.png"/><Relationship Id="rId19" Type="http://schemas.openxmlformats.org/officeDocument/2006/relationships/image" Target="NULL"/><Relationship Id="rId4" Type="http://schemas.openxmlformats.org/officeDocument/2006/relationships/image" Target="../media/image53.png"/><Relationship Id="rId9" Type="http://schemas.openxmlformats.org/officeDocument/2006/relationships/image" Target="NULL"/><Relationship Id="rId14" Type="http://schemas.openxmlformats.org/officeDocument/2006/relationships/image" Target="../media/image38.png"/></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7" Type="http://schemas.openxmlformats.org/officeDocument/2006/relationships/image" Target="../media/image8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90.png"/><Relationship Id="rId5" Type="http://schemas.openxmlformats.org/officeDocument/2006/relationships/image" Target="../media/image96.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3.png"/><Relationship Id="rId7" Type="http://schemas.openxmlformats.org/officeDocument/2006/relationships/image" Target="../media/image99.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NULL"/><Relationship Id="rId18" Type="http://schemas.openxmlformats.org/officeDocument/2006/relationships/image" Target="../media/image103.png"/><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02.png"/><Relationship Id="rId17" Type="http://schemas.openxmlformats.org/officeDocument/2006/relationships/image" Target="NULL"/><Relationship Id="rId2" Type="http://schemas.openxmlformats.org/officeDocument/2006/relationships/image" Target="../media/image55.png"/><Relationship Id="rId16" Type="http://schemas.openxmlformats.org/officeDocument/2006/relationships/image" Target="../media/image22.pn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media/image58.png"/><Relationship Id="rId19" Type="http://schemas.openxmlformats.org/officeDocument/2006/relationships/image" Target="NULL"/><Relationship Id="rId4" Type="http://schemas.openxmlformats.org/officeDocument/2006/relationships/image" Target="../media/image56.png"/><Relationship Id="rId9" Type="http://schemas.openxmlformats.org/officeDocument/2006/relationships/image" Target="NULL"/><Relationship Id="rId14" Type="http://schemas.openxmlformats.org/officeDocument/2006/relationships/image" Target="../media/image25.png"/><Relationship Id="rId22"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NULL"/><Relationship Id="rId21" Type="http://schemas.openxmlformats.org/officeDocument/2006/relationships/image" Target="NULL"/><Relationship Id="rId2" Type="http://schemas.openxmlformats.org/officeDocument/2006/relationships/image" Target="../media/image55.png"/><Relationship Id="rId20" Type="http://schemas.openxmlformats.org/officeDocument/2006/relationships/image" Target="../media/image104.png"/><Relationship Id="rId1" Type="http://schemas.openxmlformats.org/officeDocument/2006/relationships/slideLayout" Target="../slideLayouts/slideLayout7.xml"/><Relationship Id="rId19" Type="http://schemas.openxmlformats.org/officeDocument/2006/relationships/image" Target="NUL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7.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06.png"/><Relationship Id="rId4"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90.png"/><Relationship Id="rId5" Type="http://schemas.openxmlformats.org/officeDocument/2006/relationships/image" Target="../media/image87.png"/><Relationship Id="rId10" Type="http://schemas.openxmlformats.org/officeDocument/2006/relationships/image" Target="../media/image89.png"/><Relationship Id="rId4" Type="http://schemas.openxmlformats.org/officeDocument/2006/relationships/image" Target="../media/image40.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84.xml"/><Relationship Id="rId5" Type="http://schemas.openxmlformats.org/officeDocument/2006/relationships/image" Target="../media/image13.jp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3.xml"/><Relationship Id="rId5" Type="http://schemas.openxmlformats.org/officeDocument/2006/relationships/image" Target="../media/image14.jp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62.xml"/><Relationship Id="rId5" Type="http://schemas.openxmlformats.org/officeDocument/2006/relationships/image" Target="../media/image15.jp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51.xml"/><Relationship Id="rId5" Type="http://schemas.openxmlformats.org/officeDocument/2006/relationships/image" Target="../media/image16.jp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657E"/>
        </a:solidFill>
        <a:effectLst/>
      </p:bgPr>
    </p:bg>
    <p:spTree>
      <p:nvGrpSpPr>
        <p:cNvPr id="1" name=""/>
        <p:cNvGrpSpPr/>
        <p:nvPr/>
      </p:nvGrpSpPr>
      <p:grpSpPr>
        <a:xfrm>
          <a:off x="0" y="0"/>
          <a:ext cx="0" cy="0"/>
          <a:chOff x="0" y="0"/>
          <a:chExt cx="0" cy="0"/>
        </a:xfrm>
      </p:grpSpPr>
      <p:sp>
        <p:nvSpPr>
          <p:cNvPr id="9" name="TextBox 9"/>
          <p:cNvSpPr txBox="1"/>
          <p:nvPr/>
        </p:nvSpPr>
        <p:spPr>
          <a:xfrm>
            <a:off x="4964824" y="2627961"/>
            <a:ext cx="7841232" cy="1090042"/>
          </a:xfrm>
          <a:prstGeom prst="rect">
            <a:avLst/>
          </a:prstGeom>
        </p:spPr>
        <p:txBody>
          <a:bodyPr lIns="0" tIns="0" rIns="0" bIns="0" rtlCol="0" anchor="t">
            <a:spAutoFit/>
          </a:bodyPr>
          <a:lstStyle/>
          <a:p>
            <a:pPr algn="ctr">
              <a:lnSpc>
                <a:spcPts val="8462"/>
              </a:lnSpc>
            </a:pPr>
            <a:r>
              <a:rPr lang="en-US" sz="6045" spc="1076">
                <a:solidFill>
                  <a:srgbClr val="0E2B3D"/>
                </a:solidFill>
                <a:latin typeface="Prachason Neue"/>
              </a:rPr>
              <a:t>IS WAITING</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 y="0"/>
            <a:ext cx="18288000" cy="10450186"/>
          </a:xfrm>
          <a:prstGeom prst="rect">
            <a:avLst/>
          </a:prstGeom>
        </p:spPr>
      </p:pic>
      <p:grpSp>
        <p:nvGrpSpPr>
          <p:cNvPr id="5" name="Group 3"/>
          <p:cNvGrpSpPr/>
          <p:nvPr/>
        </p:nvGrpSpPr>
        <p:grpSpPr>
          <a:xfrm>
            <a:off x="3281830" y="685800"/>
            <a:ext cx="12339170" cy="8039101"/>
            <a:chOff x="0" y="0"/>
            <a:chExt cx="1825959" cy="1313316"/>
          </a:xfrm>
        </p:grpSpPr>
        <p:sp>
          <p:nvSpPr>
            <p:cNvPr id="6"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7" name="TextBox 5"/>
            <p:cNvSpPr txBox="1"/>
            <p:nvPr/>
          </p:nvSpPr>
          <p:spPr>
            <a:xfrm>
              <a:off x="0" y="-38100"/>
              <a:ext cx="812800" cy="850900"/>
            </a:xfrm>
            <a:prstGeom prst="rect">
              <a:avLst/>
            </a:prstGeom>
          </p:spPr>
          <p:txBody>
            <a:bodyPr lIns="160553" tIns="160553" rIns="160553" bIns="160553" rtlCol="0" anchor="ctr"/>
            <a:lstStyle/>
            <a:p>
              <a:pPr algn="ctr">
                <a:lnSpc>
                  <a:spcPts val="8404"/>
                </a:lnSpc>
                <a:spcBef>
                  <a:spcPct val="0"/>
                </a:spcBef>
              </a:pPr>
              <a:endParaRPr sz="5689"/>
            </a:p>
          </p:txBody>
        </p:sp>
      </p:grpSp>
      <p:sp>
        <p:nvSpPr>
          <p:cNvPr id="8" name="Freeform 6"/>
          <p:cNvSpPr/>
          <p:nvPr/>
        </p:nvSpPr>
        <p:spPr>
          <a:xfrm>
            <a:off x="3507814" y="889991"/>
            <a:ext cx="11887200" cy="8062686"/>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p:cNvSpPr/>
          <p:nvPr/>
        </p:nvSpPr>
        <p:spPr>
          <a:xfrm>
            <a:off x="3752824" y="1827639"/>
            <a:ext cx="11397181" cy="5755422"/>
          </a:xfrm>
          <a:prstGeom prst="rect">
            <a:avLst/>
          </a:prstGeom>
          <a:noFill/>
          <a:ln>
            <a:noFill/>
          </a:ln>
          <a:effectLst>
            <a:outerShdw blurRad="149987" dist="250190" dir="8460000" algn="ctr">
              <a:srgbClr val="000000">
                <a:alpha val="28000"/>
              </a:srgbClr>
            </a:outerShdw>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9600" b="1" i="1">
                <a:solidFill>
                  <a:srgbClr val="FFC000"/>
                </a:solidFill>
                <a:latin typeface="iCiel Brush Up" panose="02000000000000000000" pitchFamily="2" charset="-93"/>
              </a:rPr>
              <a:t>Nước biển dâng:</a:t>
            </a:r>
            <a:endParaRPr lang="en-GB" sz="9600">
              <a:solidFill>
                <a:srgbClr val="FFC000"/>
              </a:solidFill>
              <a:latin typeface="iCiel Brush Up" panose="02000000000000000000" pitchFamily="2" charset="-93"/>
            </a:endParaRPr>
          </a:p>
          <a:p>
            <a:pPr algn="ctr"/>
            <a:r>
              <a:rPr lang="pt-BR" sz="9600" b="1" i="1" smtClean="0">
                <a:solidFill>
                  <a:srgbClr val="FFC000"/>
                </a:solidFill>
                <a:latin typeface="iCiel Brush Up" panose="02000000000000000000" pitchFamily="2" charset="-93"/>
              </a:rPr>
              <a:t>bài </a:t>
            </a:r>
            <a:r>
              <a:rPr lang="pt-BR" sz="9600" b="1" i="1">
                <a:solidFill>
                  <a:srgbClr val="FFC000"/>
                </a:solidFill>
                <a:latin typeface="iCiel Brush Up" panose="02000000000000000000" pitchFamily="2" charset="-93"/>
              </a:rPr>
              <a:t>toán khó cần giải trong thế kỉ XXI</a:t>
            </a:r>
            <a:r>
              <a:rPr lang="pt-BR" sz="9600" b="1">
                <a:solidFill>
                  <a:srgbClr val="FFC000"/>
                </a:solidFill>
                <a:latin typeface="iCiel Brush Up" panose="02000000000000000000" pitchFamily="2" charset="-93"/>
              </a:rPr>
              <a:t> </a:t>
            </a:r>
            <a:r>
              <a:rPr lang="pt-BR" sz="9600" smtClean="0">
                <a:solidFill>
                  <a:srgbClr val="FFC000"/>
                </a:solidFill>
                <a:latin typeface="iCiel Brush Up" panose="02000000000000000000" pitchFamily="2" charset="-93"/>
              </a:rPr>
              <a:t>                                 </a:t>
            </a:r>
            <a:r>
              <a:rPr lang="pt-BR" sz="7200">
                <a:solidFill>
                  <a:srgbClr val="FFC000"/>
                </a:solidFill>
                <a:latin typeface="iCiel Brush Up" panose="02000000000000000000" pitchFamily="2" charset="-93"/>
              </a:rPr>
              <a:t>(</a:t>
            </a:r>
            <a:r>
              <a:rPr lang="pt-BR" sz="7200" i="1">
                <a:solidFill>
                  <a:srgbClr val="FFC000"/>
                </a:solidFill>
                <a:latin typeface="iCiel Brush Up" panose="02000000000000000000" pitchFamily="2" charset="-93"/>
              </a:rPr>
              <a:t>Theo</a:t>
            </a:r>
            <a:r>
              <a:rPr lang="pt-BR" sz="7200">
                <a:solidFill>
                  <a:srgbClr val="FFC000"/>
                </a:solidFill>
                <a:latin typeface="iCiel Brush Up" panose="02000000000000000000" pitchFamily="2" charset="-93"/>
              </a:rPr>
              <a:t> Lưu Quang Hưng)</a:t>
            </a:r>
            <a:endParaRPr lang="en-GB" sz="7200">
              <a:solidFill>
                <a:srgbClr val="FFC000"/>
              </a:solidFill>
              <a:latin typeface="iCiel Brush Up" panose="02000000000000000000" pitchFamily="2" charset="-93"/>
            </a:endParaRPr>
          </a:p>
        </p:txBody>
      </p:sp>
    </p:spTree>
    <p:extLst>
      <p:ext uri="{BB962C8B-B14F-4D97-AF65-F5344CB8AC3E}">
        <p14:creationId xmlns:p14="http://schemas.microsoft.com/office/powerpoint/2010/main" val="41136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md cmd="playFrom(0.0)">
              <p:cBhvr>
                <p:cTn id="18"/>
                <p:tgtEl>
                  <p:sldTgt/>
                </p:tgtEl>
              </p:cBhvr>
            </p:cmd>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8126" y="1086304"/>
            <a:ext cx="11785082" cy="8252214"/>
          </a:xfrm>
          <a:prstGeom prst="rect">
            <a:avLst/>
          </a:prstGeom>
        </p:spPr>
      </p:pic>
    </p:spTree>
    <p:extLst>
      <p:ext uri="{BB962C8B-B14F-4D97-AF65-F5344CB8AC3E}">
        <p14:creationId xmlns:p14="http://schemas.microsoft.com/office/powerpoint/2010/main" val="1888731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742836" cy="8157418"/>
          </a:xfrm>
          <a:prstGeom prst="rect">
            <a:avLst/>
          </a:prstGeom>
        </p:spPr>
      </p:pic>
    </p:spTree>
    <p:extLst>
      <p:ext uri="{BB962C8B-B14F-4D97-AF65-F5344CB8AC3E}">
        <p14:creationId xmlns:p14="http://schemas.microsoft.com/office/powerpoint/2010/main" val="2111358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515095"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p:cNvSpPr/>
          <p:nvPr/>
        </p:nvSpPr>
        <p:spPr>
          <a:xfrm>
            <a:off x="2971799" y="1074750"/>
            <a:ext cx="11230351" cy="3575018"/>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Băng tan </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hiện tượng những khối băng tách rời nhau thành những mảng nhỏ trôi nổi rồi sụt lún xuống bề mặt đại dương. Quá trình này khiến sông băng trên thế giới ngày càng mất ổn định và mực nước biển dâng cao.</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2971800" y="4926493"/>
            <a:ext cx="11402292" cy="1508105"/>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 nhân</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Trái Đất ấm dần lên, do biến đổi khí hậu…</a:t>
            </a:r>
            <a:endParaRPr lang="en-GB" sz="360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867892" y="6434598"/>
            <a:ext cx="11582400" cy="2923877"/>
          </a:xfrm>
          <a:prstGeom prst="rect">
            <a:avLst/>
          </a:prstGeom>
        </p:spPr>
        <p:txBody>
          <a:bodyPr wrap="square">
            <a:spAutoFit/>
          </a:bodyPr>
          <a:lstStyle/>
          <a:p>
            <a:pPr marR="91440" algn="just">
              <a:lnSpc>
                <a:spcPct val="115000"/>
              </a:lnSpc>
              <a:spcAft>
                <a:spcPts val="0"/>
              </a:spcAft>
            </a:pP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Hậu quả</a:t>
            </a:r>
            <a:r>
              <a:rPr lang="en-US" sz="4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Mực nước biển tăng lên làm giảm diện tích đất liền, các vùng đất ven biển, ven sông bị nhiễm mặn. Thiếu nước ngọt để sinh hoạt, nhiều người dân mất nhà, mất chổ ở.</a:t>
            </a:r>
            <a:endParaRPr lang="en-GB" sz="36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47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7095547"/>
            <a:ext cx="18288000" cy="3699203"/>
          </a:xfrm>
          <a:custGeom>
            <a:avLst/>
            <a:gdLst/>
            <a:ahLst/>
            <a:cxnLst/>
            <a:rect l="l" t="t" r="r" b="b"/>
            <a:pathLst>
              <a:path w="18288000" h="3699203">
                <a:moveTo>
                  <a:pt x="0" y="0"/>
                </a:moveTo>
                <a:lnTo>
                  <a:pt x="18288000" y="0"/>
                </a:lnTo>
                <a:lnTo>
                  <a:pt x="18288000" y="3699202"/>
                </a:lnTo>
                <a:lnTo>
                  <a:pt x="0" y="3699202"/>
                </a:lnTo>
                <a:lnTo>
                  <a:pt x="0" y="0"/>
                </a:lnTo>
                <a:close/>
              </a:path>
            </a:pathLst>
          </a:custGeom>
          <a:blipFill>
            <a:blip r:embed="rId2">
              <a:extLst>
                <a:ext uri="{96DAC541-7B7A-43D3-8B79-37D633B846F1}">
                  <asvg:svgBlip xmlns="" xmlns:asvg="http://schemas.microsoft.com/office/drawing/2016/SVG/main" r:embed="rId3"/>
                </a:ext>
              </a:extLst>
            </a:blip>
            <a:stretch>
              <a:fillRect b="-54492"/>
            </a:stretch>
          </a:blipFill>
        </p:spPr>
      </p:sp>
      <p:sp>
        <p:nvSpPr>
          <p:cNvPr id="3" name="Freeform 3"/>
          <p:cNvSpPr/>
          <p:nvPr/>
        </p:nvSpPr>
        <p:spPr>
          <a:xfrm rot="1858498">
            <a:off x="11291825" y="-1739106"/>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11811000" y="342900"/>
            <a:ext cx="6048928" cy="5435327"/>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6"/>
            <a:stretch>
              <a:fillRect/>
            </a:stretch>
          </a:blipFill>
        </p:spPr>
      </p:sp>
      <p:sp>
        <p:nvSpPr>
          <p:cNvPr id="5" name="Freeform 5"/>
          <p:cNvSpPr/>
          <p:nvPr/>
        </p:nvSpPr>
        <p:spPr>
          <a:xfrm>
            <a:off x="15733667" y="7603296"/>
            <a:ext cx="2554333" cy="2683704"/>
          </a:xfrm>
          <a:custGeom>
            <a:avLst/>
            <a:gdLst/>
            <a:ahLst/>
            <a:cxnLst/>
            <a:rect l="l" t="t" r="r" b="b"/>
            <a:pathLst>
              <a:path w="2554333" h="2683704">
                <a:moveTo>
                  <a:pt x="0" y="0"/>
                </a:moveTo>
                <a:lnTo>
                  <a:pt x="2554333" y="0"/>
                </a:lnTo>
                <a:lnTo>
                  <a:pt x="2554333" y="2683704"/>
                </a:lnTo>
                <a:lnTo>
                  <a:pt x="0" y="2683704"/>
                </a:lnTo>
                <a:lnTo>
                  <a:pt x="0" y="0"/>
                </a:lnTo>
                <a:close/>
              </a:path>
            </a:pathLst>
          </a:custGeom>
          <a:blipFill>
            <a:blip r:embed="rId7"/>
            <a:stretch>
              <a:fillRect l="-648" b="-23337"/>
            </a:stretch>
          </a:blipFill>
        </p:spPr>
      </p:sp>
      <p:sp>
        <p:nvSpPr>
          <p:cNvPr id="6" name="TextBox 6"/>
          <p:cNvSpPr txBox="1"/>
          <p:nvPr/>
        </p:nvSpPr>
        <p:spPr>
          <a:xfrm>
            <a:off x="228600" y="3275362"/>
            <a:ext cx="17076455" cy="50057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ct val="150000"/>
              </a:lnSpc>
            </a:pPr>
            <a:r>
              <a:rPr lang="vi-VN" sz="11314" smtClean="0">
                <a:solidFill>
                  <a:srgbClr val="4F6296"/>
                </a:solidFill>
                <a:latin typeface="Open Dyslexic Bold"/>
              </a:rPr>
              <a:t>Hoạt động 2</a:t>
            </a:r>
            <a:endParaRPr lang="vi-VN" sz="11314">
              <a:solidFill>
                <a:srgbClr val="4F6296"/>
              </a:solidFill>
              <a:latin typeface="Open Dyslexic Bold"/>
            </a:endParaRPr>
          </a:p>
          <a:p>
            <a:pPr algn="ctr">
              <a:lnSpc>
                <a:spcPct val="150000"/>
              </a:lnSpc>
            </a:pPr>
            <a:r>
              <a:rPr lang="vi-VN" sz="11314" smtClean="0">
                <a:solidFill>
                  <a:srgbClr val="4F6296"/>
                </a:solidFill>
                <a:latin typeface="Open Dyslexic Bold"/>
              </a:rPr>
              <a:t>Hình thành kiến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581400" y="-81208"/>
            <a:ext cx="12649200" cy="10287000"/>
          </a:xfrm>
          <a:custGeom>
            <a:avLst/>
            <a:gdLst/>
            <a:ahLst/>
            <a:cxnLst/>
            <a:rect l="l" t="t" r="r" b="b"/>
            <a:pathLst>
              <a:path w="11142980" h="6949168">
                <a:moveTo>
                  <a:pt x="0" y="0"/>
                </a:moveTo>
                <a:lnTo>
                  <a:pt x="11142980" y="0"/>
                </a:lnTo>
                <a:lnTo>
                  <a:pt x="11142980" y="6949168"/>
                </a:lnTo>
                <a:lnTo>
                  <a:pt x="0" y="69491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953000" y="3401296"/>
            <a:ext cx="10766506"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I. ĐỌC- TÌM HIỂU CHUNG</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a:off x="12411855" y="1668916"/>
            <a:ext cx="2981280" cy="1685779"/>
          </a:xfrm>
          <a:custGeom>
            <a:avLst/>
            <a:gdLst/>
            <a:ahLst/>
            <a:cxnLst/>
            <a:rect l="l" t="t" r="r" b="b"/>
            <a:pathLst>
              <a:path w="2981280" h="1685779">
                <a:moveTo>
                  <a:pt x="0" y="0"/>
                </a:moveTo>
                <a:lnTo>
                  <a:pt x="2981281" y="0"/>
                </a:lnTo>
                <a:lnTo>
                  <a:pt x="2981281" y="1685779"/>
                </a:lnTo>
                <a:lnTo>
                  <a:pt x="0" y="16857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57555" y="6395368"/>
            <a:ext cx="3572510" cy="4445431"/>
          </a:xfrm>
          <a:custGeom>
            <a:avLst/>
            <a:gdLst/>
            <a:ahLst/>
            <a:cxnLst/>
            <a:rect l="l" t="t" r="r" b="b"/>
            <a:pathLst>
              <a:path w="3572510" h="4445431">
                <a:moveTo>
                  <a:pt x="0" y="0"/>
                </a:moveTo>
                <a:lnTo>
                  <a:pt x="3572510" y="0"/>
                </a:lnTo>
                <a:lnTo>
                  <a:pt x="3572510" y="4445431"/>
                </a:lnTo>
                <a:lnTo>
                  <a:pt x="0" y="44454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643306" y="6395368"/>
            <a:ext cx="3231988" cy="4114800"/>
          </a:xfrm>
          <a:custGeom>
            <a:avLst/>
            <a:gdLst/>
            <a:ahLst/>
            <a:cxnLst/>
            <a:rect l="l" t="t" r="r" b="b"/>
            <a:pathLst>
              <a:path w="3231988" h="4114800">
                <a:moveTo>
                  <a:pt x="0" y="0"/>
                </a:moveTo>
                <a:lnTo>
                  <a:pt x="3231988" y="0"/>
                </a:lnTo>
                <a:lnTo>
                  <a:pt x="3231988"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65662" y="8559219"/>
            <a:ext cx="5961235" cy="1950950"/>
          </a:xfrm>
          <a:custGeom>
            <a:avLst/>
            <a:gdLst/>
            <a:ahLst/>
            <a:cxnLst/>
            <a:rect l="l" t="t" r="r" b="b"/>
            <a:pathLst>
              <a:path w="5961235" h="1950950">
                <a:moveTo>
                  <a:pt x="0" y="0"/>
                </a:moveTo>
                <a:lnTo>
                  <a:pt x="5961234" y="0"/>
                </a:lnTo>
                <a:lnTo>
                  <a:pt x="5961234" y="1950949"/>
                </a:lnTo>
                <a:lnTo>
                  <a:pt x="0" y="195094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flipH="1">
            <a:off x="12864925" y="9085617"/>
            <a:ext cx="5556761" cy="1424552"/>
          </a:xfrm>
          <a:custGeom>
            <a:avLst/>
            <a:gdLst/>
            <a:ahLst/>
            <a:cxnLst/>
            <a:rect l="l" t="t" r="r" b="b"/>
            <a:pathLst>
              <a:path w="5556761" h="1424552">
                <a:moveTo>
                  <a:pt x="5556761" y="0"/>
                </a:moveTo>
                <a:lnTo>
                  <a:pt x="0" y="0"/>
                </a:lnTo>
                <a:lnTo>
                  <a:pt x="0" y="1424551"/>
                </a:lnTo>
                <a:lnTo>
                  <a:pt x="5556761" y="1424551"/>
                </a:lnTo>
                <a:lnTo>
                  <a:pt x="5556761"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Rectangle 8"/>
          <p:cNvSpPr/>
          <p:nvPr/>
        </p:nvSpPr>
        <p:spPr>
          <a:xfrm>
            <a:off x="5486400" y="4584707"/>
            <a:ext cx="5689378" cy="1264385"/>
          </a:xfrm>
          <a:prstGeom prst="rect">
            <a:avLst/>
          </a:prstGeom>
        </p:spPr>
        <p:txBody>
          <a:bodyPr wrap="none">
            <a:spAutoFit/>
          </a:bodyPr>
          <a:lstStyle/>
          <a:p>
            <a:pPr>
              <a:lnSpc>
                <a:spcPct val="115000"/>
              </a:lnSpc>
              <a:spcAft>
                <a:spcPts val="0"/>
              </a:spcAft>
              <a:tabLst>
                <a:tab pos="1386840" algn="l"/>
              </a:tabLst>
            </a:pPr>
            <a:r>
              <a:rPr lang="en-US" sz="7200" b="1">
                <a:solidFill>
                  <a:srgbClr val="7030A0"/>
                </a:solidFill>
                <a:latin typeface="Times New Roman" panose="02020603050405020304" pitchFamily="18" charset="0"/>
                <a:ea typeface="MS Mincho"/>
                <a:cs typeface="Times New Roman" panose="02020603050405020304" pitchFamily="18" charset="0"/>
              </a:rPr>
              <a:t>1. Đọc, từ khó</a:t>
            </a:r>
            <a:endParaRPr lang="en-GB" sz="6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618124" y="6484872"/>
            <a:ext cx="10258737" cy="1508105"/>
          </a:xfrm>
          <a:prstGeom prst="rect">
            <a:avLst/>
          </a:prstGeom>
        </p:spPr>
        <p:txBody>
          <a:bodyPr wrap="square">
            <a:spAutoFit/>
          </a:bodyPr>
          <a:lstStyle/>
          <a:p>
            <a:pPr algn="just">
              <a:lnSpc>
                <a:spcPct val="115000"/>
              </a:lnSpc>
              <a:spcAft>
                <a:spcPts val="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i="1">
                <a:solidFill>
                  <a:srgbClr val="FF0000"/>
                </a:solidFill>
                <a:latin typeface="Times New Roman" panose="02020603050405020304" pitchFamily="18" charset="0"/>
                <a:ea typeface="MS Mincho"/>
                <a:cs typeface="Times New Roman" panose="02020603050405020304" pitchFamily="18" charset="0"/>
              </a:rPr>
              <a:t>Quan trắc</a:t>
            </a:r>
            <a:r>
              <a:rPr lang="en-US" sz="4000" i="1">
                <a:latin typeface="Times New Roman" panose="02020603050405020304" pitchFamily="18" charset="0"/>
                <a:ea typeface="MS Mincho"/>
                <a:cs typeface="Times New Roman" panose="02020603050405020304" pitchFamily="18" charset="0"/>
              </a:rPr>
              <a:t>:</a:t>
            </a:r>
            <a:r>
              <a:rPr lang="en-US" sz="4000">
                <a:latin typeface="Times New Roman" panose="02020603050405020304" pitchFamily="18" charset="0"/>
                <a:ea typeface="MS Mincho"/>
                <a:cs typeface="Times New Roman" panose="02020603050405020304" pitchFamily="18" charset="0"/>
              </a:rPr>
              <a:t> quan sát, đo đạc các hiện tượng tự nhiên.</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4545715" y="7980277"/>
            <a:ext cx="10011267" cy="800219"/>
          </a:xfrm>
          <a:prstGeom prst="rect">
            <a:avLst/>
          </a:prstGeom>
        </p:spPr>
        <p:txBody>
          <a:bodyPr wrap="none">
            <a:spAutoFit/>
          </a:bodyPr>
          <a:lstStyle/>
          <a:p>
            <a:pPr algn="just">
              <a:lnSpc>
                <a:spcPct val="115000"/>
              </a:lnSpc>
              <a:spcAft>
                <a:spcPts val="0"/>
              </a:spcAft>
              <a:tabLst>
                <a:tab pos="1386840" algn="l"/>
              </a:tabLst>
            </a:pPr>
            <a:r>
              <a:rPr lang="en-US" sz="4000">
                <a:latin typeface="Times New Roman" panose="02020603050405020304" pitchFamily="18" charset="0"/>
                <a:ea typeface="MS Mincho"/>
                <a:cs typeface="Times New Roman" panose="02020603050405020304" pitchFamily="18" charset="0"/>
              </a:rPr>
              <a:t>- </a:t>
            </a:r>
            <a:r>
              <a:rPr lang="en-US" sz="4000" b="1" i="1">
                <a:solidFill>
                  <a:srgbClr val="FF0000"/>
                </a:solidFill>
                <a:latin typeface="Times New Roman" panose="02020603050405020304" pitchFamily="18" charset="0"/>
                <a:ea typeface="MS Mincho"/>
                <a:cs typeface="Times New Roman" panose="02020603050405020304" pitchFamily="18" charset="0"/>
              </a:rPr>
              <a:t>Triều cường</a:t>
            </a:r>
            <a:r>
              <a:rPr lang="en-US" sz="4000" i="1">
                <a:latin typeface="Times New Roman" panose="02020603050405020304" pitchFamily="18" charset="0"/>
                <a:ea typeface="MS Mincho"/>
                <a:cs typeface="Times New Roman" panose="02020603050405020304" pitchFamily="18" charset="0"/>
              </a:rPr>
              <a:t>:</a:t>
            </a:r>
            <a:r>
              <a:rPr lang="en-US" sz="4000">
                <a:latin typeface="Times New Roman" panose="02020603050405020304" pitchFamily="18" charset="0"/>
                <a:ea typeface="MS Mincho"/>
                <a:cs typeface="Times New Roman" panose="02020603050405020304" pitchFamily="18" charset="0"/>
              </a:rPr>
              <a:t> chỉ lúc thủy triều dâng cao nhất.</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7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0"/>
            <a:ext cx="71628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4745" r="-34745"/>
            </a:stretch>
          </a:blipFill>
        </p:spPr>
      </p:sp>
      <p:grpSp>
        <p:nvGrpSpPr>
          <p:cNvPr id="4" name="Group 4"/>
          <p:cNvGrpSpPr/>
          <p:nvPr/>
        </p:nvGrpSpPr>
        <p:grpSpPr>
          <a:xfrm>
            <a:off x="7186863" y="190500"/>
            <a:ext cx="10948737" cy="10096500"/>
            <a:chOff x="0" y="0"/>
            <a:chExt cx="14862465" cy="9693524"/>
          </a:xfrm>
        </p:grpSpPr>
        <p:sp>
          <p:nvSpPr>
            <p:cNvPr id="5"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4" name="TextBox 13"/>
          <p:cNvSpPr txBox="1"/>
          <p:nvPr/>
        </p:nvSpPr>
        <p:spPr>
          <a:xfrm rot="4241894">
            <a:off x="558595" y="-3461917"/>
            <a:ext cx="4499195" cy="10534613"/>
          </a:xfrm>
          <a:custGeom>
            <a:avLst/>
            <a:gdLst>
              <a:gd name="connsiteX0" fmla="*/ 2097724 w 4572654"/>
              <a:gd name="connsiteY0" fmla="*/ 7198560 h 7740088"/>
              <a:gd name="connsiteX1" fmla="*/ 2100368 w 4572654"/>
              <a:gd name="connsiteY1" fmla="*/ 7206493 h 7740088"/>
              <a:gd name="connsiteX2" fmla="*/ 2106186 w 4572654"/>
              <a:gd name="connsiteY2" fmla="*/ 7211253 h 7740088"/>
              <a:gd name="connsiteX3" fmla="*/ 2114647 w 4572654"/>
              <a:gd name="connsiteY3" fmla="*/ 7202791 h 7740088"/>
              <a:gd name="connsiteX4" fmla="*/ 2114647 w 4572654"/>
              <a:gd name="connsiteY4" fmla="*/ 7164715 h 7740088"/>
              <a:gd name="connsiteX5" fmla="*/ 2115705 w 4572654"/>
              <a:gd name="connsiteY5" fmla="*/ 7172647 h 7740088"/>
              <a:gd name="connsiteX6" fmla="*/ 2123108 w 4572654"/>
              <a:gd name="connsiteY6" fmla="*/ 7177407 h 7740088"/>
              <a:gd name="connsiteX7" fmla="*/ 2127339 w 4572654"/>
              <a:gd name="connsiteY7" fmla="*/ 7177407 h 7740088"/>
              <a:gd name="connsiteX8" fmla="*/ 2114647 w 4572654"/>
              <a:gd name="connsiteY8" fmla="*/ 7164715 h 7740088"/>
              <a:gd name="connsiteX9" fmla="*/ 2486948 w 4572654"/>
              <a:gd name="connsiteY9" fmla="*/ 7105485 h 7740088"/>
              <a:gd name="connsiteX10" fmla="*/ 2487476 w 4572654"/>
              <a:gd name="connsiteY10" fmla="*/ 7113418 h 7740088"/>
              <a:gd name="connsiteX11" fmla="*/ 2491178 w 4572654"/>
              <a:gd name="connsiteY11" fmla="*/ 7118177 h 7740088"/>
              <a:gd name="connsiteX12" fmla="*/ 2503870 w 4572654"/>
              <a:gd name="connsiteY12" fmla="*/ 7113946 h 7740088"/>
              <a:gd name="connsiteX13" fmla="*/ 2808480 w 4572654"/>
              <a:gd name="connsiteY13" fmla="*/ 7088562 h 7740088"/>
              <a:gd name="connsiteX14" fmla="*/ 2825403 w 4572654"/>
              <a:gd name="connsiteY14" fmla="*/ 7118177 h 7740088"/>
              <a:gd name="connsiteX15" fmla="*/ 2821172 w 4572654"/>
              <a:gd name="connsiteY15" fmla="*/ 7152022 h 7740088"/>
              <a:gd name="connsiteX16" fmla="*/ 2804778 w 4572654"/>
              <a:gd name="connsiteY16" fmla="*/ 7166830 h 7740088"/>
              <a:gd name="connsiteX17" fmla="*/ 2778865 w 4572654"/>
              <a:gd name="connsiteY17" fmla="*/ 7181638 h 7740088"/>
              <a:gd name="connsiteX18" fmla="*/ 2793673 w 4572654"/>
              <a:gd name="connsiteY18" fmla="*/ 7135100 h 7740088"/>
              <a:gd name="connsiteX19" fmla="*/ 2808480 w 4572654"/>
              <a:gd name="connsiteY19" fmla="*/ 7088562 h 7740088"/>
              <a:gd name="connsiteX20" fmla="*/ 2575792 w 4572654"/>
              <a:gd name="connsiteY20" fmla="*/ 6982795 h 7740088"/>
              <a:gd name="connsiteX21" fmla="*/ 2576850 w 4572654"/>
              <a:gd name="connsiteY21" fmla="*/ 6990728 h 7740088"/>
              <a:gd name="connsiteX22" fmla="*/ 2584253 w 4572654"/>
              <a:gd name="connsiteY22" fmla="*/ 6995487 h 7740088"/>
              <a:gd name="connsiteX23" fmla="*/ 2592715 w 4572654"/>
              <a:gd name="connsiteY23" fmla="*/ 6995487 h 7740088"/>
              <a:gd name="connsiteX24" fmla="*/ 2587426 w 4572654"/>
              <a:gd name="connsiteY24" fmla="*/ 6985968 h 7740088"/>
              <a:gd name="connsiteX25" fmla="*/ 2575792 w 4572654"/>
              <a:gd name="connsiteY25" fmla="*/ 6982795 h 7740088"/>
              <a:gd name="connsiteX26" fmla="*/ 2850787 w 4572654"/>
              <a:gd name="connsiteY26" fmla="*/ 6843182 h 7740088"/>
              <a:gd name="connsiteX27" fmla="*/ 2853431 w 4572654"/>
              <a:gd name="connsiteY27" fmla="*/ 6853230 h 7740088"/>
              <a:gd name="connsiteX28" fmla="*/ 2859248 w 4572654"/>
              <a:gd name="connsiteY28" fmla="*/ 6860105 h 7740088"/>
              <a:gd name="connsiteX29" fmla="*/ 2866652 w 4572654"/>
              <a:gd name="connsiteY29" fmla="*/ 6855346 h 7740088"/>
              <a:gd name="connsiteX30" fmla="*/ 2867710 w 4572654"/>
              <a:gd name="connsiteY30" fmla="*/ 6847413 h 7740088"/>
              <a:gd name="connsiteX31" fmla="*/ 1652009 w 4572654"/>
              <a:gd name="connsiteY31" fmla="*/ 6817292 h 7740088"/>
              <a:gd name="connsiteX32" fmla="*/ 1654653 w 4572654"/>
              <a:gd name="connsiteY32" fmla="*/ 6825225 h 7740088"/>
              <a:gd name="connsiteX33" fmla="*/ 1660470 w 4572654"/>
              <a:gd name="connsiteY33" fmla="*/ 6829985 h 7740088"/>
              <a:gd name="connsiteX34" fmla="*/ 1668932 w 4572654"/>
              <a:gd name="connsiteY34" fmla="*/ 6821523 h 7740088"/>
              <a:gd name="connsiteX35" fmla="*/ 2410795 w 4572654"/>
              <a:gd name="connsiteY35" fmla="*/ 6792414 h 7740088"/>
              <a:gd name="connsiteX36" fmla="*/ 2410795 w 4572654"/>
              <a:gd name="connsiteY36" fmla="*/ 6813568 h 7740088"/>
              <a:gd name="connsiteX37" fmla="*/ 2416084 w 4572654"/>
              <a:gd name="connsiteY37" fmla="*/ 6824673 h 7740088"/>
              <a:gd name="connsiteX38" fmla="*/ 2427718 w 4572654"/>
              <a:gd name="connsiteY38" fmla="*/ 6826260 h 7740088"/>
              <a:gd name="connsiteX39" fmla="*/ 1668932 w 4572654"/>
              <a:gd name="connsiteY39" fmla="*/ 6783447 h 7740088"/>
              <a:gd name="connsiteX40" fmla="*/ 1669989 w 4572654"/>
              <a:gd name="connsiteY40" fmla="*/ 6791379 h 7740088"/>
              <a:gd name="connsiteX41" fmla="*/ 1677393 w 4572654"/>
              <a:gd name="connsiteY41" fmla="*/ 6796139 h 7740088"/>
              <a:gd name="connsiteX42" fmla="*/ 1681624 w 4572654"/>
              <a:gd name="connsiteY42" fmla="*/ 6796139 h 7740088"/>
              <a:gd name="connsiteX43" fmla="*/ 1668932 w 4572654"/>
              <a:gd name="connsiteY43" fmla="*/ 6783447 h 7740088"/>
              <a:gd name="connsiteX44" fmla="*/ 2715405 w 4572654"/>
              <a:gd name="connsiteY44" fmla="*/ 6762799 h 7740088"/>
              <a:gd name="connsiteX45" fmla="*/ 2686848 w 4572654"/>
              <a:gd name="connsiteY45" fmla="*/ 6776549 h 7740088"/>
              <a:gd name="connsiteX46" fmla="*/ 2677329 w 4572654"/>
              <a:gd name="connsiteY46" fmla="*/ 6809337 h 7740088"/>
              <a:gd name="connsiteX47" fmla="*/ 2677329 w 4572654"/>
              <a:gd name="connsiteY47" fmla="*/ 6813568 h 7740088"/>
              <a:gd name="connsiteX48" fmla="*/ 2666752 w 4572654"/>
              <a:gd name="connsiteY48" fmla="*/ 6814097 h 7740088"/>
              <a:gd name="connsiteX49" fmla="*/ 2656175 w 4572654"/>
              <a:gd name="connsiteY49" fmla="*/ 6817798 h 7740088"/>
              <a:gd name="connsiteX50" fmla="*/ 2673627 w 4572654"/>
              <a:gd name="connsiteY50" fmla="*/ 6823615 h 7740088"/>
              <a:gd name="connsiteX51" fmla="*/ 2694251 w 4572654"/>
              <a:gd name="connsiteY51" fmla="*/ 6826260 h 7740088"/>
              <a:gd name="connsiteX52" fmla="*/ 2719635 w 4572654"/>
              <a:gd name="connsiteY52" fmla="*/ 6805106 h 7740088"/>
              <a:gd name="connsiteX53" fmla="*/ 2706415 w 4572654"/>
              <a:gd name="connsiteY53" fmla="*/ 6795587 h 7740088"/>
              <a:gd name="connsiteX54" fmla="*/ 2702713 w 4572654"/>
              <a:gd name="connsiteY54" fmla="*/ 6779722 h 7740088"/>
              <a:gd name="connsiteX55" fmla="*/ 2453102 w 4572654"/>
              <a:gd name="connsiteY55" fmla="*/ 6745877 h 7740088"/>
              <a:gd name="connsiteX56" fmla="*/ 2448871 w 4572654"/>
              <a:gd name="connsiteY56" fmla="*/ 6747992 h 7740088"/>
              <a:gd name="connsiteX57" fmla="*/ 2444641 w 4572654"/>
              <a:gd name="connsiteY57" fmla="*/ 6750107 h 7740088"/>
              <a:gd name="connsiteX58" fmla="*/ 2447285 w 4572654"/>
              <a:gd name="connsiteY58" fmla="*/ 6760155 h 7740088"/>
              <a:gd name="connsiteX59" fmla="*/ 2453102 w 4572654"/>
              <a:gd name="connsiteY59" fmla="*/ 6767030 h 7740088"/>
              <a:gd name="connsiteX60" fmla="*/ 2460506 w 4572654"/>
              <a:gd name="connsiteY60" fmla="*/ 6762271 h 7740088"/>
              <a:gd name="connsiteX61" fmla="*/ 2461563 w 4572654"/>
              <a:gd name="connsiteY61" fmla="*/ 6754338 h 7740088"/>
              <a:gd name="connsiteX62" fmla="*/ 2453102 w 4572654"/>
              <a:gd name="connsiteY62" fmla="*/ 6745877 h 7740088"/>
              <a:gd name="connsiteX63" fmla="*/ 2041233 w 4572654"/>
              <a:gd name="connsiteY63" fmla="*/ 6724217 h 7740088"/>
              <a:gd name="connsiteX64" fmla="*/ 2041761 w 4572654"/>
              <a:gd name="connsiteY64" fmla="*/ 6732150 h 7740088"/>
              <a:gd name="connsiteX65" fmla="*/ 2045463 w 4572654"/>
              <a:gd name="connsiteY65" fmla="*/ 6736909 h 7740088"/>
              <a:gd name="connsiteX66" fmla="*/ 2058155 w 4572654"/>
              <a:gd name="connsiteY66" fmla="*/ 6732678 h 7740088"/>
              <a:gd name="connsiteX67" fmla="*/ 2948093 w 4572654"/>
              <a:gd name="connsiteY67" fmla="*/ 6703570 h 7740088"/>
              <a:gd name="connsiteX68" fmla="*/ 2924295 w 4572654"/>
              <a:gd name="connsiteY68" fmla="*/ 6725252 h 7740088"/>
              <a:gd name="connsiteX69" fmla="*/ 2922708 w 4572654"/>
              <a:gd name="connsiteY69" fmla="*/ 6762799 h 7740088"/>
              <a:gd name="connsiteX70" fmla="*/ 2902084 w 4572654"/>
              <a:gd name="connsiteY70" fmla="*/ 6765973 h 7740088"/>
              <a:gd name="connsiteX71" fmla="*/ 2884632 w 4572654"/>
              <a:gd name="connsiteY71" fmla="*/ 6775491 h 7740088"/>
              <a:gd name="connsiteX72" fmla="*/ 2893094 w 4572654"/>
              <a:gd name="connsiteY72" fmla="*/ 6813568 h 7740088"/>
              <a:gd name="connsiteX73" fmla="*/ 2906315 w 4572654"/>
              <a:gd name="connsiteY73" fmla="*/ 6780251 h 7740088"/>
              <a:gd name="connsiteX74" fmla="*/ 2935401 w 4572654"/>
              <a:gd name="connsiteY74" fmla="*/ 6762799 h 7740088"/>
              <a:gd name="connsiteX75" fmla="*/ 2941747 w 4572654"/>
              <a:gd name="connsiteY75" fmla="*/ 6733185 h 7740088"/>
              <a:gd name="connsiteX76" fmla="*/ 2948093 w 4572654"/>
              <a:gd name="connsiteY76" fmla="*/ 6703570 h 7740088"/>
              <a:gd name="connsiteX77" fmla="*/ 1206294 w 4572654"/>
              <a:gd name="connsiteY77" fmla="*/ 6664892 h 7740088"/>
              <a:gd name="connsiteX78" fmla="*/ 1208938 w 4572654"/>
              <a:gd name="connsiteY78" fmla="*/ 6672825 h 7740088"/>
              <a:gd name="connsiteX79" fmla="*/ 1214755 w 4572654"/>
              <a:gd name="connsiteY79" fmla="*/ 6677585 h 7740088"/>
              <a:gd name="connsiteX80" fmla="*/ 1223217 w 4572654"/>
              <a:gd name="connsiteY80" fmla="*/ 6669123 h 7740088"/>
              <a:gd name="connsiteX81" fmla="*/ 2770404 w 4572654"/>
              <a:gd name="connsiteY81" fmla="*/ 6631648 h 7740088"/>
              <a:gd name="connsiteX82" fmla="*/ 2763000 w 4572654"/>
              <a:gd name="connsiteY82" fmla="*/ 6640638 h 7740088"/>
              <a:gd name="connsiteX83" fmla="*/ 2761942 w 4572654"/>
              <a:gd name="connsiteY83" fmla="*/ 6652802 h 7740088"/>
              <a:gd name="connsiteX84" fmla="*/ 2753481 w 4572654"/>
              <a:gd name="connsiteY84" fmla="*/ 6680830 h 7740088"/>
              <a:gd name="connsiteX85" fmla="*/ 2732328 w 4572654"/>
              <a:gd name="connsiteY85" fmla="*/ 6699339 h 7740088"/>
              <a:gd name="connsiteX86" fmla="*/ 2725982 w 4572654"/>
              <a:gd name="connsiteY86" fmla="*/ 6728954 h 7740088"/>
              <a:gd name="connsiteX87" fmla="*/ 2719635 w 4572654"/>
              <a:gd name="connsiteY87" fmla="*/ 6758569 h 7740088"/>
              <a:gd name="connsiteX88" fmla="*/ 2752423 w 4572654"/>
              <a:gd name="connsiteY88" fmla="*/ 6711502 h 7740088"/>
              <a:gd name="connsiteX89" fmla="*/ 2778865 w 4572654"/>
              <a:gd name="connsiteY89" fmla="*/ 6661263 h 7740088"/>
              <a:gd name="connsiteX90" fmla="*/ 2776221 w 4572654"/>
              <a:gd name="connsiteY90" fmla="*/ 6644869 h 7740088"/>
              <a:gd name="connsiteX91" fmla="*/ 2770404 w 4572654"/>
              <a:gd name="connsiteY91" fmla="*/ 6631648 h 7740088"/>
              <a:gd name="connsiteX92" fmla="*/ 1223217 w 4572654"/>
              <a:gd name="connsiteY92" fmla="*/ 6631047 h 7740088"/>
              <a:gd name="connsiteX93" fmla="*/ 1224274 w 4572654"/>
              <a:gd name="connsiteY93" fmla="*/ 6638979 h 7740088"/>
              <a:gd name="connsiteX94" fmla="*/ 1231678 w 4572654"/>
              <a:gd name="connsiteY94" fmla="*/ 6643739 h 7740088"/>
              <a:gd name="connsiteX95" fmla="*/ 1235909 w 4572654"/>
              <a:gd name="connsiteY95" fmla="*/ 6643739 h 7740088"/>
              <a:gd name="connsiteX96" fmla="*/ 1223217 w 4572654"/>
              <a:gd name="connsiteY96" fmla="*/ 6631047 h 7740088"/>
              <a:gd name="connsiteX97" fmla="*/ 2130077 w 4572654"/>
              <a:gd name="connsiteY97" fmla="*/ 6601527 h 7740088"/>
              <a:gd name="connsiteX98" fmla="*/ 2131135 w 4572654"/>
              <a:gd name="connsiteY98" fmla="*/ 6609460 h 7740088"/>
              <a:gd name="connsiteX99" fmla="*/ 2138538 w 4572654"/>
              <a:gd name="connsiteY99" fmla="*/ 6614219 h 7740088"/>
              <a:gd name="connsiteX100" fmla="*/ 2147000 w 4572654"/>
              <a:gd name="connsiteY100" fmla="*/ 6614219 h 7740088"/>
              <a:gd name="connsiteX101" fmla="*/ 2141711 w 4572654"/>
              <a:gd name="connsiteY101" fmla="*/ 6604700 h 7740088"/>
              <a:gd name="connsiteX102" fmla="*/ 2130077 w 4572654"/>
              <a:gd name="connsiteY102" fmla="*/ 6601527 h 7740088"/>
              <a:gd name="connsiteX103" fmla="*/ 2503870 w 4572654"/>
              <a:gd name="connsiteY103" fmla="*/ 6593572 h 7740088"/>
              <a:gd name="connsiteX104" fmla="*/ 2486948 w 4572654"/>
              <a:gd name="connsiteY104" fmla="*/ 6644340 h 7740088"/>
              <a:gd name="connsiteX105" fmla="*/ 2478486 w 4572654"/>
              <a:gd name="connsiteY105" fmla="*/ 6644869 h 7740088"/>
              <a:gd name="connsiteX106" fmla="*/ 2470025 w 4572654"/>
              <a:gd name="connsiteY106" fmla="*/ 6648571 h 7740088"/>
              <a:gd name="connsiteX107" fmla="*/ 2483775 w 4572654"/>
              <a:gd name="connsiteY107" fmla="*/ 6662849 h 7740088"/>
              <a:gd name="connsiteX108" fmla="*/ 2503870 w 4572654"/>
              <a:gd name="connsiteY108" fmla="*/ 6673955 h 7740088"/>
              <a:gd name="connsiteX109" fmla="*/ 2533485 w 4572654"/>
              <a:gd name="connsiteY109" fmla="*/ 6631648 h 7740088"/>
              <a:gd name="connsiteX110" fmla="*/ 1595517 w 4572654"/>
              <a:gd name="connsiteY110" fmla="*/ 6571817 h 7740088"/>
              <a:gd name="connsiteX111" fmla="*/ 1595648 w 4572654"/>
              <a:gd name="connsiteY111" fmla="*/ 6573782 h 7740088"/>
              <a:gd name="connsiteX112" fmla="*/ 1596130 w 4572654"/>
              <a:gd name="connsiteY112" fmla="*/ 6572123 h 7740088"/>
              <a:gd name="connsiteX113" fmla="*/ 2563100 w 4572654"/>
              <a:gd name="connsiteY113" fmla="*/ 6445498 h 7740088"/>
              <a:gd name="connsiteX114" fmla="*/ 2516562 w 4572654"/>
              <a:gd name="connsiteY114" fmla="*/ 6551265 h 7740088"/>
              <a:gd name="connsiteX115" fmla="*/ 2528726 w 4572654"/>
              <a:gd name="connsiteY115" fmla="*/ 6572419 h 7740088"/>
              <a:gd name="connsiteX116" fmla="*/ 2550408 w 4572654"/>
              <a:gd name="connsiteY116" fmla="*/ 6580880 h 7740088"/>
              <a:gd name="connsiteX117" fmla="*/ 2568388 w 4572654"/>
              <a:gd name="connsiteY117" fmla="*/ 6522708 h 7740088"/>
              <a:gd name="connsiteX118" fmla="*/ 2592715 w 4572654"/>
              <a:gd name="connsiteY118" fmla="*/ 6470882 h 7740088"/>
              <a:gd name="connsiteX119" fmla="*/ 1973390 w 4572654"/>
              <a:gd name="connsiteY119" fmla="*/ 6427767 h 7740088"/>
              <a:gd name="connsiteX120" fmla="*/ 1968955 w 4572654"/>
              <a:gd name="connsiteY120" fmla="*/ 6440438 h 7740088"/>
              <a:gd name="connsiteX121" fmla="*/ 1970368 w 4572654"/>
              <a:gd name="connsiteY121" fmla="*/ 6443405 h 7740088"/>
              <a:gd name="connsiteX122" fmla="*/ 1982003 w 4572654"/>
              <a:gd name="connsiteY122" fmla="*/ 6444992 h 7740088"/>
              <a:gd name="connsiteX123" fmla="*/ 2269690 w 4572654"/>
              <a:gd name="connsiteY123" fmla="*/ 6381531 h 7740088"/>
              <a:gd name="connsiteX124" fmla="*/ 2241133 w 4572654"/>
              <a:gd name="connsiteY124" fmla="*/ 6395281 h 7740088"/>
              <a:gd name="connsiteX125" fmla="*/ 2231613 w 4572654"/>
              <a:gd name="connsiteY125" fmla="*/ 6428069 h 7740088"/>
              <a:gd name="connsiteX126" fmla="*/ 2231613 w 4572654"/>
              <a:gd name="connsiteY126" fmla="*/ 6432300 h 7740088"/>
              <a:gd name="connsiteX127" fmla="*/ 2221037 w 4572654"/>
              <a:gd name="connsiteY127" fmla="*/ 6432829 h 7740088"/>
              <a:gd name="connsiteX128" fmla="*/ 2210460 w 4572654"/>
              <a:gd name="connsiteY128" fmla="*/ 6436530 h 7740088"/>
              <a:gd name="connsiteX129" fmla="*/ 2227912 w 4572654"/>
              <a:gd name="connsiteY129" fmla="*/ 6442347 h 7740088"/>
              <a:gd name="connsiteX130" fmla="*/ 2243918 w 4572654"/>
              <a:gd name="connsiteY130" fmla="*/ 6444400 h 7740088"/>
              <a:gd name="connsiteX131" fmla="*/ 2247914 w 4572654"/>
              <a:gd name="connsiteY131" fmla="*/ 6437036 h 7740088"/>
              <a:gd name="connsiteX132" fmla="*/ 2260561 w 4572654"/>
              <a:gd name="connsiteY132" fmla="*/ 6413727 h 7740088"/>
              <a:gd name="connsiteX133" fmla="*/ 2256998 w 4572654"/>
              <a:gd name="connsiteY133" fmla="*/ 6398454 h 7740088"/>
              <a:gd name="connsiteX134" fmla="*/ 2015252 w 4572654"/>
              <a:gd name="connsiteY134" fmla="*/ 6377542 h 7740088"/>
              <a:gd name="connsiteX135" fmla="*/ 2007962 w 4572654"/>
              <a:gd name="connsiteY135" fmla="*/ 6385393 h 7740088"/>
              <a:gd name="connsiteX136" fmla="*/ 2014791 w 4572654"/>
              <a:gd name="connsiteY136" fmla="*/ 6381003 h 7740088"/>
              <a:gd name="connsiteX137" fmla="*/ 2622330 w 4572654"/>
              <a:gd name="connsiteY137" fmla="*/ 6330585 h 7740088"/>
              <a:gd name="connsiteX138" fmla="*/ 2622330 w 4572654"/>
              <a:gd name="connsiteY138" fmla="*/ 6335500 h 7740088"/>
              <a:gd name="connsiteX139" fmla="*/ 2630791 w 4572654"/>
              <a:gd name="connsiteY139" fmla="*/ 6335500 h 7740088"/>
              <a:gd name="connsiteX140" fmla="*/ 2636872 w 4572654"/>
              <a:gd name="connsiteY140" fmla="*/ 6334740 h 7740088"/>
              <a:gd name="connsiteX141" fmla="*/ 2306511 w 4572654"/>
              <a:gd name="connsiteY141" fmla="*/ 6300660 h 7740088"/>
              <a:gd name="connsiteX142" fmla="*/ 2286612 w 4572654"/>
              <a:gd name="connsiteY142" fmla="*/ 6318071 h 7740088"/>
              <a:gd name="connsiteX143" fmla="*/ 2280266 w 4572654"/>
              <a:gd name="connsiteY143" fmla="*/ 6347686 h 7740088"/>
              <a:gd name="connsiteX144" fmla="*/ 2273920 w 4572654"/>
              <a:gd name="connsiteY144" fmla="*/ 6377301 h 7740088"/>
              <a:gd name="connsiteX145" fmla="*/ 2285704 w 4572654"/>
              <a:gd name="connsiteY145" fmla="*/ 6360385 h 7740088"/>
              <a:gd name="connsiteX146" fmla="*/ 2288105 w 4572654"/>
              <a:gd name="connsiteY146" fmla="*/ 6343961 h 7740088"/>
              <a:gd name="connsiteX147" fmla="*/ 2305028 w 4572654"/>
              <a:gd name="connsiteY147" fmla="*/ 6305885 h 7740088"/>
              <a:gd name="connsiteX148" fmla="*/ 2643483 w 4572654"/>
              <a:gd name="connsiteY148" fmla="*/ 6297424 h 7740088"/>
              <a:gd name="connsiteX149" fmla="*/ 2632211 w 4572654"/>
              <a:gd name="connsiteY149" fmla="*/ 6310950 h 7740088"/>
              <a:gd name="connsiteX150" fmla="*/ 2637678 w 4572654"/>
              <a:gd name="connsiteY150" fmla="*/ 6334639 h 7740088"/>
              <a:gd name="connsiteX151" fmla="*/ 2647714 w 4572654"/>
              <a:gd name="connsiteY151" fmla="*/ 6333385 h 7740088"/>
              <a:gd name="connsiteX152" fmla="*/ 2651944 w 4572654"/>
              <a:gd name="connsiteY152" fmla="*/ 6318577 h 7740088"/>
              <a:gd name="connsiteX153" fmla="*/ 3146935 w 4572654"/>
              <a:gd name="connsiteY153" fmla="*/ 6267809 h 7740088"/>
              <a:gd name="connsiteX154" fmla="*/ 3113089 w 4572654"/>
              <a:gd name="connsiteY154" fmla="*/ 6322808 h 7740088"/>
              <a:gd name="connsiteX155" fmla="*/ 3125781 w 4572654"/>
              <a:gd name="connsiteY155" fmla="*/ 6369345 h 7740088"/>
              <a:gd name="connsiteX156" fmla="*/ 3117849 w 4572654"/>
              <a:gd name="connsiteY156" fmla="*/ 6370403 h 7740088"/>
              <a:gd name="connsiteX157" fmla="*/ 3113089 w 4572654"/>
              <a:gd name="connsiteY157" fmla="*/ 6377807 h 7740088"/>
              <a:gd name="connsiteX158" fmla="*/ 3117849 w 4572654"/>
              <a:gd name="connsiteY158" fmla="*/ 6390499 h 7740088"/>
              <a:gd name="connsiteX159" fmla="*/ 3125781 w 4572654"/>
              <a:gd name="connsiteY159" fmla="*/ 6403191 h 7740088"/>
              <a:gd name="connsiteX160" fmla="*/ 3155396 w 4572654"/>
              <a:gd name="connsiteY160" fmla="*/ 6415883 h 7740088"/>
              <a:gd name="connsiteX161" fmla="*/ 3159627 w 4572654"/>
              <a:gd name="connsiteY161" fmla="*/ 6403191 h 7740088"/>
              <a:gd name="connsiteX162" fmla="*/ 3138474 w 4572654"/>
              <a:gd name="connsiteY162" fmla="*/ 6386268 h 7740088"/>
              <a:gd name="connsiteX163" fmla="*/ 3142175 w 4572654"/>
              <a:gd name="connsiteY163" fmla="*/ 6368288 h 7740088"/>
              <a:gd name="connsiteX164" fmla="*/ 3155396 w 4572654"/>
              <a:gd name="connsiteY164" fmla="*/ 6356653 h 7740088"/>
              <a:gd name="connsiteX165" fmla="*/ 3155925 w 4572654"/>
              <a:gd name="connsiteY165" fmla="*/ 6312231 h 7740088"/>
              <a:gd name="connsiteX166" fmla="*/ 3146935 w 4572654"/>
              <a:gd name="connsiteY166" fmla="*/ 6267809 h 7740088"/>
              <a:gd name="connsiteX167" fmla="*/ 1519365 w 4572654"/>
              <a:gd name="connsiteY167" fmla="*/ 6258746 h 7740088"/>
              <a:gd name="connsiteX168" fmla="*/ 1519365 w 4572654"/>
              <a:gd name="connsiteY168" fmla="*/ 6279900 h 7740088"/>
              <a:gd name="connsiteX169" fmla="*/ 1524653 w 4572654"/>
              <a:gd name="connsiteY169" fmla="*/ 6291005 h 7740088"/>
              <a:gd name="connsiteX170" fmla="*/ 1536288 w 4572654"/>
              <a:gd name="connsiteY170" fmla="*/ 6292592 h 7740088"/>
              <a:gd name="connsiteX171" fmla="*/ 2320008 w 4572654"/>
              <a:gd name="connsiteY171" fmla="*/ 6256063 h 7740088"/>
              <a:gd name="connsiteX172" fmla="*/ 2317285 w 4572654"/>
              <a:gd name="connsiteY172" fmla="*/ 6259370 h 7740088"/>
              <a:gd name="connsiteX173" fmla="*/ 2316739 w 4572654"/>
              <a:gd name="connsiteY173" fmla="*/ 6265648 h 7740088"/>
              <a:gd name="connsiteX174" fmla="*/ 2074332 w 4572654"/>
              <a:gd name="connsiteY174" fmla="*/ 6233102 h 7740088"/>
              <a:gd name="connsiteX175" fmla="*/ 2056662 w 4572654"/>
              <a:gd name="connsiteY175" fmla="*/ 6275669 h 7740088"/>
              <a:gd name="connsiteX176" fmla="*/ 2053422 w 4572654"/>
              <a:gd name="connsiteY176" fmla="*/ 6290071 h 7740088"/>
              <a:gd name="connsiteX177" fmla="*/ 2058155 w 4572654"/>
              <a:gd name="connsiteY177" fmla="*/ 6292687 h 7740088"/>
              <a:gd name="connsiteX178" fmla="*/ 2087770 w 4572654"/>
              <a:gd name="connsiteY178" fmla="*/ 6250380 h 7740088"/>
              <a:gd name="connsiteX179" fmla="*/ 2690021 w 4572654"/>
              <a:gd name="connsiteY179" fmla="*/ 6229733 h 7740088"/>
              <a:gd name="connsiteX180" fmla="*/ 2681559 w 4572654"/>
              <a:gd name="connsiteY180" fmla="*/ 6246656 h 7740088"/>
              <a:gd name="connsiteX181" fmla="*/ 2690021 w 4572654"/>
              <a:gd name="connsiteY181" fmla="*/ 6233963 h 7740088"/>
              <a:gd name="connsiteX182" fmla="*/ 1561672 w 4572654"/>
              <a:gd name="connsiteY182" fmla="*/ 6212209 h 7740088"/>
              <a:gd name="connsiteX183" fmla="*/ 1557441 w 4572654"/>
              <a:gd name="connsiteY183" fmla="*/ 6214324 h 7740088"/>
              <a:gd name="connsiteX184" fmla="*/ 1553210 w 4572654"/>
              <a:gd name="connsiteY184" fmla="*/ 6216439 h 7740088"/>
              <a:gd name="connsiteX185" fmla="*/ 1555855 w 4572654"/>
              <a:gd name="connsiteY185" fmla="*/ 6226487 h 7740088"/>
              <a:gd name="connsiteX186" fmla="*/ 1561672 w 4572654"/>
              <a:gd name="connsiteY186" fmla="*/ 6233362 h 7740088"/>
              <a:gd name="connsiteX187" fmla="*/ 1569076 w 4572654"/>
              <a:gd name="connsiteY187" fmla="*/ 6228603 h 7740088"/>
              <a:gd name="connsiteX188" fmla="*/ 1570133 w 4572654"/>
              <a:gd name="connsiteY188" fmla="*/ 6220670 h 7740088"/>
              <a:gd name="connsiteX189" fmla="*/ 1561672 w 4572654"/>
              <a:gd name="connsiteY189" fmla="*/ 6212209 h 7740088"/>
              <a:gd name="connsiteX190" fmla="*/ 2112372 w 4572654"/>
              <a:gd name="connsiteY190" fmla="*/ 6174768 h 7740088"/>
              <a:gd name="connsiteX191" fmla="*/ 2096666 w 4572654"/>
              <a:gd name="connsiteY191" fmla="*/ 6196479 h 7740088"/>
              <a:gd name="connsiteX192" fmla="*/ 2104693 w 4572654"/>
              <a:gd name="connsiteY192" fmla="*/ 6199612 h 7740088"/>
              <a:gd name="connsiteX193" fmla="*/ 3235779 w 4572654"/>
              <a:gd name="connsiteY193" fmla="*/ 6119735 h 7740088"/>
              <a:gd name="connsiteX194" fmla="*/ 3240010 w 4572654"/>
              <a:gd name="connsiteY194" fmla="*/ 6132427 h 7740088"/>
              <a:gd name="connsiteX195" fmla="*/ 3240010 w 4572654"/>
              <a:gd name="connsiteY195" fmla="*/ 6119735 h 7740088"/>
              <a:gd name="connsiteX196" fmla="*/ 2132476 w 4572654"/>
              <a:gd name="connsiteY196" fmla="*/ 6077165 h 7740088"/>
              <a:gd name="connsiteX197" fmla="*/ 2128584 w 4572654"/>
              <a:gd name="connsiteY197" fmla="*/ 6081057 h 7740088"/>
              <a:gd name="connsiteX198" fmla="*/ 2117625 w 4572654"/>
              <a:gd name="connsiteY198" fmla="*/ 6157774 h 7740088"/>
              <a:gd name="connsiteX199" fmla="*/ 2122673 w 4572654"/>
              <a:gd name="connsiteY199" fmla="*/ 6141440 h 7740088"/>
              <a:gd name="connsiteX200" fmla="*/ 2147000 w 4572654"/>
              <a:gd name="connsiteY200" fmla="*/ 6089614 h 7740088"/>
              <a:gd name="connsiteX201" fmla="*/ 3286547 w 4572654"/>
              <a:gd name="connsiteY201" fmla="*/ 6073197 h 7740088"/>
              <a:gd name="connsiteX202" fmla="*/ 3269625 w 4572654"/>
              <a:gd name="connsiteY202" fmla="*/ 6085889 h 7740088"/>
              <a:gd name="connsiteX203" fmla="*/ 3282317 w 4572654"/>
              <a:gd name="connsiteY203" fmla="*/ 6085889 h 7740088"/>
              <a:gd name="connsiteX204" fmla="*/ 3284432 w 4572654"/>
              <a:gd name="connsiteY204" fmla="*/ 6079543 h 7740088"/>
              <a:gd name="connsiteX205" fmla="*/ 3286547 w 4572654"/>
              <a:gd name="connsiteY205" fmla="*/ 6073197 h 7740088"/>
              <a:gd name="connsiteX206" fmla="*/ 2117385 w 4572654"/>
              <a:gd name="connsiteY206" fmla="*/ 6064230 h 7740088"/>
              <a:gd name="connsiteX207" fmla="*/ 2100407 w 4572654"/>
              <a:gd name="connsiteY207" fmla="*/ 6102816 h 7740088"/>
              <a:gd name="connsiteX208" fmla="*/ 2115892 w 4572654"/>
              <a:gd name="connsiteY208" fmla="*/ 6076298 h 7740088"/>
              <a:gd name="connsiteX209" fmla="*/ 2120802 w 4572654"/>
              <a:gd name="connsiteY209" fmla="*/ 6067159 h 7740088"/>
              <a:gd name="connsiteX210" fmla="*/ 1612440 w 4572654"/>
              <a:gd name="connsiteY210" fmla="*/ 6059904 h 7740088"/>
              <a:gd name="connsiteX211" fmla="*/ 1595517 w 4572654"/>
              <a:gd name="connsiteY211" fmla="*/ 6110672 h 7740088"/>
              <a:gd name="connsiteX212" fmla="*/ 1587056 w 4572654"/>
              <a:gd name="connsiteY212" fmla="*/ 6111201 h 7740088"/>
              <a:gd name="connsiteX213" fmla="*/ 1578595 w 4572654"/>
              <a:gd name="connsiteY213" fmla="*/ 6114903 h 7740088"/>
              <a:gd name="connsiteX214" fmla="*/ 1592344 w 4572654"/>
              <a:gd name="connsiteY214" fmla="*/ 6129181 h 7740088"/>
              <a:gd name="connsiteX215" fmla="*/ 1612440 w 4572654"/>
              <a:gd name="connsiteY215" fmla="*/ 6140287 h 7740088"/>
              <a:gd name="connsiteX216" fmla="*/ 1642055 w 4572654"/>
              <a:gd name="connsiteY216" fmla="*/ 6097980 h 7740088"/>
              <a:gd name="connsiteX217" fmla="*/ 3311932 w 4572654"/>
              <a:gd name="connsiteY217" fmla="*/ 6009737 h 7740088"/>
              <a:gd name="connsiteX218" fmla="*/ 3311932 w 4572654"/>
              <a:gd name="connsiteY218" fmla="*/ 6030891 h 7740088"/>
              <a:gd name="connsiteX219" fmla="*/ 3282317 w 4572654"/>
              <a:gd name="connsiteY219" fmla="*/ 6030891 h 7740088"/>
              <a:gd name="connsiteX220" fmla="*/ 3282317 w 4572654"/>
              <a:gd name="connsiteY220" fmla="*/ 6047813 h 7740088"/>
              <a:gd name="connsiteX221" fmla="*/ 3290778 w 4572654"/>
              <a:gd name="connsiteY221" fmla="*/ 6060505 h 7740088"/>
              <a:gd name="connsiteX222" fmla="*/ 3324624 w 4572654"/>
              <a:gd name="connsiteY222" fmla="*/ 6030891 h 7740088"/>
              <a:gd name="connsiteX223" fmla="*/ 3324624 w 4572654"/>
              <a:gd name="connsiteY223" fmla="*/ 6013968 h 7740088"/>
              <a:gd name="connsiteX224" fmla="*/ 3341546 w 4572654"/>
              <a:gd name="connsiteY224" fmla="*/ 5967430 h 7740088"/>
              <a:gd name="connsiteX225" fmla="*/ 3328854 w 4572654"/>
              <a:gd name="connsiteY225" fmla="*/ 5971661 h 7740088"/>
              <a:gd name="connsiteX226" fmla="*/ 3328854 w 4572654"/>
              <a:gd name="connsiteY226" fmla="*/ 6005506 h 7740088"/>
              <a:gd name="connsiteX227" fmla="*/ 3339960 w 4572654"/>
              <a:gd name="connsiteY227" fmla="*/ 5988055 h 7740088"/>
              <a:gd name="connsiteX228" fmla="*/ 3341546 w 4572654"/>
              <a:gd name="connsiteY228" fmla="*/ 5967430 h 7740088"/>
              <a:gd name="connsiteX229" fmla="*/ 2197768 w 4572654"/>
              <a:gd name="connsiteY229" fmla="*/ 5916156 h 7740088"/>
              <a:gd name="connsiteX230" fmla="*/ 2176615 w 4572654"/>
              <a:gd name="connsiteY230" fmla="*/ 5941540 h 7740088"/>
              <a:gd name="connsiteX231" fmla="*/ 2176615 w 4572654"/>
              <a:gd name="connsiteY231" fmla="*/ 5954232 h 7740088"/>
              <a:gd name="connsiteX232" fmla="*/ 2185076 w 4572654"/>
              <a:gd name="connsiteY232" fmla="*/ 5954232 h 7740088"/>
              <a:gd name="connsiteX233" fmla="*/ 2201999 w 4572654"/>
              <a:gd name="connsiteY233" fmla="*/ 5952117 h 7740088"/>
              <a:gd name="connsiteX234" fmla="*/ 2206229 w 4572654"/>
              <a:gd name="connsiteY234" fmla="*/ 5937309 h 7740088"/>
              <a:gd name="connsiteX235" fmla="*/ 1671670 w 4572654"/>
              <a:gd name="connsiteY235" fmla="*/ 5911830 h 7740088"/>
              <a:gd name="connsiteX236" fmla="*/ 1625132 w 4572654"/>
              <a:gd name="connsiteY236" fmla="*/ 6017597 h 7740088"/>
              <a:gd name="connsiteX237" fmla="*/ 1637295 w 4572654"/>
              <a:gd name="connsiteY237" fmla="*/ 6038751 h 7740088"/>
              <a:gd name="connsiteX238" fmla="*/ 1658978 w 4572654"/>
              <a:gd name="connsiteY238" fmla="*/ 6047212 h 7740088"/>
              <a:gd name="connsiteX239" fmla="*/ 1676958 w 4572654"/>
              <a:gd name="connsiteY239" fmla="*/ 5989040 h 7740088"/>
              <a:gd name="connsiteX240" fmla="*/ 1701284 w 4572654"/>
              <a:gd name="connsiteY240" fmla="*/ 5937214 h 7740088"/>
              <a:gd name="connsiteX241" fmla="*/ 3375392 w 4572654"/>
              <a:gd name="connsiteY241" fmla="*/ 5865894 h 7740088"/>
              <a:gd name="connsiteX242" fmla="*/ 3361642 w 4572654"/>
              <a:gd name="connsiteY242" fmla="*/ 5902912 h 7740088"/>
              <a:gd name="connsiteX243" fmla="*/ 3341546 w 4572654"/>
              <a:gd name="connsiteY243" fmla="*/ 5920893 h 7740088"/>
              <a:gd name="connsiteX244" fmla="*/ 3346306 w 4572654"/>
              <a:gd name="connsiteY244" fmla="*/ 5939402 h 7740088"/>
              <a:gd name="connsiteX245" fmla="*/ 3354238 w 4572654"/>
              <a:gd name="connsiteY245" fmla="*/ 5954738 h 7740088"/>
              <a:gd name="connsiteX246" fmla="*/ 3357940 w 4572654"/>
              <a:gd name="connsiteY246" fmla="*/ 5949978 h 7740088"/>
              <a:gd name="connsiteX247" fmla="*/ 3358469 w 4572654"/>
              <a:gd name="connsiteY247" fmla="*/ 5942046 h 7740088"/>
              <a:gd name="connsiteX248" fmla="*/ 3380151 w 4572654"/>
              <a:gd name="connsiteY248" fmla="*/ 5905556 h 7740088"/>
              <a:gd name="connsiteX249" fmla="*/ 3392315 w 4572654"/>
              <a:gd name="connsiteY249" fmla="*/ 5865894 h 7740088"/>
              <a:gd name="connsiteX250" fmla="*/ 2244306 w 4572654"/>
              <a:gd name="connsiteY250" fmla="*/ 5848465 h 7740088"/>
              <a:gd name="connsiteX251" fmla="*/ 2235844 w 4572654"/>
              <a:gd name="connsiteY251" fmla="*/ 5865388 h 7740088"/>
              <a:gd name="connsiteX252" fmla="*/ 2244306 w 4572654"/>
              <a:gd name="connsiteY252" fmla="*/ 5852695 h 7740088"/>
              <a:gd name="connsiteX253" fmla="*/ 1752053 w 4572654"/>
              <a:gd name="connsiteY253" fmla="*/ 5763756 h 7740088"/>
              <a:gd name="connsiteX254" fmla="*/ 1730899 w 4572654"/>
              <a:gd name="connsiteY254" fmla="*/ 5789140 h 7740088"/>
              <a:gd name="connsiteX255" fmla="*/ 1730899 w 4572654"/>
              <a:gd name="connsiteY255" fmla="*/ 5801832 h 7740088"/>
              <a:gd name="connsiteX256" fmla="*/ 1739361 w 4572654"/>
              <a:gd name="connsiteY256" fmla="*/ 5801832 h 7740088"/>
              <a:gd name="connsiteX257" fmla="*/ 1756283 w 4572654"/>
              <a:gd name="connsiteY257" fmla="*/ 5799717 h 7740088"/>
              <a:gd name="connsiteX258" fmla="*/ 1760514 w 4572654"/>
              <a:gd name="connsiteY258" fmla="*/ 5784909 h 7740088"/>
              <a:gd name="connsiteX259" fmla="*/ 3515005 w 4572654"/>
              <a:gd name="connsiteY259" fmla="*/ 5730511 h 7740088"/>
              <a:gd name="connsiteX260" fmla="*/ 3511303 w 4572654"/>
              <a:gd name="connsiteY260" fmla="*/ 5741088 h 7740088"/>
              <a:gd name="connsiteX261" fmla="*/ 3510774 w 4572654"/>
              <a:gd name="connsiteY261" fmla="*/ 5751665 h 7740088"/>
              <a:gd name="connsiteX262" fmla="*/ 3519235 w 4572654"/>
              <a:gd name="connsiteY262" fmla="*/ 5730511 h 7740088"/>
              <a:gd name="connsiteX263" fmla="*/ 1798590 w 4572654"/>
              <a:gd name="connsiteY263" fmla="*/ 5696065 h 7740088"/>
              <a:gd name="connsiteX264" fmla="*/ 1790129 w 4572654"/>
              <a:gd name="connsiteY264" fmla="*/ 5712988 h 7740088"/>
              <a:gd name="connsiteX265" fmla="*/ 1798590 w 4572654"/>
              <a:gd name="connsiteY265" fmla="*/ 5700295 h 7740088"/>
              <a:gd name="connsiteX266" fmla="*/ 3489620 w 4572654"/>
              <a:gd name="connsiteY266" fmla="*/ 5645898 h 7740088"/>
              <a:gd name="connsiteX267" fmla="*/ 3472698 w 4572654"/>
              <a:gd name="connsiteY267" fmla="*/ 5688205 h 7740088"/>
              <a:gd name="connsiteX268" fmla="*/ 3455775 w 4572654"/>
              <a:gd name="connsiteY268" fmla="*/ 5730511 h 7740088"/>
              <a:gd name="connsiteX269" fmla="*/ 3430391 w 4572654"/>
              <a:gd name="connsiteY269" fmla="*/ 5764357 h 7740088"/>
              <a:gd name="connsiteX270" fmla="*/ 3431449 w 4572654"/>
              <a:gd name="connsiteY270" fmla="*/ 5772290 h 7740088"/>
              <a:gd name="connsiteX271" fmla="*/ 3438852 w 4572654"/>
              <a:gd name="connsiteY271" fmla="*/ 5777049 h 7740088"/>
              <a:gd name="connsiteX272" fmla="*/ 3464236 w 4572654"/>
              <a:gd name="connsiteY272" fmla="*/ 5772818 h 7740088"/>
              <a:gd name="connsiteX273" fmla="*/ 3477986 w 4572654"/>
              <a:gd name="connsiteY273" fmla="*/ 5738444 h 7740088"/>
              <a:gd name="connsiteX274" fmla="*/ 3485390 w 4572654"/>
              <a:gd name="connsiteY274" fmla="*/ 5700897 h 7740088"/>
              <a:gd name="connsiteX275" fmla="*/ 3498611 w 4572654"/>
              <a:gd name="connsiteY275" fmla="*/ 5671811 h 7740088"/>
              <a:gd name="connsiteX276" fmla="*/ 3515005 w 4572654"/>
              <a:gd name="connsiteY276" fmla="*/ 5645898 h 7740088"/>
              <a:gd name="connsiteX277" fmla="*/ 3565773 w 4572654"/>
              <a:gd name="connsiteY277" fmla="*/ 5590899 h 7740088"/>
              <a:gd name="connsiteX278" fmla="*/ 3540389 w 4572654"/>
              <a:gd name="connsiteY278" fmla="*/ 5616283 h 7740088"/>
              <a:gd name="connsiteX279" fmla="*/ 3531399 w 4572654"/>
              <a:gd name="connsiteY279" fmla="*/ 5606764 h 7740088"/>
              <a:gd name="connsiteX280" fmla="*/ 3519235 w 4572654"/>
              <a:gd name="connsiteY280" fmla="*/ 5616283 h 7740088"/>
              <a:gd name="connsiteX281" fmla="*/ 3548850 w 4572654"/>
              <a:gd name="connsiteY281" fmla="*/ 5654359 h 7740088"/>
              <a:gd name="connsiteX282" fmla="*/ 3565773 w 4572654"/>
              <a:gd name="connsiteY282" fmla="*/ 5654359 h 7740088"/>
              <a:gd name="connsiteX283" fmla="*/ 3570004 w 4572654"/>
              <a:gd name="connsiteY283" fmla="*/ 5616283 h 7740088"/>
              <a:gd name="connsiteX284" fmla="*/ 3612310 w 4572654"/>
              <a:gd name="connsiteY284" fmla="*/ 5514746 h 7740088"/>
              <a:gd name="connsiteX285" fmla="*/ 3591157 w 4572654"/>
              <a:gd name="connsiteY285" fmla="*/ 5548592 h 7740088"/>
              <a:gd name="connsiteX286" fmla="*/ 3603849 w 4572654"/>
              <a:gd name="connsiteY286" fmla="*/ 5548592 h 7740088"/>
              <a:gd name="connsiteX287" fmla="*/ 3612310 w 4572654"/>
              <a:gd name="connsiteY287" fmla="*/ 5514746 h 7740088"/>
              <a:gd name="connsiteX288" fmla="*/ 3523466 w 4572654"/>
              <a:gd name="connsiteY288" fmla="*/ 5502054 h 7740088"/>
              <a:gd name="connsiteX289" fmla="*/ 3521351 w 4572654"/>
              <a:gd name="connsiteY289" fmla="*/ 5506285 h 7740088"/>
              <a:gd name="connsiteX290" fmla="*/ 3519235 w 4572654"/>
              <a:gd name="connsiteY290" fmla="*/ 5510516 h 7740088"/>
              <a:gd name="connsiteX291" fmla="*/ 3519235 w 4572654"/>
              <a:gd name="connsiteY291" fmla="*/ 5531669 h 7740088"/>
              <a:gd name="connsiteX292" fmla="*/ 3522408 w 4572654"/>
              <a:gd name="connsiteY292" fmla="*/ 5558640 h 7740088"/>
              <a:gd name="connsiteX293" fmla="*/ 3531927 w 4572654"/>
              <a:gd name="connsiteY293" fmla="*/ 5582438 h 7740088"/>
              <a:gd name="connsiteX294" fmla="*/ 3544619 w 4572654"/>
              <a:gd name="connsiteY294" fmla="*/ 5506285 h 7740088"/>
              <a:gd name="connsiteX295" fmla="*/ 1548404 w 4572654"/>
              <a:gd name="connsiteY295" fmla="*/ 5443742 h 7740088"/>
              <a:gd name="connsiteX296" fmla="*/ 1537668 w 4572654"/>
              <a:gd name="connsiteY296" fmla="*/ 5446632 h 7740088"/>
              <a:gd name="connsiteX297" fmla="*/ 1530264 w 4572654"/>
              <a:gd name="connsiteY297" fmla="*/ 5459853 h 7740088"/>
              <a:gd name="connsiteX298" fmla="*/ 1533440 w 4572654"/>
              <a:gd name="connsiteY298" fmla="*/ 5472557 h 7740088"/>
              <a:gd name="connsiteX299" fmla="*/ 1546336 w 4572654"/>
              <a:gd name="connsiteY299" fmla="*/ 5448041 h 7740088"/>
              <a:gd name="connsiteX300" fmla="*/ 3570004 w 4572654"/>
              <a:gd name="connsiteY300" fmla="*/ 5438594 h 7740088"/>
              <a:gd name="connsiteX301" fmla="*/ 3553081 w 4572654"/>
              <a:gd name="connsiteY301" fmla="*/ 5447056 h 7740088"/>
              <a:gd name="connsiteX302" fmla="*/ 3536158 w 4572654"/>
              <a:gd name="connsiteY302" fmla="*/ 5476670 h 7740088"/>
              <a:gd name="connsiteX303" fmla="*/ 3557311 w 4572654"/>
              <a:gd name="connsiteY303" fmla="*/ 5468209 h 7740088"/>
              <a:gd name="connsiteX304" fmla="*/ 3570004 w 4572654"/>
              <a:gd name="connsiteY304" fmla="*/ 5447056 h 7740088"/>
              <a:gd name="connsiteX305" fmla="*/ 1221424 w 4572654"/>
              <a:gd name="connsiteY305" fmla="*/ 5417546 h 7740088"/>
              <a:gd name="connsiteX306" fmla="*/ 1224068 w 4572654"/>
              <a:gd name="connsiteY306" fmla="*/ 5425479 h 7740088"/>
              <a:gd name="connsiteX307" fmla="*/ 1229886 w 4572654"/>
              <a:gd name="connsiteY307" fmla="*/ 5430239 h 7740088"/>
              <a:gd name="connsiteX308" fmla="*/ 1238347 w 4572654"/>
              <a:gd name="connsiteY308" fmla="*/ 5421777 h 7740088"/>
              <a:gd name="connsiteX309" fmla="*/ 1238347 w 4572654"/>
              <a:gd name="connsiteY309" fmla="*/ 5383701 h 7740088"/>
              <a:gd name="connsiteX310" fmla="*/ 1239405 w 4572654"/>
              <a:gd name="connsiteY310" fmla="*/ 5391633 h 7740088"/>
              <a:gd name="connsiteX311" fmla="*/ 1246808 w 4572654"/>
              <a:gd name="connsiteY311" fmla="*/ 5396393 h 7740088"/>
              <a:gd name="connsiteX312" fmla="*/ 1251039 w 4572654"/>
              <a:gd name="connsiteY312" fmla="*/ 5396393 h 7740088"/>
              <a:gd name="connsiteX313" fmla="*/ 1238347 w 4572654"/>
              <a:gd name="connsiteY313" fmla="*/ 5383701 h 7740088"/>
              <a:gd name="connsiteX314" fmla="*/ 3625002 w 4572654"/>
              <a:gd name="connsiteY314" fmla="*/ 5269367 h 7740088"/>
              <a:gd name="connsiteX315" fmla="*/ 3626060 w 4572654"/>
              <a:gd name="connsiteY315" fmla="*/ 5315904 h 7740088"/>
              <a:gd name="connsiteX316" fmla="*/ 3620772 w 4572654"/>
              <a:gd name="connsiteY316" fmla="*/ 5362442 h 7740088"/>
              <a:gd name="connsiteX317" fmla="*/ 3633464 w 4572654"/>
              <a:gd name="connsiteY317" fmla="*/ 5324366 h 7740088"/>
              <a:gd name="connsiteX318" fmla="*/ 3654617 w 4572654"/>
              <a:gd name="connsiteY318" fmla="*/ 5282059 h 7740088"/>
              <a:gd name="connsiteX319" fmla="*/ 775709 w 4572654"/>
              <a:gd name="connsiteY319" fmla="*/ 5036278 h 7740088"/>
              <a:gd name="connsiteX320" fmla="*/ 778353 w 4572654"/>
              <a:gd name="connsiteY320" fmla="*/ 5044211 h 7740088"/>
              <a:gd name="connsiteX321" fmla="*/ 784170 w 4572654"/>
              <a:gd name="connsiteY321" fmla="*/ 5048971 h 7740088"/>
              <a:gd name="connsiteX322" fmla="*/ 792632 w 4572654"/>
              <a:gd name="connsiteY322" fmla="*/ 5040509 h 7740088"/>
              <a:gd name="connsiteX323" fmla="*/ 1534495 w 4572654"/>
              <a:gd name="connsiteY323" fmla="*/ 5011400 h 7740088"/>
              <a:gd name="connsiteX324" fmla="*/ 1534495 w 4572654"/>
              <a:gd name="connsiteY324" fmla="*/ 5032554 h 7740088"/>
              <a:gd name="connsiteX325" fmla="*/ 1539784 w 4572654"/>
              <a:gd name="connsiteY325" fmla="*/ 5043659 h 7740088"/>
              <a:gd name="connsiteX326" fmla="*/ 1551418 w 4572654"/>
              <a:gd name="connsiteY326" fmla="*/ 5045246 h 7740088"/>
              <a:gd name="connsiteX327" fmla="*/ 3760385 w 4572654"/>
              <a:gd name="connsiteY327" fmla="*/ 5002833 h 7740088"/>
              <a:gd name="connsiteX328" fmla="*/ 3756154 w 4572654"/>
              <a:gd name="connsiteY328" fmla="*/ 5032448 h 7740088"/>
              <a:gd name="connsiteX329" fmla="*/ 3737645 w 4572654"/>
              <a:gd name="connsiteY329" fmla="*/ 5056246 h 7740088"/>
              <a:gd name="connsiteX330" fmla="*/ 3722308 w 4572654"/>
              <a:gd name="connsiteY330" fmla="*/ 5083216 h 7740088"/>
              <a:gd name="connsiteX331" fmla="*/ 3705386 w 4572654"/>
              <a:gd name="connsiteY331" fmla="*/ 5129754 h 7740088"/>
              <a:gd name="connsiteX332" fmla="*/ 3690578 w 4572654"/>
              <a:gd name="connsiteY332" fmla="*/ 5131340 h 7740088"/>
              <a:gd name="connsiteX333" fmla="*/ 3688463 w 4572654"/>
              <a:gd name="connsiteY333" fmla="*/ 5142446 h 7740088"/>
              <a:gd name="connsiteX334" fmla="*/ 3663079 w 4572654"/>
              <a:gd name="connsiteY334" fmla="*/ 5172061 h 7740088"/>
              <a:gd name="connsiteX335" fmla="*/ 3650387 w 4572654"/>
              <a:gd name="connsiteY335" fmla="*/ 5214368 h 7740088"/>
              <a:gd name="connsiteX336" fmla="*/ 3641925 w 4572654"/>
              <a:gd name="connsiteY336" fmla="*/ 5214368 h 7740088"/>
              <a:gd name="connsiteX337" fmla="*/ 3641925 w 4572654"/>
              <a:gd name="connsiteY337" fmla="*/ 5243982 h 7740088"/>
              <a:gd name="connsiteX338" fmla="*/ 3663079 w 4572654"/>
              <a:gd name="connsiteY338" fmla="*/ 5252444 h 7740088"/>
              <a:gd name="connsiteX339" fmla="*/ 3662021 w 4572654"/>
              <a:gd name="connsiteY339" fmla="*/ 5247155 h 7740088"/>
              <a:gd name="connsiteX340" fmla="*/ 3667309 w 4572654"/>
              <a:gd name="connsiteY340" fmla="*/ 5248213 h 7740088"/>
              <a:gd name="connsiteX341" fmla="*/ 3675771 w 4572654"/>
              <a:gd name="connsiteY341" fmla="*/ 5231290 h 7740088"/>
              <a:gd name="connsiteX342" fmla="*/ 3683703 w 4572654"/>
              <a:gd name="connsiteY342" fmla="*/ 5226531 h 7740088"/>
              <a:gd name="connsiteX343" fmla="*/ 3688463 w 4572654"/>
              <a:gd name="connsiteY343" fmla="*/ 5218598 h 7740088"/>
              <a:gd name="connsiteX344" fmla="*/ 3718078 w 4572654"/>
              <a:gd name="connsiteY344" fmla="*/ 5167830 h 7740088"/>
              <a:gd name="connsiteX345" fmla="*/ 3732356 w 4572654"/>
              <a:gd name="connsiteY345" fmla="*/ 5109658 h 7740088"/>
              <a:gd name="connsiteX346" fmla="*/ 3756154 w 4572654"/>
              <a:gd name="connsiteY346" fmla="*/ 5057832 h 7740088"/>
              <a:gd name="connsiteX347" fmla="*/ 3777307 w 4572654"/>
              <a:gd name="connsiteY347" fmla="*/ 5070524 h 7740088"/>
              <a:gd name="connsiteX348" fmla="*/ 3784711 w 4572654"/>
              <a:gd name="connsiteY348" fmla="*/ 5043554 h 7740088"/>
              <a:gd name="connsiteX349" fmla="*/ 3798461 w 4572654"/>
              <a:gd name="connsiteY349" fmla="*/ 5019756 h 7740088"/>
              <a:gd name="connsiteX350" fmla="*/ 3777307 w 4572654"/>
              <a:gd name="connsiteY350" fmla="*/ 5015525 h 7740088"/>
              <a:gd name="connsiteX351" fmla="*/ 792632 w 4572654"/>
              <a:gd name="connsiteY351" fmla="*/ 5002433 h 7740088"/>
              <a:gd name="connsiteX352" fmla="*/ 793689 w 4572654"/>
              <a:gd name="connsiteY352" fmla="*/ 5010365 h 7740088"/>
              <a:gd name="connsiteX353" fmla="*/ 801093 w 4572654"/>
              <a:gd name="connsiteY353" fmla="*/ 5015125 h 7740088"/>
              <a:gd name="connsiteX354" fmla="*/ 805324 w 4572654"/>
              <a:gd name="connsiteY354" fmla="*/ 5015125 h 7740088"/>
              <a:gd name="connsiteX355" fmla="*/ 792632 w 4572654"/>
              <a:gd name="connsiteY355" fmla="*/ 5002433 h 7740088"/>
              <a:gd name="connsiteX356" fmla="*/ 1576802 w 4572654"/>
              <a:gd name="connsiteY356" fmla="*/ 4964863 h 7740088"/>
              <a:gd name="connsiteX357" fmla="*/ 1572571 w 4572654"/>
              <a:gd name="connsiteY357" fmla="*/ 4966978 h 7740088"/>
              <a:gd name="connsiteX358" fmla="*/ 1568341 w 4572654"/>
              <a:gd name="connsiteY358" fmla="*/ 4969093 h 7740088"/>
              <a:gd name="connsiteX359" fmla="*/ 1570985 w 4572654"/>
              <a:gd name="connsiteY359" fmla="*/ 4979141 h 7740088"/>
              <a:gd name="connsiteX360" fmla="*/ 1576802 w 4572654"/>
              <a:gd name="connsiteY360" fmla="*/ 4986016 h 7740088"/>
              <a:gd name="connsiteX361" fmla="*/ 1584206 w 4572654"/>
              <a:gd name="connsiteY361" fmla="*/ 4981257 h 7740088"/>
              <a:gd name="connsiteX362" fmla="*/ 1585263 w 4572654"/>
              <a:gd name="connsiteY362" fmla="*/ 4973324 h 7740088"/>
              <a:gd name="connsiteX363" fmla="*/ 1576802 w 4572654"/>
              <a:gd name="connsiteY363" fmla="*/ 4964863 h 7740088"/>
              <a:gd name="connsiteX364" fmla="*/ 3828076 w 4572654"/>
              <a:gd name="connsiteY364" fmla="*/ 4960526 h 7740088"/>
              <a:gd name="connsiteX365" fmla="*/ 3823845 w 4572654"/>
              <a:gd name="connsiteY365" fmla="*/ 4968988 h 7740088"/>
              <a:gd name="connsiteX366" fmla="*/ 3819614 w 4572654"/>
              <a:gd name="connsiteY366" fmla="*/ 5002833 h 7740088"/>
              <a:gd name="connsiteX367" fmla="*/ 3823845 w 4572654"/>
              <a:gd name="connsiteY367" fmla="*/ 5015525 h 7740088"/>
              <a:gd name="connsiteX368" fmla="*/ 3835479 w 4572654"/>
              <a:gd name="connsiteY368" fmla="*/ 4994372 h 7740088"/>
              <a:gd name="connsiteX369" fmla="*/ 3840768 w 4572654"/>
              <a:gd name="connsiteY369" fmla="*/ 4973219 h 7740088"/>
              <a:gd name="connsiteX370" fmla="*/ 3828076 w 4572654"/>
              <a:gd name="connsiteY370" fmla="*/ 4960526 h 7740088"/>
              <a:gd name="connsiteX371" fmla="*/ 3789999 w 4572654"/>
              <a:gd name="connsiteY371" fmla="*/ 4947834 h 7740088"/>
              <a:gd name="connsiteX372" fmla="*/ 3789999 w 4572654"/>
              <a:gd name="connsiteY372" fmla="*/ 4964757 h 7740088"/>
              <a:gd name="connsiteX373" fmla="*/ 3795817 w 4572654"/>
              <a:gd name="connsiteY373" fmla="*/ 4956296 h 7740088"/>
              <a:gd name="connsiteX374" fmla="*/ 3798461 w 4572654"/>
              <a:gd name="connsiteY374" fmla="*/ 4947834 h 7740088"/>
              <a:gd name="connsiteX375" fmla="*/ 1164933 w 4572654"/>
              <a:gd name="connsiteY375" fmla="*/ 4943203 h 7740088"/>
              <a:gd name="connsiteX376" fmla="*/ 1165461 w 4572654"/>
              <a:gd name="connsiteY376" fmla="*/ 4951136 h 7740088"/>
              <a:gd name="connsiteX377" fmla="*/ 1169163 w 4572654"/>
              <a:gd name="connsiteY377" fmla="*/ 4955895 h 7740088"/>
              <a:gd name="connsiteX378" fmla="*/ 1181855 w 4572654"/>
              <a:gd name="connsiteY378" fmla="*/ 4951664 h 7740088"/>
              <a:gd name="connsiteX379" fmla="*/ 329994 w 4572654"/>
              <a:gd name="connsiteY379" fmla="*/ 4883878 h 7740088"/>
              <a:gd name="connsiteX380" fmla="*/ 332638 w 4572654"/>
              <a:gd name="connsiteY380" fmla="*/ 4891811 h 7740088"/>
              <a:gd name="connsiteX381" fmla="*/ 338455 w 4572654"/>
              <a:gd name="connsiteY381" fmla="*/ 4896571 h 7740088"/>
              <a:gd name="connsiteX382" fmla="*/ 346917 w 4572654"/>
              <a:gd name="connsiteY382" fmla="*/ 4888109 h 7740088"/>
              <a:gd name="connsiteX383" fmla="*/ 346917 w 4572654"/>
              <a:gd name="connsiteY383" fmla="*/ 4850033 h 7740088"/>
              <a:gd name="connsiteX384" fmla="*/ 347974 w 4572654"/>
              <a:gd name="connsiteY384" fmla="*/ 4857965 h 7740088"/>
              <a:gd name="connsiteX385" fmla="*/ 355378 w 4572654"/>
              <a:gd name="connsiteY385" fmla="*/ 4862725 h 7740088"/>
              <a:gd name="connsiteX386" fmla="*/ 359609 w 4572654"/>
              <a:gd name="connsiteY386" fmla="*/ 4862725 h 7740088"/>
              <a:gd name="connsiteX387" fmla="*/ 346917 w 4572654"/>
              <a:gd name="connsiteY387" fmla="*/ 4850033 h 7740088"/>
              <a:gd name="connsiteX388" fmla="*/ 1253777 w 4572654"/>
              <a:gd name="connsiteY388" fmla="*/ 4820513 h 7740088"/>
              <a:gd name="connsiteX389" fmla="*/ 1254835 w 4572654"/>
              <a:gd name="connsiteY389" fmla="*/ 4828446 h 7740088"/>
              <a:gd name="connsiteX390" fmla="*/ 1262238 w 4572654"/>
              <a:gd name="connsiteY390" fmla="*/ 4833205 h 7740088"/>
              <a:gd name="connsiteX391" fmla="*/ 1270700 w 4572654"/>
              <a:gd name="connsiteY391" fmla="*/ 4833205 h 7740088"/>
              <a:gd name="connsiteX392" fmla="*/ 1265411 w 4572654"/>
              <a:gd name="connsiteY392" fmla="*/ 4823686 h 7740088"/>
              <a:gd name="connsiteX393" fmla="*/ 1253777 w 4572654"/>
              <a:gd name="connsiteY393" fmla="*/ 4820513 h 7740088"/>
              <a:gd name="connsiteX394" fmla="*/ 1627570 w 4572654"/>
              <a:gd name="connsiteY394" fmla="*/ 4812558 h 7740088"/>
              <a:gd name="connsiteX395" fmla="*/ 1610648 w 4572654"/>
              <a:gd name="connsiteY395" fmla="*/ 4863326 h 7740088"/>
              <a:gd name="connsiteX396" fmla="*/ 1602186 w 4572654"/>
              <a:gd name="connsiteY396" fmla="*/ 4863855 h 7740088"/>
              <a:gd name="connsiteX397" fmla="*/ 1593725 w 4572654"/>
              <a:gd name="connsiteY397" fmla="*/ 4867557 h 7740088"/>
              <a:gd name="connsiteX398" fmla="*/ 1607475 w 4572654"/>
              <a:gd name="connsiteY398" fmla="*/ 4881835 h 7740088"/>
              <a:gd name="connsiteX399" fmla="*/ 1627570 w 4572654"/>
              <a:gd name="connsiteY399" fmla="*/ 4892941 h 7740088"/>
              <a:gd name="connsiteX400" fmla="*/ 1657185 w 4572654"/>
              <a:gd name="connsiteY400" fmla="*/ 4850634 h 7740088"/>
              <a:gd name="connsiteX401" fmla="*/ 3857690 w 4572654"/>
              <a:gd name="connsiteY401" fmla="*/ 4799760 h 7740088"/>
              <a:gd name="connsiteX402" fmla="*/ 3845527 w 4572654"/>
              <a:gd name="connsiteY402" fmla="*/ 4802933 h 7740088"/>
              <a:gd name="connsiteX403" fmla="*/ 3836537 w 4572654"/>
              <a:gd name="connsiteY403" fmla="*/ 4812452 h 7740088"/>
              <a:gd name="connsiteX404" fmla="*/ 3841296 w 4572654"/>
              <a:gd name="connsiteY404" fmla="*/ 4816154 h 7740088"/>
              <a:gd name="connsiteX405" fmla="*/ 3849229 w 4572654"/>
              <a:gd name="connsiteY405" fmla="*/ 4816683 h 7740088"/>
              <a:gd name="connsiteX406" fmla="*/ 719217 w 4572654"/>
              <a:gd name="connsiteY406" fmla="*/ 4790803 h 7740088"/>
              <a:gd name="connsiteX407" fmla="*/ 719348 w 4572654"/>
              <a:gd name="connsiteY407" fmla="*/ 4792768 h 7740088"/>
              <a:gd name="connsiteX408" fmla="*/ 719830 w 4572654"/>
              <a:gd name="connsiteY408" fmla="*/ 4791109 h 7740088"/>
              <a:gd name="connsiteX409" fmla="*/ 1686800 w 4572654"/>
              <a:gd name="connsiteY409" fmla="*/ 4664484 h 7740088"/>
              <a:gd name="connsiteX410" fmla="*/ 1640262 w 4572654"/>
              <a:gd name="connsiteY410" fmla="*/ 4770251 h 7740088"/>
              <a:gd name="connsiteX411" fmla="*/ 1652426 w 4572654"/>
              <a:gd name="connsiteY411" fmla="*/ 4791405 h 7740088"/>
              <a:gd name="connsiteX412" fmla="*/ 1674108 w 4572654"/>
              <a:gd name="connsiteY412" fmla="*/ 4799866 h 7740088"/>
              <a:gd name="connsiteX413" fmla="*/ 1692088 w 4572654"/>
              <a:gd name="connsiteY413" fmla="*/ 4741694 h 7740088"/>
              <a:gd name="connsiteX414" fmla="*/ 1716415 w 4572654"/>
              <a:gd name="connsiteY414" fmla="*/ 4689868 h 7740088"/>
              <a:gd name="connsiteX415" fmla="*/ 1097090 w 4572654"/>
              <a:gd name="connsiteY415" fmla="*/ 4646753 h 7740088"/>
              <a:gd name="connsiteX416" fmla="*/ 1092655 w 4572654"/>
              <a:gd name="connsiteY416" fmla="*/ 4659424 h 7740088"/>
              <a:gd name="connsiteX417" fmla="*/ 1094068 w 4572654"/>
              <a:gd name="connsiteY417" fmla="*/ 4662391 h 7740088"/>
              <a:gd name="connsiteX418" fmla="*/ 1105703 w 4572654"/>
              <a:gd name="connsiteY418" fmla="*/ 4663978 h 7740088"/>
              <a:gd name="connsiteX419" fmla="*/ 1393390 w 4572654"/>
              <a:gd name="connsiteY419" fmla="*/ 4600517 h 7740088"/>
              <a:gd name="connsiteX420" fmla="*/ 1364833 w 4572654"/>
              <a:gd name="connsiteY420" fmla="*/ 4614267 h 7740088"/>
              <a:gd name="connsiteX421" fmla="*/ 1355313 w 4572654"/>
              <a:gd name="connsiteY421" fmla="*/ 4647055 h 7740088"/>
              <a:gd name="connsiteX422" fmla="*/ 1355313 w 4572654"/>
              <a:gd name="connsiteY422" fmla="*/ 4651286 h 7740088"/>
              <a:gd name="connsiteX423" fmla="*/ 1344737 w 4572654"/>
              <a:gd name="connsiteY423" fmla="*/ 4651815 h 7740088"/>
              <a:gd name="connsiteX424" fmla="*/ 1334160 w 4572654"/>
              <a:gd name="connsiteY424" fmla="*/ 4655516 h 7740088"/>
              <a:gd name="connsiteX425" fmla="*/ 1351612 w 4572654"/>
              <a:gd name="connsiteY425" fmla="*/ 4661333 h 7740088"/>
              <a:gd name="connsiteX426" fmla="*/ 1367618 w 4572654"/>
              <a:gd name="connsiteY426" fmla="*/ 4663386 h 7740088"/>
              <a:gd name="connsiteX427" fmla="*/ 1371614 w 4572654"/>
              <a:gd name="connsiteY427" fmla="*/ 4656022 h 7740088"/>
              <a:gd name="connsiteX428" fmla="*/ 1384261 w 4572654"/>
              <a:gd name="connsiteY428" fmla="*/ 4632713 h 7740088"/>
              <a:gd name="connsiteX429" fmla="*/ 1380698 w 4572654"/>
              <a:gd name="connsiteY429" fmla="*/ 4617440 h 7740088"/>
              <a:gd name="connsiteX430" fmla="*/ 1138952 w 4572654"/>
              <a:gd name="connsiteY430" fmla="*/ 4596528 h 7740088"/>
              <a:gd name="connsiteX431" fmla="*/ 1131662 w 4572654"/>
              <a:gd name="connsiteY431" fmla="*/ 4604379 h 7740088"/>
              <a:gd name="connsiteX432" fmla="*/ 1138491 w 4572654"/>
              <a:gd name="connsiteY432" fmla="*/ 4599989 h 7740088"/>
              <a:gd name="connsiteX433" fmla="*/ 1746030 w 4572654"/>
              <a:gd name="connsiteY433" fmla="*/ 4549571 h 7740088"/>
              <a:gd name="connsiteX434" fmla="*/ 1746030 w 4572654"/>
              <a:gd name="connsiteY434" fmla="*/ 4554486 h 7740088"/>
              <a:gd name="connsiteX435" fmla="*/ 1754491 w 4572654"/>
              <a:gd name="connsiteY435" fmla="*/ 4554486 h 7740088"/>
              <a:gd name="connsiteX436" fmla="*/ 1760572 w 4572654"/>
              <a:gd name="connsiteY436" fmla="*/ 4553726 h 7740088"/>
              <a:gd name="connsiteX437" fmla="*/ 1430211 w 4572654"/>
              <a:gd name="connsiteY437" fmla="*/ 4519646 h 7740088"/>
              <a:gd name="connsiteX438" fmla="*/ 1410312 w 4572654"/>
              <a:gd name="connsiteY438" fmla="*/ 4537057 h 7740088"/>
              <a:gd name="connsiteX439" fmla="*/ 1403966 w 4572654"/>
              <a:gd name="connsiteY439" fmla="*/ 4566672 h 7740088"/>
              <a:gd name="connsiteX440" fmla="*/ 1397620 w 4572654"/>
              <a:gd name="connsiteY440" fmla="*/ 4596287 h 7740088"/>
              <a:gd name="connsiteX441" fmla="*/ 1409404 w 4572654"/>
              <a:gd name="connsiteY441" fmla="*/ 4579371 h 7740088"/>
              <a:gd name="connsiteX442" fmla="*/ 1411805 w 4572654"/>
              <a:gd name="connsiteY442" fmla="*/ 4562947 h 7740088"/>
              <a:gd name="connsiteX443" fmla="*/ 1428728 w 4572654"/>
              <a:gd name="connsiteY443" fmla="*/ 4524871 h 7740088"/>
              <a:gd name="connsiteX444" fmla="*/ 1767183 w 4572654"/>
              <a:gd name="connsiteY444" fmla="*/ 4516410 h 7740088"/>
              <a:gd name="connsiteX445" fmla="*/ 1755911 w 4572654"/>
              <a:gd name="connsiteY445" fmla="*/ 4529936 h 7740088"/>
              <a:gd name="connsiteX446" fmla="*/ 1761378 w 4572654"/>
              <a:gd name="connsiteY446" fmla="*/ 4553625 h 7740088"/>
              <a:gd name="connsiteX447" fmla="*/ 1771414 w 4572654"/>
              <a:gd name="connsiteY447" fmla="*/ 4552371 h 7740088"/>
              <a:gd name="connsiteX448" fmla="*/ 1775644 w 4572654"/>
              <a:gd name="connsiteY448" fmla="*/ 4537563 h 7740088"/>
              <a:gd name="connsiteX449" fmla="*/ 643065 w 4572654"/>
              <a:gd name="connsiteY449" fmla="*/ 4477732 h 7740088"/>
              <a:gd name="connsiteX450" fmla="*/ 643065 w 4572654"/>
              <a:gd name="connsiteY450" fmla="*/ 4498886 h 7740088"/>
              <a:gd name="connsiteX451" fmla="*/ 648353 w 4572654"/>
              <a:gd name="connsiteY451" fmla="*/ 4509991 h 7740088"/>
              <a:gd name="connsiteX452" fmla="*/ 659988 w 4572654"/>
              <a:gd name="connsiteY452" fmla="*/ 4511578 h 7740088"/>
              <a:gd name="connsiteX453" fmla="*/ 1443708 w 4572654"/>
              <a:gd name="connsiteY453" fmla="*/ 4475049 h 7740088"/>
              <a:gd name="connsiteX454" fmla="*/ 1440985 w 4572654"/>
              <a:gd name="connsiteY454" fmla="*/ 4478356 h 7740088"/>
              <a:gd name="connsiteX455" fmla="*/ 1440439 w 4572654"/>
              <a:gd name="connsiteY455" fmla="*/ 4484634 h 7740088"/>
              <a:gd name="connsiteX456" fmla="*/ 1198032 w 4572654"/>
              <a:gd name="connsiteY456" fmla="*/ 4452088 h 7740088"/>
              <a:gd name="connsiteX457" fmla="*/ 1180362 w 4572654"/>
              <a:gd name="connsiteY457" fmla="*/ 4494655 h 7740088"/>
              <a:gd name="connsiteX458" fmla="*/ 1177122 w 4572654"/>
              <a:gd name="connsiteY458" fmla="*/ 4509057 h 7740088"/>
              <a:gd name="connsiteX459" fmla="*/ 1181855 w 4572654"/>
              <a:gd name="connsiteY459" fmla="*/ 4511673 h 7740088"/>
              <a:gd name="connsiteX460" fmla="*/ 1211470 w 4572654"/>
              <a:gd name="connsiteY460" fmla="*/ 4469366 h 7740088"/>
              <a:gd name="connsiteX461" fmla="*/ 1813721 w 4572654"/>
              <a:gd name="connsiteY461" fmla="*/ 4448719 h 7740088"/>
              <a:gd name="connsiteX462" fmla="*/ 1805259 w 4572654"/>
              <a:gd name="connsiteY462" fmla="*/ 4465642 h 7740088"/>
              <a:gd name="connsiteX463" fmla="*/ 1813721 w 4572654"/>
              <a:gd name="connsiteY463" fmla="*/ 4452949 h 7740088"/>
              <a:gd name="connsiteX464" fmla="*/ 4035379 w 4572654"/>
              <a:gd name="connsiteY464" fmla="*/ 4435921 h 7740088"/>
              <a:gd name="connsiteX465" fmla="*/ 4035379 w 4572654"/>
              <a:gd name="connsiteY465" fmla="*/ 4452844 h 7740088"/>
              <a:gd name="connsiteX466" fmla="*/ 4039610 w 4572654"/>
              <a:gd name="connsiteY466" fmla="*/ 4440152 h 7740088"/>
              <a:gd name="connsiteX467" fmla="*/ 685372 w 4572654"/>
              <a:gd name="connsiteY467" fmla="*/ 4431195 h 7740088"/>
              <a:gd name="connsiteX468" fmla="*/ 681141 w 4572654"/>
              <a:gd name="connsiteY468" fmla="*/ 4433310 h 7740088"/>
              <a:gd name="connsiteX469" fmla="*/ 676910 w 4572654"/>
              <a:gd name="connsiteY469" fmla="*/ 4435425 h 7740088"/>
              <a:gd name="connsiteX470" fmla="*/ 679555 w 4572654"/>
              <a:gd name="connsiteY470" fmla="*/ 4445473 h 7740088"/>
              <a:gd name="connsiteX471" fmla="*/ 685372 w 4572654"/>
              <a:gd name="connsiteY471" fmla="*/ 4452348 h 7740088"/>
              <a:gd name="connsiteX472" fmla="*/ 692776 w 4572654"/>
              <a:gd name="connsiteY472" fmla="*/ 4447589 h 7740088"/>
              <a:gd name="connsiteX473" fmla="*/ 693833 w 4572654"/>
              <a:gd name="connsiteY473" fmla="*/ 4439656 h 7740088"/>
              <a:gd name="connsiteX474" fmla="*/ 685372 w 4572654"/>
              <a:gd name="connsiteY474" fmla="*/ 4431195 h 7740088"/>
              <a:gd name="connsiteX475" fmla="*/ 1236072 w 4572654"/>
              <a:gd name="connsiteY475" fmla="*/ 4393754 h 7740088"/>
              <a:gd name="connsiteX476" fmla="*/ 1220366 w 4572654"/>
              <a:gd name="connsiteY476" fmla="*/ 4415465 h 7740088"/>
              <a:gd name="connsiteX477" fmla="*/ 1228393 w 4572654"/>
              <a:gd name="connsiteY477" fmla="*/ 4418598 h 7740088"/>
              <a:gd name="connsiteX478" fmla="*/ 4056533 w 4572654"/>
              <a:gd name="connsiteY478" fmla="*/ 4321693 h 7740088"/>
              <a:gd name="connsiteX479" fmla="*/ 4056533 w 4572654"/>
              <a:gd name="connsiteY479" fmla="*/ 4325923 h 7740088"/>
              <a:gd name="connsiteX480" fmla="*/ 4073455 w 4572654"/>
              <a:gd name="connsiteY480" fmla="*/ 4347077 h 7740088"/>
              <a:gd name="connsiteX481" fmla="*/ 1256176 w 4572654"/>
              <a:gd name="connsiteY481" fmla="*/ 4296151 h 7740088"/>
              <a:gd name="connsiteX482" fmla="*/ 1252284 w 4572654"/>
              <a:gd name="connsiteY482" fmla="*/ 4300043 h 7740088"/>
              <a:gd name="connsiteX483" fmla="*/ 1241325 w 4572654"/>
              <a:gd name="connsiteY483" fmla="*/ 4376760 h 7740088"/>
              <a:gd name="connsiteX484" fmla="*/ 1246373 w 4572654"/>
              <a:gd name="connsiteY484" fmla="*/ 4360426 h 7740088"/>
              <a:gd name="connsiteX485" fmla="*/ 1270700 w 4572654"/>
              <a:gd name="connsiteY485" fmla="*/ 4308600 h 7740088"/>
              <a:gd name="connsiteX486" fmla="*/ 1241085 w 4572654"/>
              <a:gd name="connsiteY486" fmla="*/ 4283216 h 7740088"/>
              <a:gd name="connsiteX487" fmla="*/ 1224107 w 4572654"/>
              <a:gd name="connsiteY487" fmla="*/ 4321802 h 7740088"/>
              <a:gd name="connsiteX488" fmla="*/ 1239592 w 4572654"/>
              <a:gd name="connsiteY488" fmla="*/ 4295284 h 7740088"/>
              <a:gd name="connsiteX489" fmla="*/ 1244502 w 4572654"/>
              <a:gd name="connsiteY489" fmla="*/ 4286145 h 7740088"/>
              <a:gd name="connsiteX490" fmla="*/ 736140 w 4572654"/>
              <a:gd name="connsiteY490" fmla="*/ 4278890 h 7740088"/>
              <a:gd name="connsiteX491" fmla="*/ 719217 w 4572654"/>
              <a:gd name="connsiteY491" fmla="*/ 4329658 h 7740088"/>
              <a:gd name="connsiteX492" fmla="*/ 710756 w 4572654"/>
              <a:gd name="connsiteY492" fmla="*/ 4330187 h 7740088"/>
              <a:gd name="connsiteX493" fmla="*/ 702295 w 4572654"/>
              <a:gd name="connsiteY493" fmla="*/ 4333889 h 7740088"/>
              <a:gd name="connsiteX494" fmla="*/ 716044 w 4572654"/>
              <a:gd name="connsiteY494" fmla="*/ 4348167 h 7740088"/>
              <a:gd name="connsiteX495" fmla="*/ 736140 w 4572654"/>
              <a:gd name="connsiteY495" fmla="*/ 4359273 h 7740088"/>
              <a:gd name="connsiteX496" fmla="*/ 765755 w 4572654"/>
              <a:gd name="connsiteY496" fmla="*/ 4316966 h 7740088"/>
              <a:gd name="connsiteX497" fmla="*/ 4191915 w 4572654"/>
              <a:gd name="connsiteY497" fmla="*/ 4224387 h 7740088"/>
              <a:gd name="connsiteX498" fmla="*/ 4183453 w 4572654"/>
              <a:gd name="connsiteY498" fmla="*/ 4237079 h 7740088"/>
              <a:gd name="connsiteX499" fmla="*/ 4162300 w 4572654"/>
              <a:gd name="connsiteY499" fmla="*/ 4249771 h 7740088"/>
              <a:gd name="connsiteX500" fmla="*/ 4153839 w 4572654"/>
              <a:gd name="connsiteY500" fmla="*/ 4241310 h 7740088"/>
              <a:gd name="connsiteX501" fmla="*/ 4145377 w 4572654"/>
              <a:gd name="connsiteY501" fmla="*/ 4266694 h 7740088"/>
              <a:gd name="connsiteX502" fmla="*/ 4117878 w 4572654"/>
              <a:gd name="connsiteY502" fmla="*/ 4303712 h 7740088"/>
              <a:gd name="connsiteX503" fmla="*/ 4103070 w 4572654"/>
              <a:gd name="connsiteY503" fmla="*/ 4347077 h 7740088"/>
              <a:gd name="connsiteX504" fmla="*/ 4086147 w 4572654"/>
              <a:gd name="connsiteY504" fmla="*/ 4385153 h 7740088"/>
              <a:gd name="connsiteX505" fmla="*/ 4075042 w 4572654"/>
              <a:gd name="connsiteY505" fmla="*/ 4402605 h 7740088"/>
              <a:gd name="connsiteX506" fmla="*/ 4073455 w 4572654"/>
              <a:gd name="connsiteY506" fmla="*/ 4423229 h 7740088"/>
              <a:gd name="connsiteX507" fmla="*/ 4048071 w 4572654"/>
              <a:gd name="connsiteY507" fmla="*/ 4480344 h 7740088"/>
              <a:gd name="connsiteX508" fmla="*/ 4022687 w 4572654"/>
              <a:gd name="connsiteY508" fmla="*/ 4537458 h 7740088"/>
              <a:gd name="connsiteX509" fmla="*/ 4005764 w 4572654"/>
              <a:gd name="connsiteY509" fmla="*/ 4550150 h 7740088"/>
              <a:gd name="connsiteX510" fmla="*/ 3994659 w 4572654"/>
              <a:gd name="connsiteY510" fmla="*/ 4575534 h 7740088"/>
              <a:gd name="connsiteX511" fmla="*/ 3980380 w 4572654"/>
              <a:gd name="connsiteY511" fmla="*/ 4600918 h 7740088"/>
              <a:gd name="connsiteX512" fmla="*/ 3980380 w 4572654"/>
              <a:gd name="connsiteY512" fmla="*/ 4630533 h 7740088"/>
              <a:gd name="connsiteX513" fmla="*/ 4021101 w 4572654"/>
              <a:gd name="connsiteY513" fmla="*/ 4596687 h 7740088"/>
              <a:gd name="connsiteX514" fmla="*/ 4039610 w 4572654"/>
              <a:gd name="connsiteY514" fmla="*/ 4550150 h 7740088"/>
              <a:gd name="connsiteX515" fmla="*/ 4051244 w 4572654"/>
              <a:gd name="connsiteY515" fmla="*/ 4549092 h 7740088"/>
              <a:gd name="connsiteX516" fmla="*/ 4056533 w 4572654"/>
              <a:gd name="connsiteY516" fmla="*/ 4541689 h 7740088"/>
              <a:gd name="connsiteX517" fmla="*/ 4056533 w 4572654"/>
              <a:gd name="connsiteY517" fmla="*/ 4524237 h 7740088"/>
              <a:gd name="connsiteX518" fmla="*/ 4069225 w 4572654"/>
              <a:gd name="connsiteY518" fmla="*/ 4516304 h 7740088"/>
              <a:gd name="connsiteX519" fmla="*/ 4119993 w 4572654"/>
              <a:gd name="connsiteY519" fmla="*/ 4380922 h 7740088"/>
              <a:gd name="connsiteX520" fmla="*/ 4141146 w 4572654"/>
              <a:gd name="connsiteY520" fmla="*/ 4368230 h 7740088"/>
              <a:gd name="connsiteX521" fmla="*/ 4143262 w 4572654"/>
              <a:gd name="connsiteY521" fmla="*/ 4351307 h 7740088"/>
              <a:gd name="connsiteX522" fmla="*/ 4158069 w 4572654"/>
              <a:gd name="connsiteY522" fmla="*/ 4347077 h 7740088"/>
              <a:gd name="connsiteX523" fmla="*/ 4179223 w 4572654"/>
              <a:gd name="connsiteY523" fmla="*/ 4304770 h 7740088"/>
              <a:gd name="connsiteX524" fmla="*/ 4182396 w 4572654"/>
              <a:gd name="connsiteY524" fmla="*/ 4272511 h 7740088"/>
              <a:gd name="connsiteX525" fmla="*/ 4191915 w 4572654"/>
              <a:gd name="connsiteY525" fmla="*/ 4224387 h 7740088"/>
              <a:gd name="connsiteX526" fmla="*/ 4200376 w 4572654"/>
              <a:gd name="connsiteY526" fmla="*/ 4203234 h 7740088"/>
              <a:gd name="connsiteX527" fmla="*/ 4187684 w 4572654"/>
              <a:gd name="connsiteY527" fmla="*/ 4215926 h 7740088"/>
              <a:gd name="connsiteX528" fmla="*/ 4192972 w 4572654"/>
              <a:gd name="connsiteY528" fmla="*/ 4220156 h 7740088"/>
              <a:gd name="connsiteX529" fmla="*/ 4193403 w 4572654"/>
              <a:gd name="connsiteY529" fmla="*/ 4221275 h 7740088"/>
              <a:gd name="connsiteX530" fmla="*/ 4197732 w 4572654"/>
              <a:gd name="connsiteY530" fmla="*/ 4212224 h 7740088"/>
              <a:gd name="connsiteX531" fmla="*/ 4200376 w 4572654"/>
              <a:gd name="connsiteY531" fmla="*/ 4203234 h 7740088"/>
              <a:gd name="connsiteX532" fmla="*/ 4200376 w 4572654"/>
              <a:gd name="connsiteY532" fmla="*/ 4148234 h 7740088"/>
              <a:gd name="connsiteX533" fmla="*/ 4198385 w 4572654"/>
              <a:gd name="connsiteY533" fmla="*/ 4151719 h 7740088"/>
              <a:gd name="connsiteX534" fmla="*/ 4208837 w 4572654"/>
              <a:gd name="connsiteY534" fmla="*/ 4148234 h 7740088"/>
              <a:gd name="connsiteX535" fmla="*/ 1321468 w 4572654"/>
              <a:gd name="connsiteY535" fmla="*/ 4135142 h 7740088"/>
              <a:gd name="connsiteX536" fmla="*/ 1300315 w 4572654"/>
              <a:gd name="connsiteY536" fmla="*/ 4160526 h 7740088"/>
              <a:gd name="connsiteX537" fmla="*/ 1300315 w 4572654"/>
              <a:gd name="connsiteY537" fmla="*/ 4173218 h 7740088"/>
              <a:gd name="connsiteX538" fmla="*/ 1308776 w 4572654"/>
              <a:gd name="connsiteY538" fmla="*/ 4173218 h 7740088"/>
              <a:gd name="connsiteX539" fmla="*/ 1325699 w 4572654"/>
              <a:gd name="connsiteY539" fmla="*/ 4171103 h 7740088"/>
              <a:gd name="connsiteX540" fmla="*/ 1329929 w 4572654"/>
              <a:gd name="connsiteY540" fmla="*/ 4156295 h 7740088"/>
              <a:gd name="connsiteX541" fmla="*/ 795370 w 4572654"/>
              <a:gd name="connsiteY541" fmla="*/ 4130816 h 7740088"/>
              <a:gd name="connsiteX542" fmla="*/ 748832 w 4572654"/>
              <a:gd name="connsiteY542" fmla="*/ 4236583 h 7740088"/>
              <a:gd name="connsiteX543" fmla="*/ 760995 w 4572654"/>
              <a:gd name="connsiteY543" fmla="*/ 4257737 h 7740088"/>
              <a:gd name="connsiteX544" fmla="*/ 782678 w 4572654"/>
              <a:gd name="connsiteY544" fmla="*/ 4266198 h 7740088"/>
              <a:gd name="connsiteX545" fmla="*/ 800658 w 4572654"/>
              <a:gd name="connsiteY545" fmla="*/ 4208026 h 7740088"/>
              <a:gd name="connsiteX546" fmla="*/ 824984 w 4572654"/>
              <a:gd name="connsiteY546" fmla="*/ 4156200 h 7740088"/>
              <a:gd name="connsiteX547" fmla="*/ 4258548 w 4572654"/>
              <a:gd name="connsiteY547" fmla="*/ 4126024 h 7740088"/>
              <a:gd name="connsiteX548" fmla="*/ 4242683 w 4572654"/>
              <a:gd name="connsiteY548" fmla="*/ 4127081 h 7740088"/>
              <a:gd name="connsiteX549" fmla="*/ 4231577 w 4572654"/>
              <a:gd name="connsiteY549" fmla="*/ 4152465 h 7740088"/>
              <a:gd name="connsiteX550" fmla="*/ 4217299 w 4572654"/>
              <a:gd name="connsiteY550" fmla="*/ 4177849 h 7740088"/>
              <a:gd name="connsiteX551" fmla="*/ 4242683 w 4572654"/>
              <a:gd name="connsiteY551" fmla="*/ 4190541 h 7740088"/>
              <a:gd name="connsiteX552" fmla="*/ 4255375 w 4572654"/>
              <a:gd name="connsiteY552" fmla="*/ 4148234 h 7740088"/>
              <a:gd name="connsiteX553" fmla="*/ 4263307 w 4572654"/>
              <a:gd name="connsiteY553" fmla="*/ 4139773 h 7740088"/>
              <a:gd name="connsiteX554" fmla="*/ 4268067 w 4572654"/>
              <a:gd name="connsiteY554" fmla="*/ 4131312 h 7740088"/>
              <a:gd name="connsiteX555" fmla="*/ 4258548 w 4572654"/>
              <a:gd name="connsiteY555" fmla="*/ 4126024 h 7740088"/>
              <a:gd name="connsiteX556" fmla="*/ 1368006 w 4572654"/>
              <a:gd name="connsiteY556" fmla="*/ 4067451 h 7740088"/>
              <a:gd name="connsiteX557" fmla="*/ 1359544 w 4572654"/>
              <a:gd name="connsiteY557" fmla="*/ 4084374 h 7740088"/>
              <a:gd name="connsiteX558" fmla="*/ 1368006 w 4572654"/>
              <a:gd name="connsiteY558" fmla="*/ 4071681 h 7740088"/>
              <a:gd name="connsiteX559" fmla="*/ 4259606 w 4572654"/>
              <a:gd name="connsiteY559" fmla="*/ 4008622 h 7740088"/>
              <a:gd name="connsiteX560" fmla="*/ 4242683 w 4572654"/>
              <a:gd name="connsiteY560" fmla="*/ 4017083 h 7740088"/>
              <a:gd name="connsiteX561" fmla="*/ 4234222 w 4572654"/>
              <a:gd name="connsiteY561" fmla="*/ 4059390 h 7740088"/>
              <a:gd name="connsiteX562" fmla="*/ 4248500 w 4572654"/>
              <a:gd name="connsiteY562" fmla="*/ 4034006 h 7740088"/>
              <a:gd name="connsiteX563" fmla="*/ 4259606 w 4572654"/>
              <a:gd name="connsiteY563" fmla="*/ 4008622 h 7740088"/>
              <a:gd name="connsiteX564" fmla="*/ 875753 w 4572654"/>
              <a:gd name="connsiteY564" fmla="*/ 3982742 h 7740088"/>
              <a:gd name="connsiteX565" fmla="*/ 854599 w 4572654"/>
              <a:gd name="connsiteY565" fmla="*/ 4008126 h 7740088"/>
              <a:gd name="connsiteX566" fmla="*/ 854599 w 4572654"/>
              <a:gd name="connsiteY566" fmla="*/ 4020818 h 7740088"/>
              <a:gd name="connsiteX567" fmla="*/ 863061 w 4572654"/>
              <a:gd name="connsiteY567" fmla="*/ 4020818 h 7740088"/>
              <a:gd name="connsiteX568" fmla="*/ 879983 w 4572654"/>
              <a:gd name="connsiteY568" fmla="*/ 4018703 h 7740088"/>
              <a:gd name="connsiteX569" fmla="*/ 884214 w 4572654"/>
              <a:gd name="connsiteY569" fmla="*/ 4003895 h 7740088"/>
              <a:gd name="connsiteX570" fmla="*/ 4289221 w 4572654"/>
              <a:gd name="connsiteY570" fmla="*/ 3966315 h 7740088"/>
              <a:gd name="connsiteX571" fmla="*/ 4293451 w 4572654"/>
              <a:gd name="connsiteY571" fmla="*/ 3983238 h 7740088"/>
              <a:gd name="connsiteX572" fmla="*/ 4301913 w 4572654"/>
              <a:gd name="connsiteY572" fmla="*/ 3983238 h 7740088"/>
              <a:gd name="connsiteX573" fmla="*/ 4306143 w 4572654"/>
              <a:gd name="connsiteY573" fmla="*/ 3974776 h 7740088"/>
              <a:gd name="connsiteX574" fmla="*/ 4302970 w 4572654"/>
              <a:gd name="connsiteY574" fmla="*/ 3967373 h 7740088"/>
              <a:gd name="connsiteX575" fmla="*/ 4293451 w 4572654"/>
              <a:gd name="connsiteY575" fmla="*/ 3966315 h 7740088"/>
              <a:gd name="connsiteX576" fmla="*/ 922290 w 4572654"/>
              <a:gd name="connsiteY576" fmla="*/ 3915051 h 7740088"/>
              <a:gd name="connsiteX577" fmla="*/ 913829 w 4572654"/>
              <a:gd name="connsiteY577" fmla="*/ 3931974 h 7740088"/>
              <a:gd name="connsiteX578" fmla="*/ 922290 w 4572654"/>
              <a:gd name="connsiteY578" fmla="*/ 3919281 h 7740088"/>
              <a:gd name="connsiteX579" fmla="*/ 4323066 w 4572654"/>
              <a:gd name="connsiteY579" fmla="*/ 3864779 h 7740088"/>
              <a:gd name="connsiteX580" fmla="*/ 4323066 w 4572654"/>
              <a:gd name="connsiteY580" fmla="*/ 3894393 h 7740088"/>
              <a:gd name="connsiteX581" fmla="*/ 4311432 w 4572654"/>
              <a:gd name="connsiteY581" fmla="*/ 3897566 h 7740088"/>
              <a:gd name="connsiteX582" fmla="*/ 4306143 w 4572654"/>
              <a:gd name="connsiteY582" fmla="*/ 3907085 h 7740088"/>
              <a:gd name="connsiteX583" fmla="*/ 4309316 w 4572654"/>
              <a:gd name="connsiteY583" fmla="*/ 3920835 h 7740088"/>
              <a:gd name="connsiteX584" fmla="*/ 4318835 w 4572654"/>
              <a:gd name="connsiteY584" fmla="*/ 3928239 h 7740088"/>
              <a:gd name="connsiteX585" fmla="*/ 4322537 w 4572654"/>
              <a:gd name="connsiteY585" fmla="*/ 3924008 h 7740088"/>
              <a:gd name="connsiteX586" fmla="*/ 4323066 w 4572654"/>
              <a:gd name="connsiteY586" fmla="*/ 3919777 h 7740088"/>
              <a:gd name="connsiteX587" fmla="*/ 4344219 w 4572654"/>
              <a:gd name="connsiteY587" fmla="*/ 3881701 h 7740088"/>
              <a:gd name="connsiteX588" fmla="*/ 4339989 w 4572654"/>
              <a:gd name="connsiteY588" fmla="*/ 3809779 h 7740088"/>
              <a:gd name="connsiteX589" fmla="*/ 4339989 w 4572654"/>
              <a:gd name="connsiteY589" fmla="*/ 3822472 h 7740088"/>
              <a:gd name="connsiteX590" fmla="*/ 4323066 w 4572654"/>
              <a:gd name="connsiteY590" fmla="*/ 3843625 h 7740088"/>
              <a:gd name="connsiteX591" fmla="*/ 4323066 w 4572654"/>
              <a:gd name="connsiteY591" fmla="*/ 3852086 h 7740088"/>
              <a:gd name="connsiteX592" fmla="*/ 4344219 w 4572654"/>
              <a:gd name="connsiteY592" fmla="*/ 3835164 h 7740088"/>
              <a:gd name="connsiteX593" fmla="*/ 4344219 w 4572654"/>
              <a:gd name="connsiteY593" fmla="*/ 3822472 h 7740088"/>
              <a:gd name="connsiteX594" fmla="*/ 4343691 w 4572654"/>
              <a:gd name="connsiteY594" fmla="*/ 3816126 h 7740088"/>
              <a:gd name="connsiteX595" fmla="*/ 4339989 w 4572654"/>
              <a:gd name="connsiteY595" fmla="*/ 3809779 h 7740088"/>
              <a:gd name="connsiteX596" fmla="*/ 4037567 w 4572654"/>
              <a:gd name="connsiteY596" fmla="*/ 3115111 h 7740088"/>
              <a:gd name="connsiteX597" fmla="*/ 4022687 w 4572654"/>
              <a:gd name="connsiteY597" fmla="*/ 3128639 h 7740088"/>
              <a:gd name="connsiteX598" fmla="*/ 4013119 w 4572654"/>
              <a:gd name="connsiteY598" fmla="*/ 3143513 h 7740088"/>
              <a:gd name="connsiteX599" fmla="*/ 4008502 w 4572654"/>
              <a:gd name="connsiteY599" fmla="*/ 3161978 h 7740088"/>
              <a:gd name="connsiteX600" fmla="*/ 4033886 w 4572654"/>
              <a:gd name="connsiteY600" fmla="*/ 3127075 h 7740088"/>
              <a:gd name="connsiteX601" fmla="*/ 4069225 w 4572654"/>
              <a:gd name="connsiteY601" fmla="*/ 3086332 h 7740088"/>
              <a:gd name="connsiteX602" fmla="*/ 4063006 w 4572654"/>
              <a:gd name="connsiteY602" fmla="*/ 3091986 h 7740088"/>
              <a:gd name="connsiteX603" fmla="*/ 4080424 w 4572654"/>
              <a:gd name="connsiteY603" fmla="*/ 3098518 h 7740088"/>
              <a:gd name="connsiteX604" fmla="*/ 4077846 w 4572654"/>
              <a:gd name="connsiteY604" fmla="*/ 3112701 h 7740088"/>
              <a:gd name="connsiteX605" fmla="*/ 4086147 w 4572654"/>
              <a:gd name="connsiteY605" fmla="*/ 3090563 h 7740088"/>
              <a:gd name="connsiteX606" fmla="*/ 3577047 w 4572654"/>
              <a:gd name="connsiteY606" fmla="*/ 2747302 h 7740088"/>
              <a:gd name="connsiteX607" fmla="*/ 3576972 w 4572654"/>
              <a:gd name="connsiteY607" fmla="*/ 2747371 h 7740088"/>
              <a:gd name="connsiteX608" fmla="*/ 3576562 w 4572654"/>
              <a:gd name="connsiteY608" fmla="*/ 2748009 h 7740088"/>
              <a:gd name="connsiteX609" fmla="*/ 3633153 w 4572654"/>
              <a:gd name="connsiteY609" fmla="*/ 2707475 h 7740088"/>
              <a:gd name="connsiteX610" fmla="*/ 3631536 w 4572654"/>
              <a:gd name="connsiteY610" fmla="*/ 2712901 h 7740088"/>
              <a:gd name="connsiteX611" fmla="*/ 3617786 w 4572654"/>
              <a:gd name="connsiteY611" fmla="*/ 2734583 h 7740088"/>
              <a:gd name="connsiteX612" fmla="*/ 3630462 w 4572654"/>
              <a:gd name="connsiteY612" fmla="*/ 2735883 h 7740088"/>
              <a:gd name="connsiteX613" fmla="*/ 3640432 w 4572654"/>
              <a:gd name="connsiteY613" fmla="*/ 2709295 h 7740088"/>
              <a:gd name="connsiteX614" fmla="*/ 3182382 w 4572654"/>
              <a:gd name="connsiteY614" fmla="*/ 2553811 h 7740088"/>
              <a:gd name="connsiteX615" fmla="*/ 3183935 w 4572654"/>
              <a:gd name="connsiteY615" fmla="*/ 2560246 h 7740088"/>
              <a:gd name="connsiteX616" fmla="*/ 3192111 w 4572654"/>
              <a:gd name="connsiteY616" fmla="*/ 2563844 h 7740088"/>
              <a:gd name="connsiteX617" fmla="*/ 3193395 w 4572654"/>
              <a:gd name="connsiteY617" fmla="*/ 2560422 h 7740088"/>
              <a:gd name="connsiteX618" fmla="*/ 3190309 w 4572654"/>
              <a:gd name="connsiteY618" fmla="*/ 2555793 h 7740088"/>
              <a:gd name="connsiteX619" fmla="*/ 3306152 w 4572654"/>
              <a:gd name="connsiteY619" fmla="*/ 2491214 h 7740088"/>
              <a:gd name="connsiteX620" fmla="*/ 3304715 w 4572654"/>
              <a:gd name="connsiteY620" fmla="*/ 2493434 h 7740088"/>
              <a:gd name="connsiteX621" fmla="*/ 3305912 w 4572654"/>
              <a:gd name="connsiteY621" fmla="*/ 2493367 h 7740088"/>
              <a:gd name="connsiteX622" fmla="*/ 3306096 w 4572654"/>
              <a:gd name="connsiteY622" fmla="*/ 2491497 h 7740088"/>
              <a:gd name="connsiteX623" fmla="*/ 3315615 w 4572654"/>
              <a:gd name="connsiteY623" fmla="*/ 2443373 h 7740088"/>
              <a:gd name="connsiteX624" fmla="*/ 3309416 w 4572654"/>
              <a:gd name="connsiteY624" fmla="*/ 2452671 h 7740088"/>
              <a:gd name="connsiteX625" fmla="*/ 3312059 w 4572654"/>
              <a:gd name="connsiteY625" fmla="*/ 2461354 h 7740088"/>
              <a:gd name="connsiteX626" fmla="*/ 3322603 w 4572654"/>
              <a:gd name="connsiteY626" fmla="*/ 2427229 h 7740088"/>
              <a:gd name="connsiteX627" fmla="*/ 3316070 w 4572654"/>
              <a:gd name="connsiteY627" fmla="*/ 2438661 h 7740088"/>
              <a:gd name="connsiteX628" fmla="*/ 3316672 w 4572654"/>
              <a:gd name="connsiteY628" fmla="*/ 2439142 h 7740088"/>
              <a:gd name="connsiteX629" fmla="*/ 3317103 w 4572654"/>
              <a:gd name="connsiteY629" fmla="*/ 2440261 h 7740088"/>
              <a:gd name="connsiteX630" fmla="*/ 3321432 w 4572654"/>
              <a:gd name="connsiteY630" fmla="*/ 2431210 h 7740088"/>
              <a:gd name="connsiteX631" fmla="*/ 3382248 w 4572654"/>
              <a:gd name="connsiteY631" fmla="*/ 2345010 h 7740088"/>
              <a:gd name="connsiteX632" fmla="*/ 3366383 w 4572654"/>
              <a:gd name="connsiteY632" fmla="*/ 2346067 h 7740088"/>
              <a:gd name="connsiteX633" fmla="*/ 3355277 w 4572654"/>
              <a:gd name="connsiteY633" fmla="*/ 2371451 h 7740088"/>
              <a:gd name="connsiteX634" fmla="*/ 3351042 w 4572654"/>
              <a:gd name="connsiteY634" fmla="*/ 2378981 h 7740088"/>
              <a:gd name="connsiteX635" fmla="*/ 3351253 w 4572654"/>
              <a:gd name="connsiteY635" fmla="*/ 2379206 h 7740088"/>
              <a:gd name="connsiteX636" fmla="*/ 3350191 w 4572654"/>
              <a:gd name="connsiteY636" fmla="*/ 2380494 h 7740088"/>
              <a:gd name="connsiteX637" fmla="*/ 3340999 w 4572654"/>
              <a:gd name="connsiteY637" fmla="*/ 2396835 h 7740088"/>
              <a:gd name="connsiteX638" fmla="*/ 3366383 w 4572654"/>
              <a:gd name="connsiteY638" fmla="*/ 2409527 h 7740088"/>
              <a:gd name="connsiteX639" fmla="*/ 3379075 w 4572654"/>
              <a:gd name="connsiteY639" fmla="*/ 2367220 h 7740088"/>
              <a:gd name="connsiteX640" fmla="*/ 3387007 w 4572654"/>
              <a:gd name="connsiteY640" fmla="*/ 2358759 h 7740088"/>
              <a:gd name="connsiteX641" fmla="*/ 3391767 w 4572654"/>
              <a:gd name="connsiteY641" fmla="*/ 2350298 h 7740088"/>
              <a:gd name="connsiteX642" fmla="*/ 3382248 w 4572654"/>
              <a:gd name="connsiteY642" fmla="*/ 2345010 h 7740088"/>
              <a:gd name="connsiteX643" fmla="*/ 3412921 w 4572654"/>
              <a:gd name="connsiteY643" fmla="*/ 2185301 h 7740088"/>
              <a:gd name="connsiteX644" fmla="*/ 3417151 w 4572654"/>
              <a:gd name="connsiteY644" fmla="*/ 2202224 h 7740088"/>
              <a:gd name="connsiteX645" fmla="*/ 3425613 w 4572654"/>
              <a:gd name="connsiteY645" fmla="*/ 2202224 h 7740088"/>
              <a:gd name="connsiteX646" fmla="*/ 3429843 w 4572654"/>
              <a:gd name="connsiteY646" fmla="*/ 2193762 h 7740088"/>
              <a:gd name="connsiteX647" fmla="*/ 3426670 w 4572654"/>
              <a:gd name="connsiteY647" fmla="*/ 2186359 h 7740088"/>
              <a:gd name="connsiteX648" fmla="*/ 3417151 w 4572654"/>
              <a:gd name="connsiteY648" fmla="*/ 2185301 h 7740088"/>
              <a:gd name="connsiteX649" fmla="*/ 3446766 w 4572654"/>
              <a:gd name="connsiteY649" fmla="*/ 2083765 h 7740088"/>
              <a:gd name="connsiteX650" fmla="*/ 3446766 w 4572654"/>
              <a:gd name="connsiteY650" fmla="*/ 2113379 h 7740088"/>
              <a:gd name="connsiteX651" fmla="*/ 3435132 w 4572654"/>
              <a:gd name="connsiteY651" fmla="*/ 2116552 h 7740088"/>
              <a:gd name="connsiteX652" fmla="*/ 3430586 w 4572654"/>
              <a:gd name="connsiteY652" fmla="*/ 2124735 h 7740088"/>
              <a:gd name="connsiteX653" fmla="*/ 3431835 w 4572654"/>
              <a:gd name="connsiteY653" fmla="*/ 2127480 h 7740088"/>
              <a:gd name="connsiteX654" fmla="*/ 3431240 w 4572654"/>
              <a:gd name="connsiteY654" fmla="*/ 2132125 h 7740088"/>
              <a:gd name="connsiteX655" fmla="*/ 3433016 w 4572654"/>
              <a:gd name="connsiteY655" fmla="*/ 2139821 h 7740088"/>
              <a:gd name="connsiteX656" fmla="*/ 3442535 w 4572654"/>
              <a:gd name="connsiteY656" fmla="*/ 2147225 h 7740088"/>
              <a:gd name="connsiteX657" fmla="*/ 3446237 w 4572654"/>
              <a:gd name="connsiteY657" fmla="*/ 2142994 h 7740088"/>
              <a:gd name="connsiteX658" fmla="*/ 3446766 w 4572654"/>
              <a:gd name="connsiteY658" fmla="*/ 2138763 h 7740088"/>
              <a:gd name="connsiteX659" fmla="*/ 3467919 w 4572654"/>
              <a:gd name="connsiteY659" fmla="*/ 2100687 h 7740088"/>
              <a:gd name="connsiteX660" fmla="*/ 3463689 w 4572654"/>
              <a:gd name="connsiteY660" fmla="*/ 2028765 h 7740088"/>
              <a:gd name="connsiteX661" fmla="*/ 3463689 w 4572654"/>
              <a:gd name="connsiteY661" fmla="*/ 2041458 h 7740088"/>
              <a:gd name="connsiteX662" fmla="*/ 3446766 w 4572654"/>
              <a:gd name="connsiteY662" fmla="*/ 2062611 h 7740088"/>
              <a:gd name="connsiteX663" fmla="*/ 3446766 w 4572654"/>
              <a:gd name="connsiteY663" fmla="*/ 2071072 h 7740088"/>
              <a:gd name="connsiteX664" fmla="*/ 3467919 w 4572654"/>
              <a:gd name="connsiteY664" fmla="*/ 2054150 h 7740088"/>
              <a:gd name="connsiteX665" fmla="*/ 3467919 w 4572654"/>
              <a:gd name="connsiteY665" fmla="*/ 2041458 h 7740088"/>
              <a:gd name="connsiteX666" fmla="*/ 3467391 w 4572654"/>
              <a:gd name="connsiteY666" fmla="*/ 2035112 h 7740088"/>
              <a:gd name="connsiteX667" fmla="*/ 3463689 w 4572654"/>
              <a:gd name="connsiteY667" fmla="*/ 2028765 h 7740088"/>
              <a:gd name="connsiteX668" fmla="*/ 3161267 w 4572654"/>
              <a:gd name="connsiteY668" fmla="*/ 1334097 h 7740088"/>
              <a:gd name="connsiteX669" fmla="*/ 3146387 w 4572654"/>
              <a:gd name="connsiteY669" fmla="*/ 1347625 h 7740088"/>
              <a:gd name="connsiteX670" fmla="*/ 3136819 w 4572654"/>
              <a:gd name="connsiteY670" fmla="*/ 1362499 h 7740088"/>
              <a:gd name="connsiteX671" fmla="*/ 3132202 w 4572654"/>
              <a:gd name="connsiteY671" fmla="*/ 1380964 h 7740088"/>
              <a:gd name="connsiteX672" fmla="*/ 3157586 w 4572654"/>
              <a:gd name="connsiteY672" fmla="*/ 1346061 h 7740088"/>
              <a:gd name="connsiteX673" fmla="*/ 3192925 w 4572654"/>
              <a:gd name="connsiteY673" fmla="*/ 1305318 h 7740088"/>
              <a:gd name="connsiteX674" fmla="*/ 3186706 w 4572654"/>
              <a:gd name="connsiteY674" fmla="*/ 1310972 h 7740088"/>
              <a:gd name="connsiteX675" fmla="*/ 3204124 w 4572654"/>
              <a:gd name="connsiteY675" fmla="*/ 1317504 h 7740088"/>
              <a:gd name="connsiteX676" fmla="*/ 3201546 w 4572654"/>
              <a:gd name="connsiteY676" fmla="*/ 1331687 h 7740088"/>
              <a:gd name="connsiteX677" fmla="*/ 3209847 w 4572654"/>
              <a:gd name="connsiteY677" fmla="*/ 1309549 h 7740088"/>
              <a:gd name="connsiteX678" fmla="*/ 2700747 w 4572654"/>
              <a:gd name="connsiteY678" fmla="*/ 966288 h 7740088"/>
              <a:gd name="connsiteX679" fmla="*/ 2700672 w 4572654"/>
              <a:gd name="connsiteY679" fmla="*/ 966357 h 7740088"/>
              <a:gd name="connsiteX680" fmla="*/ 2700262 w 4572654"/>
              <a:gd name="connsiteY680" fmla="*/ 966995 h 7740088"/>
              <a:gd name="connsiteX681" fmla="*/ 2756853 w 4572654"/>
              <a:gd name="connsiteY681" fmla="*/ 926461 h 7740088"/>
              <a:gd name="connsiteX682" fmla="*/ 2755236 w 4572654"/>
              <a:gd name="connsiteY682" fmla="*/ 931887 h 7740088"/>
              <a:gd name="connsiteX683" fmla="*/ 2741486 w 4572654"/>
              <a:gd name="connsiteY683" fmla="*/ 953569 h 7740088"/>
              <a:gd name="connsiteX684" fmla="*/ 2754162 w 4572654"/>
              <a:gd name="connsiteY684" fmla="*/ 954869 h 7740088"/>
              <a:gd name="connsiteX685" fmla="*/ 2764132 w 4572654"/>
              <a:gd name="connsiteY685" fmla="*/ 928281 h 7740088"/>
              <a:gd name="connsiteX686" fmla="*/ 2301495 w 4572654"/>
              <a:gd name="connsiteY686" fmla="*/ 771650 h 7740088"/>
              <a:gd name="connsiteX687" fmla="*/ 2254957 w 4572654"/>
              <a:gd name="connsiteY687" fmla="*/ 813957 h 7740088"/>
              <a:gd name="connsiteX688" fmla="*/ 2240150 w 4572654"/>
              <a:gd name="connsiteY688" fmla="*/ 856264 h 7740088"/>
              <a:gd name="connsiteX689" fmla="*/ 2238034 w 4572654"/>
              <a:gd name="connsiteY689" fmla="*/ 885879 h 7740088"/>
              <a:gd name="connsiteX690" fmla="*/ 2267649 w 4572654"/>
              <a:gd name="connsiteY690" fmla="*/ 881648 h 7740088"/>
              <a:gd name="connsiteX691" fmla="*/ 2271880 w 4572654"/>
              <a:gd name="connsiteY691" fmla="*/ 881648 h 7740088"/>
              <a:gd name="connsiteX692" fmla="*/ 2267649 w 4572654"/>
              <a:gd name="connsiteY692" fmla="*/ 839341 h 7740088"/>
              <a:gd name="connsiteX693" fmla="*/ 2305725 w 4572654"/>
              <a:gd name="connsiteY693" fmla="*/ 809726 h 7740088"/>
              <a:gd name="connsiteX694" fmla="*/ 2318417 w 4572654"/>
              <a:gd name="connsiteY694" fmla="*/ 775881 h 7740088"/>
              <a:gd name="connsiteX695" fmla="*/ 2424185 w 4572654"/>
              <a:gd name="connsiteY695" fmla="*/ 1136 h 7740088"/>
              <a:gd name="connsiteX696" fmla="*/ 2441107 w 4572654"/>
              <a:gd name="connsiteY696" fmla="*/ 1665 h 7740088"/>
              <a:gd name="connsiteX697" fmla="*/ 2418896 w 4572654"/>
              <a:gd name="connsiteY697" fmla="*/ 69885 h 7740088"/>
              <a:gd name="connsiteX698" fmla="*/ 2377647 w 4572654"/>
              <a:gd name="connsiteY698" fmla="*/ 141278 h 7740088"/>
              <a:gd name="connsiteX699" fmla="*/ 2381878 w 4572654"/>
              <a:gd name="connsiteY699" fmla="*/ 141278 h 7740088"/>
              <a:gd name="connsiteX700" fmla="*/ 2391926 w 4572654"/>
              <a:gd name="connsiteY700" fmla="*/ 158200 h 7740088"/>
              <a:gd name="connsiteX701" fmla="*/ 2386109 w 4572654"/>
              <a:gd name="connsiteY701" fmla="*/ 175123 h 7740088"/>
              <a:gd name="connsiteX702" fmla="*/ 2357551 w 4572654"/>
              <a:gd name="connsiteY702" fmla="*/ 274544 h 7740088"/>
              <a:gd name="connsiteX703" fmla="*/ 2322648 w 4572654"/>
              <a:gd name="connsiteY703" fmla="*/ 373965 h 7740088"/>
              <a:gd name="connsiteX704" fmla="*/ 2324235 w 4572654"/>
              <a:gd name="connsiteY704" fmla="*/ 386129 h 7740088"/>
              <a:gd name="connsiteX705" fmla="*/ 2309956 w 4572654"/>
              <a:gd name="connsiteY705" fmla="*/ 395119 h 7740088"/>
              <a:gd name="connsiteX706" fmla="*/ 2308898 w 4572654"/>
              <a:gd name="connsiteY706" fmla="*/ 406753 h 7740088"/>
              <a:gd name="connsiteX707" fmla="*/ 2314187 w 4572654"/>
              <a:gd name="connsiteY707" fmla="*/ 412042 h 7740088"/>
              <a:gd name="connsiteX708" fmla="*/ 2300966 w 4572654"/>
              <a:gd name="connsiteY708" fmla="*/ 436897 h 7740088"/>
              <a:gd name="connsiteX709" fmla="*/ 2297264 w 4572654"/>
              <a:gd name="connsiteY709" fmla="*/ 458579 h 7740088"/>
              <a:gd name="connsiteX710" fmla="*/ 2322648 w 4572654"/>
              <a:gd name="connsiteY710" fmla="*/ 433195 h 7740088"/>
              <a:gd name="connsiteX711" fmla="*/ 2331110 w 4572654"/>
              <a:gd name="connsiteY711" fmla="*/ 420503 h 7740088"/>
              <a:gd name="connsiteX712" fmla="*/ 2326879 w 4572654"/>
              <a:gd name="connsiteY712" fmla="*/ 407811 h 7740088"/>
              <a:gd name="connsiteX713" fmla="*/ 2341157 w 4572654"/>
              <a:gd name="connsiteY713" fmla="*/ 390359 h 7740088"/>
              <a:gd name="connsiteX714" fmla="*/ 2352263 w 4572654"/>
              <a:gd name="connsiteY714" fmla="*/ 369735 h 7740088"/>
              <a:gd name="connsiteX715" fmla="*/ 2386109 w 4572654"/>
              <a:gd name="connsiteY715" fmla="*/ 293582 h 7740088"/>
              <a:gd name="connsiteX716" fmla="*/ 2411493 w 4572654"/>
              <a:gd name="connsiteY716" fmla="*/ 272429 h 7740088"/>
              <a:gd name="connsiteX717" fmla="*/ 2422069 w 4572654"/>
              <a:gd name="connsiteY717" fmla="*/ 257622 h 7740088"/>
              <a:gd name="connsiteX718" fmla="*/ 2419954 w 4572654"/>
              <a:gd name="connsiteY718" fmla="*/ 242814 h 7740088"/>
              <a:gd name="connsiteX719" fmla="*/ 2436877 w 4572654"/>
              <a:gd name="connsiteY719" fmla="*/ 208969 h 7740088"/>
              <a:gd name="connsiteX720" fmla="*/ 2449569 w 4572654"/>
              <a:gd name="connsiteY720" fmla="*/ 173007 h 7740088"/>
              <a:gd name="connsiteX721" fmla="*/ 2462261 w 4572654"/>
              <a:gd name="connsiteY721" fmla="*/ 137047 h 7740088"/>
              <a:gd name="connsiteX722" fmla="*/ 2517260 w 4572654"/>
              <a:gd name="connsiteY722" fmla="*/ 90509 h 7740088"/>
              <a:gd name="connsiteX723" fmla="*/ 2533125 w 4572654"/>
              <a:gd name="connsiteY723" fmla="*/ 114836 h 7740088"/>
              <a:gd name="connsiteX724" fmla="*/ 2517260 w 4572654"/>
              <a:gd name="connsiteY724" fmla="*/ 132816 h 7740088"/>
              <a:gd name="connsiteX725" fmla="*/ 2516731 w 4572654"/>
              <a:gd name="connsiteY725" fmla="*/ 159787 h 7740088"/>
              <a:gd name="connsiteX726" fmla="*/ 2513029 w 4572654"/>
              <a:gd name="connsiteY726" fmla="*/ 183585 h 7740088"/>
              <a:gd name="connsiteX727" fmla="*/ 2488174 w 4572654"/>
              <a:gd name="connsiteY727" fmla="*/ 238054 h 7740088"/>
              <a:gd name="connsiteX728" fmla="*/ 2479184 w 4572654"/>
              <a:gd name="connsiteY728" fmla="*/ 289352 h 7740088"/>
              <a:gd name="connsiteX729" fmla="*/ 2445338 w 4572654"/>
              <a:gd name="connsiteY729" fmla="*/ 369735 h 7740088"/>
              <a:gd name="connsiteX730" fmla="*/ 2459088 w 4572654"/>
              <a:gd name="connsiteY730" fmla="*/ 403580 h 7740088"/>
              <a:gd name="connsiteX731" fmla="*/ 2441107 w 4572654"/>
              <a:gd name="connsiteY731" fmla="*/ 437426 h 7740088"/>
              <a:gd name="connsiteX732" fmla="*/ 2422069 w 4572654"/>
              <a:gd name="connsiteY732" fmla="*/ 491367 h 7740088"/>
              <a:gd name="connsiteX733" fmla="*/ 2390339 w 4572654"/>
              <a:gd name="connsiteY733" fmla="*/ 538962 h 7740088"/>
              <a:gd name="connsiteX734" fmla="*/ 2403031 w 4572654"/>
              <a:gd name="connsiteY734" fmla="*/ 572808 h 7740088"/>
              <a:gd name="connsiteX735" fmla="*/ 2373416 w 4572654"/>
              <a:gd name="connsiteY735" fmla="*/ 593961 h 7740088"/>
              <a:gd name="connsiteX736" fmla="*/ 2373416 w 4572654"/>
              <a:gd name="connsiteY736" fmla="*/ 640499 h 7740088"/>
              <a:gd name="connsiteX737" fmla="*/ 2362311 w 4572654"/>
              <a:gd name="connsiteY737" fmla="*/ 664825 h 7740088"/>
              <a:gd name="connsiteX738" fmla="*/ 2348032 w 4572654"/>
              <a:gd name="connsiteY738" fmla="*/ 682805 h 7740088"/>
              <a:gd name="connsiteX739" fmla="*/ 2346975 w 4572654"/>
              <a:gd name="connsiteY739" fmla="*/ 701315 h 7740088"/>
              <a:gd name="connsiteX740" fmla="*/ 2352263 w 4572654"/>
              <a:gd name="connsiteY740" fmla="*/ 716651 h 7740088"/>
              <a:gd name="connsiteX741" fmla="*/ 2360195 w 4572654"/>
              <a:gd name="connsiteY741" fmla="*/ 721411 h 7740088"/>
              <a:gd name="connsiteX742" fmla="*/ 2364955 w 4572654"/>
              <a:gd name="connsiteY742" fmla="*/ 716651 h 7740088"/>
              <a:gd name="connsiteX743" fmla="*/ 2369186 w 4572654"/>
              <a:gd name="connsiteY743" fmla="*/ 684921 h 7740088"/>
              <a:gd name="connsiteX744" fmla="*/ 2398801 w 4572654"/>
              <a:gd name="connsiteY744" fmla="*/ 665883 h 7740088"/>
              <a:gd name="connsiteX745" fmla="*/ 2398801 w 4572654"/>
              <a:gd name="connsiteY745" fmla="*/ 602423 h 7740088"/>
              <a:gd name="connsiteX746" fmla="*/ 2403031 w 4572654"/>
              <a:gd name="connsiteY746" fmla="*/ 602423 h 7740088"/>
              <a:gd name="connsiteX747" fmla="*/ 2407791 w 4572654"/>
              <a:gd name="connsiteY747" fmla="*/ 587615 h 7740088"/>
              <a:gd name="connsiteX748" fmla="*/ 2403031 w 4572654"/>
              <a:gd name="connsiteY748" fmla="*/ 572808 h 7740088"/>
              <a:gd name="connsiteX749" fmla="*/ 2430531 w 4572654"/>
              <a:gd name="connsiteY749" fmla="*/ 537376 h 7740088"/>
              <a:gd name="connsiteX750" fmla="*/ 2458030 w 4572654"/>
              <a:gd name="connsiteY750" fmla="*/ 505117 h 7740088"/>
              <a:gd name="connsiteX751" fmla="*/ 2446396 w 4572654"/>
              <a:gd name="connsiteY751" fmla="*/ 476031 h 7740088"/>
              <a:gd name="connsiteX752" fmla="*/ 2479184 w 4572654"/>
              <a:gd name="connsiteY752" fmla="*/ 450118 h 7740088"/>
              <a:gd name="connsiteX753" fmla="*/ 2500866 w 4572654"/>
              <a:gd name="connsiteY753" fmla="*/ 388244 h 7740088"/>
              <a:gd name="connsiteX754" fmla="*/ 2525721 w 4572654"/>
              <a:gd name="connsiteY754" fmla="*/ 323197 h 7740088"/>
              <a:gd name="connsiteX755" fmla="*/ 2537884 w 4572654"/>
              <a:gd name="connsiteY755" fmla="*/ 322139 h 7740088"/>
              <a:gd name="connsiteX756" fmla="*/ 2546875 w 4572654"/>
              <a:gd name="connsiteY756" fmla="*/ 327428 h 7740088"/>
              <a:gd name="connsiteX757" fmla="*/ 2552692 w 4572654"/>
              <a:gd name="connsiteY757" fmla="*/ 368677 h 7740088"/>
              <a:gd name="connsiteX758" fmla="*/ 2529952 w 4572654"/>
              <a:gd name="connsiteY758" fmla="*/ 403580 h 7740088"/>
              <a:gd name="connsiteX759" fmla="*/ 2504568 w 4572654"/>
              <a:gd name="connsiteY759" fmla="*/ 481319 h 7740088"/>
              <a:gd name="connsiteX760" fmla="*/ 2479184 w 4572654"/>
              <a:gd name="connsiteY760" fmla="*/ 555885 h 7740088"/>
              <a:gd name="connsiteX761" fmla="*/ 2481299 w 4572654"/>
              <a:gd name="connsiteY761" fmla="*/ 566462 h 7740088"/>
              <a:gd name="connsiteX762" fmla="*/ 2470722 w 4572654"/>
              <a:gd name="connsiteY762" fmla="*/ 577038 h 7740088"/>
              <a:gd name="connsiteX763" fmla="*/ 2466492 w 4572654"/>
              <a:gd name="connsiteY763" fmla="*/ 589202 h 7740088"/>
              <a:gd name="connsiteX764" fmla="*/ 2474953 w 4572654"/>
              <a:gd name="connsiteY764" fmla="*/ 598192 h 7740088"/>
              <a:gd name="connsiteX765" fmla="*/ 2457501 w 4572654"/>
              <a:gd name="connsiteY765" fmla="*/ 619345 h 7740088"/>
              <a:gd name="connsiteX766" fmla="*/ 2449569 w 4572654"/>
              <a:gd name="connsiteY766" fmla="*/ 640499 h 7740088"/>
              <a:gd name="connsiteX767" fmla="*/ 2432646 w 4572654"/>
              <a:gd name="connsiteY767" fmla="*/ 670114 h 7740088"/>
              <a:gd name="connsiteX768" fmla="*/ 2440050 w 4572654"/>
              <a:gd name="connsiteY768" fmla="*/ 694440 h 7740088"/>
              <a:gd name="connsiteX769" fmla="*/ 2428415 w 4572654"/>
              <a:gd name="connsiteY769" fmla="*/ 712420 h 7740088"/>
              <a:gd name="connsiteX770" fmla="*/ 2485001 w 4572654"/>
              <a:gd name="connsiteY770" fmla="*/ 709247 h 7740088"/>
              <a:gd name="connsiteX771" fmla="*/ 2515872 w 4572654"/>
              <a:gd name="connsiteY771" fmla="*/ 712420 h 7740088"/>
              <a:gd name="connsiteX772" fmla="*/ 2535563 w 4572654"/>
              <a:gd name="connsiteY772" fmla="*/ 723508 h 7740088"/>
              <a:gd name="connsiteX773" fmla="*/ 2540435 w 4572654"/>
              <a:gd name="connsiteY773" fmla="*/ 709871 h 7740088"/>
              <a:gd name="connsiteX774" fmla="*/ 2573752 w 4572654"/>
              <a:gd name="connsiteY774" fmla="*/ 649055 h 7740088"/>
              <a:gd name="connsiteX775" fmla="*/ 2599136 w 4572654"/>
              <a:gd name="connsiteY775" fmla="*/ 606748 h 7740088"/>
              <a:gd name="connsiteX776" fmla="*/ 2598078 w 4572654"/>
              <a:gd name="connsiteY776" fmla="*/ 584537 h 7740088"/>
              <a:gd name="connsiteX777" fmla="*/ 2616058 w 4572654"/>
              <a:gd name="connsiteY777" fmla="*/ 568672 h 7740088"/>
              <a:gd name="connsiteX778" fmla="*/ 2772594 w 4572654"/>
              <a:gd name="connsiteY778" fmla="*/ 293677 h 7740088"/>
              <a:gd name="connsiteX779" fmla="*/ 2794276 w 4572654"/>
              <a:gd name="connsiteY779" fmla="*/ 260361 h 7740088"/>
              <a:gd name="connsiteX780" fmla="*/ 2819131 w 4572654"/>
              <a:gd name="connsiteY780" fmla="*/ 230217 h 7740088"/>
              <a:gd name="connsiteX781" fmla="*/ 2824420 w 4572654"/>
              <a:gd name="connsiteY781" fmla="*/ 209592 h 7740088"/>
              <a:gd name="connsiteX782" fmla="*/ 2836054 w 4572654"/>
              <a:gd name="connsiteY782" fmla="*/ 192141 h 7740088"/>
              <a:gd name="connsiteX783" fmla="*/ 2852977 w 4572654"/>
              <a:gd name="connsiteY783" fmla="*/ 162526 h 7740088"/>
              <a:gd name="connsiteX784" fmla="*/ 2869900 w 4572654"/>
              <a:gd name="connsiteY784" fmla="*/ 153536 h 7740088"/>
              <a:gd name="connsiteX785" fmla="*/ 2886822 w 4572654"/>
              <a:gd name="connsiteY785" fmla="*/ 154065 h 7740088"/>
              <a:gd name="connsiteX786" fmla="*/ 2864611 w 4572654"/>
              <a:gd name="connsiteY786" fmla="*/ 222285 h 7740088"/>
              <a:gd name="connsiteX787" fmla="*/ 2823362 w 4572654"/>
              <a:gd name="connsiteY787" fmla="*/ 293677 h 7740088"/>
              <a:gd name="connsiteX788" fmla="*/ 2827593 w 4572654"/>
              <a:gd name="connsiteY788" fmla="*/ 293677 h 7740088"/>
              <a:gd name="connsiteX789" fmla="*/ 2837641 w 4572654"/>
              <a:gd name="connsiteY789" fmla="*/ 310600 h 7740088"/>
              <a:gd name="connsiteX790" fmla="*/ 2831824 w 4572654"/>
              <a:gd name="connsiteY790" fmla="*/ 327523 h 7740088"/>
              <a:gd name="connsiteX791" fmla="*/ 2803266 w 4572654"/>
              <a:gd name="connsiteY791" fmla="*/ 426944 h 7740088"/>
              <a:gd name="connsiteX792" fmla="*/ 2797651 w 4572654"/>
              <a:gd name="connsiteY792" fmla="*/ 442939 h 7740088"/>
              <a:gd name="connsiteX793" fmla="*/ 2804418 w 4572654"/>
              <a:gd name="connsiteY793" fmla="*/ 452762 h 7740088"/>
              <a:gd name="connsiteX794" fmla="*/ 2792254 w 4572654"/>
              <a:gd name="connsiteY794" fmla="*/ 479732 h 7740088"/>
              <a:gd name="connsiteX795" fmla="*/ 2778278 w 4572654"/>
              <a:gd name="connsiteY795" fmla="*/ 498122 h 7740088"/>
              <a:gd name="connsiteX796" fmla="*/ 2768363 w 4572654"/>
              <a:gd name="connsiteY796" fmla="*/ 526365 h 7740088"/>
              <a:gd name="connsiteX797" fmla="*/ 2769950 w 4572654"/>
              <a:gd name="connsiteY797" fmla="*/ 538529 h 7740088"/>
              <a:gd name="connsiteX798" fmla="*/ 2755671 w 4572654"/>
              <a:gd name="connsiteY798" fmla="*/ 547519 h 7740088"/>
              <a:gd name="connsiteX799" fmla="*/ 2754613 w 4572654"/>
              <a:gd name="connsiteY799" fmla="*/ 559153 h 7740088"/>
              <a:gd name="connsiteX800" fmla="*/ 2759902 w 4572654"/>
              <a:gd name="connsiteY800" fmla="*/ 564441 h 7740088"/>
              <a:gd name="connsiteX801" fmla="*/ 2749888 w 4572654"/>
              <a:gd name="connsiteY801" fmla="*/ 583268 h 7740088"/>
              <a:gd name="connsiteX802" fmla="*/ 2744646 w 4572654"/>
              <a:gd name="connsiteY802" fmla="*/ 601220 h 7740088"/>
              <a:gd name="connsiteX803" fmla="*/ 2742979 w 4572654"/>
              <a:gd name="connsiteY803" fmla="*/ 610979 h 7740088"/>
              <a:gd name="connsiteX804" fmla="*/ 2768363 w 4572654"/>
              <a:gd name="connsiteY804" fmla="*/ 585595 h 7740088"/>
              <a:gd name="connsiteX805" fmla="*/ 2776825 w 4572654"/>
              <a:gd name="connsiteY805" fmla="*/ 572903 h 7740088"/>
              <a:gd name="connsiteX806" fmla="*/ 2772594 w 4572654"/>
              <a:gd name="connsiteY806" fmla="*/ 560211 h 7740088"/>
              <a:gd name="connsiteX807" fmla="*/ 2786872 w 4572654"/>
              <a:gd name="connsiteY807" fmla="*/ 542759 h 7740088"/>
              <a:gd name="connsiteX808" fmla="*/ 2797978 w 4572654"/>
              <a:gd name="connsiteY808" fmla="*/ 522135 h 7740088"/>
              <a:gd name="connsiteX809" fmla="*/ 2831824 w 4572654"/>
              <a:gd name="connsiteY809" fmla="*/ 445982 h 7740088"/>
              <a:gd name="connsiteX810" fmla="*/ 2857208 w 4572654"/>
              <a:gd name="connsiteY810" fmla="*/ 424829 h 7740088"/>
              <a:gd name="connsiteX811" fmla="*/ 2867784 w 4572654"/>
              <a:gd name="connsiteY811" fmla="*/ 410022 h 7740088"/>
              <a:gd name="connsiteX812" fmla="*/ 2865669 w 4572654"/>
              <a:gd name="connsiteY812" fmla="*/ 395214 h 7740088"/>
              <a:gd name="connsiteX813" fmla="*/ 2882592 w 4572654"/>
              <a:gd name="connsiteY813" fmla="*/ 361368 h 7740088"/>
              <a:gd name="connsiteX814" fmla="*/ 2895284 w 4572654"/>
              <a:gd name="connsiteY814" fmla="*/ 325408 h 7740088"/>
              <a:gd name="connsiteX815" fmla="*/ 2907976 w 4572654"/>
              <a:gd name="connsiteY815" fmla="*/ 289447 h 7740088"/>
              <a:gd name="connsiteX816" fmla="*/ 2962975 w 4572654"/>
              <a:gd name="connsiteY816" fmla="*/ 242909 h 7740088"/>
              <a:gd name="connsiteX817" fmla="*/ 2978840 w 4572654"/>
              <a:gd name="connsiteY817" fmla="*/ 267236 h 7740088"/>
              <a:gd name="connsiteX818" fmla="*/ 2962975 w 4572654"/>
              <a:gd name="connsiteY818" fmla="*/ 285216 h 7740088"/>
              <a:gd name="connsiteX819" fmla="*/ 2962446 w 4572654"/>
              <a:gd name="connsiteY819" fmla="*/ 312187 h 7740088"/>
              <a:gd name="connsiteX820" fmla="*/ 2958744 w 4572654"/>
              <a:gd name="connsiteY820" fmla="*/ 335985 h 7740088"/>
              <a:gd name="connsiteX821" fmla="*/ 2933889 w 4572654"/>
              <a:gd name="connsiteY821" fmla="*/ 390455 h 7740088"/>
              <a:gd name="connsiteX822" fmla="*/ 2924899 w 4572654"/>
              <a:gd name="connsiteY822" fmla="*/ 441752 h 7740088"/>
              <a:gd name="connsiteX823" fmla="*/ 2891053 w 4572654"/>
              <a:gd name="connsiteY823" fmla="*/ 522135 h 7740088"/>
              <a:gd name="connsiteX824" fmla="*/ 2904803 w 4572654"/>
              <a:gd name="connsiteY824" fmla="*/ 555980 h 7740088"/>
              <a:gd name="connsiteX825" fmla="*/ 2886822 w 4572654"/>
              <a:gd name="connsiteY825" fmla="*/ 589826 h 7740088"/>
              <a:gd name="connsiteX826" fmla="*/ 2867784 w 4572654"/>
              <a:gd name="connsiteY826" fmla="*/ 643767 h 7740088"/>
              <a:gd name="connsiteX827" fmla="*/ 2836054 w 4572654"/>
              <a:gd name="connsiteY827" fmla="*/ 691362 h 7740088"/>
              <a:gd name="connsiteX828" fmla="*/ 2848746 w 4572654"/>
              <a:gd name="connsiteY828" fmla="*/ 725208 h 7740088"/>
              <a:gd name="connsiteX829" fmla="*/ 2819131 w 4572654"/>
              <a:gd name="connsiteY829" fmla="*/ 746361 h 7740088"/>
              <a:gd name="connsiteX830" fmla="*/ 2819131 w 4572654"/>
              <a:gd name="connsiteY830" fmla="*/ 792899 h 7740088"/>
              <a:gd name="connsiteX831" fmla="*/ 2808026 w 4572654"/>
              <a:gd name="connsiteY831" fmla="*/ 817225 h 7740088"/>
              <a:gd name="connsiteX832" fmla="*/ 2793747 w 4572654"/>
              <a:gd name="connsiteY832" fmla="*/ 835205 h 7740088"/>
              <a:gd name="connsiteX833" fmla="*/ 2792690 w 4572654"/>
              <a:gd name="connsiteY833" fmla="*/ 853715 h 7740088"/>
              <a:gd name="connsiteX834" fmla="*/ 2797978 w 4572654"/>
              <a:gd name="connsiteY834" fmla="*/ 869051 h 7740088"/>
              <a:gd name="connsiteX835" fmla="*/ 2805910 w 4572654"/>
              <a:gd name="connsiteY835" fmla="*/ 873811 h 7740088"/>
              <a:gd name="connsiteX836" fmla="*/ 2810670 w 4572654"/>
              <a:gd name="connsiteY836" fmla="*/ 869051 h 7740088"/>
              <a:gd name="connsiteX837" fmla="*/ 2814901 w 4572654"/>
              <a:gd name="connsiteY837" fmla="*/ 837321 h 7740088"/>
              <a:gd name="connsiteX838" fmla="*/ 2844516 w 4572654"/>
              <a:gd name="connsiteY838" fmla="*/ 818283 h 7740088"/>
              <a:gd name="connsiteX839" fmla="*/ 2844516 w 4572654"/>
              <a:gd name="connsiteY839" fmla="*/ 754823 h 7740088"/>
              <a:gd name="connsiteX840" fmla="*/ 2848746 w 4572654"/>
              <a:gd name="connsiteY840" fmla="*/ 754823 h 7740088"/>
              <a:gd name="connsiteX841" fmla="*/ 2853506 w 4572654"/>
              <a:gd name="connsiteY841" fmla="*/ 740015 h 7740088"/>
              <a:gd name="connsiteX842" fmla="*/ 2848746 w 4572654"/>
              <a:gd name="connsiteY842" fmla="*/ 725208 h 7740088"/>
              <a:gd name="connsiteX843" fmla="*/ 2876246 w 4572654"/>
              <a:gd name="connsiteY843" fmla="*/ 689776 h 7740088"/>
              <a:gd name="connsiteX844" fmla="*/ 2903745 w 4572654"/>
              <a:gd name="connsiteY844" fmla="*/ 657517 h 7740088"/>
              <a:gd name="connsiteX845" fmla="*/ 2892111 w 4572654"/>
              <a:gd name="connsiteY845" fmla="*/ 628431 h 7740088"/>
              <a:gd name="connsiteX846" fmla="*/ 2924899 w 4572654"/>
              <a:gd name="connsiteY846" fmla="*/ 602518 h 7740088"/>
              <a:gd name="connsiteX847" fmla="*/ 2946581 w 4572654"/>
              <a:gd name="connsiteY847" fmla="*/ 540644 h 7740088"/>
              <a:gd name="connsiteX848" fmla="*/ 2971436 w 4572654"/>
              <a:gd name="connsiteY848" fmla="*/ 475597 h 7740088"/>
              <a:gd name="connsiteX849" fmla="*/ 2983599 w 4572654"/>
              <a:gd name="connsiteY849" fmla="*/ 474540 h 7740088"/>
              <a:gd name="connsiteX850" fmla="*/ 2992590 w 4572654"/>
              <a:gd name="connsiteY850" fmla="*/ 479828 h 7740088"/>
              <a:gd name="connsiteX851" fmla="*/ 2998407 w 4572654"/>
              <a:gd name="connsiteY851" fmla="*/ 521077 h 7740088"/>
              <a:gd name="connsiteX852" fmla="*/ 2975667 w 4572654"/>
              <a:gd name="connsiteY852" fmla="*/ 555980 h 7740088"/>
              <a:gd name="connsiteX853" fmla="*/ 2950283 w 4572654"/>
              <a:gd name="connsiteY853" fmla="*/ 633719 h 7740088"/>
              <a:gd name="connsiteX854" fmla="*/ 2924899 w 4572654"/>
              <a:gd name="connsiteY854" fmla="*/ 708285 h 7740088"/>
              <a:gd name="connsiteX855" fmla="*/ 2927014 w 4572654"/>
              <a:gd name="connsiteY855" fmla="*/ 718862 h 7740088"/>
              <a:gd name="connsiteX856" fmla="*/ 2916437 w 4572654"/>
              <a:gd name="connsiteY856" fmla="*/ 729438 h 7740088"/>
              <a:gd name="connsiteX857" fmla="*/ 2912207 w 4572654"/>
              <a:gd name="connsiteY857" fmla="*/ 741602 h 7740088"/>
              <a:gd name="connsiteX858" fmla="*/ 2920668 w 4572654"/>
              <a:gd name="connsiteY858" fmla="*/ 750592 h 7740088"/>
              <a:gd name="connsiteX859" fmla="*/ 2903216 w 4572654"/>
              <a:gd name="connsiteY859" fmla="*/ 771745 h 7740088"/>
              <a:gd name="connsiteX860" fmla="*/ 2895284 w 4572654"/>
              <a:gd name="connsiteY860" fmla="*/ 792899 h 7740088"/>
              <a:gd name="connsiteX861" fmla="*/ 2878361 w 4572654"/>
              <a:gd name="connsiteY861" fmla="*/ 822514 h 7740088"/>
              <a:gd name="connsiteX862" fmla="*/ 2885765 w 4572654"/>
              <a:gd name="connsiteY862" fmla="*/ 846840 h 7740088"/>
              <a:gd name="connsiteX863" fmla="*/ 2874130 w 4572654"/>
              <a:gd name="connsiteY863" fmla="*/ 864820 h 7740088"/>
              <a:gd name="connsiteX864" fmla="*/ 2930716 w 4572654"/>
              <a:gd name="connsiteY864" fmla="*/ 861647 h 7740088"/>
              <a:gd name="connsiteX865" fmla="*/ 2984128 w 4572654"/>
              <a:gd name="connsiteY865" fmla="*/ 877512 h 7740088"/>
              <a:gd name="connsiteX866" fmla="*/ 2993647 w 4572654"/>
              <a:gd name="connsiteY866" fmla="*/ 903425 h 7740088"/>
              <a:gd name="connsiteX867" fmla="*/ 2984128 w 4572654"/>
              <a:gd name="connsiteY867" fmla="*/ 919819 h 7740088"/>
              <a:gd name="connsiteX868" fmla="*/ 2980426 w 4572654"/>
              <a:gd name="connsiteY868" fmla="*/ 930396 h 7740088"/>
              <a:gd name="connsiteX869" fmla="*/ 2979898 w 4572654"/>
              <a:gd name="connsiteY869" fmla="*/ 940973 h 7740088"/>
              <a:gd name="connsiteX870" fmla="*/ 2992590 w 4572654"/>
              <a:gd name="connsiteY870" fmla="*/ 932512 h 7740088"/>
              <a:gd name="connsiteX871" fmla="*/ 3047589 w 4572654"/>
              <a:gd name="connsiteY871" fmla="*/ 890204 h 7740088"/>
              <a:gd name="connsiteX872" fmla="*/ 3056050 w 4572654"/>
              <a:gd name="connsiteY872" fmla="*/ 860590 h 7740088"/>
              <a:gd name="connsiteX873" fmla="*/ 3053935 w 4572654"/>
              <a:gd name="connsiteY873" fmla="*/ 848426 h 7740088"/>
              <a:gd name="connsiteX874" fmla="*/ 3064511 w 4572654"/>
              <a:gd name="connsiteY874" fmla="*/ 839436 h 7740088"/>
              <a:gd name="connsiteX875" fmla="*/ 3065569 w 4572654"/>
              <a:gd name="connsiteY875" fmla="*/ 829388 h 7740088"/>
              <a:gd name="connsiteX876" fmla="*/ 3060281 w 4572654"/>
              <a:gd name="connsiteY876" fmla="*/ 822514 h 7740088"/>
              <a:gd name="connsiteX877" fmla="*/ 3094126 w 4572654"/>
              <a:gd name="connsiteY877" fmla="*/ 780206 h 7740088"/>
              <a:gd name="connsiteX878" fmla="*/ 3127972 w 4572654"/>
              <a:gd name="connsiteY878" fmla="*/ 737900 h 7740088"/>
              <a:gd name="connsiteX879" fmla="*/ 3152298 w 4572654"/>
              <a:gd name="connsiteY879" fmla="*/ 683430 h 7740088"/>
              <a:gd name="connsiteX880" fmla="*/ 3195663 w 4572654"/>
              <a:gd name="connsiteY880" fmla="*/ 644825 h 7740088"/>
              <a:gd name="connsiteX881" fmla="*/ 3191432 w 4572654"/>
              <a:gd name="connsiteY881" fmla="*/ 623671 h 7740088"/>
              <a:gd name="connsiteX882" fmla="*/ 3193547 w 4572654"/>
              <a:gd name="connsiteY882" fmla="*/ 605162 h 7740088"/>
              <a:gd name="connsiteX883" fmla="*/ 3208355 w 4572654"/>
              <a:gd name="connsiteY883" fmla="*/ 589826 h 7740088"/>
              <a:gd name="connsiteX884" fmla="*/ 3233739 w 4572654"/>
              <a:gd name="connsiteY884" fmla="*/ 581364 h 7740088"/>
              <a:gd name="connsiteX885" fmla="*/ 3250133 w 4572654"/>
              <a:gd name="connsiteY885" fmla="*/ 605162 h 7740088"/>
              <a:gd name="connsiteX886" fmla="*/ 3237969 w 4572654"/>
              <a:gd name="connsiteY886" fmla="*/ 632132 h 7740088"/>
              <a:gd name="connsiteX887" fmla="*/ 3207826 w 4572654"/>
              <a:gd name="connsiteY887" fmla="*/ 671795 h 7740088"/>
              <a:gd name="connsiteX888" fmla="*/ 3196919 w 4572654"/>
              <a:gd name="connsiteY888" fmla="*/ 698171 h 7740088"/>
              <a:gd name="connsiteX889" fmla="*/ 3198442 w 4572654"/>
              <a:gd name="connsiteY889" fmla="*/ 709848 h 7740088"/>
              <a:gd name="connsiteX890" fmla="*/ 3218309 w 4572654"/>
              <a:gd name="connsiteY890" fmla="*/ 674945 h 7740088"/>
              <a:gd name="connsiteX891" fmla="*/ 3239991 w 4572654"/>
              <a:gd name="connsiteY891" fmla="*/ 641629 h 7740088"/>
              <a:gd name="connsiteX892" fmla="*/ 3264846 w 4572654"/>
              <a:gd name="connsiteY892" fmla="*/ 611485 h 7740088"/>
              <a:gd name="connsiteX893" fmla="*/ 3270135 w 4572654"/>
              <a:gd name="connsiteY893" fmla="*/ 590860 h 7740088"/>
              <a:gd name="connsiteX894" fmla="*/ 3281769 w 4572654"/>
              <a:gd name="connsiteY894" fmla="*/ 573409 h 7740088"/>
              <a:gd name="connsiteX895" fmla="*/ 3298692 w 4572654"/>
              <a:gd name="connsiteY895" fmla="*/ 543794 h 7740088"/>
              <a:gd name="connsiteX896" fmla="*/ 3315615 w 4572654"/>
              <a:gd name="connsiteY896" fmla="*/ 534804 h 7740088"/>
              <a:gd name="connsiteX897" fmla="*/ 3332537 w 4572654"/>
              <a:gd name="connsiteY897" fmla="*/ 535333 h 7740088"/>
              <a:gd name="connsiteX898" fmla="*/ 3310326 w 4572654"/>
              <a:gd name="connsiteY898" fmla="*/ 603553 h 7740088"/>
              <a:gd name="connsiteX899" fmla="*/ 3269077 w 4572654"/>
              <a:gd name="connsiteY899" fmla="*/ 674945 h 7740088"/>
              <a:gd name="connsiteX900" fmla="*/ 3273308 w 4572654"/>
              <a:gd name="connsiteY900" fmla="*/ 674945 h 7740088"/>
              <a:gd name="connsiteX901" fmla="*/ 3283356 w 4572654"/>
              <a:gd name="connsiteY901" fmla="*/ 691868 h 7740088"/>
              <a:gd name="connsiteX902" fmla="*/ 3277539 w 4572654"/>
              <a:gd name="connsiteY902" fmla="*/ 708791 h 7740088"/>
              <a:gd name="connsiteX903" fmla="*/ 3248981 w 4572654"/>
              <a:gd name="connsiteY903" fmla="*/ 808212 h 7740088"/>
              <a:gd name="connsiteX904" fmla="*/ 3214078 w 4572654"/>
              <a:gd name="connsiteY904" fmla="*/ 907633 h 7740088"/>
              <a:gd name="connsiteX905" fmla="*/ 3215665 w 4572654"/>
              <a:gd name="connsiteY905" fmla="*/ 919796 h 7740088"/>
              <a:gd name="connsiteX906" fmla="*/ 3201386 w 4572654"/>
              <a:gd name="connsiteY906" fmla="*/ 928787 h 7740088"/>
              <a:gd name="connsiteX907" fmla="*/ 3200328 w 4572654"/>
              <a:gd name="connsiteY907" fmla="*/ 940421 h 7740088"/>
              <a:gd name="connsiteX908" fmla="*/ 3205617 w 4572654"/>
              <a:gd name="connsiteY908" fmla="*/ 945709 h 7740088"/>
              <a:gd name="connsiteX909" fmla="*/ 3192396 w 4572654"/>
              <a:gd name="connsiteY909" fmla="*/ 970565 h 7740088"/>
              <a:gd name="connsiteX910" fmla="*/ 3188694 w 4572654"/>
              <a:gd name="connsiteY910" fmla="*/ 992247 h 7740088"/>
              <a:gd name="connsiteX911" fmla="*/ 3214078 w 4572654"/>
              <a:gd name="connsiteY911" fmla="*/ 966863 h 7740088"/>
              <a:gd name="connsiteX912" fmla="*/ 3222540 w 4572654"/>
              <a:gd name="connsiteY912" fmla="*/ 954171 h 7740088"/>
              <a:gd name="connsiteX913" fmla="*/ 3218309 w 4572654"/>
              <a:gd name="connsiteY913" fmla="*/ 941479 h 7740088"/>
              <a:gd name="connsiteX914" fmla="*/ 3232587 w 4572654"/>
              <a:gd name="connsiteY914" fmla="*/ 924027 h 7740088"/>
              <a:gd name="connsiteX915" fmla="*/ 3243693 w 4572654"/>
              <a:gd name="connsiteY915" fmla="*/ 903403 h 7740088"/>
              <a:gd name="connsiteX916" fmla="*/ 3277539 w 4572654"/>
              <a:gd name="connsiteY916" fmla="*/ 827250 h 7740088"/>
              <a:gd name="connsiteX917" fmla="*/ 3302923 w 4572654"/>
              <a:gd name="connsiteY917" fmla="*/ 806097 h 7740088"/>
              <a:gd name="connsiteX918" fmla="*/ 3313499 w 4572654"/>
              <a:gd name="connsiteY918" fmla="*/ 791289 h 7740088"/>
              <a:gd name="connsiteX919" fmla="*/ 3311384 w 4572654"/>
              <a:gd name="connsiteY919" fmla="*/ 776482 h 7740088"/>
              <a:gd name="connsiteX920" fmla="*/ 3328307 w 4572654"/>
              <a:gd name="connsiteY920" fmla="*/ 742636 h 7740088"/>
              <a:gd name="connsiteX921" fmla="*/ 3340999 w 4572654"/>
              <a:gd name="connsiteY921" fmla="*/ 706675 h 7740088"/>
              <a:gd name="connsiteX922" fmla="*/ 3353691 w 4572654"/>
              <a:gd name="connsiteY922" fmla="*/ 670715 h 7740088"/>
              <a:gd name="connsiteX923" fmla="*/ 3408690 w 4572654"/>
              <a:gd name="connsiteY923" fmla="*/ 624177 h 7740088"/>
              <a:gd name="connsiteX924" fmla="*/ 3424555 w 4572654"/>
              <a:gd name="connsiteY924" fmla="*/ 648504 h 7740088"/>
              <a:gd name="connsiteX925" fmla="*/ 3408690 w 4572654"/>
              <a:gd name="connsiteY925" fmla="*/ 666484 h 7740088"/>
              <a:gd name="connsiteX926" fmla="*/ 3408161 w 4572654"/>
              <a:gd name="connsiteY926" fmla="*/ 693455 h 7740088"/>
              <a:gd name="connsiteX927" fmla="*/ 3404459 w 4572654"/>
              <a:gd name="connsiteY927" fmla="*/ 717252 h 7740088"/>
              <a:gd name="connsiteX928" fmla="*/ 3379604 w 4572654"/>
              <a:gd name="connsiteY928" fmla="*/ 771722 h 7740088"/>
              <a:gd name="connsiteX929" fmla="*/ 3370614 w 4572654"/>
              <a:gd name="connsiteY929" fmla="*/ 823020 h 7740088"/>
              <a:gd name="connsiteX930" fmla="*/ 3336768 w 4572654"/>
              <a:gd name="connsiteY930" fmla="*/ 903403 h 7740088"/>
              <a:gd name="connsiteX931" fmla="*/ 3350518 w 4572654"/>
              <a:gd name="connsiteY931" fmla="*/ 937248 h 7740088"/>
              <a:gd name="connsiteX932" fmla="*/ 3332537 w 4572654"/>
              <a:gd name="connsiteY932" fmla="*/ 971094 h 7740088"/>
              <a:gd name="connsiteX933" fmla="*/ 3313499 w 4572654"/>
              <a:gd name="connsiteY933" fmla="*/ 1025035 h 7740088"/>
              <a:gd name="connsiteX934" fmla="*/ 3281769 w 4572654"/>
              <a:gd name="connsiteY934" fmla="*/ 1072630 h 7740088"/>
              <a:gd name="connsiteX935" fmla="*/ 3294461 w 4572654"/>
              <a:gd name="connsiteY935" fmla="*/ 1106476 h 7740088"/>
              <a:gd name="connsiteX936" fmla="*/ 3264846 w 4572654"/>
              <a:gd name="connsiteY936" fmla="*/ 1127629 h 7740088"/>
              <a:gd name="connsiteX937" fmla="*/ 3264846 w 4572654"/>
              <a:gd name="connsiteY937" fmla="*/ 1174167 h 7740088"/>
              <a:gd name="connsiteX938" fmla="*/ 3253741 w 4572654"/>
              <a:gd name="connsiteY938" fmla="*/ 1198493 h 7740088"/>
              <a:gd name="connsiteX939" fmla="*/ 3239462 w 4572654"/>
              <a:gd name="connsiteY939" fmla="*/ 1216473 h 7740088"/>
              <a:gd name="connsiteX940" fmla="*/ 3238405 w 4572654"/>
              <a:gd name="connsiteY940" fmla="*/ 1234983 h 7740088"/>
              <a:gd name="connsiteX941" fmla="*/ 3243693 w 4572654"/>
              <a:gd name="connsiteY941" fmla="*/ 1250319 h 7740088"/>
              <a:gd name="connsiteX942" fmla="*/ 3251625 w 4572654"/>
              <a:gd name="connsiteY942" fmla="*/ 1255079 h 7740088"/>
              <a:gd name="connsiteX943" fmla="*/ 3256385 w 4572654"/>
              <a:gd name="connsiteY943" fmla="*/ 1250319 h 7740088"/>
              <a:gd name="connsiteX944" fmla="*/ 3260616 w 4572654"/>
              <a:gd name="connsiteY944" fmla="*/ 1218589 h 7740088"/>
              <a:gd name="connsiteX945" fmla="*/ 3290231 w 4572654"/>
              <a:gd name="connsiteY945" fmla="*/ 1199551 h 7740088"/>
              <a:gd name="connsiteX946" fmla="*/ 3290231 w 4572654"/>
              <a:gd name="connsiteY946" fmla="*/ 1136091 h 7740088"/>
              <a:gd name="connsiteX947" fmla="*/ 3294461 w 4572654"/>
              <a:gd name="connsiteY947" fmla="*/ 1136091 h 7740088"/>
              <a:gd name="connsiteX948" fmla="*/ 3299221 w 4572654"/>
              <a:gd name="connsiteY948" fmla="*/ 1121283 h 7740088"/>
              <a:gd name="connsiteX949" fmla="*/ 3294461 w 4572654"/>
              <a:gd name="connsiteY949" fmla="*/ 1106476 h 7740088"/>
              <a:gd name="connsiteX950" fmla="*/ 3321961 w 4572654"/>
              <a:gd name="connsiteY950" fmla="*/ 1071044 h 7740088"/>
              <a:gd name="connsiteX951" fmla="*/ 3349460 w 4572654"/>
              <a:gd name="connsiteY951" fmla="*/ 1038785 h 7740088"/>
              <a:gd name="connsiteX952" fmla="*/ 3337826 w 4572654"/>
              <a:gd name="connsiteY952" fmla="*/ 1009699 h 7740088"/>
              <a:gd name="connsiteX953" fmla="*/ 3370614 w 4572654"/>
              <a:gd name="connsiteY953" fmla="*/ 983786 h 7740088"/>
              <a:gd name="connsiteX954" fmla="*/ 3392296 w 4572654"/>
              <a:gd name="connsiteY954" fmla="*/ 921912 h 7740088"/>
              <a:gd name="connsiteX955" fmla="*/ 3417151 w 4572654"/>
              <a:gd name="connsiteY955" fmla="*/ 856865 h 7740088"/>
              <a:gd name="connsiteX956" fmla="*/ 3429314 w 4572654"/>
              <a:gd name="connsiteY956" fmla="*/ 855807 h 7740088"/>
              <a:gd name="connsiteX957" fmla="*/ 3438305 w 4572654"/>
              <a:gd name="connsiteY957" fmla="*/ 861096 h 7740088"/>
              <a:gd name="connsiteX958" fmla="*/ 3444122 w 4572654"/>
              <a:gd name="connsiteY958" fmla="*/ 902345 h 7740088"/>
              <a:gd name="connsiteX959" fmla="*/ 3421382 w 4572654"/>
              <a:gd name="connsiteY959" fmla="*/ 937248 h 7740088"/>
              <a:gd name="connsiteX960" fmla="*/ 3395998 w 4572654"/>
              <a:gd name="connsiteY960" fmla="*/ 1014987 h 7740088"/>
              <a:gd name="connsiteX961" fmla="*/ 3370614 w 4572654"/>
              <a:gd name="connsiteY961" fmla="*/ 1089553 h 7740088"/>
              <a:gd name="connsiteX962" fmla="*/ 3372729 w 4572654"/>
              <a:gd name="connsiteY962" fmla="*/ 1100130 h 7740088"/>
              <a:gd name="connsiteX963" fmla="*/ 3362152 w 4572654"/>
              <a:gd name="connsiteY963" fmla="*/ 1110706 h 7740088"/>
              <a:gd name="connsiteX964" fmla="*/ 3357922 w 4572654"/>
              <a:gd name="connsiteY964" fmla="*/ 1122870 h 7740088"/>
              <a:gd name="connsiteX965" fmla="*/ 3366383 w 4572654"/>
              <a:gd name="connsiteY965" fmla="*/ 1131860 h 7740088"/>
              <a:gd name="connsiteX966" fmla="*/ 3348931 w 4572654"/>
              <a:gd name="connsiteY966" fmla="*/ 1153013 h 7740088"/>
              <a:gd name="connsiteX967" fmla="*/ 3340999 w 4572654"/>
              <a:gd name="connsiteY967" fmla="*/ 1174167 h 7740088"/>
              <a:gd name="connsiteX968" fmla="*/ 3324076 w 4572654"/>
              <a:gd name="connsiteY968" fmla="*/ 1203782 h 7740088"/>
              <a:gd name="connsiteX969" fmla="*/ 3331480 w 4572654"/>
              <a:gd name="connsiteY969" fmla="*/ 1228108 h 7740088"/>
              <a:gd name="connsiteX970" fmla="*/ 3319845 w 4572654"/>
              <a:gd name="connsiteY970" fmla="*/ 1246088 h 7740088"/>
              <a:gd name="connsiteX971" fmla="*/ 3376431 w 4572654"/>
              <a:gd name="connsiteY971" fmla="*/ 1242915 h 7740088"/>
              <a:gd name="connsiteX972" fmla="*/ 3429843 w 4572654"/>
              <a:gd name="connsiteY972" fmla="*/ 1258780 h 7740088"/>
              <a:gd name="connsiteX973" fmla="*/ 3439362 w 4572654"/>
              <a:gd name="connsiteY973" fmla="*/ 1284693 h 7740088"/>
              <a:gd name="connsiteX974" fmla="*/ 3429843 w 4572654"/>
              <a:gd name="connsiteY974" fmla="*/ 1301087 h 7740088"/>
              <a:gd name="connsiteX975" fmla="*/ 3426141 w 4572654"/>
              <a:gd name="connsiteY975" fmla="*/ 1311664 h 7740088"/>
              <a:gd name="connsiteX976" fmla="*/ 3425613 w 4572654"/>
              <a:gd name="connsiteY976" fmla="*/ 1322241 h 7740088"/>
              <a:gd name="connsiteX977" fmla="*/ 3438305 w 4572654"/>
              <a:gd name="connsiteY977" fmla="*/ 1313779 h 7740088"/>
              <a:gd name="connsiteX978" fmla="*/ 3493304 w 4572654"/>
              <a:gd name="connsiteY978" fmla="*/ 1271472 h 7740088"/>
              <a:gd name="connsiteX979" fmla="*/ 3501765 w 4572654"/>
              <a:gd name="connsiteY979" fmla="*/ 1241858 h 7740088"/>
              <a:gd name="connsiteX980" fmla="*/ 3499650 w 4572654"/>
              <a:gd name="connsiteY980" fmla="*/ 1229694 h 7740088"/>
              <a:gd name="connsiteX981" fmla="*/ 3510226 w 4572654"/>
              <a:gd name="connsiteY981" fmla="*/ 1220704 h 7740088"/>
              <a:gd name="connsiteX982" fmla="*/ 3511284 w 4572654"/>
              <a:gd name="connsiteY982" fmla="*/ 1210656 h 7740088"/>
              <a:gd name="connsiteX983" fmla="*/ 3505996 w 4572654"/>
              <a:gd name="connsiteY983" fmla="*/ 1203782 h 7740088"/>
              <a:gd name="connsiteX984" fmla="*/ 3539841 w 4572654"/>
              <a:gd name="connsiteY984" fmla="*/ 1161474 h 7740088"/>
              <a:gd name="connsiteX985" fmla="*/ 3573687 w 4572654"/>
              <a:gd name="connsiteY985" fmla="*/ 1119168 h 7740088"/>
              <a:gd name="connsiteX986" fmla="*/ 3598013 w 4572654"/>
              <a:gd name="connsiteY986" fmla="*/ 1064698 h 7740088"/>
              <a:gd name="connsiteX987" fmla="*/ 3641378 w 4572654"/>
              <a:gd name="connsiteY987" fmla="*/ 1026093 h 7740088"/>
              <a:gd name="connsiteX988" fmla="*/ 3637147 w 4572654"/>
              <a:gd name="connsiteY988" fmla="*/ 1004939 h 7740088"/>
              <a:gd name="connsiteX989" fmla="*/ 3639262 w 4572654"/>
              <a:gd name="connsiteY989" fmla="*/ 986430 h 7740088"/>
              <a:gd name="connsiteX990" fmla="*/ 3654070 w 4572654"/>
              <a:gd name="connsiteY990" fmla="*/ 971094 h 7740088"/>
              <a:gd name="connsiteX991" fmla="*/ 3679454 w 4572654"/>
              <a:gd name="connsiteY991" fmla="*/ 962632 h 7740088"/>
              <a:gd name="connsiteX992" fmla="*/ 3695848 w 4572654"/>
              <a:gd name="connsiteY992" fmla="*/ 986430 h 7740088"/>
              <a:gd name="connsiteX993" fmla="*/ 3683684 w 4572654"/>
              <a:gd name="connsiteY993" fmla="*/ 1013400 h 7740088"/>
              <a:gd name="connsiteX994" fmla="*/ 3653541 w 4572654"/>
              <a:gd name="connsiteY994" fmla="*/ 1053063 h 7740088"/>
              <a:gd name="connsiteX995" fmla="*/ 3645608 w 4572654"/>
              <a:gd name="connsiteY995" fmla="*/ 1102245 h 7740088"/>
              <a:gd name="connsiteX996" fmla="*/ 3628157 w 4572654"/>
              <a:gd name="connsiteY996" fmla="*/ 1162004 h 7740088"/>
              <a:gd name="connsiteX997" fmla="*/ 3594840 w 4572654"/>
              <a:gd name="connsiteY997" fmla="*/ 1224935 h 7740088"/>
              <a:gd name="connsiteX998" fmla="*/ 3600657 w 4572654"/>
              <a:gd name="connsiteY998" fmla="*/ 1240800 h 7740088"/>
              <a:gd name="connsiteX999" fmla="*/ 3590609 w 4572654"/>
              <a:gd name="connsiteY999" fmla="*/ 1250319 h 7740088"/>
              <a:gd name="connsiteX1000" fmla="*/ 3593254 w 4572654"/>
              <a:gd name="connsiteY1000" fmla="*/ 1283636 h 7740088"/>
              <a:gd name="connsiteX1001" fmla="*/ 3611763 w 4572654"/>
              <a:gd name="connsiteY1001" fmla="*/ 1313779 h 7740088"/>
              <a:gd name="connsiteX1002" fmla="*/ 3566812 w 4572654"/>
              <a:gd name="connsiteY1002" fmla="*/ 1400508 h 7740088"/>
              <a:gd name="connsiteX1003" fmla="*/ 3544072 w 4572654"/>
              <a:gd name="connsiteY1003" fmla="*/ 1487237 h 7740088"/>
              <a:gd name="connsiteX1004" fmla="*/ 3510226 w 4572654"/>
              <a:gd name="connsiteY1004" fmla="*/ 1516852 h 7740088"/>
              <a:gd name="connsiteX1005" fmla="*/ 3491717 w 4572654"/>
              <a:gd name="connsiteY1005" fmla="*/ 1552813 h 7740088"/>
              <a:gd name="connsiteX1006" fmla="*/ 3476381 w 4572654"/>
              <a:gd name="connsiteY1006" fmla="*/ 1588774 h 7740088"/>
              <a:gd name="connsiteX1007" fmla="*/ 3480611 w 4572654"/>
              <a:gd name="connsiteY1007" fmla="*/ 1601466 h 7740088"/>
              <a:gd name="connsiteX1008" fmla="*/ 3510755 w 4572654"/>
              <a:gd name="connsiteY1008" fmla="*/ 1565505 h 7740088"/>
              <a:gd name="connsiteX1009" fmla="*/ 3544072 w 4572654"/>
              <a:gd name="connsiteY1009" fmla="*/ 1529545 h 7740088"/>
              <a:gd name="connsiteX1010" fmla="*/ 3573687 w 4572654"/>
              <a:gd name="connsiteY1010" fmla="*/ 1521083 h 7740088"/>
              <a:gd name="connsiteX1011" fmla="*/ 3544072 w 4572654"/>
              <a:gd name="connsiteY1011" fmla="*/ 1508391 h 7740088"/>
              <a:gd name="connsiteX1012" fmla="*/ 3556764 w 4572654"/>
              <a:gd name="connsiteY1012" fmla="*/ 1499929 h 7740088"/>
              <a:gd name="connsiteX1013" fmla="*/ 3573158 w 4572654"/>
              <a:gd name="connsiteY1013" fmla="*/ 1497814 h 7740088"/>
              <a:gd name="connsiteX1014" fmla="*/ 3586379 w 4572654"/>
              <a:gd name="connsiteY1014" fmla="*/ 1508391 h 7740088"/>
              <a:gd name="connsiteX1015" fmla="*/ 3598013 w 4572654"/>
              <a:gd name="connsiteY1015" fmla="*/ 1491468 h 7740088"/>
              <a:gd name="connsiteX1016" fmla="*/ 3603301 w 4572654"/>
              <a:gd name="connsiteY1016" fmla="*/ 1474546 h 7740088"/>
              <a:gd name="connsiteX1017" fmla="*/ 3611234 w 4572654"/>
              <a:gd name="connsiteY1017" fmla="*/ 1454450 h 7740088"/>
              <a:gd name="connsiteX1018" fmla="*/ 3615993 w 4572654"/>
              <a:gd name="connsiteY1018" fmla="*/ 1428008 h 7740088"/>
              <a:gd name="connsiteX1019" fmla="*/ 3582148 w 4572654"/>
              <a:gd name="connsiteY1019" fmla="*/ 1406855 h 7740088"/>
              <a:gd name="connsiteX1020" fmla="*/ 3603301 w 4572654"/>
              <a:gd name="connsiteY1020" fmla="*/ 1368778 h 7740088"/>
              <a:gd name="connsiteX1021" fmla="*/ 3645608 w 4572654"/>
              <a:gd name="connsiteY1021" fmla="*/ 1377240 h 7740088"/>
              <a:gd name="connsiteX1022" fmla="*/ 3633445 w 4572654"/>
              <a:gd name="connsiteY1022" fmla="*/ 1396278 h 7740088"/>
              <a:gd name="connsiteX1023" fmla="*/ 3624455 w 4572654"/>
              <a:gd name="connsiteY1023" fmla="*/ 1415316 h 7740088"/>
              <a:gd name="connsiteX1024" fmla="*/ 3641378 w 4572654"/>
              <a:gd name="connsiteY1024" fmla="*/ 1428008 h 7740088"/>
              <a:gd name="connsiteX1025" fmla="*/ 3654070 w 4572654"/>
              <a:gd name="connsiteY1025" fmla="*/ 1440700 h 7740088"/>
              <a:gd name="connsiteX1026" fmla="*/ 3646666 w 4572654"/>
              <a:gd name="connsiteY1026" fmla="*/ 1465555 h 7740088"/>
              <a:gd name="connsiteX1027" fmla="*/ 3632916 w 4572654"/>
              <a:gd name="connsiteY1027" fmla="*/ 1487237 h 7740088"/>
              <a:gd name="connsiteX1028" fmla="*/ 3653541 w 4572654"/>
              <a:gd name="connsiteY1028" fmla="*/ 1489353 h 7740088"/>
              <a:gd name="connsiteX1029" fmla="*/ 3670992 w 4572654"/>
              <a:gd name="connsiteY1029" fmla="*/ 1491468 h 7740088"/>
              <a:gd name="connsiteX1030" fmla="*/ 3662002 w 4572654"/>
              <a:gd name="connsiteY1030" fmla="*/ 1518968 h 7740088"/>
              <a:gd name="connsiteX1031" fmla="*/ 3637147 w 4572654"/>
              <a:gd name="connsiteY1031" fmla="*/ 1546467 h 7740088"/>
              <a:gd name="connsiteX1032" fmla="*/ 3631859 w 4572654"/>
              <a:gd name="connsiteY1032" fmla="*/ 1569736 h 7740088"/>
              <a:gd name="connsiteX1033" fmla="*/ 3620224 w 4572654"/>
              <a:gd name="connsiteY1033" fmla="*/ 1580313 h 7740088"/>
              <a:gd name="connsiteX1034" fmla="*/ 3599071 w 4572654"/>
              <a:gd name="connsiteY1034" fmla="*/ 1609927 h 7740088"/>
              <a:gd name="connsiteX1035" fmla="*/ 3599071 w 4572654"/>
              <a:gd name="connsiteY1035" fmla="*/ 1648004 h 7740088"/>
              <a:gd name="connsiteX1036" fmla="*/ 3611763 w 4572654"/>
              <a:gd name="connsiteY1036" fmla="*/ 1635312 h 7740088"/>
              <a:gd name="connsiteX1037" fmla="*/ 3628686 w 4572654"/>
              <a:gd name="connsiteY1037" fmla="*/ 1601466 h 7740088"/>
              <a:gd name="connsiteX1038" fmla="*/ 3637147 w 4572654"/>
              <a:gd name="connsiteY1038" fmla="*/ 1591947 h 7740088"/>
              <a:gd name="connsiteX1039" fmla="*/ 3645608 w 4572654"/>
              <a:gd name="connsiteY1039" fmla="*/ 1588774 h 7740088"/>
              <a:gd name="connsiteX1040" fmla="*/ 3641378 w 4572654"/>
              <a:gd name="connsiteY1040" fmla="*/ 1599879 h 7740088"/>
              <a:gd name="connsiteX1041" fmla="*/ 3637147 w 4572654"/>
              <a:gd name="connsiteY1041" fmla="*/ 1614158 h 7740088"/>
              <a:gd name="connsiteX1042" fmla="*/ 3620224 w 4572654"/>
              <a:gd name="connsiteY1042" fmla="*/ 1656465 h 7740088"/>
              <a:gd name="connsiteX1043" fmla="*/ 3603301 w 4572654"/>
              <a:gd name="connsiteY1043" fmla="*/ 1698772 h 7740088"/>
              <a:gd name="connsiteX1044" fmla="*/ 3586379 w 4572654"/>
              <a:gd name="connsiteY1044" fmla="*/ 1728387 h 7740088"/>
              <a:gd name="connsiteX1045" fmla="*/ 3577917 w 4572654"/>
              <a:gd name="connsiteY1045" fmla="*/ 1762232 h 7740088"/>
              <a:gd name="connsiteX1046" fmla="*/ 3603301 w 4572654"/>
              <a:gd name="connsiteY1046" fmla="*/ 1727329 h 7740088"/>
              <a:gd name="connsiteX1047" fmla="*/ 3615993 w 4572654"/>
              <a:gd name="connsiteY1047" fmla="*/ 1686080 h 7740088"/>
              <a:gd name="connsiteX1048" fmla="*/ 3649839 w 4572654"/>
              <a:gd name="connsiteY1048" fmla="*/ 1698772 h 7740088"/>
              <a:gd name="connsiteX1049" fmla="*/ 3641378 w 4572654"/>
              <a:gd name="connsiteY1049" fmla="*/ 1745310 h 7740088"/>
              <a:gd name="connsiteX1050" fmla="*/ 3662531 w 4572654"/>
              <a:gd name="connsiteY1050" fmla="*/ 1741079 h 7740088"/>
              <a:gd name="connsiteX1051" fmla="*/ 3683684 w 4572654"/>
              <a:gd name="connsiteY1051" fmla="*/ 1766463 h 7740088"/>
              <a:gd name="connsiteX1052" fmla="*/ 3662531 w 4572654"/>
              <a:gd name="connsiteY1052" fmla="*/ 1829923 h 7740088"/>
              <a:gd name="connsiteX1053" fmla="*/ 3621282 w 4572654"/>
              <a:gd name="connsiteY1053" fmla="*/ 1884393 h 7740088"/>
              <a:gd name="connsiteX1054" fmla="*/ 3586379 w 4572654"/>
              <a:gd name="connsiteY1054" fmla="*/ 1935690 h 7740088"/>
              <a:gd name="connsiteX1055" fmla="*/ 3577917 w 4572654"/>
              <a:gd name="connsiteY1055" fmla="*/ 1935690 h 7740088"/>
              <a:gd name="connsiteX1056" fmla="*/ 3577917 w 4572654"/>
              <a:gd name="connsiteY1056" fmla="*/ 1948383 h 7740088"/>
              <a:gd name="connsiteX1057" fmla="*/ 3552533 w 4572654"/>
              <a:gd name="connsiteY1057" fmla="*/ 1990689 h 7740088"/>
              <a:gd name="connsiteX1058" fmla="*/ 3531380 w 4572654"/>
              <a:gd name="connsiteY1058" fmla="*/ 2038285 h 7740088"/>
              <a:gd name="connsiteX1059" fmla="*/ 3510226 w 4572654"/>
              <a:gd name="connsiteY1059" fmla="*/ 2092226 h 7740088"/>
              <a:gd name="connsiteX1060" fmla="*/ 3486957 w 4572654"/>
              <a:gd name="connsiteY1060" fmla="*/ 2137177 h 7740088"/>
              <a:gd name="connsiteX1061" fmla="*/ 3463689 w 4572654"/>
              <a:gd name="connsiteY1061" fmla="*/ 2172609 h 7740088"/>
              <a:gd name="connsiteX1062" fmla="*/ 3459458 w 4572654"/>
              <a:gd name="connsiteY1062" fmla="*/ 2219147 h 7740088"/>
              <a:gd name="connsiteX1063" fmla="*/ 3463689 w 4572654"/>
              <a:gd name="connsiteY1063" fmla="*/ 2219147 h 7740088"/>
              <a:gd name="connsiteX1064" fmla="*/ 3459458 w 4572654"/>
              <a:gd name="connsiteY1064" fmla="*/ 2231839 h 7740088"/>
              <a:gd name="connsiteX1065" fmla="*/ 3450997 w 4572654"/>
              <a:gd name="connsiteY1065" fmla="*/ 2231839 h 7740088"/>
              <a:gd name="connsiteX1066" fmla="*/ 3429843 w 4572654"/>
              <a:gd name="connsiteY1066" fmla="*/ 2248761 h 7740088"/>
              <a:gd name="connsiteX1067" fmla="*/ 3421382 w 4572654"/>
              <a:gd name="connsiteY1067" fmla="*/ 2291068 h 7740088"/>
              <a:gd name="connsiteX1068" fmla="*/ 3412921 w 4572654"/>
              <a:gd name="connsiteY1068" fmla="*/ 2333375 h 7740088"/>
              <a:gd name="connsiteX1069" fmla="*/ 3438305 w 4572654"/>
              <a:gd name="connsiteY1069" fmla="*/ 2367220 h 7740088"/>
              <a:gd name="connsiteX1070" fmla="*/ 3446766 w 4572654"/>
              <a:gd name="connsiteY1070" fmla="*/ 2371451 h 7740088"/>
              <a:gd name="connsiteX1071" fmla="*/ 3441478 w 4572654"/>
              <a:gd name="connsiteY1071" fmla="*/ 2385730 h 7740088"/>
              <a:gd name="connsiteX1072" fmla="*/ 3429843 w 4572654"/>
              <a:gd name="connsiteY1072" fmla="*/ 2396835 h 7740088"/>
              <a:gd name="connsiteX1073" fmla="*/ 3425613 w 4572654"/>
              <a:gd name="connsiteY1073" fmla="*/ 2414287 h 7740088"/>
              <a:gd name="connsiteX1074" fmla="*/ 3408690 w 4572654"/>
              <a:gd name="connsiteY1074" fmla="*/ 2422220 h 7740088"/>
              <a:gd name="connsiteX1075" fmla="*/ 3395998 w 4572654"/>
              <a:gd name="connsiteY1075" fmla="*/ 2422220 h 7740088"/>
              <a:gd name="connsiteX1076" fmla="*/ 3391767 w 4572654"/>
              <a:gd name="connsiteY1076" fmla="*/ 2468757 h 7740088"/>
              <a:gd name="connsiteX1077" fmla="*/ 3379467 w 4572654"/>
              <a:gd name="connsiteY1077" fmla="*/ 2492128 h 7740088"/>
              <a:gd name="connsiteX1078" fmla="*/ 3392172 w 4572654"/>
              <a:gd name="connsiteY1078" fmla="*/ 2493434 h 7740088"/>
              <a:gd name="connsiteX1079" fmla="*/ 3411863 w 4572654"/>
              <a:gd name="connsiteY1079" fmla="*/ 2504522 h 7740088"/>
              <a:gd name="connsiteX1080" fmla="*/ 3416735 w 4572654"/>
              <a:gd name="connsiteY1080" fmla="*/ 2490885 h 7740088"/>
              <a:gd name="connsiteX1081" fmla="*/ 3450052 w 4572654"/>
              <a:gd name="connsiteY1081" fmla="*/ 2430069 h 7740088"/>
              <a:gd name="connsiteX1082" fmla="*/ 3475436 w 4572654"/>
              <a:gd name="connsiteY1082" fmla="*/ 2387762 h 7740088"/>
              <a:gd name="connsiteX1083" fmla="*/ 3474378 w 4572654"/>
              <a:gd name="connsiteY1083" fmla="*/ 2365551 h 7740088"/>
              <a:gd name="connsiteX1084" fmla="*/ 3492358 w 4572654"/>
              <a:gd name="connsiteY1084" fmla="*/ 2349686 h 7740088"/>
              <a:gd name="connsiteX1085" fmla="*/ 3648894 w 4572654"/>
              <a:gd name="connsiteY1085" fmla="*/ 2074691 h 7740088"/>
              <a:gd name="connsiteX1086" fmla="*/ 3670576 w 4572654"/>
              <a:gd name="connsiteY1086" fmla="*/ 2041375 h 7740088"/>
              <a:gd name="connsiteX1087" fmla="*/ 3695431 w 4572654"/>
              <a:gd name="connsiteY1087" fmla="*/ 2011231 h 7740088"/>
              <a:gd name="connsiteX1088" fmla="*/ 3700720 w 4572654"/>
              <a:gd name="connsiteY1088" fmla="*/ 1990606 h 7740088"/>
              <a:gd name="connsiteX1089" fmla="*/ 3712354 w 4572654"/>
              <a:gd name="connsiteY1089" fmla="*/ 1973155 h 7740088"/>
              <a:gd name="connsiteX1090" fmla="*/ 3729277 w 4572654"/>
              <a:gd name="connsiteY1090" fmla="*/ 1943540 h 7740088"/>
              <a:gd name="connsiteX1091" fmla="*/ 3746200 w 4572654"/>
              <a:gd name="connsiteY1091" fmla="*/ 1934550 h 7740088"/>
              <a:gd name="connsiteX1092" fmla="*/ 3763122 w 4572654"/>
              <a:gd name="connsiteY1092" fmla="*/ 1935079 h 7740088"/>
              <a:gd name="connsiteX1093" fmla="*/ 3740911 w 4572654"/>
              <a:gd name="connsiteY1093" fmla="*/ 2003299 h 7740088"/>
              <a:gd name="connsiteX1094" fmla="*/ 3699662 w 4572654"/>
              <a:gd name="connsiteY1094" fmla="*/ 2074691 h 7740088"/>
              <a:gd name="connsiteX1095" fmla="*/ 3703893 w 4572654"/>
              <a:gd name="connsiteY1095" fmla="*/ 2074691 h 7740088"/>
              <a:gd name="connsiteX1096" fmla="*/ 3713941 w 4572654"/>
              <a:gd name="connsiteY1096" fmla="*/ 2091614 h 7740088"/>
              <a:gd name="connsiteX1097" fmla="*/ 3708124 w 4572654"/>
              <a:gd name="connsiteY1097" fmla="*/ 2108537 h 7740088"/>
              <a:gd name="connsiteX1098" fmla="*/ 3679566 w 4572654"/>
              <a:gd name="connsiteY1098" fmla="*/ 2207958 h 7740088"/>
              <a:gd name="connsiteX1099" fmla="*/ 3673951 w 4572654"/>
              <a:gd name="connsiteY1099" fmla="*/ 2223953 h 7740088"/>
              <a:gd name="connsiteX1100" fmla="*/ 3680718 w 4572654"/>
              <a:gd name="connsiteY1100" fmla="*/ 2233776 h 7740088"/>
              <a:gd name="connsiteX1101" fmla="*/ 3668554 w 4572654"/>
              <a:gd name="connsiteY1101" fmla="*/ 2260746 h 7740088"/>
              <a:gd name="connsiteX1102" fmla="*/ 3654578 w 4572654"/>
              <a:gd name="connsiteY1102" fmla="*/ 2279136 h 7740088"/>
              <a:gd name="connsiteX1103" fmla="*/ 3644663 w 4572654"/>
              <a:gd name="connsiteY1103" fmla="*/ 2307379 h 7740088"/>
              <a:gd name="connsiteX1104" fmla="*/ 3646250 w 4572654"/>
              <a:gd name="connsiteY1104" fmla="*/ 2319543 h 7740088"/>
              <a:gd name="connsiteX1105" fmla="*/ 3631971 w 4572654"/>
              <a:gd name="connsiteY1105" fmla="*/ 2328533 h 7740088"/>
              <a:gd name="connsiteX1106" fmla="*/ 3630913 w 4572654"/>
              <a:gd name="connsiteY1106" fmla="*/ 2340167 h 7740088"/>
              <a:gd name="connsiteX1107" fmla="*/ 3636202 w 4572654"/>
              <a:gd name="connsiteY1107" fmla="*/ 2345455 h 7740088"/>
              <a:gd name="connsiteX1108" fmla="*/ 3626188 w 4572654"/>
              <a:gd name="connsiteY1108" fmla="*/ 2364282 h 7740088"/>
              <a:gd name="connsiteX1109" fmla="*/ 3620946 w 4572654"/>
              <a:gd name="connsiteY1109" fmla="*/ 2382234 h 7740088"/>
              <a:gd name="connsiteX1110" fmla="*/ 3619279 w 4572654"/>
              <a:gd name="connsiteY1110" fmla="*/ 2391993 h 7740088"/>
              <a:gd name="connsiteX1111" fmla="*/ 3644663 w 4572654"/>
              <a:gd name="connsiteY1111" fmla="*/ 2366609 h 7740088"/>
              <a:gd name="connsiteX1112" fmla="*/ 3653125 w 4572654"/>
              <a:gd name="connsiteY1112" fmla="*/ 2353917 h 7740088"/>
              <a:gd name="connsiteX1113" fmla="*/ 3648894 w 4572654"/>
              <a:gd name="connsiteY1113" fmla="*/ 2341225 h 7740088"/>
              <a:gd name="connsiteX1114" fmla="*/ 3663172 w 4572654"/>
              <a:gd name="connsiteY1114" fmla="*/ 2323773 h 7740088"/>
              <a:gd name="connsiteX1115" fmla="*/ 3674278 w 4572654"/>
              <a:gd name="connsiteY1115" fmla="*/ 2303149 h 7740088"/>
              <a:gd name="connsiteX1116" fmla="*/ 3708124 w 4572654"/>
              <a:gd name="connsiteY1116" fmla="*/ 2226996 h 7740088"/>
              <a:gd name="connsiteX1117" fmla="*/ 3733508 w 4572654"/>
              <a:gd name="connsiteY1117" fmla="*/ 2205843 h 7740088"/>
              <a:gd name="connsiteX1118" fmla="*/ 3744084 w 4572654"/>
              <a:gd name="connsiteY1118" fmla="*/ 2191036 h 7740088"/>
              <a:gd name="connsiteX1119" fmla="*/ 3741969 w 4572654"/>
              <a:gd name="connsiteY1119" fmla="*/ 2176228 h 7740088"/>
              <a:gd name="connsiteX1120" fmla="*/ 3758892 w 4572654"/>
              <a:gd name="connsiteY1120" fmla="*/ 2142382 h 7740088"/>
              <a:gd name="connsiteX1121" fmla="*/ 3771584 w 4572654"/>
              <a:gd name="connsiteY1121" fmla="*/ 2106422 h 7740088"/>
              <a:gd name="connsiteX1122" fmla="*/ 3784276 w 4572654"/>
              <a:gd name="connsiteY1122" fmla="*/ 2070461 h 7740088"/>
              <a:gd name="connsiteX1123" fmla="*/ 3839275 w 4572654"/>
              <a:gd name="connsiteY1123" fmla="*/ 2023923 h 7740088"/>
              <a:gd name="connsiteX1124" fmla="*/ 3855140 w 4572654"/>
              <a:gd name="connsiteY1124" fmla="*/ 2048250 h 7740088"/>
              <a:gd name="connsiteX1125" fmla="*/ 3839275 w 4572654"/>
              <a:gd name="connsiteY1125" fmla="*/ 2066230 h 7740088"/>
              <a:gd name="connsiteX1126" fmla="*/ 3838746 w 4572654"/>
              <a:gd name="connsiteY1126" fmla="*/ 2093201 h 7740088"/>
              <a:gd name="connsiteX1127" fmla="*/ 3835044 w 4572654"/>
              <a:gd name="connsiteY1127" fmla="*/ 2116999 h 7740088"/>
              <a:gd name="connsiteX1128" fmla="*/ 3810189 w 4572654"/>
              <a:gd name="connsiteY1128" fmla="*/ 2171469 h 7740088"/>
              <a:gd name="connsiteX1129" fmla="*/ 3801199 w 4572654"/>
              <a:gd name="connsiteY1129" fmla="*/ 2222766 h 7740088"/>
              <a:gd name="connsiteX1130" fmla="*/ 3767353 w 4572654"/>
              <a:gd name="connsiteY1130" fmla="*/ 2303149 h 7740088"/>
              <a:gd name="connsiteX1131" fmla="*/ 3781103 w 4572654"/>
              <a:gd name="connsiteY1131" fmla="*/ 2336994 h 7740088"/>
              <a:gd name="connsiteX1132" fmla="*/ 3763122 w 4572654"/>
              <a:gd name="connsiteY1132" fmla="*/ 2370840 h 7740088"/>
              <a:gd name="connsiteX1133" fmla="*/ 3744084 w 4572654"/>
              <a:gd name="connsiteY1133" fmla="*/ 2424781 h 7740088"/>
              <a:gd name="connsiteX1134" fmla="*/ 3712354 w 4572654"/>
              <a:gd name="connsiteY1134" fmla="*/ 2472376 h 7740088"/>
              <a:gd name="connsiteX1135" fmla="*/ 3725046 w 4572654"/>
              <a:gd name="connsiteY1135" fmla="*/ 2506222 h 7740088"/>
              <a:gd name="connsiteX1136" fmla="*/ 3695431 w 4572654"/>
              <a:gd name="connsiteY1136" fmla="*/ 2527375 h 7740088"/>
              <a:gd name="connsiteX1137" fmla="*/ 3695431 w 4572654"/>
              <a:gd name="connsiteY1137" fmla="*/ 2573913 h 7740088"/>
              <a:gd name="connsiteX1138" fmla="*/ 3684326 w 4572654"/>
              <a:gd name="connsiteY1138" fmla="*/ 2598239 h 7740088"/>
              <a:gd name="connsiteX1139" fmla="*/ 3670047 w 4572654"/>
              <a:gd name="connsiteY1139" fmla="*/ 2616219 h 7740088"/>
              <a:gd name="connsiteX1140" fmla="*/ 3668990 w 4572654"/>
              <a:gd name="connsiteY1140" fmla="*/ 2634729 h 7740088"/>
              <a:gd name="connsiteX1141" fmla="*/ 3674278 w 4572654"/>
              <a:gd name="connsiteY1141" fmla="*/ 2650065 h 7740088"/>
              <a:gd name="connsiteX1142" fmla="*/ 3682210 w 4572654"/>
              <a:gd name="connsiteY1142" fmla="*/ 2654825 h 7740088"/>
              <a:gd name="connsiteX1143" fmla="*/ 3686970 w 4572654"/>
              <a:gd name="connsiteY1143" fmla="*/ 2650065 h 7740088"/>
              <a:gd name="connsiteX1144" fmla="*/ 3691201 w 4572654"/>
              <a:gd name="connsiteY1144" fmla="*/ 2618335 h 7740088"/>
              <a:gd name="connsiteX1145" fmla="*/ 3720816 w 4572654"/>
              <a:gd name="connsiteY1145" fmla="*/ 2599297 h 7740088"/>
              <a:gd name="connsiteX1146" fmla="*/ 3720816 w 4572654"/>
              <a:gd name="connsiteY1146" fmla="*/ 2535837 h 7740088"/>
              <a:gd name="connsiteX1147" fmla="*/ 3725046 w 4572654"/>
              <a:gd name="connsiteY1147" fmla="*/ 2535837 h 7740088"/>
              <a:gd name="connsiteX1148" fmla="*/ 3729806 w 4572654"/>
              <a:gd name="connsiteY1148" fmla="*/ 2521029 h 7740088"/>
              <a:gd name="connsiteX1149" fmla="*/ 3725046 w 4572654"/>
              <a:gd name="connsiteY1149" fmla="*/ 2506222 h 7740088"/>
              <a:gd name="connsiteX1150" fmla="*/ 3752546 w 4572654"/>
              <a:gd name="connsiteY1150" fmla="*/ 2470790 h 7740088"/>
              <a:gd name="connsiteX1151" fmla="*/ 3780045 w 4572654"/>
              <a:gd name="connsiteY1151" fmla="*/ 2438531 h 7740088"/>
              <a:gd name="connsiteX1152" fmla="*/ 3768411 w 4572654"/>
              <a:gd name="connsiteY1152" fmla="*/ 2409445 h 7740088"/>
              <a:gd name="connsiteX1153" fmla="*/ 3801199 w 4572654"/>
              <a:gd name="connsiteY1153" fmla="*/ 2383532 h 7740088"/>
              <a:gd name="connsiteX1154" fmla="*/ 3822881 w 4572654"/>
              <a:gd name="connsiteY1154" fmla="*/ 2321658 h 7740088"/>
              <a:gd name="connsiteX1155" fmla="*/ 3847736 w 4572654"/>
              <a:gd name="connsiteY1155" fmla="*/ 2256611 h 7740088"/>
              <a:gd name="connsiteX1156" fmla="*/ 3859899 w 4572654"/>
              <a:gd name="connsiteY1156" fmla="*/ 2255554 h 7740088"/>
              <a:gd name="connsiteX1157" fmla="*/ 3868890 w 4572654"/>
              <a:gd name="connsiteY1157" fmla="*/ 2260842 h 7740088"/>
              <a:gd name="connsiteX1158" fmla="*/ 3874707 w 4572654"/>
              <a:gd name="connsiteY1158" fmla="*/ 2302091 h 7740088"/>
              <a:gd name="connsiteX1159" fmla="*/ 3851967 w 4572654"/>
              <a:gd name="connsiteY1159" fmla="*/ 2336994 h 7740088"/>
              <a:gd name="connsiteX1160" fmla="*/ 3826583 w 4572654"/>
              <a:gd name="connsiteY1160" fmla="*/ 2414733 h 7740088"/>
              <a:gd name="connsiteX1161" fmla="*/ 3801199 w 4572654"/>
              <a:gd name="connsiteY1161" fmla="*/ 2489299 h 7740088"/>
              <a:gd name="connsiteX1162" fmla="*/ 3803314 w 4572654"/>
              <a:gd name="connsiteY1162" fmla="*/ 2499876 h 7740088"/>
              <a:gd name="connsiteX1163" fmla="*/ 3792737 w 4572654"/>
              <a:gd name="connsiteY1163" fmla="*/ 2510452 h 7740088"/>
              <a:gd name="connsiteX1164" fmla="*/ 3788507 w 4572654"/>
              <a:gd name="connsiteY1164" fmla="*/ 2522616 h 7740088"/>
              <a:gd name="connsiteX1165" fmla="*/ 3796968 w 4572654"/>
              <a:gd name="connsiteY1165" fmla="*/ 2531606 h 7740088"/>
              <a:gd name="connsiteX1166" fmla="*/ 3779516 w 4572654"/>
              <a:gd name="connsiteY1166" fmla="*/ 2552759 h 7740088"/>
              <a:gd name="connsiteX1167" fmla="*/ 3771584 w 4572654"/>
              <a:gd name="connsiteY1167" fmla="*/ 2573913 h 7740088"/>
              <a:gd name="connsiteX1168" fmla="*/ 3754661 w 4572654"/>
              <a:gd name="connsiteY1168" fmla="*/ 2603528 h 7740088"/>
              <a:gd name="connsiteX1169" fmla="*/ 3762065 w 4572654"/>
              <a:gd name="connsiteY1169" fmla="*/ 2627854 h 7740088"/>
              <a:gd name="connsiteX1170" fmla="*/ 3750430 w 4572654"/>
              <a:gd name="connsiteY1170" fmla="*/ 2645834 h 7740088"/>
              <a:gd name="connsiteX1171" fmla="*/ 3807016 w 4572654"/>
              <a:gd name="connsiteY1171" fmla="*/ 2642661 h 7740088"/>
              <a:gd name="connsiteX1172" fmla="*/ 3860428 w 4572654"/>
              <a:gd name="connsiteY1172" fmla="*/ 2658526 h 7740088"/>
              <a:gd name="connsiteX1173" fmla="*/ 3869947 w 4572654"/>
              <a:gd name="connsiteY1173" fmla="*/ 2684439 h 7740088"/>
              <a:gd name="connsiteX1174" fmla="*/ 3860428 w 4572654"/>
              <a:gd name="connsiteY1174" fmla="*/ 2700833 h 7740088"/>
              <a:gd name="connsiteX1175" fmla="*/ 3856726 w 4572654"/>
              <a:gd name="connsiteY1175" fmla="*/ 2711410 h 7740088"/>
              <a:gd name="connsiteX1176" fmla="*/ 3856198 w 4572654"/>
              <a:gd name="connsiteY1176" fmla="*/ 2721987 h 7740088"/>
              <a:gd name="connsiteX1177" fmla="*/ 3868890 w 4572654"/>
              <a:gd name="connsiteY1177" fmla="*/ 2713526 h 7740088"/>
              <a:gd name="connsiteX1178" fmla="*/ 3923889 w 4572654"/>
              <a:gd name="connsiteY1178" fmla="*/ 2671218 h 7740088"/>
              <a:gd name="connsiteX1179" fmla="*/ 3932350 w 4572654"/>
              <a:gd name="connsiteY1179" fmla="*/ 2641604 h 7740088"/>
              <a:gd name="connsiteX1180" fmla="*/ 3930235 w 4572654"/>
              <a:gd name="connsiteY1180" fmla="*/ 2629440 h 7740088"/>
              <a:gd name="connsiteX1181" fmla="*/ 3940811 w 4572654"/>
              <a:gd name="connsiteY1181" fmla="*/ 2620450 h 7740088"/>
              <a:gd name="connsiteX1182" fmla="*/ 3941869 w 4572654"/>
              <a:gd name="connsiteY1182" fmla="*/ 2610402 h 7740088"/>
              <a:gd name="connsiteX1183" fmla="*/ 3936581 w 4572654"/>
              <a:gd name="connsiteY1183" fmla="*/ 2603528 h 7740088"/>
              <a:gd name="connsiteX1184" fmla="*/ 3970426 w 4572654"/>
              <a:gd name="connsiteY1184" fmla="*/ 2561220 h 7740088"/>
              <a:gd name="connsiteX1185" fmla="*/ 4004272 w 4572654"/>
              <a:gd name="connsiteY1185" fmla="*/ 2518914 h 7740088"/>
              <a:gd name="connsiteX1186" fmla="*/ 4028598 w 4572654"/>
              <a:gd name="connsiteY1186" fmla="*/ 2464444 h 7740088"/>
              <a:gd name="connsiteX1187" fmla="*/ 4071963 w 4572654"/>
              <a:gd name="connsiteY1187" fmla="*/ 2425839 h 7740088"/>
              <a:gd name="connsiteX1188" fmla="*/ 4067732 w 4572654"/>
              <a:gd name="connsiteY1188" fmla="*/ 2404685 h 7740088"/>
              <a:gd name="connsiteX1189" fmla="*/ 4069847 w 4572654"/>
              <a:gd name="connsiteY1189" fmla="*/ 2386176 h 7740088"/>
              <a:gd name="connsiteX1190" fmla="*/ 4084655 w 4572654"/>
              <a:gd name="connsiteY1190" fmla="*/ 2370840 h 7740088"/>
              <a:gd name="connsiteX1191" fmla="*/ 4110039 w 4572654"/>
              <a:gd name="connsiteY1191" fmla="*/ 2362378 h 7740088"/>
              <a:gd name="connsiteX1192" fmla="*/ 4126433 w 4572654"/>
              <a:gd name="connsiteY1192" fmla="*/ 2386176 h 7740088"/>
              <a:gd name="connsiteX1193" fmla="*/ 4114269 w 4572654"/>
              <a:gd name="connsiteY1193" fmla="*/ 2413146 h 7740088"/>
              <a:gd name="connsiteX1194" fmla="*/ 4084126 w 4572654"/>
              <a:gd name="connsiteY1194" fmla="*/ 2452809 h 7740088"/>
              <a:gd name="connsiteX1195" fmla="*/ 4073219 w 4572654"/>
              <a:gd name="connsiteY1195" fmla="*/ 2479185 h 7740088"/>
              <a:gd name="connsiteX1196" fmla="*/ 4074742 w 4572654"/>
              <a:gd name="connsiteY1196" fmla="*/ 2490862 h 7740088"/>
              <a:gd name="connsiteX1197" fmla="*/ 4094609 w 4572654"/>
              <a:gd name="connsiteY1197" fmla="*/ 2455959 h 7740088"/>
              <a:gd name="connsiteX1198" fmla="*/ 4116291 w 4572654"/>
              <a:gd name="connsiteY1198" fmla="*/ 2422643 h 7740088"/>
              <a:gd name="connsiteX1199" fmla="*/ 4141146 w 4572654"/>
              <a:gd name="connsiteY1199" fmla="*/ 2392499 h 7740088"/>
              <a:gd name="connsiteX1200" fmla="*/ 4146435 w 4572654"/>
              <a:gd name="connsiteY1200" fmla="*/ 2371874 h 7740088"/>
              <a:gd name="connsiteX1201" fmla="*/ 4158069 w 4572654"/>
              <a:gd name="connsiteY1201" fmla="*/ 2354423 h 7740088"/>
              <a:gd name="connsiteX1202" fmla="*/ 4174992 w 4572654"/>
              <a:gd name="connsiteY1202" fmla="*/ 2324808 h 7740088"/>
              <a:gd name="connsiteX1203" fmla="*/ 4191915 w 4572654"/>
              <a:gd name="connsiteY1203" fmla="*/ 2315818 h 7740088"/>
              <a:gd name="connsiteX1204" fmla="*/ 4208837 w 4572654"/>
              <a:gd name="connsiteY1204" fmla="*/ 2316347 h 7740088"/>
              <a:gd name="connsiteX1205" fmla="*/ 4186626 w 4572654"/>
              <a:gd name="connsiteY1205" fmla="*/ 2384567 h 7740088"/>
              <a:gd name="connsiteX1206" fmla="*/ 4145377 w 4572654"/>
              <a:gd name="connsiteY1206" fmla="*/ 2455959 h 7740088"/>
              <a:gd name="connsiteX1207" fmla="*/ 4149608 w 4572654"/>
              <a:gd name="connsiteY1207" fmla="*/ 2455959 h 7740088"/>
              <a:gd name="connsiteX1208" fmla="*/ 4159656 w 4572654"/>
              <a:gd name="connsiteY1208" fmla="*/ 2472882 h 7740088"/>
              <a:gd name="connsiteX1209" fmla="*/ 4153839 w 4572654"/>
              <a:gd name="connsiteY1209" fmla="*/ 2489805 h 7740088"/>
              <a:gd name="connsiteX1210" fmla="*/ 4125281 w 4572654"/>
              <a:gd name="connsiteY1210" fmla="*/ 2589226 h 7740088"/>
              <a:gd name="connsiteX1211" fmla="*/ 4090378 w 4572654"/>
              <a:gd name="connsiteY1211" fmla="*/ 2688647 h 7740088"/>
              <a:gd name="connsiteX1212" fmla="*/ 4091965 w 4572654"/>
              <a:gd name="connsiteY1212" fmla="*/ 2700810 h 7740088"/>
              <a:gd name="connsiteX1213" fmla="*/ 4077686 w 4572654"/>
              <a:gd name="connsiteY1213" fmla="*/ 2709801 h 7740088"/>
              <a:gd name="connsiteX1214" fmla="*/ 4076628 w 4572654"/>
              <a:gd name="connsiteY1214" fmla="*/ 2721435 h 7740088"/>
              <a:gd name="connsiteX1215" fmla="*/ 4081917 w 4572654"/>
              <a:gd name="connsiteY1215" fmla="*/ 2726723 h 7740088"/>
              <a:gd name="connsiteX1216" fmla="*/ 4068696 w 4572654"/>
              <a:gd name="connsiteY1216" fmla="*/ 2751579 h 7740088"/>
              <a:gd name="connsiteX1217" fmla="*/ 4064994 w 4572654"/>
              <a:gd name="connsiteY1217" fmla="*/ 2773261 h 7740088"/>
              <a:gd name="connsiteX1218" fmla="*/ 4090378 w 4572654"/>
              <a:gd name="connsiteY1218" fmla="*/ 2747877 h 7740088"/>
              <a:gd name="connsiteX1219" fmla="*/ 4098840 w 4572654"/>
              <a:gd name="connsiteY1219" fmla="*/ 2735185 h 7740088"/>
              <a:gd name="connsiteX1220" fmla="*/ 4094609 w 4572654"/>
              <a:gd name="connsiteY1220" fmla="*/ 2722493 h 7740088"/>
              <a:gd name="connsiteX1221" fmla="*/ 4108887 w 4572654"/>
              <a:gd name="connsiteY1221" fmla="*/ 2705041 h 7740088"/>
              <a:gd name="connsiteX1222" fmla="*/ 4119993 w 4572654"/>
              <a:gd name="connsiteY1222" fmla="*/ 2684417 h 7740088"/>
              <a:gd name="connsiteX1223" fmla="*/ 4153839 w 4572654"/>
              <a:gd name="connsiteY1223" fmla="*/ 2608264 h 7740088"/>
              <a:gd name="connsiteX1224" fmla="*/ 4179223 w 4572654"/>
              <a:gd name="connsiteY1224" fmla="*/ 2587111 h 7740088"/>
              <a:gd name="connsiteX1225" fmla="*/ 4189799 w 4572654"/>
              <a:gd name="connsiteY1225" fmla="*/ 2572303 h 7740088"/>
              <a:gd name="connsiteX1226" fmla="*/ 4187684 w 4572654"/>
              <a:gd name="connsiteY1226" fmla="*/ 2557496 h 7740088"/>
              <a:gd name="connsiteX1227" fmla="*/ 4204607 w 4572654"/>
              <a:gd name="connsiteY1227" fmla="*/ 2523650 h 7740088"/>
              <a:gd name="connsiteX1228" fmla="*/ 4217299 w 4572654"/>
              <a:gd name="connsiteY1228" fmla="*/ 2487689 h 7740088"/>
              <a:gd name="connsiteX1229" fmla="*/ 4229991 w 4572654"/>
              <a:gd name="connsiteY1229" fmla="*/ 2451729 h 7740088"/>
              <a:gd name="connsiteX1230" fmla="*/ 4284990 w 4572654"/>
              <a:gd name="connsiteY1230" fmla="*/ 2405191 h 7740088"/>
              <a:gd name="connsiteX1231" fmla="*/ 4300855 w 4572654"/>
              <a:gd name="connsiteY1231" fmla="*/ 2429518 h 7740088"/>
              <a:gd name="connsiteX1232" fmla="*/ 4284990 w 4572654"/>
              <a:gd name="connsiteY1232" fmla="*/ 2447498 h 7740088"/>
              <a:gd name="connsiteX1233" fmla="*/ 4284461 w 4572654"/>
              <a:gd name="connsiteY1233" fmla="*/ 2474469 h 7740088"/>
              <a:gd name="connsiteX1234" fmla="*/ 4280759 w 4572654"/>
              <a:gd name="connsiteY1234" fmla="*/ 2498266 h 7740088"/>
              <a:gd name="connsiteX1235" fmla="*/ 4255904 w 4572654"/>
              <a:gd name="connsiteY1235" fmla="*/ 2552736 h 7740088"/>
              <a:gd name="connsiteX1236" fmla="*/ 4246914 w 4572654"/>
              <a:gd name="connsiteY1236" fmla="*/ 2604034 h 7740088"/>
              <a:gd name="connsiteX1237" fmla="*/ 4213068 w 4572654"/>
              <a:gd name="connsiteY1237" fmla="*/ 2684417 h 7740088"/>
              <a:gd name="connsiteX1238" fmla="*/ 4226818 w 4572654"/>
              <a:gd name="connsiteY1238" fmla="*/ 2718262 h 7740088"/>
              <a:gd name="connsiteX1239" fmla="*/ 4208837 w 4572654"/>
              <a:gd name="connsiteY1239" fmla="*/ 2752108 h 7740088"/>
              <a:gd name="connsiteX1240" fmla="*/ 4189799 w 4572654"/>
              <a:gd name="connsiteY1240" fmla="*/ 2806049 h 7740088"/>
              <a:gd name="connsiteX1241" fmla="*/ 4158069 w 4572654"/>
              <a:gd name="connsiteY1241" fmla="*/ 2853644 h 7740088"/>
              <a:gd name="connsiteX1242" fmla="*/ 4170761 w 4572654"/>
              <a:gd name="connsiteY1242" fmla="*/ 2887490 h 7740088"/>
              <a:gd name="connsiteX1243" fmla="*/ 4141146 w 4572654"/>
              <a:gd name="connsiteY1243" fmla="*/ 2908643 h 7740088"/>
              <a:gd name="connsiteX1244" fmla="*/ 4141146 w 4572654"/>
              <a:gd name="connsiteY1244" fmla="*/ 2955181 h 7740088"/>
              <a:gd name="connsiteX1245" fmla="*/ 4130041 w 4572654"/>
              <a:gd name="connsiteY1245" fmla="*/ 2979507 h 7740088"/>
              <a:gd name="connsiteX1246" fmla="*/ 4115762 w 4572654"/>
              <a:gd name="connsiteY1246" fmla="*/ 2997487 h 7740088"/>
              <a:gd name="connsiteX1247" fmla="*/ 4114705 w 4572654"/>
              <a:gd name="connsiteY1247" fmla="*/ 3015997 h 7740088"/>
              <a:gd name="connsiteX1248" fmla="*/ 4119993 w 4572654"/>
              <a:gd name="connsiteY1248" fmla="*/ 3031333 h 7740088"/>
              <a:gd name="connsiteX1249" fmla="*/ 4127925 w 4572654"/>
              <a:gd name="connsiteY1249" fmla="*/ 3036093 h 7740088"/>
              <a:gd name="connsiteX1250" fmla="*/ 4132685 w 4572654"/>
              <a:gd name="connsiteY1250" fmla="*/ 3031333 h 7740088"/>
              <a:gd name="connsiteX1251" fmla="*/ 4136916 w 4572654"/>
              <a:gd name="connsiteY1251" fmla="*/ 2999603 h 7740088"/>
              <a:gd name="connsiteX1252" fmla="*/ 4166531 w 4572654"/>
              <a:gd name="connsiteY1252" fmla="*/ 2980565 h 7740088"/>
              <a:gd name="connsiteX1253" fmla="*/ 4166531 w 4572654"/>
              <a:gd name="connsiteY1253" fmla="*/ 2917105 h 7740088"/>
              <a:gd name="connsiteX1254" fmla="*/ 4170761 w 4572654"/>
              <a:gd name="connsiteY1254" fmla="*/ 2917105 h 7740088"/>
              <a:gd name="connsiteX1255" fmla="*/ 4175521 w 4572654"/>
              <a:gd name="connsiteY1255" fmla="*/ 2902297 h 7740088"/>
              <a:gd name="connsiteX1256" fmla="*/ 4170761 w 4572654"/>
              <a:gd name="connsiteY1256" fmla="*/ 2887490 h 7740088"/>
              <a:gd name="connsiteX1257" fmla="*/ 4198261 w 4572654"/>
              <a:gd name="connsiteY1257" fmla="*/ 2852058 h 7740088"/>
              <a:gd name="connsiteX1258" fmla="*/ 4225760 w 4572654"/>
              <a:gd name="connsiteY1258" fmla="*/ 2819799 h 7740088"/>
              <a:gd name="connsiteX1259" fmla="*/ 4214126 w 4572654"/>
              <a:gd name="connsiteY1259" fmla="*/ 2790713 h 7740088"/>
              <a:gd name="connsiteX1260" fmla="*/ 4246914 w 4572654"/>
              <a:gd name="connsiteY1260" fmla="*/ 2764800 h 7740088"/>
              <a:gd name="connsiteX1261" fmla="*/ 4268596 w 4572654"/>
              <a:gd name="connsiteY1261" fmla="*/ 2702926 h 7740088"/>
              <a:gd name="connsiteX1262" fmla="*/ 4293451 w 4572654"/>
              <a:gd name="connsiteY1262" fmla="*/ 2637879 h 7740088"/>
              <a:gd name="connsiteX1263" fmla="*/ 4305614 w 4572654"/>
              <a:gd name="connsiteY1263" fmla="*/ 2636821 h 7740088"/>
              <a:gd name="connsiteX1264" fmla="*/ 4314605 w 4572654"/>
              <a:gd name="connsiteY1264" fmla="*/ 2642110 h 7740088"/>
              <a:gd name="connsiteX1265" fmla="*/ 4320422 w 4572654"/>
              <a:gd name="connsiteY1265" fmla="*/ 2683359 h 7740088"/>
              <a:gd name="connsiteX1266" fmla="*/ 4297682 w 4572654"/>
              <a:gd name="connsiteY1266" fmla="*/ 2718262 h 7740088"/>
              <a:gd name="connsiteX1267" fmla="*/ 4272298 w 4572654"/>
              <a:gd name="connsiteY1267" fmla="*/ 2796001 h 7740088"/>
              <a:gd name="connsiteX1268" fmla="*/ 4246914 w 4572654"/>
              <a:gd name="connsiteY1268" fmla="*/ 2870567 h 7740088"/>
              <a:gd name="connsiteX1269" fmla="*/ 4249029 w 4572654"/>
              <a:gd name="connsiteY1269" fmla="*/ 2881144 h 7740088"/>
              <a:gd name="connsiteX1270" fmla="*/ 4238452 w 4572654"/>
              <a:gd name="connsiteY1270" fmla="*/ 2891720 h 7740088"/>
              <a:gd name="connsiteX1271" fmla="*/ 4234222 w 4572654"/>
              <a:gd name="connsiteY1271" fmla="*/ 2903884 h 7740088"/>
              <a:gd name="connsiteX1272" fmla="*/ 4242683 w 4572654"/>
              <a:gd name="connsiteY1272" fmla="*/ 2912874 h 7740088"/>
              <a:gd name="connsiteX1273" fmla="*/ 4225231 w 4572654"/>
              <a:gd name="connsiteY1273" fmla="*/ 2934027 h 7740088"/>
              <a:gd name="connsiteX1274" fmla="*/ 4217299 w 4572654"/>
              <a:gd name="connsiteY1274" fmla="*/ 2955181 h 7740088"/>
              <a:gd name="connsiteX1275" fmla="*/ 4200376 w 4572654"/>
              <a:gd name="connsiteY1275" fmla="*/ 2984796 h 7740088"/>
              <a:gd name="connsiteX1276" fmla="*/ 4207780 w 4572654"/>
              <a:gd name="connsiteY1276" fmla="*/ 3009122 h 7740088"/>
              <a:gd name="connsiteX1277" fmla="*/ 4196145 w 4572654"/>
              <a:gd name="connsiteY1277" fmla="*/ 3027102 h 7740088"/>
              <a:gd name="connsiteX1278" fmla="*/ 4252731 w 4572654"/>
              <a:gd name="connsiteY1278" fmla="*/ 3023929 h 7740088"/>
              <a:gd name="connsiteX1279" fmla="*/ 4306143 w 4572654"/>
              <a:gd name="connsiteY1279" fmla="*/ 3039794 h 7740088"/>
              <a:gd name="connsiteX1280" fmla="*/ 4315662 w 4572654"/>
              <a:gd name="connsiteY1280" fmla="*/ 3065707 h 7740088"/>
              <a:gd name="connsiteX1281" fmla="*/ 4306143 w 4572654"/>
              <a:gd name="connsiteY1281" fmla="*/ 3082101 h 7740088"/>
              <a:gd name="connsiteX1282" fmla="*/ 4302441 w 4572654"/>
              <a:gd name="connsiteY1282" fmla="*/ 3092678 h 7740088"/>
              <a:gd name="connsiteX1283" fmla="*/ 4301913 w 4572654"/>
              <a:gd name="connsiteY1283" fmla="*/ 3103255 h 7740088"/>
              <a:gd name="connsiteX1284" fmla="*/ 4314605 w 4572654"/>
              <a:gd name="connsiteY1284" fmla="*/ 3094793 h 7740088"/>
              <a:gd name="connsiteX1285" fmla="*/ 4369604 w 4572654"/>
              <a:gd name="connsiteY1285" fmla="*/ 3052486 h 7740088"/>
              <a:gd name="connsiteX1286" fmla="*/ 4378065 w 4572654"/>
              <a:gd name="connsiteY1286" fmla="*/ 3022872 h 7740088"/>
              <a:gd name="connsiteX1287" fmla="*/ 4375950 w 4572654"/>
              <a:gd name="connsiteY1287" fmla="*/ 3010708 h 7740088"/>
              <a:gd name="connsiteX1288" fmla="*/ 4386526 w 4572654"/>
              <a:gd name="connsiteY1288" fmla="*/ 3001718 h 7740088"/>
              <a:gd name="connsiteX1289" fmla="*/ 4387584 w 4572654"/>
              <a:gd name="connsiteY1289" fmla="*/ 2991670 h 7740088"/>
              <a:gd name="connsiteX1290" fmla="*/ 4382296 w 4572654"/>
              <a:gd name="connsiteY1290" fmla="*/ 2984796 h 7740088"/>
              <a:gd name="connsiteX1291" fmla="*/ 4416141 w 4572654"/>
              <a:gd name="connsiteY1291" fmla="*/ 2942488 h 7740088"/>
              <a:gd name="connsiteX1292" fmla="*/ 4449987 w 4572654"/>
              <a:gd name="connsiteY1292" fmla="*/ 2900182 h 7740088"/>
              <a:gd name="connsiteX1293" fmla="*/ 4474313 w 4572654"/>
              <a:gd name="connsiteY1293" fmla="*/ 2845712 h 7740088"/>
              <a:gd name="connsiteX1294" fmla="*/ 4517678 w 4572654"/>
              <a:gd name="connsiteY1294" fmla="*/ 2807107 h 7740088"/>
              <a:gd name="connsiteX1295" fmla="*/ 4513447 w 4572654"/>
              <a:gd name="connsiteY1295" fmla="*/ 2785953 h 7740088"/>
              <a:gd name="connsiteX1296" fmla="*/ 4515562 w 4572654"/>
              <a:gd name="connsiteY1296" fmla="*/ 2767444 h 7740088"/>
              <a:gd name="connsiteX1297" fmla="*/ 4530370 w 4572654"/>
              <a:gd name="connsiteY1297" fmla="*/ 2752108 h 7740088"/>
              <a:gd name="connsiteX1298" fmla="*/ 4555754 w 4572654"/>
              <a:gd name="connsiteY1298" fmla="*/ 2743646 h 7740088"/>
              <a:gd name="connsiteX1299" fmla="*/ 4572148 w 4572654"/>
              <a:gd name="connsiteY1299" fmla="*/ 2767444 h 7740088"/>
              <a:gd name="connsiteX1300" fmla="*/ 4559984 w 4572654"/>
              <a:gd name="connsiteY1300" fmla="*/ 2794414 h 7740088"/>
              <a:gd name="connsiteX1301" fmla="*/ 4529841 w 4572654"/>
              <a:gd name="connsiteY1301" fmla="*/ 2834077 h 7740088"/>
              <a:gd name="connsiteX1302" fmla="*/ 4521908 w 4572654"/>
              <a:gd name="connsiteY1302" fmla="*/ 2883259 h 7740088"/>
              <a:gd name="connsiteX1303" fmla="*/ 4504457 w 4572654"/>
              <a:gd name="connsiteY1303" fmla="*/ 2943018 h 7740088"/>
              <a:gd name="connsiteX1304" fmla="*/ 4471140 w 4572654"/>
              <a:gd name="connsiteY1304" fmla="*/ 3005949 h 7740088"/>
              <a:gd name="connsiteX1305" fmla="*/ 4476957 w 4572654"/>
              <a:gd name="connsiteY1305" fmla="*/ 3021814 h 7740088"/>
              <a:gd name="connsiteX1306" fmla="*/ 4466909 w 4572654"/>
              <a:gd name="connsiteY1306" fmla="*/ 3031333 h 7740088"/>
              <a:gd name="connsiteX1307" fmla="*/ 4469554 w 4572654"/>
              <a:gd name="connsiteY1307" fmla="*/ 3064650 h 7740088"/>
              <a:gd name="connsiteX1308" fmla="*/ 4488063 w 4572654"/>
              <a:gd name="connsiteY1308" fmla="*/ 3094793 h 7740088"/>
              <a:gd name="connsiteX1309" fmla="*/ 4443112 w 4572654"/>
              <a:gd name="connsiteY1309" fmla="*/ 3181522 h 7740088"/>
              <a:gd name="connsiteX1310" fmla="*/ 4420372 w 4572654"/>
              <a:gd name="connsiteY1310" fmla="*/ 3268251 h 7740088"/>
              <a:gd name="connsiteX1311" fmla="*/ 4386526 w 4572654"/>
              <a:gd name="connsiteY1311" fmla="*/ 3297866 h 7740088"/>
              <a:gd name="connsiteX1312" fmla="*/ 4368017 w 4572654"/>
              <a:gd name="connsiteY1312" fmla="*/ 3333827 h 7740088"/>
              <a:gd name="connsiteX1313" fmla="*/ 4352681 w 4572654"/>
              <a:gd name="connsiteY1313" fmla="*/ 3369788 h 7740088"/>
              <a:gd name="connsiteX1314" fmla="*/ 4356911 w 4572654"/>
              <a:gd name="connsiteY1314" fmla="*/ 3382480 h 7740088"/>
              <a:gd name="connsiteX1315" fmla="*/ 4387055 w 4572654"/>
              <a:gd name="connsiteY1315" fmla="*/ 3346519 h 7740088"/>
              <a:gd name="connsiteX1316" fmla="*/ 4420372 w 4572654"/>
              <a:gd name="connsiteY1316" fmla="*/ 3310559 h 7740088"/>
              <a:gd name="connsiteX1317" fmla="*/ 4449987 w 4572654"/>
              <a:gd name="connsiteY1317" fmla="*/ 3302097 h 7740088"/>
              <a:gd name="connsiteX1318" fmla="*/ 4420372 w 4572654"/>
              <a:gd name="connsiteY1318" fmla="*/ 3289405 h 7740088"/>
              <a:gd name="connsiteX1319" fmla="*/ 4433064 w 4572654"/>
              <a:gd name="connsiteY1319" fmla="*/ 3280943 h 7740088"/>
              <a:gd name="connsiteX1320" fmla="*/ 4449458 w 4572654"/>
              <a:gd name="connsiteY1320" fmla="*/ 3278828 h 7740088"/>
              <a:gd name="connsiteX1321" fmla="*/ 4462679 w 4572654"/>
              <a:gd name="connsiteY1321" fmla="*/ 3289405 h 7740088"/>
              <a:gd name="connsiteX1322" fmla="*/ 4474313 w 4572654"/>
              <a:gd name="connsiteY1322" fmla="*/ 3272482 h 7740088"/>
              <a:gd name="connsiteX1323" fmla="*/ 4479601 w 4572654"/>
              <a:gd name="connsiteY1323" fmla="*/ 3255560 h 7740088"/>
              <a:gd name="connsiteX1324" fmla="*/ 4487534 w 4572654"/>
              <a:gd name="connsiteY1324" fmla="*/ 3235464 h 7740088"/>
              <a:gd name="connsiteX1325" fmla="*/ 4492293 w 4572654"/>
              <a:gd name="connsiteY1325" fmla="*/ 3209022 h 7740088"/>
              <a:gd name="connsiteX1326" fmla="*/ 4458448 w 4572654"/>
              <a:gd name="connsiteY1326" fmla="*/ 3187869 h 7740088"/>
              <a:gd name="connsiteX1327" fmla="*/ 4479601 w 4572654"/>
              <a:gd name="connsiteY1327" fmla="*/ 3149792 h 7740088"/>
              <a:gd name="connsiteX1328" fmla="*/ 4521908 w 4572654"/>
              <a:gd name="connsiteY1328" fmla="*/ 3158254 h 7740088"/>
              <a:gd name="connsiteX1329" fmla="*/ 4509745 w 4572654"/>
              <a:gd name="connsiteY1329" fmla="*/ 3177292 h 7740088"/>
              <a:gd name="connsiteX1330" fmla="*/ 4500755 w 4572654"/>
              <a:gd name="connsiteY1330" fmla="*/ 3196330 h 7740088"/>
              <a:gd name="connsiteX1331" fmla="*/ 4517678 w 4572654"/>
              <a:gd name="connsiteY1331" fmla="*/ 3209022 h 7740088"/>
              <a:gd name="connsiteX1332" fmla="*/ 4530370 w 4572654"/>
              <a:gd name="connsiteY1332" fmla="*/ 3221714 h 7740088"/>
              <a:gd name="connsiteX1333" fmla="*/ 4522966 w 4572654"/>
              <a:gd name="connsiteY1333" fmla="*/ 3246569 h 7740088"/>
              <a:gd name="connsiteX1334" fmla="*/ 4509216 w 4572654"/>
              <a:gd name="connsiteY1334" fmla="*/ 3268251 h 7740088"/>
              <a:gd name="connsiteX1335" fmla="*/ 4529841 w 4572654"/>
              <a:gd name="connsiteY1335" fmla="*/ 3270367 h 7740088"/>
              <a:gd name="connsiteX1336" fmla="*/ 4547292 w 4572654"/>
              <a:gd name="connsiteY1336" fmla="*/ 3272482 h 7740088"/>
              <a:gd name="connsiteX1337" fmla="*/ 4538302 w 4572654"/>
              <a:gd name="connsiteY1337" fmla="*/ 3299982 h 7740088"/>
              <a:gd name="connsiteX1338" fmla="*/ 4513447 w 4572654"/>
              <a:gd name="connsiteY1338" fmla="*/ 3327481 h 7740088"/>
              <a:gd name="connsiteX1339" fmla="*/ 4508159 w 4572654"/>
              <a:gd name="connsiteY1339" fmla="*/ 3350750 h 7740088"/>
              <a:gd name="connsiteX1340" fmla="*/ 4496524 w 4572654"/>
              <a:gd name="connsiteY1340" fmla="*/ 3361327 h 7740088"/>
              <a:gd name="connsiteX1341" fmla="*/ 4475371 w 4572654"/>
              <a:gd name="connsiteY1341" fmla="*/ 3390941 h 7740088"/>
              <a:gd name="connsiteX1342" fmla="*/ 4475371 w 4572654"/>
              <a:gd name="connsiteY1342" fmla="*/ 3429018 h 7740088"/>
              <a:gd name="connsiteX1343" fmla="*/ 4488063 w 4572654"/>
              <a:gd name="connsiteY1343" fmla="*/ 3416326 h 7740088"/>
              <a:gd name="connsiteX1344" fmla="*/ 4504986 w 4572654"/>
              <a:gd name="connsiteY1344" fmla="*/ 3382480 h 7740088"/>
              <a:gd name="connsiteX1345" fmla="*/ 4513447 w 4572654"/>
              <a:gd name="connsiteY1345" fmla="*/ 3372961 h 7740088"/>
              <a:gd name="connsiteX1346" fmla="*/ 4521908 w 4572654"/>
              <a:gd name="connsiteY1346" fmla="*/ 3369788 h 7740088"/>
              <a:gd name="connsiteX1347" fmla="*/ 4517678 w 4572654"/>
              <a:gd name="connsiteY1347" fmla="*/ 3380893 h 7740088"/>
              <a:gd name="connsiteX1348" fmla="*/ 4513447 w 4572654"/>
              <a:gd name="connsiteY1348" fmla="*/ 3395172 h 7740088"/>
              <a:gd name="connsiteX1349" fmla="*/ 4496524 w 4572654"/>
              <a:gd name="connsiteY1349" fmla="*/ 3437479 h 7740088"/>
              <a:gd name="connsiteX1350" fmla="*/ 4479601 w 4572654"/>
              <a:gd name="connsiteY1350" fmla="*/ 3479786 h 7740088"/>
              <a:gd name="connsiteX1351" fmla="*/ 4462679 w 4572654"/>
              <a:gd name="connsiteY1351" fmla="*/ 3509401 h 7740088"/>
              <a:gd name="connsiteX1352" fmla="*/ 4454217 w 4572654"/>
              <a:gd name="connsiteY1352" fmla="*/ 3543246 h 7740088"/>
              <a:gd name="connsiteX1353" fmla="*/ 4479601 w 4572654"/>
              <a:gd name="connsiteY1353" fmla="*/ 3508343 h 7740088"/>
              <a:gd name="connsiteX1354" fmla="*/ 4492293 w 4572654"/>
              <a:gd name="connsiteY1354" fmla="*/ 3467094 h 7740088"/>
              <a:gd name="connsiteX1355" fmla="*/ 4526139 w 4572654"/>
              <a:gd name="connsiteY1355" fmla="*/ 3479786 h 7740088"/>
              <a:gd name="connsiteX1356" fmla="*/ 4517678 w 4572654"/>
              <a:gd name="connsiteY1356" fmla="*/ 3526324 h 7740088"/>
              <a:gd name="connsiteX1357" fmla="*/ 4538831 w 4572654"/>
              <a:gd name="connsiteY1357" fmla="*/ 3522093 h 7740088"/>
              <a:gd name="connsiteX1358" fmla="*/ 4559984 w 4572654"/>
              <a:gd name="connsiteY1358" fmla="*/ 3547477 h 7740088"/>
              <a:gd name="connsiteX1359" fmla="*/ 4538831 w 4572654"/>
              <a:gd name="connsiteY1359" fmla="*/ 3610937 h 7740088"/>
              <a:gd name="connsiteX1360" fmla="*/ 4497582 w 4572654"/>
              <a:gd name="connsiteY1360" fmla="*/ 3665407 h 7740088"/>
              <a:gd name="connsiteX1361" fmla="*/ 4462679 w 4572654"/>
              <a:gd name="connsiteY1361" fmla="*/ 3716704 h 7740088"/>
              <a:gd name="connsiteX1362" fmla="*/ 4454217 w 4572654"/>
              <a:gd name="connsiteY1362" fmla="*/ 3716704 h 7740088"/>
              <a:gd name="connsiteX1363" fmla="*/ 4454217 w 4572654"/>
              <a:gd name="connsiteY1363" fmla="*/ 3729397 h 7740088"/>
              <a:gd name="connsiteX1364" fmla="*/ 4428833 w 4572654"/>
              <a:gd name="connsiteY1364" fmla="*/ 3771703 h 7740088"/>
              <a:gd name="connsiteX1365" fmla="*/ 4407680 w 4572654"/>
              <a:gd name="connsiteY1365" fmla="*/ 3819299 h 7740088"/>
              <a:gd name="connsiteX1366" fmla="*/ 4386526 w 4572654"/>
              <a:gd name="connsiteY1366" fmla="*/ 3873240 h 7740088"/>
              <a:gd name="connsiteX1367" fmla="*/ 4363257 w 4572654"/>
              <a:gd name="connsiteY1367" fmla="*/ 3918191 h 7740088"/>
              <a:gd name="connsiteX1368" fmla="*/ 4339989 w 4572654"/>
              <a:gd name="connsiteY1368" fmla="*/ 3953623 h 7740088"/>
              <a:gd name="connsiteX1369" fmla="*/ 4335758 w 4572654"/>
              <a:gd name="connsiteY1369" fmla="*/ 4000161 h 7740088"/>
              <a:gd name="connsiteX1370" fmla="*/ 4339989 w 4572654"/>
              <a:gd name="connsiteY1370" fmla="*/ 4000161 h 7740088"/>
              <a:gd name="connsiteX1371" fmla="*/ 4335758 w 4572654"/>
              <a:gd name="connsiteY1371" fmla="*/ 4012853 h 7740088"/>
              <a:gd name="connsiteX1372" fmla="*/ 4327297 w 4572654"/>
              <a:gd name="connsiteY1372" fmla="*/ 4012853 h 7740088"/>
              <a:gd name="connsiteX1373" fmla="*/ 4306143 w 4572654"/>
              <a:gd name="connsiteY1373" fmla="*/ 4029775 h 7740088"/>
              <a:gd name="connsiteX1374" fmla="*/ 4297682 w 4572654"/>
              <a:gd name="connsiteY1374" fmla="*/ 4072082 h 7740088"/>
              <a:gd name="connsiteX1375" fmla="*/ 4289221 w 4572654"/>
              <a:gd name="connsiteY1375" fmla="*/ 4114389 h 7740088"/>
              <a:gd name="connsiteX1376" fmla="*/ 4314605 w 4572654"/>
              <a:gd name="connsiteY1376" fmla="*/ 4148234 h 7740088"/>
              <a:gd name="connsiteX1377" fmla="*/ 4323066 w 4572654"/>
              <a:gd name="connsiteY1377" fmla="*/ 4152465 h 7740088"/>
              <a:gd name="connsiteX1378" fmla="*/ 4317778 w 4572654"/>
              <a:gd name="connsiteY1378" fmla="*/ 4166744 h 7740088"/>
              <a:gd name="connsiteX1379" fmla="*/ 4306143 w 4572654"/>
              <a:gd name="connsiteY1379" fmla="*/ 4177849 h 7740088"/>
              <a:gd name="connsiteX1380" fmla="*/ 4301913 w 4572654"/>
              <a:gd name="connsiteY1380" fmla="*/ 4195301 h 7740088"/>
              <a:gd name="connsiteX1381" fmla="*/ 4284990 w 4572654"/>
              <a:gd name="connsiteY1381" fmla="*/ 4203234 h 7740088"/>
              <a:gd name="connsiteX1382" fmla="*/ 4272298 w 4572654"/>
              <a:gd name="connsiteY1382" fmla="*/ 4203234 h 7740088"/>
              <a:gd name="connsiteX1383" fmla="*/ 4268067 w 4572654"/>
              <a:gd name="connsiteY1383" fmla="*/ 4249771 h 7740088"/>
              <a:gd name="connsiteX1384" fmla="*/ 4225760 w 4572654"/>
              <a:gd name="connsiteY1384" fmla="*/ 4330154 h 7740088"/>
              <a:gd name="connsiteX1385" fmla="*/ 4208837 w 4572654"/>
              <a:gd name="connsiteY1385" fmla="*/ 4342846 h 7740088"/>
              <a:gd name="connsiteX1386" fmla="*/ 4198790 w 4572654"/>
              <a:gd name="connsiteY1386" fmla="*/ 4385153 h 7740088"/>
              <a:gd name="connsiteX1387" fmla="*/ 4179223 w 4572654"/>
              <a:gd name="connsiteY1387" fmla="*/ 4427460 h 7740088"/>
              <a:gd name="connsiteX1388" fmla="*/ 4179223 w 4572654"/>
              <a:gd name="connsiteY1388" fmla="*/ 4478228 h 7740088"/>
              <a:gd name="connsiteX1389" fmla="*/ 4145377 w 4572654"/>
              <a:gd name="connsiteY1389" fmla="*/ 4507843 h 7740088"/>
              <a:gd name="connsiteX1390" fmla="*/ 4128454 w 4572654"/>
              <a:gd name="connsiteY1390" fmla="*/ 4550150 h 7740088"/>
              <a:gd name="connsiteX1391" fmla="*/ 4103070 w 4572654"/>
              <a:gd name="connsiteY1391" fmla="*/ 4571303 h 7740088"/>
              <a:gd name="connsiteX1392" fmla="*/ 4088263 w 4572654"/>
              <a:gd name="connsiteY1392" fmla="*/ 4605678 h 7740088"/>
              <a:gd name="connsiteX1393" fmla="*/ 4073455 w 4572654"/>
              <a:gd name="connsiteY1393" fmla="*/ 4643225 h 7740088"/>
              <a:gd name="connsiteX1394" fmla="*/ 4035379 w 4572654"/>
              <a:gd name="connsiteY1394" fmla="*/ 4715146 h 7740088"/>
              <a:gd name="connsiteX1395" fmla="*/ 4013168 w 4572654"/>
              <a:gd name="connsiteY1395" fmla="*/ 4748992 h 7740088"/>
              <a:gd name="connsiteX1396" fmla="*/ 3984611 w 4572654"/>
              <a:gd name="connsiteY1396" fmla="*/ 4782838 h 7740088"/>
              <a:gd name="connsiteX1397" fmla="*/ 3988842 w 4572654"/>
              <a:gd name="connsiteY1397" fmla="*/ 4664378 h 7740088"/>
              <a:gd name="connsiteX1398" fmla="*/ 3963458 w 4572654"/>
              <a:gd name="connsiteY1398" fmla="*/ 4655917 h 7740088"/>
              <a:gd name="connsiteX1399" fmla="*/ 3946535 w 4572654"/>
              <a:gd name="connsiteY1399" fmla="*/ 4685532 h 7740088"/>
              <a:gd name="connsiteX1400" fmla="*/ 3926439 w 4572654"/>
              <a:gd name="connsiteY1400" fmla="*/ 4757453 h 7740088"/>
              <a:gd name="connsiteX1401" fmla="*/ 3912689 w 4572654"/>
              <a:gd name="connsiteY1401" fmla="*/ 4829375 h 7740088"/>
              <a:gd name="connsiteX1402" fmla="*/ 3905286 w 4572654"/>
              <a:gd name="connsiteY1402" fmla="*/ 4860576 h 7740088"/>
              <a:gd name="connsiteX1403" fmla="*/ 3866152 w 4572654"/>
              <a:gd name="connsiteY1403" fmla="*/ 4863221 h 7740088"/>
              <a:gd name="connsiteX1404" fmla="*/ 3861921 w 4572654"/>
              <a:gd name="connsiteY1404" fmla="*/ 4875913 h 7740088"/>
              <a:gd name="connsiteX1405" fmla="*/ 3874613 w 4572654"/>
              <a:gd name="connsiteY1405" fmla="*/ 4898124 h 7740088"/>
              <a:gd name="connsiteX1406" fmla="*/ 3861921 w 4572654"/>
              <a:gd name="connsiteY1406" fmla="*/ 4913989 h 7740088"/>
              <a:gd name="connsiteX1407" fmla="*/ 3847642 w 4572654"/>
              <a:gd name="connsiteY1407" fmla="*/ 4916633 h 7740088"/>
              <a:gd name="connsiteX1408" fmla="*/ 3836537 w 4572654"/>
              <a:gd name="connsiteY1408" fmla="*/ 4922450 h 7740088"/>
              <a:gd name="connsiteX1409" fmla="*/ 3836537 w 4572654"/>
              <a:gd name="connsiteY1409" fmla="*/ 4926681 h 7740088"/>
              <a:gd name="connsiteX1410" fmla="*/ 3895767 w 4572654"/>
              <a:gd name="connsiteY1410" fmla="*/ 4960526 h 7740088"/>
              <a:gd name="connsiteX1411" fmla="*/ 3918507 w 4572654"/>
              <a:gd name="connsiteY1411" fmla="*/ 4921393 h 7740088"/>
              <a:gd name="connsiteX1412" fmla="*/ 3925381 w 4572654"/>
              <a:gd name="connsiteY1412" fmla="*/ 4875913 h 7740088"/>
              <a:gd name="connsiteX1413" fmla="*/ 3942304 w 4572654"/>
              <a:gd name="connsiteY1413" fmla="*/ 4833606 h 7740088"/>
              <a:gd name="connsiteX1414" fmla="*/ 3959227 w 4572654"/>
              <a:gd name="connsiteY1414" fmla="*/ 4795530 h 7740088"/>
              <a:gd name="connsiteX1415" fmla="*/ 3959756 w 4572654"/>
              <a:gd name="connsiteY1415" fmla="*/ 4785482 h 7740088"/>
              <a:gd name="connsiteX1416" fmla="*/ 3963458 w 4572654"/>
              <a:gd name="connsiteY1416" fmla="*/ 4778607 h 7740088"/>
              <a:gd name="connsiteX1417" fmla="*/ 3984611 w 4572654"/>
              <a:gd name="connsiteY1417" fmla="*/ 4801347 h 7740088"/>
              <a:gd name="connsiteX1418" fmla="*/ 3993072 w 4572654"/>
              <a:gd name="connsiteY1418" fmla="*/ 4833606 h 7740088"/>
              <a:gd name="connsiteX1419" fmla="*/ 3992015 w 4572654"/>
              <a:gd name="connsiteY1419" fmla="*/ 4841538 h 7740088"/>
              <a:gd name="connsiteX1420" fmla="*/ 3984611 w 4572654"/>
              <a:gd name="connsiteY1420" fmla="*/ 4846298 h 7740088"/>
              <a:gd name="connsiteX1421" fmla="*/ 3962929 w 4572654"/>
              <a:gd name="connsiteY1421" fmla="*/ 4910816 h 7740088"/>
              <a:gd name="connsiteX1422" fmla="*/ 3925381 w 4572654"/>
              <a:gd name="connsiteY1422" fmla="*/ 4968988 h 7740088"/>
              <a:gd name="connsiteX1423" fmla="*/ 3919035 w 4572654"/>
              <a:gd name="connsiteY1423" fmla="*/ 4988026 h 7740088"/>
              <a:gd name="connsiteX1424" fmla="*/ 3912689 w 4572654"/>
              <a:gd name="connsiteY1424" fmla="*/ 5007064 h 7740088"/>
              <a:gd name="connsiteX1425" fmla="*/ 3890478 w 4572654"/>
              <a:gd name="connsiteY1425" fmla="*/ 5053073 h 7740088"/>
              <a:gd name="connsiteX1426" fmla="*/ 3861921 w 4572654"/>
              <a:gd name="connsiteY1426" fmla="*/ 5095908 h 7740088"/>
              <a:gd name="connsiteX1427" fmla="*/ 3858748 w 4572654"/>
              <a:gd name="connsiteY1427" fmla="*/ 5109658 h 7740088"/>
              <a:gd name="connsiteX1428" fmla="*/ 3849229 w 4572654"/>
              <a:gd name="connsiteY1428" fmla="*/ 5117062 h 7740088"/>
              <a:gd name="connsiteX1429" fmla="*/ 3836537 w 4572654"/>
              <a:gd name="connsiteY1429" fmla="*/ 5096966 h 7740088"/>
              <a:gd name="connsiteX1430" fmla="*/ 3836537 w 4572654"/>
              <a:gd name="connsiteY1430" fmla="*/ 5070524 h 7740088"/>
              <a:gd name="connsiteX1431" fmla="*/ 3802691 w 4572654"/>
              <a:gd name="connsiteY1431" fmla="*/ 5083216 h 7740088"/>
              <a:gd name="connsiteX1432" fmla="*/ 3798461 w 4572654"/>
              <a:gd name="connsiteY1432" fmla="*/ 5125523 h 7740088"/>
              <a:gd name="connsiteX1433" fmla="*/ 3760385 w 4572654"/>
              <a:gd name="connsiteY1433" fmla="*/ 5201676 h 7740088"/>
              <a:gd name="connsiteX1434" fmla="*/ 3756154 w 4572654"/>
              <a:gd name="connsiteY1434" fmla="*/ 5201676 h 7740088"/>
              <a:gd name="connsiteX1435" fmla="*/ 3722308 w 4572654"/>
              <a:gd name="connsiteY1435" fmla="*/ 5277828 h 7740088"/>
              <a:gd name="connsiteX1436" fmla="*/ 3717020 w 4572654"/>
              <a:gd name="connsiteY1436" fmla="*/ 5298981 h 7740088"/>
              <a:gd name="connsiteX1437" fmla="*/ 3718078 w 4572654"/>
              <a:gd name="connsiteY1437" fmla="*/ 5320135 h 7740088"/>
              <a:gd name="connsiteX1438" fmla="*/ 3732356 w 4572654"/>
              <a:gd name="connsiteY1438" fmla="*/ 5322250 h 7740088"/>
              <a:gd name="connsiteX1439" fmla="*/ 3730770 w 4572654"/>
              <a:gd name="connsiteY1439" fmla="*/ 5337058 h 7740088"/>
              <a:gd name="connsiteX1440" fmla="*/ 3722837 w 4572654"/>
              <a:gd name="connsiteY1440" fmla="*/ 5338115 h 7740088"/>
              <a:gd name="connsiteX1441" fmla="*/ 3718078 w 4572654"/>
              <a:gd name="connsiteY1441" fmla="*/ 5345519 h 7740088"/>
              <a:gd name="connsiteX1442" fmla="*/ 3725481 w 4572654"/>
              <a:gd name="connsiteY1442" fmla="*/ 5360326 h 7740088"/>
              <a:gd name="connsiteX1443" fmla="*/ 3739231 w 4572654"/>
              <a:gd name="connsiteY1443" fmla="*/ 5375134 h 7740088"/>
              <a:gd name="connsiteX1444" fmla="*/ 3725481 w 4572654"/>
              <a:gd name="connsiteY1444" fmla="*/ 5415854 h 7740088"/>
              <a:gd name="connsiteX1445" fmla="*/ 3705386 w 4572654"/>
              <a:gd name="connsiteY1445" fmla="*/ 5447056 h 7740088"/>
              <a:gd name="connsiteX1446" fmla="*/ 3701684 w 4572654"/>
              <a:gd name="connsiteY1446" fmla="*/ 5475084 h 7740088"/>
              <a:gd name="connsiteX1447" fmla="*/ 3675771 w 4572654"/>
              <a:gd name="connsiteY1447" fmla="*/ 5480901 h 7740088"/>
              <a:gd name="connsiteX1448" fmla="*/ 3675771 w 4572654"/>
              <a:gd name="connsiteY1448" fmla="*/ 5527439 h 7740088"/>
              <a:gd name="connsiteX1449" fmla="*/ 3645098 w 4572654"/>
              <a:gd name="connsiteY1449" fmla="*/ 5505228 h 7740088"/>
              <a:gd name="connsiteX1450" fmla="*/ 3620772 w 4572654"/>
              <a:gd name="connsiteY1450" fmla="*/ 5476670 h 7740088"/>
              <a:gd name="connsiteX1451" fmla="*/ 3616541 w 4572654"/>
              <a:gd name="connsiteY1451" fmla="*/ 5502054 h 7740088"/>
              <a:gd name="connsiteX1452" fmla="*/ 3641925 w 4572654"/>
              <a:gd name="connsiteY1452" fmla="*/ 5544361 h 7740088"/>
              <a:gd name="connsiteX1453" fmla="*/ 3610195 w 4572654"/>
              <a:gd name="connsiteY1453" fmla="*/ 5636908 h 7740088"/>
              <a:gd name="connsiteX1454" fmla="*/ 3553081 w 4572654"/>
              <a:gd name="connsiteY1454" fmla="*/ 5713589 h 7740088"/>
              <a:gd name="connsiteX1455" fmla="*/ 3543033 w 4572654"/>
              <a:gd name="connsiteY1455" fmla="*/ 5750079 h 7740088"/>
              <a:gd name="connsiteX1456" fmla="*/ 3523466 w 4572654"/>
              <a:gd name="connsiteY1456" fmla="*/ 5777049 h 7740088"/>
              <a:gd name="connsiteX1457" fmla="*/ 3519764 w 4572654"/>
              <a:gd name="connsiteY1457" fmla="*/ 5770703 h 7740088"/>
              <a:gd name="connsiteX1458" fmla="*/ 3519235 w 4572654"/>
              <a:gd name="connsiteY1458" fmla="*/ 5764357 h 7740088"/>
              <a:gd name="connsiteX1459" fmla="*/ 3502313 w 4572654"/>
              <a:gd name="connsiteY1459" fmla="*/ 5760127 h 7740088"/>
              <a:gd name="connsiteX1460" fmla="*/ 3489620 w 4572654"/>
              <a:gd name="connsiteY1460" fmla="*/ 5777049 h 7740088"/>
              <a:gd name="connsiteX1461" fmla="*/ 3519235 w 4572654"/>
              <a:gd name="connsiteY1461" fmla="*/ 5806664 h 7740088"/>
              <a:gd name="connsiteX1462" fmla="*/ 3505486 w 4572654"/>
              <a:gd name="connsiteY1462" fmla="*/ 5868538 h 7740088"/>
              <a:gd name="connsiteX1463" fmla="*/ 3472698 w 4572654"/>
              <a:gd name="connsiteY1463" fmla="*/ 5920893 h 7740088"/>
              <a:gd name="connsiteX1464" fmla="*/ 3483803 w 4572654"/>
              <a:gd name="connsiteY1464" fmla="*/ 5957911 h 7740088"/>
              <a:gd name="connsiteX1465" fmla="*/ 3485390 w 4572654"/>
              <a:gd name="connsiteY1465" fmla="*/ 5988583 h 7740088"/>
              <a:gd name="connsiteX1466" fmla="*/ 3468996 w 4572654"/>
              <a:gd name="connsiteY1466" fmla="*/ 5983295 h 7740088"/>
              <a:gd name="connsiteX1467" fmla="*/ 3455775 w 4572654"/>
              <a:gd name="connsiteY1467" fmla="*/ 5971661 h 7740088"/>
              <a:gd name="connsiteX1468" fmla="*/ 3449429 w 4572654"/>
              <a:gd name="connsiteY1468" fmla="*/ 6021371 h 7740088"/>
              <a:gd name="connsiteX1469" fmla="*/ 3430391 w 4572654"/>
              <a:gd name="connsiteY1469" fmla="*/ 6064736 h 7740088"/>
              <a:gd name="connsiteX1470" fmla="*/ 3409237 w 4572654"/>
              <a:gd name="connsiteY1470" fmla="*/ 6030891 h 7740088"/>
              <a:gd name="connsiteX1471" fmla="*/ 3421929 w 4572654"/>
              <a:gd name="connsiteY1471" fmla="*/ 5988583 h 7740088"/>
              <a:gd name="connsiteX1472" fmla="*/ 3413997 w 4572654"/>
              <a:gd name="connsiteY1472" fmla="*/ 5982237 h 7740088"/>
              <a:gd name="connsiteX1473" fmla="*/ 3409237 w 4572654"/>
              <a:gd name="connsiteY1473" fmla="*/ 5975892 h 7740088"/>
              <a:gd name="connsiteX1474" fmla="*/ 3422458 w 4572654"/>
              <a:gd name="connsiteY1474" fmla="*/ 5968488 h 7740088"/>
              <a:gd name="connsiteX1475" fmla="*/ 3438852 w 4572654"/>
              <a:gd name="connsiteY1475" fmla="*/ 5967430 h 7740088"/>
              <a:gd name="connsiteX1476" fmla="*/ 3446785 w 4572654"/>
              <a:gd name="connsiteY1476" fmla="*/ 5927238 h 7740088"/>
              <a:gd name="connsiteX1477" fmla="*/ 3464236 w 4572654"/>
              <a:gd name="connsiteY1477" fmla="*/ 5887047 h 7740088"/>
              <a:gd name="connsiteX1478" fmla="*/ 3461592 w 4572654"/>
              <a:gd name="connsiteY1478" fmla="*/ 5876470 h 7740088"/>
              <a:gd name="connsiteX1479" fmla="*/ 3455775 w 4572654"/>
              <a:gd name="connsiteY1479" fmla="*/ 5865894 h 7740088"/>
              <a:gd name="connsiteX1480" fmla="*/ 3426160 w 4572654"/>
              <a:gd name="connsiteY1480" fmla="*/ 5903970 h 7740088"/>
              <a:gd name="connsiteX1481" fmla="*/ 3405007 w 4572654"/>
              <a:gd name="connsiteY1481" fmla="*/ 5908200 h 7740088"/>
              <a:gd name="connsiteX1482" fmla="*/ 3405007 w 4572654"/>
              <a:gd name="connsiteY1482" fmla="*/ 5967430 h 7740088"/>
              <a:gd name="connsiteX1483" fmla="*/ 3365344 w 4572654"/>
              <a:gd name="connsiteY1483" fmla="*/ 6021371 h 7740088"/>
              <a:gd name="connsiteX1484" fmla="*/ 3341546 w 4572654"/>
              <a:gd name="connsiteY1484" fmla="*/ 6081659 h 7740088"/>
              <a:gd name="connsiteX1485" fmla="*/ 3333085 w 4572654"/>
              <a:gd name="connsiteY1485" fmla="*/ 6102812 h 7740088"/>
              <a:gd name="connsiteX1486" fmla="*/ 3324624 w 4572654"/>
              <a:gd name="connsiteY1486" fmla="*/ 6123965 h 7740088"/>
              <a:gd name="connsiteX1487" fmla="*/ 3311932 w 4572654"/>
              <a:gd name="connsiteY1487" fmla="*/ 6157811 h 7740088"/>
              <a:gd name="connsiteX1488" fmla="*/ 3316162 w 4572654"/>
              <a:gd name="connsiteY1488" fmla="*/ 6157811 h 7740088"/>
              <a:gd name="connsiteX1489" fmla="*/ 3307701 w 4572654"/>
              <a:gd name="connsiteY1489" fmla="*/ 6178965 h 7740088"/>
              <a:gd name="connsiteX1490" fmla="*/ 3299240 w 4572654"/>
              <a:gd name="connsiteY1490" fmla="*/ 6200118 h 7740088"/>
              <a:gd name="connsiteX1491" fmla="*/ 3297124 w 4572654"/>
              <a:gd name="connsiteY1491" fmla="*/ 6217570 h 7740088"/>
              <a:gd name="connsiteX1492" fmla="*/ 3282317 w 4572654"/>
              <a:gd name="connsiteY1492" fmla="*/ 6225502 h 7740088"/>
              <a:gd name="connsiteX1493" fmla="*/ 3279144 w 4572654"/>
              <a:gd name="connsiteY1493" fmla="*/ 6249829 h 7740088"/>
              <a:gd name="connsiteX1494" fmla="*/ 3256933 w 4572654"/>
              <a:gd name="connsiteY1494" fmla="*/ 6255117 h 7740088"/>
              <a:gd name="connsiteX1495" fmla="*/ 3256933 w 4572654"/>
              <a:gd name="connsiteY1495" fmla="*/ 6301654 h 7740088"/>
              <a:gd name="connsiteX1496" fmla="*/ 3235779 w 4572654"/>
              <a:gd name="connsiteY1496" fmla="*/ 6293193 h 7740088"/>
              <a:gd name="connsiteX1497" fmla="*/ 3210395 w 4572654"/>
              <a:gd name="connsiteY1497" fmla="*/ 6352423 h 7740088"/>
              <a:gd name="connsiteX1498" fmla="*/ 3218856 w 4572654"/>
              <a:gd name="connsiteY1498" fmla="*/ 6360884 h 7740088"/>
              <a:gd name="connsiteX1499" fmla="*/ 3201934 w 4572654"/>
              <a:gd name="connsiteY1499" fmla="*/ 6373576 h 7740088"/>
              <a:gd name="connsiteX1500" fmla="*/ 3193472 w 4572654"/>
              <a:gd name="connsiteY1500" fmla="*/ 6390499 h 7740088"/>
              <a:gd name="connsiteX1501" fmla="*/ 3206164 w 4572654"/>
              <a:gd name="connsiteY1501" fmla="*/ 6420114 h 7740088"/>
              <a:gd name="connsiteX1502" fmla="*/ 3201934 w 4572654"/>
              <a:gd name="connsiteY1502" fmla="*/ 6453959 h 7740088"/>
              <a:gd name="connsiteX1503" fmla="*/ 3185011 w 4572654"/>
              <a:gd name="connsiteY1503" fmla="*/ 6470882 h 7740088"/>
              <a:gd name="connsiteX1504" fmla="*/ 3155396 w 4572654"/>
              <a:gd name="connsiteY1504" fmla="*/ 6487805 h 7740088"/>
              <a:gd name="connsiteX1505" fmla="*/ 3155396 w 4572654"/>
              <a:gd name="connsiteY1505" fmla="*/ 6466651 h 7740088"/>
              <a:gd name="connsiteX1506" fmla="*/ 3142704 w 4572654"/>
              <a:gd name="connsiteY1506" fmla="*/ 6470882 h 7740088"/>
              <a:gd name="connsiteX1507" fmla="*/ 3130012 w 4572654"/>
              <a:gd name="connsiteY1507" fmla="*/ 6501554 h 7740088"/>
              <a:gd name="connsiteX1508" fmla="*/ 3117320 w 4572654"/>
              <a:gd name="connsiteY1508" fmla="*/ 6525881 h 7740088"/>
              <a:gd name="connsiteX1509" fmla="*/ 3113618 w 4572654"/>
              <a:gd name="connsiteY1509" fmla="*/ 6521650 h 7740088"/>
              <a:gd name="connsiteX1510" fmla="*/ 3113089 w 4572654"/>
              <a:gd name="connsiteY1510" fmla="*/ 6517420 h 7740088"/>
              <a:gd name="connsiteX1511" fmla="*/ 3100397 w 4572654"/>
              <a:gd name="connsiteY1511" fmla="*/ 6505785 h 7740088"/>
              <a:gd name="connsiteX1512" fmla="*/ 3113089 w 4572654"/>
              <a:gd name="connsiteY1512" fmla="*/ 6487805 h 7740088"/>
              <a:gd name="connsiteX1513" fmla="*/ 3096167 w 4572654"/>
              <a:gd name="connsiteY1513" fmla="*/ 6449728 h 7740088"/>
              <a:gd name="connsiteX1514" fmla="*/ 3113089 w 4572654"/>
              <a:gd name="connsiteY1514" fmla="*/ 6420114 h 7740088"/>
              <a:gd name="connsiteX1515" fmla="*/ 3083475 w 4572654"/>
              <a:gd name="connsiteY1515" fmla="*/ 6407422 h 7740088"/>
              <a:gd name="connsiteX1516" fmla="*/ 3068667 w 4572654"/>
              <a:gd name="connsiteY1516" fmla="*/ 6446027 h 7740088"/>
              <a:gd name="connsiteX1517" fmla="*/ 3053860 w 4572654"/>
              <a:gd name="connsiteY1517" fmla="*/ 6487805 h 7740088"/>
              <a:gd name="connsiteX1518" fmla="*/ 3018428 w 4572654"/>
              <a:gd name="connsiteY1518" fmla="*/ 6540688 h 7740088"/>
              <a:gd name="connsiteX1519" fmla="*/ 2986169 w 4572654"/>
              <a:gd name="connsiteY1519" fmla="*/ 6593572 h 7740088"/>
              <a:gd name="connsiteX1520" fmla="*/ 2973477 w 4572654"/>
              <a:gd name="connsiteY1520" fmla="*/ 6633763 h 7740088"/>
              <a:gd name="connsiteX1521" fmla="*/ 2948093 w 4572654"/>
              <a:gd name="connsiteY1521" fmla="*/ 6661263 h 7740088"/>
              <a:gd name="connsiteX1522" fmla="*/ 2954439 w 4572654"/>
              <a:gd name="connsiteY1522" fmla="*/ 6679772 h 7740088"/>
              <a:gd name="connsiteX1523" fmla="*/ 2960785 w 4572654"/>
              <a:gd name="connsiteY1523" fmla="*/ 6695109 h 7740088"/>
              <a:gd name="connsiteX1524" fmla="*/ 2964486 w 4572654"/>
              <a:gd name="connsiteY1524" fmla="*/ 6688762 h 7740088"/>
              <a:gd name="connsiteX1525" fmla="*/ 2965015 w 4572654"/>
              <a:gd name="connsiteY1525" fmla="*/ 6682416 h 7740088"/>
              <a:gd name="connsiteX1526" fmla="*/ 3007322 w 4572654"/>
              <a:gd name="connsiteY1526" fmla="*/ 6609966 h 7740088"/>
              <a:gd name="connsiteX1527" fmla="*/ 3036937 w 4572654"/>
              <a:gd name="connsiteY1527" fmla="*/ 6534342 h 7740088"/>
              <a:gd name="connsiteX1528" fmla="*/ 3058090 w 4572654"/>
              <a:gd name="connsiteY1528" fmla="*/ 6534342 h 7740088"/>
              <a:gd name="connsiteX1529" fmla="*/ 3091936 w 4572654"/>
              <a:gd name="connsiteY1529" fmla="*/ 6536986 h 7740088"/>
              <a:gd name="connsiteX1530" fmla="*/ 3113089 w 4572654"/>
              <a:gd name="connsiteY1530" fmla="*/ 6555496 h 7740088"/>
              <a:gd name="connsiteX1531" fmla="*/ 3099869 w 4572654"/>
              <a:gd name="connsiteY1531" fmla="*/ 6611552 h 7740088"/>
              <a:gd name="connsiteX1532" fmla="*/ 3070783 w 4572654"/>
              <a:gd name="connsiteY1532" fmla="*/ 6661263 h 7740088"/>
              <a:gd name="connsiteX1533" fmla="*/ 3077129 w 4572654"/>
              <a:gd name="connsiteY1533" fmla="*/ 6688762 h 7740088"/>
              <a:gd name="connsiteX1534" fmla="*/ 3083475 w 4572654"/>
              <a:gd name="connsiteY1534" fmla="*/ 6716262 h 7740088"/>
              <a:gd name="connsiteX1535" fmla="*/ 3053860 w 4572654"/>
              <a:gd name="connsiteY1535" fmla="*/ 6707800 h 7740088"/>
              <a:gd name="connsiteX1536" fmla="*/ 3049629 w 4572654"/>
              <a:gd name="connsiteY1536" fmla="*/ 6750107 h 7740088"/>
              <a:gd name="connsiteX1537" fmla="*/ 3032706 w 4572654"/>
              <a:gd name="connsiteY1537" fmla="*/ 6792414 h 7740088"/>
              <a:gd name="connsiteX1538" fmla="*/ 3011553 w 4572654"/>
              <a:gd name="connsiteY1538" fmla="*/ 6762799 h 7740088"/>
              <a:gd name="connsiteX1539" fmla="*/ 3024245 w 4572654"/>
              <a:gd name="connsiteY1539" fmla="*/ 6724723 h 7740088"/>
              <a:gd name="connsiteX1540" fmla="*/ 3016312 w 4572654"/>
              <a:gd name="connsiteY1540" fmla="*/ 6718377 h 7740088"/>
              <a:gd name="connsiteX1541" fmla="*/ 3011553 w 4572654"/>
              <a:gd name="connsiteY1541" fmla="*/ 6712031 h 7740088"/>
              <a:gd name="connsiteX1542" fmla="*/ 3022658 w 4572654"/>
              <a:gd name="connsiteY1542" fmla="*/ 6704627 h 7740088"/>
              <a:gd name="connsiteX1543" fmla="*/ 3036937 w 4572654"/>
              <a:gd name="connsiteY1543" fmla="*/ 6703570 h 7740088"/>
              <a:gd name="connsiteX1544" fmla="*/ 3062321 w 4572654"/>
              <a:gd name="connsiteY1544" fmla="*/ 6631648 h 7740088"/>
              <a:gd name="connsiteX1545" fmla="*/ 3058090 w 4572654"/>
              <a:gd name="connsiteY1545" fmla="*/ 6614725 h 7740088"/>
              <a:gd name="connsiteX1546" fmla="*/ 3041168 w 4572654"/>
              <a:gd name="connsiteY1546" fmla="*/ 6593572 h 7740088"/>
              <a:gd name="connsiteX1547" fmla="*/ 3020014 w 4572654"/>
              <a:gd name="connsiteY1547" fmla="*/ 6614725 h 7740088"/>
              <a:gd name="connsiteX1548" fmla="*/ 3007322 w 4572654"/>
              <a:gd name="connsiteY1548" fmla="*/ 6703570 h 7740088"/>
              <a:gd name="connsiteX1549" fmla="*/ 2971361 w 4572654"/>
              <a:gd name="connsiteY1549" fmla="*/ 6753280 h 7740088"/>
              <a:gd name="connsiteX1550" fmla="*/ 2948093 w 4572654"/>
              <a:gd name="connsiteY1550" fmla="*/ 6809337 h 7740088"/>
              <a:gd name="connsiteX1551" fmla="*/ 2938574 w 4572654"/>
              <a:gd name="connsiteY1551" fmla="*/ 6851644 h 7740088"/>
              <a:gd name="connsiteX1552" fmla="*/ 2922708 w 4572654"/>
              <a:gd name="connsiteY1552" fmla="*/ 6893951 h 7740088"/>
              <a:gd name="connsiteX1553" fmla="*/ 2867710 w 4572654"/>
              <a:gd name="connsiteY1553" fmla="*/ 6953180 h 7740088"/>
              <a:gd name="connsiteX1554" fmla="*/ 2838095 w 4572654"/>
              <a:gd name="connsiteY1554" fmla="*/ 7037794 h 7740088"/>
              <a:gd name="connsiteX1555" fmla="*/ 2828047 w 4572654"/>
              <a:gd name="connsiteY1555" fmla="*/ 7038852 h 7740088"/>
              <a:gd name="connsiteX1556" fmla="*/ 2821172 w 4572654"/>
              <a:gd name="connsiteY1556" fmla="*/ 7046255 h 7740088"/>
              <a:gd name="connsiteX1557" fmla="*/ 2828047 w 4572654"/>
              <a:gd name="connsiteY1557" fmla="*/ 7054717 h 7740088"/>
              <a:gd name="connsiteX1558" fmla="*/ 2838095 w 4572654"/>
              <a:gd name="connsiteY1558" fmla="*/ 7063178 h 7740088"/>
              <a:gd name="connsiteX1559" fmla="*/ 2791557 w 4572654"/>
              <a:gd name="connsiteY1559" fmla="*/ 7088562 h 7740088"/>
              <a:gd name="connsiteX1560" fmla="*/ 2761942 w 4572654"/>
              <a:gd name="connsiteY1560" fmla="*/ 7088562 h 7740088"/>
              <a:gd name="connsiteX1561" fmla="*/ 2769346 w 4572654"/>
              <a:gd name="connsiteY1561" fmla="*/ 7043082 h 7740088"/>
              <a:gd name="connsiteX1562" fmla="*/ 2770404 w 4572654"/>
              <a:gd name="connsiteY1562" fmla="*/ 6978564 h 7740088"/>
              <a:gd name="connsiteX1563" fmla="*/ 2745020 w 4572654"/>
              <a:gd name="connsiteY1563" fmla="*/ 7015583 h 7740088"/>
              <a:gd name="connsiteX1564" fmla="*/ 2732328 w 4572654"/>
              <a:gd name="connsiteY1564" fmla="*/ 7058948 h 7740088"/>
              <a:gd name="connsiteX1565" fmla="*/ 2677329 w 4572654"/>
              <a:gd name="connsiteY1565" fmla="*/ 7113946 h 7740088"/>
              <a:gd name="connsiteX1566" fmla="*/ 2650358 w 4572654"/>
              <a:gd name="connsiteY1566" fmla="*/ 7139331 h 7740088"/>
              <a:gd name="connsiteX1567" fmla="*/ 2639252 w 4572654"/>
              <a:gd name="connsiteY1567" fmla="*/ 7164715 h 7740088"/>
              <a:gd name="connsiteX1568" fmla="*/ 2622330 w 4572654"/>
              <a:gd name="connsiteY1568" fmla="*/ 7164715 h 7740088"/>
              <a:gd name="connsiteX1569" fmla="*/ 2613868 w 4572654"/>
              <a:gd name="connsiteY1569" fmla="*/ 7191685 h 7740088"/>
              <a:gd name="connsiteX1570" fmla="*/ 2605407 w 4572654"/>
              <a:gd name="connsiteY1570" fmla="*/ 7215483 h 7740088"/>
              <a:gd name="connsiteX1571" fmla="*/ 2575792 w 4572654"/>
              <a:gd name="connsiteY1571" fmla="*/ 7240867 h 7740088"/>
              <a:gd name="connsiteX1572" fmla="*/ 2558869 w 4572654"/>
              <a:gd name="connsiteY1572" fmla="*/ 7207021 h 7740088"/>
              <a:gd name="connsiteX1573" fmla="*/ 2546177 w 4572654"/>
              <a:gd name="connsiteY1573" fmla="*/ 7194330 h 7740088"/>
              <a:gd name="connsiteX1574" fmla="*/ 2560985 w 4572654"/>
              <a:gd name="connsiteY1574" fmla="*/ 7145148 h 7740088"/>
              <a:gd name="connsiteX1575" fmla="*/ 2575792 w 4572654"/>
              <a:gd name="connsiteY1575" fmla="*/ 7092793 h 7740088"/>
              <a:gd name="connsiteX1576" fmla="*/ 2575263 w 4572654"/>
              <a:gd name="connsiteY1576" fmla="*/ 7088562 h 7740088"/>
              <a:gd name="connsiteX1577" fmla="*/ 2571561 w 4572654"/>
              <a:gd name="connsiteY1577" fmla="*/ 7084332 h 7740088"/>
              <a:gd name="connsiteX1578" fmla="*/ 2563100 w 4572654"/>
              <a:gd name="connsiteY1578" fmla="*/ 7097553 h 7740088"/>
              <a:gd name="connsiteX1579" fmla="*/ 2554639 w 4572654"/>
              <a:gd name="connsiteY1579" fmla="*/ 7113946 h 7740088"/>
              <a:gd name="connsiteX1580" fmla="*/ 2546177 w 4572654"/>
              <a:gd name="connsiteY1580" fmla="*/ 7126639 h 7740088"/>
              <a:gd name="connsiteX1581" fmla="*/ 2546177 w 4572654"/>
              <a:gd name="connsiteY1581" fmla="*/ 7144090 h 7740088"/>
              <a:gd name="connsiteX1582" fmla="*/ 2533485 w 4572654"/>
              <a:gd name="connsiteY1582" fmla="*/ 7152022 h 7740088"/>
              <a:gd name="connsiteX1583" fmla="*/ 2516562 w 4572654"/>
              <a:gd name="connsiteY1583" fmla="*/ 7160484 h 7740088"/>
              <a:gd name="connsiteX1584" fmla="*/ 2474255 w 4572654"/>
              <a:gd name="connsiteY1584" fmla="*/ 7164715 h 7740088"/>
              <a:gd name="connsiteX1585" fmla="*/ 2461563 w 4572654"/>
              <a:gd name="connsiteY1585" fmla="*/ 7198560 h 7740088"/>
              <a:gd name="connsiteX1586" fmla="*/ 2443054 w 4572654"/>
              <a:gd name="connsiteY1586" fmla="*/ 7209666 h 7740088"/>
              <a:gd name="connsiteX1587" fmla="*/ 2427718 w 4572654"/>
              <a:gd name="connsiteY1587" fmla="*/ 7223944 h 7740088"/>
              <a:gd name="connsiteX1588" fmla="*/ 2413968 w 4572654"/>
              <a:gd name="connsiteY1588" fmla="*/ 7227646 h 7740088"/>
              <a:gd name="connsiteX1589" fmla="*/ 2406564 w 4572654"/>
              <a:gd name="connsiteY1589" fmla="*/ 7240867 h 7740088"/>
              <a:gd name="connsiteX1590" fmla="*/ 2410795 w 4572654"/>
              <a:gd name="connsiteY1590" fmla="*/ 7257790 h 7740088"/>
              <a:gd name="connsiteX1591" fmla="*/ 2372719 w 4572654"/>
              <a:gd name="connsiteY1591" fmla="*/ 7257790 h 7740088"/>
              <a:gd name="connsiteX1592" fmla="*/ 2384882 w 4572654"/>
              <a:gd name="connsiteY1592" fmla="*/ 7221300 h 7740088"/>
              <a:gd name="connsiteX1593" fmla="*/ 2381180 w 4572654"/>
              <a:gd name="connsiteY1593" fmla="*/ 7194330 h 7740088"/>
              <a:gd name="connsiteX1594" fmla="*/ 2369017 w 4572654"/>
              <a:gd name="connsiteY1594" fmla="*/ 7199089 h 7740088"/>
              <a:gd name="connsiteX1595" fmla="*/ 2360027 w 4572654"/>
              <a:gd name="connsiteY1595" fmla="*/ 7207021 h 7740088"/>
              <a:gd name="connsiteX1596" fmla="*/ 2351566 w 4572654"/>
              <a:gd name="connsiteY1596" fmla="*/ 7257790 h 7740088"/>
              <a:gd name="connsiteX1597" fmla="*/ 2330412 w 4572654"/>
              <a:gd name="connsiteY1597" fmla="*/ 7287405 h 7740088"/>
              <a:gd name="connsiteX1598" fmla="*/ 2324066 w 4572654"/>
              <a:gd name="connsiteY1598" fmla="*/ 7320192 h 7740088"/>
              <a:gd name="connsiteX1599" fmla="*/ 2305028 w 4572654"/>
              <a:gd name="connsiteY1599" fmla="*/ 7346634 h 7740088"/>
              <a:gd name="connsiteX1600" fmla="*/ 2305028 w 4572654"/>
              <a:gd name="connsiteY1600" fmla="*/ 7380480 h 7740088"/>
              <a:gd name="connsiteX1601" fmla="*/ 2288105 w 4572654"/>
              <a:gd name="connsiteY1601" fmla="*/ 7427017 h 7740088"/>
              <a:gd name="connsiteX1602" fmla="*/ 2268538 w 4572654"/>
              <a:gd name="connsiteY1602" fmla="*/ 7429661 h 7740088"/>
              <a:gd name="connsiteX1603" fmla="*/ 2258490 w 4572654"/>
              <a:gd name="connsiteY1603" fmla="*/ 7448171 h 7740088"/>
              <a:gd name="connsiteX1604" fmla="*/ 2233106 w 4572654"/>
              <a:gd name="connsiteY1604" fmla="*/ 7486247 h 7740088"/>
              <a:gd name="connsiteX1605" fmla="*/ 2199261 w 4572654"/>
              <a:gd name="connsiteY1605" fmla="*/ 7473555 h 7740088"/>
              <a:gd name="connsiteX1606" fmla="*/ 2210366 w 4572654"/>
              <a:gd name="connsiteY1606" fmla="*/ 7425960 h 7740088"/>
              <a:gd name="connsiteX1607" fmla="*/ 2224645 w 4572654"/>
              <a:gd name="connsiteY1607" fmla="*/ 7384711 h 7740088"/>
              <a:gd name="connsiteX1608" fmla="*/ 2241568 w 4572654"/>
              <a:gd name="connsiteY1608" fmla="*/ 7363557 h 7740088"/>
              <a:gd name="connsiteX1609" fmla="*/ 2275413 w 4572654"/>
              <a:gd name="connsiteY1609" fmla="*/ 7363028 h 7740088"/>
              <a:gd name="connsiteX1610" fmla="*/ 2271182 w 4572654"/>
              <a:gd name="connsiteY1610" fmla="*/ 7346634 h 7740088"/>
              <a:gd name="connsiteX1611" fmla="*/ 2288105 w 4572654"/>
              <a:gd name="connsiteY1611" fmla="*/ 7304327 h 7740088"/>
              <a:gd name="connsiteX1612" fmla="*/ 2271182 w 4572654"/>
              <a:gd name="connsiteY1612" fmla="*/ 7304327 h 7740088"/>
              <a:gd name="connsiteX1613" fmla="*/ 2288105 w 4572654"/>
              <a:gd name="connsiteY1613" fmla="*/ 7283174 h 7740088"/>
              <a:gd name="connsiteX1614" fmla="*/ 2288105 w 4572654"/>
              <a:gd name="connsiteY1614" fmla="*/ 7240867 h 7740088"/>
              <a:gd name="connsiteX1615" fmla="*/ 2317720 w 4572654"/>
              <a:gd name="connsiteY1615" fmla="*/ 7219714 h 7740088"/>
              <a:gd name="connsiteX1616" fmla="*/ 2317720 w 4572654"/>
              <a:gd name="connsiteY1616" fmla="*/ 7181638 h 7740088"/>
              <a:gd name="connsiteX1617" fmla="*/ 2347335 w 4572654"/>
              <a:gd name="connsiteY1617" fmla="*/ 7147792 h 7740088"/>
              <a:gd name="connsiteX1618" fmla="*/ 2360027 w 4572654"/>
              <a:gd name="connsiteY1618" fmla="*/ 7113946 h 7740088"/>
              <a:gd name="connsiteX1619" fmla="*/ 2347335 w 4572654"/>
              <a:gd name="connsiteY1619" fmla="*/ 7070582 h 7740088"/>
              <a:gd name="connsiteX1620" fmla="*/ 2360027 w 4572654"/>
              <a:gd name="connsiteY1620" fmla="*/ 7020871 h 7740088"/>
              <a:gd name="connsiteX1621" fmla="*/ 2372719 w 4572654"/>
              <a:gd name="connsiteY1621" fmla="*/ 6994429 h 7740088"/>
              <a:gd name="connsiteX1622" fmla="*/ 2372719 w 4572654"/>
              <a:gd name="connsiteY1622" fmla="*/ 6961642 h 7740088"/>
              <a:gd name="connsiteX1623" fmla="*/ 2385940 w 4572654"/>
              <a:gd name="connsiteY1623" fmla="*/ 6947892 h 7740088"/>
              <a:gd name="connsiteX1624" fmla="*/ 2389642 w 4572654"/>
              <a:gd name="connsiteY1624" fmla="*/ 6927796 h 7740088"/>
              <a:gd name="connsiteX1625" fmla="*/ 2381180 w 4572654"/>
              <a:gd name="connsiteY1625" fmla="*/ 6908758 h 7740088"/>
              <a:gd name="connsiteX1626" fmla="*/ 2372719 w 4572654"/>
              <a:gd name="connsiteY1626" fmla="*/ 6889720 h 7740088"/>
              <a:gd name="connsiteX1627" fmla="*/ 2349979 w 4572654"/>
              <a:gd name="connsiteY1627" fmla="*/ 6927796 h 7740088"/>
              <a:gd name="connsiteX1628" fmla="*/ 2330412 w 4572654"/>
              <a:gd name="connsiteY1628" fmla="*/ 6965873 h 7740088"/>
              <a:gd name="connsiteX1629" fmla="*/ 2317191 w 4572654"/>
              <a:gd name="connsiteY1629" fmla="*/ 7002362 h 7740088"/>
              <a:gd name="connsiteX1630" fmla="*/ 2288105 w 4572654"/>
              <a:gd name="connsiteY1630" fmla="*/ 7029333 h 7740088"/>
              <a:gd name="connsiteX1631" fmla="*/ 2288105 w 4572654"/>
              <a:gd name="connsiteY1631" fmla="*/ 7084332 h 7740088"/>
              <a:gd name="connsiteX1632" fmla="*/ 2222001 w 4572654"/>
              <a:gd name="connsiteY1632" fmla="*/ 7145148 h 7740088"/>
              <a:gd name="connsiteX1633" fmla="*/ 2190799 w 4572654"/>
              <a:gd name="connsiteY1633" fmla="*/ 7240867 h 7740088"/>
              <a:gd name="connsiteX1634" fmla="*/ 2152723 w 4572654"/>
              <a:gd name="connsiteY1634" fmla="*/ 7255674 h 7740088"/>
              <a:gd name="connsiteX1635" fmla="*/ 2114647 w 4572654"/>
              <a:gd name="connsiteY1635" fmla="*/ 7270482 h 7740088"/>
              <a:gd name="connsiteX1636" fmla="*/ 2114647 w 4572654"/>
              <a:gd name="connsiteY1636" fmla="*/ 7317019 h 7740088"/>
              <a:gd name="connsiteX1637" fmla="*/ 2101955 w 4572654"/>
              <a:gd name="connsiteY1637" fmla="*/ 7317019 h 7740088"/>
              <a:gd name="connsiteX1638" fmla="*/ 2087148 w 4572654"/>
              <a:gd name="connsiteY1638" fmla="*/ 7310673 h 7740088"/>
              <a:gd name="connsiteX1639" fmla="*/ 2085032 w 4572654"/>
              <a:gd name="connsiteY1639" fmla="*/ 7291635 h 7740088"/>
              <a:gd name="connsiteX1640" fmla="*/ 2097724 w 4572654"/>
              <a:gd name="connsiteY1640" fmla="*/ 7257790 h 7740088"/>
              <a:gd name="connsiteX1641" fmla="*/ 2092965 w 4572654"/>
              <a:gd name="connsiteY1641" fmla="*/ 7241396 h 7740088"/>
              <a:gd name="connsiteX1642" fmla="*/ 2085032 w 4572654"/>
              <a:gd name="connsiteY1642" fmla="*/ 7228175 h 7740088"/>
              <a:gd name="connsiteX1643" fmla="*/ 2085032 w 4572654"/>
              <a:gd name="connsiteY1643" fmla="*/ 7240867 h 7740088"/>
              <a:gd name="connsiteX1644" fmla="*/ 2051187 w 4572654"/>
              <a:gd name="connsiteY1644" fmla="*/ 7269424 h 7740088"/>
              <a:gd name="connsiteX1645" fmla="*/ 2030033 w 4572654"/>
              <a:gd name="connsiteY1645" fmla="*/ 7304327 h 7740088"/>
              <a:gd name="connsiteX1646" fmla="*/ 2016812 w 4572654"/>
              <a:gd name="connsiteY1646" fmla="*/ 7324423 h 7740088"/>
              <a:gd name="connsiteX1647" fmla="*/ 2013111 w 4572654"/>
              <a:gd name="connsiteY1647" fmla="*/ 7350865 h 7740088"/>
              <a:gd name="connsiteX1648" fmla="*/ 1983495 w 4572654"/>
              <a:gd name="connsiteY1648" fmla="*/ 7367788 h 7740088"/>
              <a:gd name="connsiteX1649" fmla="*/ 1979794 w 4572654"/>
              <a:gd name="connsiteY1649" fmla="*/ 7390528 h 7740088"/>
              <a:gd name="connsiteX1650" fmla="*/ 1966573 w 4572654"/>
              <a:gd name="connsiteY1650" fmla="*/ 7410095 h 7740088"/>
              <a:gd name="connsiteX1651" fmla="*/ 1966573 w 4572654"/>
              <a:gd name="connsiteY1651" fmla="*/ 7443940 h 7740088"/>
              <a:gd name="connsiteX1652" fmla="*/ 1949650 w 4572654"/>
              <a:gd name="connsiteY1652" fmla="*/ 7456632 h 7740088"/>
              <a:gd name="connsiteX1653" fmla="*/ 1936429 w 4572654"/>
              <a:gd name="connsiteY1653" fmla="*/ 7493650 h 7740088"/>
              <a:gd name="connsiteX1654" fmla="*/ 1907343 w 4572654"/>
              <a:gd name="connsiteY1654" fmla="*/ 7524323 h 7740088"/>
              <a:gd name="connsiteX1655" fmla="*/ 1876671 w 4572654"/>
              <a:gd name="connsiteY1655" fmla="*/ 7570332 h 7740088"/>
              <a:gd name="connsiteX1656" fmla="*/ 1839652 w 4572654"/>
              <a:gd name="connsiteY1656" fmla="*/ 7613168 h 7740088"/>
              <a:gd name="connsiteX1657" fmla="*/ 1838066 w 4572654"/>
              <a:gd name="connsiteY1657" fmla="*/ 7633792 h 7740088"/>
              <a:gd name="connsiteX1658" fmla="*/ 1826960 w 4572654"/>
              <a:gd name="connsiteY1658" fmla="*/ 7651244 h 7740088"/>
              <a:gd name="connsiteX1659" fmla="*/ 1816383 w 4572654"/>
              <a:gd name="connsiteY1659" fmla="*/ 7690377 h 7740088"/>
              <a:gd name="connsiteX1660" fmla="*/ 1793115 w 4572654"/>
              <a:gd name="connsiteY1660" fmla="*/ 7723166 h 7740088"/>
              <a:gd name="connsiteX1661" fmla="*/ 1789941 w 4572654"/>
              <a:gd name="connsiteY1661" fmla="*/ 7734800 h 7740088"/>
              <a:gd name="connsiteX1662" fmla="*/ 1780422 w 4572654"/>
              <a:gd name="connsiteY1662" fmla="*/ 7740088 h 7740088"/>
              <a:gd name="connsiteX1663" fmla="*/ 1767730 w 4572654"/>
              <a:gd name="connsiteY1663" fmla="*/ 7735858 h 7740088"/>
              <a:gd name="connsiteX1664" fmla="*/ 1780422 w 4572654"/>
              <a:gd name="connsiteY1664" fmla="*/ 7693550 h 7740088"/>
              <a:gd name="connsiteX1665" fmla="*/ 1789941 w 4572654"/>
              <a:gd name="connsiteY1665" fmla="*/ 7676099 h 7740088"/>
              <a:gd name="connsiteX1666" fmla="*/ 1793115 w 4572654"/>
              <a:gd name="connsiteY1666" fmla="*/ 7655474 h 7740088"/>
              <a:gd name="connsiteX1667" fmla="*/ 1810037 w 4572654"/>
              <a:gd name="connsiteY1667" fmla="*/ 7617398 h 7740088"/>
              <a:gd name="connsiteX1668" fmla="*/ 1808980 w 4572654"/>
              <a:gd name="connsiteY1668" fmla="*/ 7585668 h 7740088"/>
              <a:gd name="connsiteX1669" fmla="*/ 1826960 w 4572654"/>
              <a:gd name="connsiteY1669" fmla="*/ 7566630 h 7740088"/>
              <a:gd name="connsiteX1670" fmla="*/ 1862921 w 4572654"/>
              <a:gd name="connsiteY1670" fmla="*/ 7420671 h 7740088"/>
              <a:gd name="connsiteX1671" fmla="*/ 1936958 w 4572654"/>
              <a:gd name="connsiteY1671" fmla="*/ 7287405 h 7740088"/>
              <a:gd name="connsiteX1672" fmla="*/ 1943304 w 4572654"/>
              <a:gd name="connsiteY1672" fmla="*/ 7247213 h 7740088"/>
              <a:gd name="connsiteX1673" fmla="*/ 1949650 w 4572654"/>
              <a:gd name="connsiteY1673" fmla="*/ 7207021 h 7740088"/>
              <a:gd name="connsiteX1674" fmla="*/ 1962871 w 4572654"/>
              <a:gd name="connsiteY1674" fmla="*/ 7199089 h 7740088"/>
              <a:gd name="connsiteX1675" fmla="*/ 1966573 w 4572654"/>
              <a:gd name="connsiteY1675" fmla="*/ 7181638 h 7740088"/>
              <a:gd name="connsiteX1676" fmla="*/ 1975034 w 4572654"/>
              <a:gd name="connsiteY1676" fmla="*/ 7151494 h 7740088"/>
              <a:gd name="connsiteX1677" fmla="*/ 1983495 w 4572654"/>
              <a:gd name="connsiteY1677" fmla="*/ 7130869 h 7740088"/>
              <a:gd name="connsiteX1678" fmla="*/ 2004649 w 4572654"/>
              <a:gd name="connsiteY1678" fmla="*/ 7088562 h 7740088"/>
              <a:gd name="connsiteX1679" fmla="*/ 2017870 w 4572654"/>
              <a:gd name="connsiteY1679" fmla="*/ 7076928 h 7740088"/>
              <a:gd name="connsiteX1680" fmla="*/ 2021572 w 4572654"/>
              <a:gd name="connsiteY1680" fmla="*/ 7058948 h 7740088"/>
              <a:gd name="connsiteX1681" fmla="*/ 2017341 w 4572654"/>
              <a:gd name="connsiteY1681" fmla="*/ 7037794 h 7740088"/>
              <a:gd name="connsiteX1682" fmla="*/ 2055417 w 4572654"/>
              <a:gd name="connsiteY1682" fmla="*/ 6906643 h 7740088"/>
              <a:gd name="connsiteX1683" fmla="*/ 2072340 w 4572654"/>
              <a:gd name="connsiteY1683" fmla="*/ 6893951 h 7740088"/>
              <a:gd name="connsiteX1684" fmla="*/ 2085032 w 4572654"/>
              <a:gd name="connsiteY1684" fmla="*/ 6872797 h 7740088"/>
              <a:gd name="connsiteX1685" fmla="*/ 2088205 w 4572654"/>
              <a:gd name="connsiteY1685" fmla="*/ 6850057 h 7740088"/>
              <a:gd name="connsiteX1686" fmla="*/ 2097724 w 4572654"/>
              <a:gd name="connsiteY1686" fmla="*/ 6830490 h 7740088"/>
              <a:gd name="connsiteX1687" fmla="*/ 2096667 w 4572654"/>
              <a:gd name="connsiteY1687" fmla="*/ 6800347 h 7740088"/>
              <a:gd name="connsiteX1688" fmla="*/ 2108312 w 4572654"/>
              <a:gd name="connsiteY1688" fmla="*/ 6786989 h 7740088"/>
              <a:gd name="connsiteX1689" fmla="*/ 2115270 w 4572654"/>
              <a:gd name="connsiteY1689" fmla="*/ 6763880 h 7740088"/>
              <a:gd name="connsiteX1690" fmla="*/ 2130077 w 4572654"/>
              <a:gd name="connsiteY1690" fmla="*/ 6711525 h 7740088"/>
              <a:gd name="connsiteX1691" fmla="*/ 2129548 w 4572654"/>
              <a:gd name="connsiteY1691" fmla="*/ 6707294 h 7740088"/>
              <a:gd name="connsiteX1692" fmla="*/ 2125846 w 4572654"/>
              <a:gd name="connsiteY1692" fmla="*/ 6703064 h 7740088"/>
              <a:gd name="connsiteX1693" fmla="*/ 2117385 w 4572654"/>
              <a:gd name="connsiteY1693" fmla="*/ 6716285 h 7740088"/>
              <a:gd name="connsiteX1694" fmla="*/ 2108924 w 4572654"/>
              <a:gd name="connsiteY1694" fmla="*/ 6732678 h 7740088"/>
              <a:gd name="connsiteX1695" fmla="*/ 2100462 w 4572654"/>
              <a:gd name="connsiteY1695" fmla="*/ 6745371 h 7740088"/>
              <a:gd name="connsiteX1696" fmla="*/ 2100462 w 4572654"/>
              <a:gd name="connsiteY1696" fmla="*/ 6762822 h 7740088"/>
              <a:gd name="connsiteX1697" fmla="*/ 2087770 w 4572654"/>
              <a:gd name="connsiteY1697" fmla="*/ 6770754 h 7740088"/>
              <a:gd name="connsiteX1698" fmla="*/ 2070847 w 4572654"/>
              <a:gd name="connsiteY1698" fmla="*/ 6779216 h 7740088"/>
              <a:gd name="connsiteX1699" fmla="*/ 2028540 w 4572654"/>
              <a:gd name="connsiteY1699" fmla="*/ 6783447 h 7740088"/>
              <a:gd name="connsiteX1700" fmla="*/ 2015848 w 4572654"/>
              <a:gd name="connsiteY1700" fmla="*/ 6817292 h 7740088"/>
              <a:gd name="connsiteX1701" fmla="*/ 1997339 w 4572654"/>
              <a:gd name="connsiteY1701" fmla="*/ 6828398 h 7740088"/>
              <a:gd name="connsiteX1702" fmla="*/ 1982003 w 4572654"/>
              <a:gd name="connsiteY1702" fmla="*/ 6842676 h 7740088"/>
              <a:gd name="connsiteX1703" fmla="*/ 1968253 w 4572654"/>
              <a:gd name="connsiteY1703" fmla="*/ 6846378 h 7740088"/>
              <a:gd name="connsiteX1704" fmla="*/ 1960849 w 4572654"/>
              <a:gd name="connsiteY1704" fmla="*/ 6859599 h 7740088"/>
              <a:gd name="connsiteX1705" fmla="*/ 1965080 w 4572654"/>
              <a:gd name="connsiteY1705" fmla="*/ 6876522 h 7740088"/>
              <a:gd name="connsiteX1706" fmla="*/ 1927004 w 4572654"/>
              <a:gd name="connsiteY1706" fmla="*/ 6876522 h 7740088"/>
              <a:gd name="connsiteX1707" fmla="*/ 1939167 w 4572654"/>
              <a:gd name="connsiteY1707" fmla="*/ 6840032 h 7740088"/>
              <a:gd name="connsiteX1708" fmla="*/ 1935465 w 4572654"/>
              <a:gd name="connsiteY1708" fmla="*/ 6813062 h 7740088"/>
              <a:gd name="connsiteX1709" fmla="*/ 1923302 w 4572654"/>
              <a:gd name="connsiteY1709" fmla="*/ 6817821 h 7740088"/>
              <a:gd name="connsiteX1710" fmla="*/ 1914312 w 4572654"/>
              <a:gd name="connsiteY1710" fmla="*/ 6825753 h 7740088"/>
              <a:gd name="connsiteX1711" fmla="*/ 1905850 w 4572654"/>
              <a:gd name="connsiteY1711" fmla="*/ 6876522 h 7740088"/>
              <a:gd name="connsiteX1712" fmla="*/ 1884697 w 4572654"/>
              <a:gd name="connsiteY1712" fmla="*/ 6906137 h 7740088"/>
              <a:gd name="connsiteX1713" fmla="*/ 1878351 w 4572654"/>
              <a:gd name="connsiteY1713" fmla="*/ 6938924 h 7740088"/>
              <a:gd name="connsiteX1714" fmla="*/ 1859313 w 4572654"/>
              <a:gd name="connsiteY1714" fmla="*/ 6965366 h 7740088"/>
              <a:gd name="connsiteX1715" fmla="*/ 1859313 w 4572654"/>
              <a:gd name="connsiteY1715" fmla="*/ 6999212 h 7740088"/>
              <a:gd name="connsiteX1716" fmla="*/ 1842390 w 4572654"/>
              <a:gd name="connsiteY1716" fmla="*/ 7045749 h 7740088"/>
              <a:gd name="connsiteX1717" fmla="*/ 1822823 w 4572654"/>
              <a:gd name="connsiteY1717" fmla="*/ 7048393 h 7740088"/>
              <a:gd name="connsiteX1718" fmla="*/ 1812775 w 4572654"/>
              <a:gd name="connsiteY1718" fmla="*/ 7066903 h 7740088"/>
              <a:gd name="connsiteX1719" fmla="*/ 1787391 w 4572654"/>
              <a:gd name="connsiteY1719" fmla="*/ 7104979 h 7740088"/>
              <a:gd name="connsiteX1720" fmla="*/ 1753546 w 4572654"/>
              <a:gd name="connsiteY1720" fmla="*/ 7092287 h 7740088"/>
              <a:gd name="connsiteX1721" fmla="*/ 1764651 w 4572654"/>
              <a:gd name="connsiteY1721" fmla="*/ 7044692 h 7740088"/>
              <a:gd name="connsiteX1722" fmla="*/ 1778930 w 4572654"/>
              <a:gd name="connsiteY1722" fmla="*/ 7003443 h 7740088"/>
              <a:gd name="connsiteX1723" fmla="*/ 1795852 w 4572654"/>
              <a:gd name="connsiteY1723" fmla="*/ 6982289 h 7740088"/>
              <a:gd name="connsiteX1724" fmla="*/ 1829698 w 4572654"/>
              <a:gd name="connsiteY1724" fmla="*/ 6981760 h 7740088"/>
              <a:gd name="connsiteX1725" fmla="*/ 1825467 w 4572654"/>
              <a:gd name="connsiteY1725" fmla="*/ 6965366 h 7740088"/>
              <a:gd name="connsiteX1726" fmla="*/ 1842390 w 4572654"/>
              <a:gd name="connsiteY1726" fmla="*/ 6923059 h 7740088"/>
              <a:gd name="connsiteX1727" fmla="*/ 1825467 w 4572654"/>
              <a:gd name="connsiteY1727" fmla="*/ 6923059 h 7740088"/>
              <a:gd name="connsiteX1728" fmla="*/ 1842390 w 4572654"/>
              <a:gd name="connsiteY1728" fmla="*/ 6901906 h 7740088"/>
              <a:gd name="connsiteX1729" fmla="*/ 1842390 w 4572654"/>
              <a:gd name="connsiteY1729" fmla="*/ 6859599 h 7740088"/>
              <a:gd name="connsiteX1730" fmla="*/ 1872005 w 4572654"/>
              <a:gd name="connsiteY1730" fmla="*/ 6838446 h 7740088"/>
              <a:gd name="connsiteX1731" fmla="*/ 1872005 w 4572654"/>
              <a:gd name="connsiteY1731" fmla="*/ 6800370 h 7740088"/>
              <a:gd name="connsiteX1732" fmla="*/ 1901620 w 4572654"/>
              <a:gd name="connsiteY1732" fmla="*/ 6766524 h 7740088"/>
              <a:gd name="connsiteX1733" fmla="*/ 1914312 w 4572654"/>
              <a:gd name="connsiteY1733" fmla="*/ 6732678 h 7740088"/>
              <a:gd name="connsiteX1734" fmla="*/ 1901620 w 4572654"/>
              <a:gd name="connsiteY1734" fmla="*/ 6689314 h 7740088"/>
              <a:gd name="connsiteX1735" fmla="*/ 1914312 w 4572654"/>
              <a:gd name="connsiteY1735" fmla="*/ 6639603 h 7740088"/>
              <a:gd name="connsiteX1736" fmla="*/ 1923319 w 4572654"/>
              <a:gd name="connsiteY1736" fmla="*/ 6620839 h 7740088"/>
              <a:gd name="connsiteX1737" fmla="*/ 1917777 w 4572654"/>
              <a:gd name="connsiteY1737" fmla="*/ 6622982 h 7740088"/>
              <a:gd name="connsiteX1738" fmla="*/ 1913348 w 4572654"/>
              <a:gd name="connsiteY1738" fmla="*/ 6633162 h 7740088"/>
              <a:gd name="connsiteX1739" fmla="*/ 1887435 w 4572654"/>
              <a:gd name="connsiteY1739" fmla="*/ 6647970 h 7740088"/>
              <a:gd name="connsiteX1740" fmla="*/ 1902242 w 4572654"/>
              <a:gd name="connsiteY1740" fmla="*/ 6601432 h 7740088"/>
              <a:gd name="connsiteX1741" fmla="*/ 1917050 w 4572654"/>
              <a:gd name="connsiteY1741" fmla="*/ 6554894 h 7740088"/>
              <a:gd name="connsiteX1742" fmla="*/ 1929892 w 4572654"/>
              <a:gd name="connsiteY1742" fmla="*/ 6577369 h 7740088"/>
              <a:gd name="connsiteX1743" fmla="*/ 1940225 w 4572654"/>
              <a:gd name="connsiteY1743" fmla="*/ 6566624 h 7740088"/>
              <a:gd name="connsiteX1744" fmla="*/ 1943926 w 4572654"/>
              <a:gd name="connsiteY1744" fmla="*/ 6546528 h 7740088"/>
              <a:gd name="connsiteX1745" fmla="*/ 1938373 w 4572654"/>
              <a:gd name="connsiteY1745" fmla="*/ 6534033 h 7740088"/>
              <a:gd name="connsiteX1746" fmla="*/ 1903236 w 4572654"/>
              <a:gd name="connsiteY1746" fmla="*/ 6553198 h 7740088"/>
              <a:gd name="connsiteX1747" fmla="*/ 1900232 w 4572654"/>
              <a:gd name="connsiteY1747" fmla="*/ 6572706 h 7740088"/>
              <a:gd name="connsiteX1748" fmla="*/ 1884697 w 4572654"/>
              <a:gd name="connsiteY1748" fmla="*/ 6584605 h 7740088"/>
              <a:gd name="connsiteX1749" fmla="*/ 1871476 w 4572654"/>
              <a:gd name="connsiteY1749" fmla="*/ 6621094 h 7740088"/>
              <a:gd name="connsiteX1750" fmla="*/ 1842390 w 4572654"/>
              <a:gd name="connsiteY1750" fmla="*/ 6648065 h 7740088"/>
              <a:gd name="connsiteX1751" fmla="*/ 1842390 w 4572654"/>
              <a:gd name="connsiteY1751" fmla="*/ 6703064 h 7740088"/>
              <a:gd name="connsiteX1752" fmla="*/ 1776285 w 4572654"/>
              <a:gd name="connsiteY1752" fmla="*/ 6763880 h 7740088"/>
              <a:gd name="connsiteX1753" fmla="*/ 1745084 w 4572654"/>
              <a:gd name="connsiteY1753" fmla="*/ 6859599 h 7740088"/>
              <a:gd name="connsiteX1754" fmla="*/ 1707008 w 4572654"/>
              <a:gd name="connsiteY1754" fmla="*/ 6874406 h 7740088"/>
              <a:gd name="connsiteX1755" fmla="*/ 1668932 w 4572654"/>
              <a:gd name="connsiteY1755" fmla="*/ 6889214 h 7740088"/>
              <a:gd name="connsiteX1756" fmla="*/ 1668932 w 4572654"/>
              <a:gd name="connsiteY1756" fmla="*/ 6935751 h 7740088"/>
              <a:gd name="connsiteX1757" fmla="*/ 1656240 w 4572654"/>
              <a:gd name="connsiteY1757" fmla="*/ 6935751 h 7740088"/>
              <a:gd name="connsiteX1758" fmla="*/ 1641432 w 4572654"/>
              <a:gd name="connsiteY1758" fmla="*/ 6929405 h 7740088"/>
              <a:gd name="connsiteX1759" fmla="*/ 1639317 w 4572654"/>
              <a:gd name="connsiteY1759" fmla="*/ 6910367 h 7740088"/>
              <a:gd name="connsiteX1760" fmla="*/ 1652009 w 4572654"/>
              <a:gd name="connsiteY1760" fmla="*/ 6876522 h 7740088"/>
              <a:gd name="connsiteX1761" fmla="*/ 1647249 w 4572654"/>
              <a:gd name="connsiteY1761" fmla="*/ 6860128 h 7740088"/>
              <a:gd name="connsiteX1762" fmla="*/ 1639317 w 4572654"/>
              <a:gd name="connsiteY1762" fmla="*/ 6846907 h 7740088"/>
              <a:gd name="connsiteX1763" fmla="*/ 1639317 w 4572654"/>
              <a:gd name="connsiteY1763" fmla="*/ 6859599 h 7740088"/>
              <a:gd name="connsiteX1764" fmla="*/ 1605471 w 4572654"/>
              <a:gd name="connsiteY1764" fmla="*/ 6888156 h 7740088"/>
              <a:gd name="connsiteX1765" fmla="*/ 1584318 w 4572654"/>
              <a:gd name="connsiteY1765" fmla="*/ 6923059 h 7740088"/>
              <a:gd name="connsiteX1766" fmla="*/ 1571097 w 4572654"/>
              <a:gd name="connsiteY1766" fmla="*/ 6943155 h 7740088"/>
              <a:gd name="connsiteX1767" fmla="*/ 1567395 w 4572654"/>
              <a:gd name="connsiteY1767" fmla="*/ 6969597 h 7740088"/>
              <a:gd name="connsiteX1768" fmla="*/ 1537780 w 4572654"/>
              <a:gd name="connsiteY1768" fmla="*/ 6986520 h 7740088"/>
              <a:gd name="connsiteX1769" fmla="*/ 1534079 w 4572654"/>
              <a:gd name="connsiteY1769" fmla="*/ 7009260 h 7740088"/>
              <a:gd name="connsiteX1770" fmla="*/ 1520858 w 4572654"/>
              <a:gd name="connsiteY1770" fmla="*/ 7028827 h 7740088"/>
              <a:gd name="connsiteX1771" fmla="*/ 1520858 w 4572654"/>
              <a:gd name="connsiteY1771" fmla="*/ 7062672 h 7740088"/>
              <a:gd name="connsiteX1772" fmla="*/ 1503935 w 4572654"/>
              <a:gd name="connsiteY1772" fmla="*/ 7075364 h 7740088"/>
              <a:gd name="connsiteX1773" fmla="*/ 1490714 w 4572654"/>
              <a:gd name="connsiteY1773" fmla="*/ 7112382 h 7740088"/>
              <a:gd name="connsiteX1774" fmla="*/ 1461628 w 4572654"/>
              <a:gd name="connsiteY1774" fmla="*/ 7143055 h 7740088"/>
              <a:gd name="connsiteX1775" fmla="*/ 1430956 w 4572654"/>
              <a:gd name="connsiteY1775" fmla="*/ 7189064 h 7740088"/>
              <a:gd name="connsiteX1776" fmla="*/ 1393937 w 4572654"/>
              <a:gd name="connsiteY1776" fmla="*/ 7231900 h 7740088"/>
              <a:gd name="connsiteX1777" fmla="*/ 1392351 w 4572654"/>
              <a:gd name="connsiteY1777" fmla="*/ 7252524 h 7740088"/>
              <a:gd name="connsiteX1778" fmla="*/ 1381245 w 4572654"/>
              <a:gd name="connsiteY1778" fmla="*/ 7269976 h 7740088"/>
              <a:gd name="connsiteX1779" fmla="*/ 1370668 w 4572654"/>
              <a:gd name="connsiteY1779" fmla="*/ 7309109 h 7740088"/>
              <a:gd name="connsiteX1780" fmla="*/ 1347400 w 4572654"/>
              <a:gd name="connsiteY1780" fmla="*/ 7341898 h 7740088"/>
              <a:gd name="connsiteX1781" fmla="*/ 1344226 w 4572654"/>
              <a:gd name="connsiteY1781" fmla="*/ 7353532 h 7740088"/>
              <a:gd name="connsiteX1782" fmla="*/ 1334707 w 4572654"/>
              <a:gd name="connsiteY1782" fmla="*/ 7358820 h 7740088"/>
              <a:gd name="connsiteX1783" fmla="*/ 1322015 w 4572654"/>
              <a:gd name="connsiteY1783" fmla="*/ 7354590 h 7740088"/>
              <a:gd name="connsiteX1784" fmla="*/ 1334707 w 4572654"/>
              <a:gd name="connsiteY1784" fmla="*/ 7312282 h 7740088"/>
              <a:gd name="connsiteX1785" fmla="*/ 1344226 w 4572654"/>
              <a:gd name="connsiteY1785" fmla="*/ 7294831 h 7740088"/>
              <a:gd name="connsiteX1786" fmla="*/ 1347400 w 4572654"/>
              <a:gd name="connsiteY1786" fmla="*/ 7274206 h 7740088"/>
              <a:gd name="connsiteX1787" fmla="*/ 1364322 w 4572654"/>
              <a:gd name="connsiteY1787" fmla="*/ 7236130 h 7740088"/>
              <a:gd name="connsiteX1788" fmla="*/ 1363265 w 4572654"/>
              <a:gd name="connsiteY1788" fmla="*/ 7204400 h 7740088"/>
              <a:gd name="connsiteX1789" fmla="*/ 1381245 w 4572654"/>
              <a:gd name="connsiteY1789" fmla="*/ 7185362 h 7740088"/>
              <a:gd name="connsiteX1790" fmla="*/ 1417206 w 4572654"/>
              <a:gd name="connsiteY1790" fmla="*/ 7039403 h 7740088"/>
              <a:gd name="connsiteX1791" fmla="*/ 1491243 w 4572654"/>
              <a:gd name="connsiteY1791" fmla="*/ 6906137 h 7740088"/>
              <a:gd name="connsiteX1792" fmla="*/ 1497589 w 4572654"/>
              <a:gd name="connsiteY1792" fmla="*/ 6865945 h 7740088"/>
              <a:gd name="connsiteX1793" fmla="*/ 1503935 w 4572654"/>
              <a:gd name="connsiteY1793" fmla="*/ 6825753 h 7740088"/>
              <a:gd name="connsiteX1794" fmla="*/ 1517156 w 4572654"/>
              <a:gd name="connsiteY1794" fmla="*/ 6817821 h 7740088"/>
              <a:gd name="connsiteX1795" fmla="*/ 1520858 w 4572654"/>
              <a:gd name="connsiteY1795" fmla="*/ 6800370 h 7740088"/>
              <a:gd name="connsiteX1796" fmla="*/ 1529319 w 4572654"/>
              <a:gd name="connsiteY1796" fmla="*/ 6770226 h 7740088"/>
              <a:gd name="connsiteX1797" fmla="*/ 1537780 w 4572654"/>
              <a:gd name="connsiteY1797" fmla="*/ 6749601 h 7740088"/>
              <a:gd name="connsiteX1798" fmla="*/ 1558934 w 4572654"/>
              <a:gd name="connsiteY1798" fmla="*/ 6707294 h 7740088"/>
              <a:gd name="connsiteX1799" fmla="*/ 1572155 w 4572654"/>
              <a:gd name="connsiteY1799" fmla="*/ 6695660 h 7740088"/>
              <a:gd name="connsiteX1800" fmla="*/ 1575857 w 4572654"/>
              <a:gd name="connsiteY1800" fmla="*/ 6677680 h 7740088"/>
              <a:gd name="connsiteX1801" fmla="*/ 1572198 w 4572654"/>
              <a:gd name="connsiteY1801" fmla="*/ 6659386 h 7740088"/>
              <a:gd name="connsiteX1802" fmla="*/ 1570133 w 4572654"/>
              <a:gd name="connsiteY1802" fmla="*/ 6664892 h 7740088"/>
              <a:gd name="connsiteX1803" fmla="*/ 1551624 w 4572654"/>
              <a:gd name="connsiteY1803" fmla="*/ 6675998 h 7740088"/>
              <a:gd name="connsiteX1804" fmla="*/ 1536288 w 4572654"/>
              <a:gd name="connsiteY1804" fmla="*/ 6690276 h 7740088"/>
              <a:gd name="connsiteX1805" fmla="*/ 1522538 w 4572654"/>
              <a:gd name="connsiteY1805" fmla="*/ 6693978 h 7740088"/>
              <a:gd name="connsiteX1806" fmla="*/ 1515134 w 4572654"/>
              <a:gd name="connsiteY1806" fmla="*/ 6707199 h 7740088"/>
              <a:gd name="connsiteX1807" fmla="*/ 1519365 w 4572654"/>
              <a:gd name="connsiteY1807" fmla="*/ 6724122 h 7740088"/>
              <a:gd name="connsiteX1808" fmla="*/ 1481289 w 4572654"/>
              <a:gd name="connsiteY1808" fmla="*/ 6724122 h 7740088"/>
              <a:gd name="connsiteX1809" fmla="*/ 1493452 w 4572654"/>
              <a:gd name="connsiteY1809" fmla="*/ 6687632 h 7740088"/>
              <a:gd name="connsiteX1810" fmla="*/ 1489750 w 4572654"/>
              <a:gd name="connsiteY1810" fmla="*/ 6660662 h 7740088"/>
              <a:gd name="connsiteX1811" fmla="*/ 1477587 w 4572654"/>
              <a:gd name="connsiteY1811" fmla="*/ 6665421 h 7740088"/>
              <a:gd name="connsiteX1812" fmla="*/ 1468597 w 4572654"/>
              <a:gd name="connsiteY1812" fmla="*/ 6673353 h 7740088"/>
              <a:gd name="connsiteX1813" fmla="*/ 1460135 w 4572654"/>
              <a:gd name="connsiteY1813" fmla="*/ 6724122 h 7740088"/>
              <a:gd name="connsiteX1814" fmla="*/ 1438982 w 4572654"/>
              <a:gd name="connsiteY1814" fmla="*/ 6753737 h 7740088"/>
              <a:gd name="connsiteX1815" fmla="*/ 1432636 w 4572654"/>
              <a:gd name="connsiteY1815" fmla="*/ 6786524 h 7740088"/>
              <a:gd name="connsiteX1816" fmla="*/ 1413598 w 4572654"/>
              <a:gd name="connsiteY1816" fmla="*/ 6812966 h 7740088"/>
              <a:gd name="connsiteX1817" fmla="*/ 1413598 w 4572654"/>
              <a:gd name="connsiteY1817" fmla="*/ 6846812 h 7740088"/>
              <a:gd name="connsiteX1818" fmla="*/ 1396675 w 4572654"/>
              <a:gd name="connsiteY1818" fmla="*/ 6893349 h 7740088"/>
              <a:gd name="connsiteX1819" fmla="*/ 1377108 w 4572654"/>
              <a:gd name="connsiteY1819" fmla="*/ 6895993 h 7740088"/>
              <a:gd name="connsiteX1820" fmla="*/ 1367060 w 4572654"/>
              <a:gd name="connsiteY1820" fmla="*/ 6914503 h 7740088"/>
              <a:gd name="connsiteX1821" fmla="*/ 1341676 w 4572654"/>
              <a:gd name="connsiteY1821" fmla="*/ 6952579 h 7740088"/>
              <a:gd name="connsiteX1822" fmla="*/ 1307831 w 4572654"/>
              <a:gd name="connsiteY1822" fmla="*/ 6939887 h 7740088"/>
              <a:gd name="connsiteX1823" fmla="*/ 1318936 w 4572654"/>
              <a:gd name="connsiteY1823" fmla="*/ 6892292 h 7740088"/>
              <a:gd name="connsiteX1824" fmla="*/ 1333215 w 4572654"/>
              <a:gd name="connsiteY1824" fmla="*/ 6851043 h 7740088"/>
              <a:gd name="connsiteX1825" fmla="*/ 1350137 w 4572654"/>
              <a:gd name="connsiteY1825" fmla="*/ 6829889 h 7740088"/>
              <a:gd name="connsiteX1826" fmla="*/ 1383983 w 4572654"/>
              <a:gd name="connsiteY1826" fmla="*/ 6829360 h 7740088"/>
              <a:gd name="connsiteX1827" fmla="*/ 1379752 w 4572654"/>
              <a:gd name="connsiteY1827" fmla="*/ 6812966 h 7740088"/>
              <a:gd name="connsiteX1828" fmla="*/ 1396675 w 4572654"/>
              <a:gd name="connsiteY1828" fmla="*/ 6770659 h 7740088"/>
              <a:gd name="connsiteX1829" fmla="*/ 1379752 w 4572654"/>
              <a:gd name="connsiteY1829" fmla="*/ 6770659 h 7740088"/>
              <a:gd name="connsiteX1830" fmla="*/ 1396675 w 4572654"/>
              <a:gd name="connsiteY1830" fmla="*/ 6749506 h 7740088"/>
              <a:gd name="connsiteX1831" fmla="*/ 1396675 w 4572654"/>
              <a:gd name="connsiteY1831" fmla="*/ 6707199 h 7740088"/>
              <a:gd name="connsiteX1832" fmla="*/ 1426290 w 4572654"/>
              <a:gd name="connsiteY1832" fmla="*/ 6686046 h 7740088"/>
              <a:gd name="connsiteX1833" fmla="*/ 1426290 w 4572654"/>
              <a:gd name="connsiteY1833" fmla="*/ 6647970 h 7740088"/>
              <a:gd name="connsiteX1834" fmla="*/ 1455905 w 4572654"/>
              <a:gd name="connsiteY1834" fmla="*/ 6614124 h 7740088"/>
              <a:gd name="connsiteX1835" fmla="*/ 1468597 w 4572654"/>
              <a:gd name="connsiteY1835" fmla="*/ 6580278 h 7740088"/>
              <a:gd name="connsiteX1836" fmla="*/ 1455905 w 4572654"/>
              <a:gd name="connsiteY1836" fmla="*/ 6536914 h 7740088"/>
              <a:gd name="connsiteX1837" fmla="*/ 1468597 w 4572654"/>
              <a:gd name="connsiteY1837" fmla="*/ 6487203 h 7740088"/>
              <a:gd name="connsiteX1838" fmla="*/ 1481289 w 4572654"/>
              <a:gd name="connsiteY1838" fmla="*/ 6460761 h 7740088"/>
              <a:gd name="connsiteX1839" fmla="*/ 1481289 w 4572654"/>
              <a:gd name="connsiteY1839" fmla="*/ 6427974 h 7740088"/>
              <a:gd name="connsiteX1840" fmla="*/ 1494510 w 4572654"/>
              <a:gd name="connsiteY1840" fmla="*/ 6414224 h 7740088"/>
              <a:gd name="connsiteX1841" fmla="*/ 1498211 w 4572654"/>
              <a:gd name="connsiteY1841" fmla="*/ 6394128 h 7740088"/>
              <a:gd name="connsiteX1842" fmla="*/ 1489750 w 4572654"/>
              <a:gd name="connsiteY1842" fmla="*/ 6375090 h 7740088"/>
              <a:gd name="connsiteX1843" fmla="*/ 1481289 w 4572654"/>
              <a:gd name="connsiteY1843" fmla="*/ 6356052 h 7740088"/>
              <a:gd name="connsiteX1844" fmla="*/ 1458549 w 4572654"/>
              <a:gd name="connsiteY1844" fmla="*/ 6394128 h 7740088"/>
              <a:gd name="connsiteX1845" fmla="*/ 1438982 w 4572654"/>
              <a:gd name="connsiteY1845" fmla="*/ 6432205 h 7740088"/>
              <a:gd name="connsiteX1846" fmla="*/ 1425761 w 4572654"/>
              <a:gd name="connsiteY1846" fmla="*/ 6468694 h 7740088"/>
              <a:gd name="connsiteX1847" fmla="*/ 1396675 w 4572654"/>
              <a:gd name="connsiteY1847" fmla="*/ 6495665 h 7740088"/>
              <a:gd name="connsiteX1848" fmla="*/ 1396675 w 4572654"/>
              <a:gd name="connsiteY1848" fmla="*/ 6550664 h 7740088"/>
              <a:gd name="connsiteX1849" fmla="*/ 1330570 w 4572654"/>
              <a:gd name="connsiteY1849" fmla="*/ 6611480 h 7740088"/>
              <a:gd name="connsiteX1850" fmla="*/ 1299369 w 4572654"/>
              <a:gd name="connsiteY1850" fmla="*/ 6707199 h 7740088"/>
              <a:gd name="connsiteX1851" fmla="*/ 1261293 w 4572654"/>
              <a:gd name="connsiteY1851" fmla="*/ 6722006 h 7740088"/>
              <a:gd name="connsiteX1852" fmla="*/ 1223217 w 4572654"/>
              <a:gd name="connsiteY1852" fmla="*/ 6736814 h 7740088"/>
              <a:gd name="connsiteX1853" fmla="*/ 1223217 w 4572654"/>
              <a:gd name="connsiteY1853" fmla="*/ 6783351 h 7740088"/>
              <a:gd name="connsiteX1854" fmla="*/ 1210525 w 4572654"/>
              <a:gd name="connsiteY1854" fmla="*/ 6783351 h 7740088"/>
              <a:gd name="connsiteX1855" fmla="*/ 1195717 w 4572654"/>
              <a:gd name="connsiteY1855" fmla="*/ 6777005 h 7740088"/>
              <a:gd name="connsiteX1856" fmla="*/ 1193602 w 4572654"/>
              <a:gd name="connsiteY1856" fmla="*/ 6757967 h 7740088"/>
              <a:gd name="connsiteX1857" fmla="*/ 1206294 w 4572654"/>
              <a:gd name="connsiteY1857" fmla="*/ 6724122 h 7740088"/>
              <a:gd name="connsiteX1858" fmla="*/ 1201534 w 4572654"/>
              <a:gd name="connsiteY1858" fmla="*/ 6707728 h 7740088"/>
              <a:gd name="connsiteX1859" fmla="*/ 1193602 w 4572654"/>
              <a:gd name="connsiteY1859" fmla="*/ 6694507 h 7740088"/>
              <a:gd name="connsiteX1860" fmla="*/ 1193602 w 4572654"/>
              <a:gd name="connsiteY1860" fmla="*/ 6707199 h 7740088"/>
              <a:gd name="connsiteX1861" fmla="*/ 1159756 w 4572654"/>
              <a:gd name="connsiteY1861" fmla="*/ 6735756 h 7740088"/>
              <a:gd name="connsiteX1862" fmla="*/ 1138603 w 4572654"/>
              <a:gd name="connsiteY1862" fmla="*/ 6770659 h 7740088"/>
              <a:gd name="connsiteX1863" fmla="*/ 1125382 w 4572654"/>
              <a:gd name="connsiteY1863" fmla="*/ 6790755 h 7740088"/>
              <a:gd name="connsiteX1864" fmla="*/ 1121680 w 4572654"/>
              <a:gd name="connsiteY1864" fmla="*/ 6817197 h 7740088"/>
              <a:gd name="connsiteX1865" fmla="*/ 1092065 w 4572654"/>
              <a:gd name="connsiteY1865" fmla="*/ 6834120 h 7740088"/>
              <a:gd name="connsiteX1866" fmla="*/ 1088364 w 4572654"/>
              <a:gd name="connsiteY1866" fmla="*/ 6856860 h 7740088"/>
              <a:gd name="connsiteX1867" fmla="*/ 1075143 w 4572654"/>
              <a:gd name="connsiteY1867" fmla="*/ 6876427 h 7740088"/>
              <a:gd name="connsiteX1868" fmla="*/ 1075143 w 4572654"/>
              <a:gd name="connsiteY1868" fmla="*/ 6910272 h 7740088"/>
              <a:gd name="connsiteX1869" fmla="*/ 1058220 w 4572654"/>
              <a:gd name="connsiteY1869" fmla="*/ 6922964 h 7740088"/>
              <a:gd name="connsiteX1870" fmla="*/ 1044999 w 4572654"/>
              <a:gd name="connsiteY1870" fmla="*/ 6959982 h 7740088"/>
              <a:gd name="connsiteX1871" fmla="*/ 1015913 w 4572654"/>
              <a:gd name="connsiteY1871" fmla="*/ 6990655 h 7740088"/>
              <a:gd name="connsiteX1872" fmla="*/ 985241 w 4572654"/>
              <a:gd name="connsiteY1872" fmla="*/ 7036664 h 7740088"/>
              <a:gd name="connsiteX1873" fmla="*/ 948222 w 4572654"/>
              <a:gd name="connsiteY1873" fmla="*/ 7079500 h 7740088"/>
              <a:gd name="connsiteX1874" fmla="*/ 946636 w 4572654"/>
              <a:gd name="connsiteY1874" fmla="*/ 7100124 h 7740088"/>
              <a:gd name="connsiteX1875" fmla="*/ 935530 w 4572654"/>
              <a:gd name="connsiteY1875" fmla="*/ 7117576 h 7740088"/>
              <a:gd name="connsiteX1876" fmla="*/ 924953 w 4572654"/>
              <a:gd name="connsiteY1876" fmla="*/ 7156709 h 7740088"/>
              <a:gd name="connsiteX1877" fmla="*/ 901685 w 4572654"/>
              <a:gd name="connsiteY1877" fmla="*/ 7189498 h 7740088"/>
              <a:gd name="connsiteX1878" fmla="*/ 898511 w 4572654"/>
              <a:gd name="connsiteY1878" fmla="*/ 7201132 h 7740088"/>
              <a:gd name="connsiteX1879" fmla="*/ 888992 w 4572654"/>
              <a:gd name="connsiteY1879" fmla="*/ 7206420 h 7740088"/>
              <a:gd name="connsiteX1880" fmla="*/ 876300 w 4572654"/>
              <a:gd name="connsiteY1880" fmla="*/ 7202190 h 7740088"/>
              <a:gd name="connsiteX1881" fmla="*/ 888992 w 4572654"/>
              <a:gd name="connsiteY1881" fmla="*/ 7159882 h 7740088"/>
              <a:gd name="connsiteX1882" fmla="*/ 898511 w 4572654"/>
              <a:gd name="connsiteY1882" fmla="*/ 7142431 h 7740088"/>
              <a:gd name="connsiteX1883" fmla="*/ 901685 w 4572654"/>
              <a:gd name="connsiteY1883" fmla="*/ 7121806 h 7740088"/>
              <a:gd name="connsiteX1884" fmla="*/ 918607 w 4572654"/>
              <a:gd name="connsiteY1884" fmla="*/ 7083730 h 7740088"/>
              <a:gd name="connsiteX1885" fmla="*/ 917550 w 4572654"/>
              <a:gd name="connsiteY1885" fmla="*/ 7052000 h 7740088"/>
              <a:gd name="connsiteX1886" fmla="*/ 935530 w 4572654"/>
              <a:gd name="connsiteY1886" fmla="*/ 7032962 h 7740088"/>
              <a:gd name="connsiteX1887" fmla="*/ 971491 w 4572654"/>
              <a:gd name="connsiteY1887" fmla="*/ 6887003 h 7740088"/>
              <a:gd name="connsiteX1888" fmla="*/ 1045528 w 4572654"/>
              <a:gd name="connsiteY1888" fmla="*/ 6753737 h 7740088"/>
              <a:gd name="connsiteX1889" fmla="*/ 1051874 w 4572654"/>
              <a:gd name="connsiteY1889" fmla="*/ 6713545 h 7740088"/>
              <a:gd name="connsiteX1890" fmla="*/ 1058220 w 4572654"/>
              <a:gd name="connsiteY1890" fmla="*/ 6673353 h 7740088"/>
              <a:gd name="connsiteX1891" fmla="*/ 1071441 w 4572654"/>
              <a:gd name="connsiteY1891" fmla="*/ 6665421 h 7740088"/>
              <a:gd name="connsiteX1892" fmla="*/ 1075143 w 4572654"/>
              <a:gd name="connsiteY1892" fmla="*/ 6647970 h 7740088"/>
              <a:gd name="connsiteX1893" fmla="*/ 1083604 w 4572654"/>
              <a:gd name="connsiteY1893" fmla="*/ 6617826 h 7740088"/>
              <a:gd name="connsiteX1894" fmla="*/ 1092065 w 4572654"/>
              <a:gd name="connsiteY1894" fmla="*/ 6597201 h 7740088"/>
              <a:gd name="connsiteX1895" fmla="*/ 1113219 w 4572654"/>
              <a:gd name="connsiteY1895" fmla="*/ 6554894 h 7740088"/>
              <a:gd name="connsiteX1896" fmla="*/ 1126440 w 4572654"/>
              <a:gd name="connsiteY1896" fmla="*/ 6543260 h 7740088"/>
              <a:gd name="connsiteX1897" fmla="*/ 1130142 w 4572654"/>
              <a:gd name="connsiteY1897" fmla="*/ 6525280 h 7740088"/>
              <a:gd name="connsiteX1898" fmla="*/ 1125911 w 4572654"/>
              <a:gd name="connsiteY1898" fmla="*/ 6504126 h 7740088"/>
              <a:gd name="connsiteX1899" fmla="*/ 1163987 w 4572654"/>
              <a:gd name="connsiteY1899" fmla="*/ 6372975 h 7740088"/>
              <a:gd name="connsiteX1900" fmla="*/ 1180910 w 4572654"/>
              <a:gd name="connsiteY1900" fmla="*/ 6360283 h 7740088"/>
              <a:gd name="connsiteX1901" fmla="*/ 1193602 w 4572654"/>
              <a:gd name="connsiteY1901" fmla="*/ 6339129 h 7740088"/>
              <a:gd name="connsiteX1902" fmla="*/ 1196775 w 4572654"/>
              <a:gd name="connsiteY1902" fmla="*/ 6316389 h 7740088"/>
              <a:gd name="connsiteX1903" fmla="*/ 1206294 w 4572654"/>
              <a:gd name="connsiteY1903" fmla="*/ 6296822 h 7740088"/>
              <a:gd name="connsiteX1904" fmla="*/ 1205236 w 4572654"/>
              <a:gd name="connsiteY1904" fmla="*/ 6266679 h 7740088"/>
              <a:gd name="connsiteX1905" fmla="*/ 1223217 w 4572654"/>
              <a:gd name="connsiteY1905" fmla="*/ 6246054 h 7740088"/>
              <a:gd name="connsiteX1906" fmla="*/ 1245957 w 4572654"/>
              <a:gd name="connsiteY1906" fmla="*/ 6188940 h 7740088"/>
              <a:gd name="connsiteX1907" fmla="*/ 1278216 w 4572654"/>
              <a:gd name="connsiteY1907" fmla="*/ 6144518 h 7740088"/>
              <a:gd name="connsiteX1908" fmla="*/ 1290908 w 4572654"/>
              <a:gd name="connsiteY1908" fmla="*/ 6114903 h 7740088"/>
              <a:gd name="connsiteX1909" fmla="*/ 1305715 w 4572654"/>
              <a:gd name="connsiteY1909" fmla="*/ 6045096 h 7740088"/>
              <a:gd name="connsiteX1910" fmla="*/ 1320523 w 4572654"/>
              <a:gd name="connsiteY1910" fmla="*/ 5975290 h 7740088"/>
              <a:gd name="connsiteX1911" fmla="*/ 1333215 w 4572654"/>
              <a:gd name="connsiteY1911" fmla="*/ 5958367 h 7740088"/>
              <a:gd name="connsiteX1912" fmla="*/ 1356483 w 4572654"/>
              <a:gd name="connsiteY1912" fmla="*/ 5903368 h 7740088"/>
              <a:gd name="connsiteX1913" fmla="*/ 1379752 w 4572654"/>
              <a:gd name="connsiteY1913" fmla="*/ 5848369 h 7740088"/>
              <a:gd name="connsiteX1914" fmla="*/ 1396675 w 4572654"/>
              <a:gd name="connsiteY1914" fmla="*/ 5810293 h 7740088"/>
              <a:gd name="connsiteX1915" fmla="*/ 1413598 w 4572654"/>
              <a:gd name="connsiteY1915" fmla="*/ 5772217 h 7740088"/>
              <a:gd name="connsiteX1916" fmla="*/ 1445857 w 4572654"/>
              <a:gd name="connsiteY1916" fmla="*/ 5671738 h 7740088"/>
              <a:gd name="connsiteX1917" fmla="*/ 1481289 w 4572654"/>
              <a:gd name="connsiteY1917" fmla="*/ 5577605 h 7740088"/>
              <a:gd name="connsiteX1918" fmla="*/ 1480231 w 4572654"/>
              <a:gd name="connsiteY1918" fmla="*/ 5553808 h 7740088"/>
              <a:gd name="connsiteX1919" fmla="*/ 1498211 w 4572654"/>
              <a:gd name="connsiteY1919" fmla="*/ 5539529 h 7740088"/>
              <a:gd name="connsiteX1920" fmla="*/ 1531221 w 4572654"/>
              <a:gd name="connsiteY1920" fmla="*/ 5476776 h 7740088"/>
              <a:gd name="connsiteX1921" fmla="*/ 1496419 w 4572654"/>
              <a:gd name="connsiteY1921" fmla="*/ 5476776 h 7740088"/>
              <a:gd name="connsiteX1922" fmla="*/ 1508582 w 4572654"/>
              <a:gd name="connsiteY1922" fmla="*/ 5440286 h 7740088"/>
              <a:gd name="connsiteX1923" fmla="*/ 1504880 w 4572654"/>
              <a:gd name="connsiteY1923" fmla="*/ 5413316 h 7740088"/>
              <a:gd name="connsiteX1924" fmla="*/ 1492717 w 4572654"/>
              <a:gd name="connsiteY1924" fmla="*/ 5418075 h 7740088"/>
              <a:gd name="connsiteX1925" fmla="*/ 1483727 w 4572654"/>
              <a:gd name="connsiteY1925" fmla="*/ 5426007 h 7740088"/>
              <a:gd name="connsiteX1926" fmla="*/ 1475266 w 4572654"/>
              <a:gd name="connsiteY1926" fmla="*/ 5476776 h 7740088"/>
              <a:gd name="connsiteX1927" fmla="*/ 1454112 w 4572654"/>
              <a:gd name="connsiteY1927" fmla="*/ 5506391 h 7740088"/>
              <a:gd name="connsiteX1928" fmla="*/ 1447766 w 4572654"/>
              <a:gd name="connsiteY1928" fmla="*/ 5539178 h 7740088"/>
              <a:gd name="connsiteX1929" fmla="*/ 1428728 w 4572654"/>
              <a:gd name="connsiteY1929" fmla="*/ 5565620 h 7740088"/>
              <a:gd name="connsiteX1930" fmla="*/ 1428728 w 4572654"/>
              <a:gd name="connsiteY1930" fmla="*/ 5599466 h 7740088"/>
              <a:gd name="connsiteX1931" fmla="*/ 1411805 w 4572654"/>
              <a:gd name="connsiteY1931" fmla="*/ 5646003 h 7740088"/>
              <a:gd name="connsiteX1932" fmla="*/ 1392238 w 4572654"/>
              <a:gd name="connsiteY1932" fmla="*/ 5648647 h 7740088"/>
              <a:gd name="connsiteX1933" fmla="*/ 1382190 w 4572654"/>
              <a:gd name="connsiteY1933" fmla="*/ 5667157 h 7740088"/>
              <a:gd name="connsiteX1934" fmla="*/ 1356806 w 4572654"/>
              <a:gd name="connsiteY1934" fmla="*/ 5705233 h 7740088"/>
              <a:gd name="connsiteX1935" fmla="*/ 1322961 w 4572654"/>
              <a:gd name="connsiteY1935" fmla="*/ 5692541 h 7740088"/>
              <a:gd name="connsiteX1936" fmla="*/ 1334066 w 4572654"/>
              <a:gd name="connsiteY1936" fmla="*/ 5644946 h 7740088"/>
              <a:gd name="connsiteX1937" fmla="*/ 1348345 w 4572654"/>
              <a:gd name="connsiteY1937" fmla="*/ 5603697 h 7740088"/>
              <a:gd name="connsiteX1938" fmla="*/ 1365268 w 4572654"/>
              <a:gd name="connsiteY1938" fmla="*/ 5582543 h 7740088"/>
              <a:gd name="connsiteX1939" fmla="*/ 1399113 w 4572654"/>
              <a:gd name="connsiteY1939" fmla="*/ 5582014 h 7740088"/>
              <a:gd name="connsiteX1940" fmla="*/ 1394882 w 4572654"/>
              <a:gd name="connsiteY1940" fmla="*/ 5565620 h 7740088"/>
              <a:gd name="connsiteX1941" fmla="*/ 1411805 w 4572654"/>
              <a:gd name="connsiteY1941" fmla="*/ 5523313 h 7740088"/>
              <a:gd name="connsiteX1942" fmla="*/ 1394882 w 4572654"/>
              <a:gd name="connsiteY1942" fmla="*/ 5523313 h 7740088"/>
              <a:gd name="connsiteX1943" fmla="*/ 1411805 w 4572654"/>
              <a:gd name="connsiteY1943" fmla="*/ 5502160 h 7740088"/>
              <a:gd name="connsiteX1944" fmla="*/ 1411805 w 4572654"/>
              <a:gd name="connsiteY1944" fmla="*/ 5459853 h 7740088"/>
              <a:gd name="connsiteX1945" fmla="*/ 1441420 w 4572654"/>
              <a:gd name="connsiteY1945" fmla="*/ 5438700 h 7740088"/>
              <a:gd name="connsiteX1946" fmla="*/ 1441420 w 4572654"/>
              <a:gd name="connsiteY1946" fmla="*/ 5400624 h 7740088"/>
              <a:gd name="connsiteX1947" fmla="*/ 1471035 w 4572654"/>
              <a:gd name="connsiteY1947" fmla="*/ 5366778 h 7740088"/>
              <a:gd name="connsiteX1948" fmla="*/ 1483727 w 4572654"/>
              <a:gd name="connsiteY1948" fmla="*/ 5332932 h 7740088"/>
              <a:gd name="connsiteX1949" fmla="*/ 1471035 w 4572654"/>
              <a:gd name="connsiteY1949" fmla="*/ 5289568 h 7740088"/>
              <a:gd name="connsiteX1950" fmla="*/ 1483727 w 4572654"/>
              <a:gd name="connsiteY1950" fmla="*/ 5239857 h 7740088"/>
              <a:gd name="connsiteX1951" fmla="*/ 1496419 w 4572654"/>
              <a:gd name="connsiteY1951" fmla="*/ 5213415 h 7740088"/>
              <a:gd name="connsiteX1952" fmla="*/ 1496419 w 4572654"/>
              <a:gd name="connsiteY1952" fmla="*/ 5180628 h 7740088"/>
              <a:gd name="connsiteX1953" fmla="*/ 1509640 w 4572654"/>
              <a:gd name="connsiteY1953" fmla="*/ 5166878 h 7740088"/>
              <a:gd name="connsiteX1954" fmla="*/ 1513342 w 4572654"/>
              <a:gd name="connsiteY1954" fmla="*/ 5146782 h 7740088"/>
              <a:gd name="connsiteX1955" fmla="*/ 1504880 w 4572654"/>
              <a:gd name="connsiteY1955" fmla="*/ 5127744 h 7740088"/>
              <a:gd name="connsiteX1956" fmla="*/ 1496419 w 4572654"/>
              <a:gd name="connsiteY1956" fmla="*/ 5108706 h 7740088"/>
              <a:gd name="connsiteX1957" fmla="*/ 1473679 w 4572654"/>
              <a:gd name="connsiteY1957" fmla="*/ 5146782 h 7740088"/>
              <a:gd name="connsiteX1958" fmla="*/ 1454112 w 4572654"/>
              <a:gd name="connsiteY1958" fmla="*/ 5184859 h 7740088"/>
              <a:gd name="connsiteX1959" fmla="*/ 1440891 w 4572654"/>
              <a:gd name="connsiteY1959" fmla="*/ 5221348 h 7740088"/>
              <a:gd name="connsiteX1960" fmla="*/ 1411805 w 4572654"/>
              <a:gd name="connsiteY1960" fmla="*/ 5248319 h 7740088"/>
              <a:gd name="connsiteX1961" fmla="*/ 1411805 w 4572654"/>
              <a:gd name="connsiteY1961" fmla="*/ 5303318 h 7740088"/>
              <a:gd name="connsiteX1962" fmla="*/ 1345701 w 4572654"/>
              <a:gd name="connsiteY1962" fmla="*/ 5364134 h 7740088"/>
              <a:gd name="connsiteX1963" fmla="*/ 1314499 w 4572654"/>
              <a:gd name="connsiteY1963" fmla="*/ 5459853 h 7740088"/>
              <a:gd name="connsiteX1964" fmla="*/ 1276423 w 4572654"/>
              <a:gd name="connsiteY1964" fmla="*/ 5474660 h 7740088"/>
              <a:gd name="connsiteX1965" fmla="*/ 1238347 w 4572654"/>
              <a:gd name="connsiteY1965" fmla="*/ 5489468 h 7740088"/>
              <a:gd name="connsiteX1966" fmla="*/ 1238347 w 4572654"/>
              <a:gd name="connsiteY1966" fmla="*/ 5536005 h 7740088"/>
              <a:gd name="connsiteX1967" fmla="*/ 1225655 w 4572654"/>
              <a:gd name="connsiteY1967" fmla="*/ 5536005 h 7740088"/>
              <a:gd name="connsiteX1968" fmla="*/ 1210848 w 4572654"/>
              <a:gd name="connsiteY1968" fmla="*/ 5529659 h 7740088"/>
              <a:gd name="connsiteX1969" fmla="*/ 1208732 w 4572654"/>
              <a:gd name="connsiteY1969" fmla="*/ 5510621 h 7740088"/>
              <a:gd name="connsiteX1970" fmla="*/ 1221424 w 4572654"/>
              <a:gd name="connsiteY1970" fmla="*/ 5476776 h 7740088"/>
              <a:gd name="connsiteX1971" fmla="*/ 1216665 w 4572654"/>
              <a:gd name="connsiteY1971" fmla="*/ 5460382 h 7740088"/>
              <a:gd name="connsiteX1972" fmla="*/ 1208732 w 4572654"/>
              <a:gd name="connsiteY1972" fmla="*/ 5447161 h 7740088"/>
              <a:gd name="connsiteX1973" fmla="*/ 1208732 w 4572654"/>
              <a:gd name="connsiteY1973" fmla="*/ 5459853 h 7740088"/>
              <a:gd name="connsiteX1974" fmla="*/ 1174887 w 4572654"/>
              <a:gd name="connsiteY1974" fmla="*/ 5488410 h 7740088"/>
              <a:gd name="connsiteX1975" fmla="*/ 1153733 w 4572654"/>
              <a:gd name="connsiteY1975" fmla="*/ 5523313 h 7740088"/>
              <a:gd name="connsiteX1976" fmla="*/ 1140512 w 4572654"/>
              <a:gd name="connsiteY1976" fmla="*/ 5543409 h 7740088"/>
              <a:gd name="connsiteX1977" fmla="*/ 1136811 w 4572654"/>
              <a:gd name="connsiteY1977" fmla="*/ 5569851 h 7740088"/>
              <a:gd name="connsiteX1978" fmla="*/ 1107195 w 4572654"/>
              <a:gd name="connsiteY1978" fmla="*/ 5586774 h 7740088"/>
              <a:gd name="connsiteX1979" fmla="*/ 1103494 w 4572654"/>
              <a:gd name="connsiteY1979" fmla="*/ 5609514 h 7740088"/>
              <a:gd name="connsiteX1980" fmla="*/ 1090273 w 4572654"/>
              <a:gd name="connsiteY1980" fmla="*/ 5629081 h 7740088"/>
              <a:gd name="connsiteX1981" fmla="*/ 1090273 w 4572654"/>
              <a:gd name="connsiteY1981" fmla="*/ 5662926 h 7740088"/>
              <a:gd name="connsiteX1982" fmla="*/ 1073350 w 4572654"/>
              <a:gd name="connsiteY1982" fmla="*/ 5675618 h 7740088"/>
              <a:gd name="connsiteX1983" fmla="*/ 1060129 w 4572654"/>
              <a:gd name="connsiteY1983" fmla="*/ 5712636 h 7740088"/>
              <a:gd name="connsiteX1984" fmla="*/ 1031043 w 4572654"/>
              <a:gd name="connsiteY1984" fmla="*/ 5743309 h 7740088"/>
              <a:gd name="connsiteX1985" fmla="*/ 1000371 w 4572654"/>
              <a:gd name="connsiteY1985" fmla="*/ 5789318 h 7740088"/>
              <a:gd name="connsiteX1986" fmla="*/ 963352 w 4572654"/>
              <a:gd name="connsiteY1986" fmla="*/ 5832154 h 7740088"/>
              <a:gd name="connsiteX1987" fmla="*/ 961766 w 4572654"/>
              <a:gd name="connsiteY1987" fmla="*/ 5852778 h 7740088"/>
              <a:gd name="connsiteX1988" fmla="*/ 950660 w 4572654"/>
              <a:gd name="connsiteY1988" fmla="*/ 5870230 h 7740088"/>
              <a:gd name="connsiteX1989" fmla="*/ 940083 w 4572654"/>
              <a:gd name="connsiteY1989" fmla="*/ 5909363 h 7740088"/>
              <a:gd name="connsiteX1990" fmla="*/ 916815 w 4572654"/>
              <a:gd name="connsiteY1990" fmla="*/ 5942152 h 7740088"/>
              <a:gd name="connsiteX1991" fmla="*/ 913641 w 4572654"/>
              <a:gd name="connsiteY1991" fmla="*/ 5953786 h 7740088"/>
              <a:gd name="connsiteX1992" fmla="*/ 904122 w 4572654"/>
              <a:gd name="connsiteY1992" fmla="*/ 5959074 h 7740088"/>
              <a:gd name="connsiteX1993" fmla="*/ 891430 w 4572654"/>
              <a:gd name="connsiteY1993" fmla="*/ 5954844 h 7740088"/>
              <a:gd name="connsiteX1994" fmla="*/ 904122 w 4572654"/>
              <a:gd name="connsiteY1994" fmla="*/ 5912536 h 7740088"/>
              <a:gd name="connsiteX1995" fmla="*/ 913641 w 4572654"/>
              <a:gd name="connsiteY1995" fmla="*/ 5895085 h 7740088"/>
              <a:gd name="connsiteX1996" fmla="*/ 916815 w 4572654"/>
              <a:gd name="connsiteY1996" fmla="*/ 5874460 h 7740088"/>
              <a:gd name="connsiteX1997" fmla="*/ 933737 w 4572654"/>
              <a:gd name="connsiteY1997" fmla="*/ 5836384 h 7740088"/>
              <a:gd name="connsiteX1998" fmla="*/ 932680 w 4572654"/>
              <a:gd name="connsiteY1998" fmla="*/ 5804654 h 7740088"/>
              <a:gd name="connsiteX1999" fmla="*/ 950660 w 4572654"/>
              <a:gd name="connsiteY1999" fmla="*/ 5785616 h 7740088"/>
              <a:gd name="connsiteX2000" fmla="*/ 986621 w 4572654"/>
              <a:gd name="connsiteY2000" fmla="*/ 5639657 h 7740088"/>
              <a:gd name="connsiteX2001" fmla="*/ 1060658 w 4572654"/>
              <a:gd name="connsiteY2001" fmla="*/ 5506391 h 7740088"/>
              <a:gd name="connsiteX2002" fmla="*/ 1067004 w 4572654"/>
              <a:gd name="connsiteY2002" fmla="*/ 5466199 h 7740088"/>
              <a:gd name="connsiteX2003" fmla="*/ 1073350 w 4572654"/>
              <a:gd name="connsiteY2003" fmla="*/ 5426007 h 7740088"/>
              <a:gd name="connsiteX2004" fmla="*/ 1086571 w 4572654"/>
              <a:gd name="connsiteY2004" fmla="*/ 5418075 h 7740088"/>
              <a:gd name="connsiteX2005" fmla="*/ 1090273 w 4572654"/>
              <a:gd name="connsiteY2005" fmla="*/ 5400624 h 7740088"/>
              <a:gd name="connsiteX2006" fmla="*/ 1098734 w 4572654"/>
              <a:gd name="connsiteY2006" fmla="*/ 5370480 h 7740088"/>
              <a:gd name="connsiteX2007" fmla="*/ 1107195 w 4572654"/>
              <a:gd name="connsiteY2007" fmla="*/ 5349855 h 7740088"/>
              <a:gd name="connsiteX2008" fmla="*/ 1128349 w 4572654"/>
              <a:gd name="connsiteY2008" fmla="*/ 5307548 h 7740088"/>
              <a:gd name="connsiteX2009" fmla="*/ 1141570 w 4572654"/>
              <a:gd name="connsiteY2009" fmla="*/ 5295914 h 7740088"/>
              <a:gd name="connsiteX2010" fmla="*/ 1145272 w 4572654"/>
              <a:gd name="connsiteY2010" fmla="*/ 5277934 h 7740088"/>
              <a:gd name="connsiteX2011" fmla="*/ 1141041 w 4572654"/>
              <a:gd name="connsiteY2011" fmla="*/ 5256780 h 7740088"/>
              <a:gd name="connsiteX2012" fmla="*/ 1179117 w 4572654"/>
              <a:gd name="connsiteY2012" fmla="*/ 5125629 h 7740088"/>
              <a:gd name="connsiteX2013" fmla="*/ 1196040 w 4572654"/>
              <a:gd name="connsiteY2013" fmla="*/ 5112937 h 7740088"/>
              <a:gd name="connsiteX2014" fmla="*/ 1208732 w 4572654"/>
              <a:gd name="connsiteY2014" fmla="*/ 5091783 h 7740088"/>
              <a:gd name="connsiteX2015" fmla="*/ 1211905 w 4572654"/>
              <a:gd name="connsiteY2015" fmla="*/ 5069043 h 7740088"/>
              <a:gd name="connsiteX2016" fmla="*/ 1221424 w 4572654"/>
              <a:gd name="connsiteY2016" fmla="*/ 5049476 h 7740088"/>
              <a:gd name="connsiteX2017" fmla="*/ 1220367 w 4572654"/>
              <a:gd name="connsiteY2017" fmla="*/ 5019333 h 7740088"/>
              <a:gd name="connsiteX2018" fmla="*/ 1232012 w 4572654"/>
              <a:gd name="connsiteY2018" fmla="*/ 5005975 h 7740088"/>
              <a:gd name="connsiteX2019" fmla="*/ 1238970 w 4572654"/>
              <a:gd name="connsiteY2019" fmla="*/ 4982866 h 7740088"/>
              <a:gd name="connsiteX2020" fmla="*/ 1253777 w 4572654"/>
              <a:gd name="connsiteY2020" fmla="*/ 4930511 h 7740088"/>
              <a:gd name="connsiteX2021" fmla="*/ 1253248 w 4572654"/>
              <a:gd name="connsiteY2021" fmla="*/ 4926280 h 7740088"/>
              <a:gd name="connsiteX2022" fmla="*/ 1249546 w 4572654"/>
              <a:gd name="connsiteY2022" fmla="*/ 4922050 h 7740088"/>
              <a:gd name="connsiteX2023" fmla="*/ 1241085 w 4572654"/>
              <a:gd name="connsiteY2023" fmla="*/ 4935271 h 7740088"/>
              <a:gd name="connsiteX2024" fmla="*/ 1232624 w 4572654"/>
              <a:gd name="connsiteY2024" fmla="*/ 4951664 h 7740088"/>
              <a:gd name="connsiteX2025" fmla="*/ 1224162 w 4572654"/>
              <a:gd name="connsiteY2025" fmla="*/ 4964357 h 7740088"/>
              <a:gd name="connsiteX2026" fmla="*/ 1224162 w 4572654"/>
              <a:gd name="connsiteY2026" fmla="*/ 4981808 h 7740088"/>
              <a:gd name="connsiteX2027" fmla="*/ 1211470 w 4572654"/>
              <a:gd name="connsiteY2027" fmla="*/ 4989740 h 7740088"/>
              <a:gd name="connsiteX2028" fmla="*/ 1194547 w 4572654"/>
              <a:gd name="connsiteY2028" fmla="*/ 4998202 h 7740088"/>
              <a:gd name="connsiteX2029" fmla="*/ 1152240 w 4572654"/>
              <a:gd name="connsiteY2029" fmla="*/ 5002433 h 7740088"/>
              <a:gd name="connsiteX2030" fmla="*/ 1139548 w 4572654"/>
              <a:gd name="connsiteY2030" fmla="*/ 5036278 h 7740088"/>
              <a:gd name="connsiteX2031" fmla="*/ 1121039 w 4572654"/>
              <a:gd name="connsiteY2031" fmla="*/ 5047384 h 7740088"/>
              <a:gd name="connsiteX2032" fmla="*/ 1105703 w 4572654"/>
              <a:gd name="connsiteY2032" fmla="*/ 5061662 h 7740088"/>
              <a:gd name="connsiteX2033" fmla="*/ 1091953 w 4572654"/>
              <a:gd name="connsiteY2033" fmla="*/ 5065364 h 7740088"/>
              <a:gd name="connsiteX2034" fmla="*/ 1084549 w 4572654"/>
              <a:gd name="connsiteY2034" fmla="*/ 5078585 h 7740088"/>
              <a:gd name="connsiteX2035" fmla="*/ 1088780 w 4572654"/>
              <a:gd name="connsiteY2035" fmla="*/ 5095508 h 7740088"/>
              <a:gd name="connsiteX2036" fmla="*/ 1050704 w 4572654"/>
              <a:gd name="connsiteY2036" fmla="*/ 5095508 h 7740088"/>
              <a:gd name="connsiteX2037" fmla="*/ 1062867 w 4572654"/>
              <a:gd name="connsiteY2037" fmla="*/ 5059018 h 7740088"/>
              <a:gd name="connsiteX2038" fmla="*/ 1059165 w 4572654"/>
              <a:gd name="connsiteY2038" fmla="*/ 5032048 h 7740088"/>
              <a:gd name="connsiteX2039" fmla="*/ 1047002 w 4572654"/>
              <a:gd name="connsiteY2039" fmla="*/ 5036807 h 7740088"/>
              <a:gd name="connsiteX2040" fmla="*/ 1038012 w 4572654"/>
              <a:gd name="connsiteY2040" fmla="*/ 5044739 h 7740088"/>
              <a:gd name="connsiteX2041" fmla="*/ 1029550 w 4572654"/>
              <a:gd name="connsiteY2041" fmla="*/ 5095508 h 7740088"/>
              <a:gd name="connsiteX2042" fmla="*/ 1008397 w 4572654"/>
              <a:gd name="connsiteY2042" fmla="*/ 5125123 h 7740088"/>
              <a:gd name="connsiteX2043" fmla="*/ 1002051 w 4572654"/>
              <a:gd name="connsiteY2043" fmla="*/ 5157910 h 7740088"/>
              <a:gd name="connsiteX2044" fmla="*/ 983013 w 4572654"/>
              <a:gd name="connsiteY2044" fmla="*/ 5184352 h 7740088"/>
              <a:gd name="connsiteX2045" fmla="*/ 983013 w 4572654"/>
              <a:gd name="connsiteY2045" fmla="*/ 5218198 h 7740088"/>
              <a:gd name="connsiteX2046" fmla="*/ 966090 w 4572654"/>
              <a:gd name="connsiteY2046" fmla="*/ 5264735 h 7740088"/>
              <a:gd name="connsiteX2047" fmla="*/ 946523 w 4572654"/>
              <a:gd name="connsiteY2047" fmla="*/ 5267379 h 7740088"/>
              <a:gd name="connsiteX2048" fmla="*/ 936475 w 4572654"/>
              <a:gd name="connsiteY2048" fmla="*/ 5285889 h 7740088"/>
              <a:gd name="connsiteX2049" fmla="*/ 911091 w 4572654"/>
              <a:gd name="connsiteY2049" fmla="*/ 5323965 h 7740088"/>
              <a:gd name="connsiteX2050" fmla="*/ 877246 w 4572654"/>
              <a:gd name="connsiteY2050" fmla="*/ 5311273 h 7740088"/>
              <a:gd name="connsiteX2051" fmla="*/ 888351 w 4572654"/>
              <a:gd name="connsiteY2051" fmla="*/ 5263678 h 7740088"/>
              <a:gd name="connsiteX2052" fmla="*/ 902630 w 4572654"/>
              <a:gd name="connsiteY2052" fmla="*/ 5222429 h 7740088"/>
              <a:gd name="connsiteX2053" fmla="*/ 919552 w 4572654"/>
              <a:gd name="connsiteY2053" fmla="*/ 5201275 h 7740088"/>
              <a:gd name="connsiteX2054" fmla="*/ 953398 w 4572654"/>
              <a:gd name="connsiteY2054" fmla="*/ 5200746 h 7740088"/>
              <a:gd name="connsiteX2055" fmla="*/ 949167 w 4572654"/>
              <a:gd name="connsiteY2055" fmla="*/ 5184352 h 7740088"/>
              <a:gd name="connsiteX2056" fmla="*/ 966090 w 4572654"/>
              <a:gd name="connsiteY2056" fmla="*/ 5142045 h 7740088"/>
              <a:gd name="connsiteX2057" fmla="*/ 949167 w 4572654"/>
              <a:gd name="connsiteY2057" fmla="*/ 5142045 h 7740088"/>
              <a:gd name="connsiteX2058" fmla="*/ 966090 w 4572654"/>
              <a:gd name="connsiteY2058" fmla="*/ 5120892 h 7740088"/>
              <a:gd name="connsiteX2059" fmla="*/ 966090 w 4572654"/>
              <a:gd name="connsiteY2059" fmla="*/ 5078585 h 7740088"/>
              <a:gd name="connsiteX2060" fmla="*/ 995705 w 4572654"/>
              <a:gd name="connsiteY2060" fmla="*/ 5057432 h 7740088"/>
              <a:gd name="connsiteX2061" fmla="*/ 995705 w 4572654"/>
              <a:gd name="connsiteY2061" fmla="*/ 5019356 h 7740088"/>
              <a:gd name="connsiteX2062" fmla="*/ 1025320 w 4572654"/>
              <a:gd name="connsiteY2062" fmla="*/ 4985510 h 7740088"/>
              <a:gd name="connsiteX2063" fmla="*/ 1038012 w 4572654"/>
              <a:gd name="connsiteY2063" fmla="*/ 4951664 h 7740088"/>
              <a:gd name="connsiteX2064" fmla="*/ 1025320 w 4572654"/>
              <a:gd name="connsiteY2064" fmla="*/ 4908300 h 7740088"/>
              <a:gd name="connsiteX2065" fmla="*/ 1038012 w 4572654"/>
              <a:gd name="connsiteY2065" fmla="*/ 4858589 h 7740088"/>
              <a:gd name="connsiteX2066" fmla="*/ 1047019 w 4572654"/>
              <a:gd name="connsiteY2066" fmla="*/ 4839825 h 7740088"/>
              <a:gd name="connsiteX2067" fmla="*/ 1041477 w 4572654"/>
              <a:gd name="connsiteY2067" fmla="*/ 4841968 h 7740088"/>
              <a:gd name="connsiteX2068" fmla="*/ 1037048 w 4572654"/>
              <a:gd name="connsiteY2068" fmla="*/ 4852148 h 7740088"/>
              <a:gd name="connsiteX2069" fmla="*/ 1011135 w 4572654"/>
              <a:gd name="connsiteY2069" fmla="*/ 4866956 h 7740088"/>
              <a:gd name="connsiteX2070" fmla="*/ 1025942 w 4572654"/>
              <a:gd name="connsiteY2070" fmla="*/ 4820418 h 7740088"/>
              <a:gd name="connsiteX2071" fmla="*/ 1040750 w 4572654"/>
              <a:gd name="connsiteY2071" fmla="*/ 4773880 h 7740088"/>
              <a:gd name="connsiteX2072" fmla="*/ 1053592 w 4572654"/>
              <a:gd name="connsiteY2072" fmla="*/ 4796355 h 7740088"/>
              <a:gd name="connsiteX2073" fmla="*/ 1063925 w 4572654"/>
              <a:gd name="connsiteY2073" fmla="*/ 4785610 h 7740088"/>
              <a:gd name="connsiteX2074" fmla="*/ 1067626 w 4572654"/>
              <a:gd name="connsiteY2074" fmla="*/ 4765514 h 7740088"/>
              <a:gd name="connsiteX2075" fmla="*/ 1062073 w 4572654"/>
              <a:gd name="connsiteY2075" fmla="*/ 4753019 h 7740088"/>
              <a:gd name="connsiteX2076" fmla="*/ 1026936 w 4572654"/>
              <a:gd name="connsiteY2076" fmla="*/ 4772184 h 7740088"/>
              <a:gd name="connsiteX2077" fmla="*/ 1023932 w 4572654"/>
              <a:gd name="connsiteY2077" fmla="*/ 4791692 h 7740088"/>
              <a:gd name="connsiteX2078" fmla="*/ 1008397 w 4572654"/>
              <a:gd name="connsiteY2078" fmla="*/ 4803591 h 7740088"/>
              <a:gd name="connsiteX2079" fmla="*/ 995176 w 4572654"/>
              <a:gd name="connsiteY2079" fmla="*/ 4840080 h 7740088"/>
              <a:gd name="connsiteX2080" fmla="*/ 966090 w 4572654"/>
              <a:gd name="connsiteY2080" fmla="*/ 4867051 h 7740088"/>
              <a:gd name="connsiteX2081" fmla="*/ 966090 w 4572654"/>
              <a:gd name="connsiteY2081" fmla="*/ 4922050 h 7740088"/>
              <a:gd name="connsiteX2082" fmla="*/ 899985 w 4572654"/>
              <a:gd name="connsiteY2082" fmla="*/ 4982866 h 7740088"/>
              <a:gd name="connsiteX2083" fmla="*/ 868784 w 4572654"/>
              <a:gd name="connsiteY2083" fmla="*/ 5078585 h 7740088"/>
              <a:gd name="connsiteX2084" fmla="*/ 830708 w 4572654"/>
              <a:gd name="connsiteY2084" fmla="*/ 5093392 h 7740088"/>
              <a:gd name="connsiteX2085" fmla="*/ 792632 w 4572654"/>
              <a:gd name="connsiteY2085" fmla="*/ 5108200 h 7740088"/>
              <a:gd name="connsiteX2086" fmla="*/ 792632 w 4572654"/>
              <a:gd name="connsiteY2086" fmla="*/ 5154737 h 7740088"/>
              <a:gd name="connsiteX2087" fmla="*/ 779940 w 4572654"/>
              <a:gd name="connsiteY2087" fmla="*/ 5154737 h 7740088"/>
              <a:gd name="connsiteX2088" fmla="*/ 765132 w 4572654"/>
              <a:gd name="connsiteY2088" fmla="*/ 5148391 h 7740088"/>
              <a:gd name="connsiteX2089" fmla="*/ 763017 w 4572654"/>
              <a:gd name="connsiteY2089" fmla="*/ 5129353 h 7740088"/>
              <a:gd name="connsiteX2090" fmla="*/ 775709 w 4572654"/>
              <a:gd name="connsiteY2090" fmla="*/ 5095508 h 7740088"/>
              <a:gd name="connsiteX2091" fmla="*/ 770949 w 4572654"/>
              <a:gd name="connsiteY2091" fmla="*/ 5079114 h 7740088"/>
              <a:gd name="connsiteX2092" fmla="*/ 763017 w 4572654"/>
              <a:gd name="connsiteY2092" fmla="*/ 5065893 h 7740088"/>
              <a:gd name="connsiteX2093" fmla="*/ 763017 w 4572654"/>
              <a:gd name="connsiteY2093" fmla="*/ 5078585 h 7740088"/>
              <a:gd name="connsiteX2094" fmla="*/ 729171 w 4572654"/>
              <a:gd name="connsiteY2094" fmla="*/ 5107142 h 7740088"/>
              <a:gd name="connsiteX2095" fmla="*/ 708018 w 4572654"/>
              <a:gd name="connsiteY2095" fmla="*/ 5142045 h 7740088"/>
              <a:gd name="connsiteX2096" fmla="*/ 694797 w 4572654"/>
              <a:gd name="connsiteY2096" fmla="*/ 5162141 h 7740088"/>
              <a:gd name="connsiteX2097" fmla="*/ 691095 w 4572654"/>
              <a:gd name="connsiteY2097" fmla="*/ 5188583 h 7740088"/>
              <a:gd name="connsiteX2098" fmla="*/ 661480 w 4572654"/>
              <a:gd name="connsiteY2098" fmla="*/ 5205506 h 7740088"/>
              <a:gd name="connsiteX2099" fmla="*/ 657779 w 4572654"/>
              <a:gd name="connsiteY2099" fmla="*/ 5228246 h 7740088"/>
              <a:gd name="connsiteX2100" fmla="*/ 644558 w 4572654"/>
              <a:gd name="connsiteY2100" fmla="*/ 5247813 h 7740088"/>
              <a:gd name="connsiteX2101" fmla="*/ 644558 w 4572654"/>
              <a:gd name="connsiteY2101" fmla="*/ 5281658 h 7740088"/>
              <a:gd name="connsiteX2102" fmla="*/ 627635 w 4572654"/>
              <a:gd name="connsiteY2102" fmla="*/ 5294350 h 7740088"/>
              <a:gd name="connsiteX2103" fmla="*/ 614414 w 4572654"/>
              <a:gd name="connsiteY2103" fmla="*/ 5331368 h 7740088"/>
              <a:gd name="connsiteX2104" fmla="*/ 585328 w 4572654"/>
              <a:gd name="connsiteY2104" fmla="*/ 5362041 h 7740088"/>
              <a:gd name="connsiteX2105" fmla="*/ 554656 w 4572654"/>
              <a:gd name="connsiteY2105" fmla="*/ 5408050 h 7740088"/>
              <a:gd name="connsiteX2106" fmla="*/ 517637 w 4572654"/>
              <a:gd name="connsiteY2106" fmla="*/ 5450886 h 7740088"/>
              <a:gd name="connsiteX2107" fmla="*/ 516051 w 4572654"/>
              <a:gd name="connsiteY2107" fmla="*/ 5471510 h 7740088"/>
              <a:gd name="connsiteX2108" fmla="*/ 504945 w 4572654"/>
              <a:gd name="connsiteY2108" fmla="*/ 5488962 h 7740088"/>
              <a:gd name="connsiteX2109" fmla="*/ 494368 w 4572654"/>
              <a:gd name="connsiteY2109" fmla="*/ 5528095 h 7740088"/>
              <a:gd name="connsiteX2110" fmla="*/ 471100 w 4572654"/>
              <a:gd name="connsiteY2110" fmla="*/ 5560884 h 7740088"/>
              <a:gd name="connsiteX2111" fmla="*/ 467926 w 4572654"/>
              <a:gd name="connsiteY2111" fmla="*/ 5572518 h 7740088"/>
              <a:gd name="connsiteX2112" fmla="*/ 458407 w 4572654"/>
              <a:gd name="connsiteY2112" fmla="*/ 5577806 h 7740088"/>
              <a:gd name="connsiteX2113" fmla="*/ 445715 w 4572654"/>
              <a:gd name="connsiteY2113" fmla="*/ 5573576 h 7740088"/>
              <a:gd name="connsiteX2114" fmla="*/ 458407 w 4572654"/>
              <a:gd name="connsiteY2114" fmla="*/ 5531268 h 7740088"/>
              <a:gd name="connsiteX2115" fmla="*/ 467926 w 4572654"/>
              <a:gd name="connsiteY2115" fmla="*/ 5513817 h 7740088"/>
              <a:gd name="connsiteX2116" fmla="*/ 471100 w 4572654"/>
              <a:gd name="connsiteY2116" fmla="*/ 5493192 h 7740088"/>
              <a:gd name="connsiteX2117" fmla="*/ 488022 w 4572654"/>
              <a:gd name="connsiteY2117" fmla="*/ 5455116 h 7740088"/>
              <a:gd name="connsiteX2118" fmla="*/ 486965 w 4572654"/>
              <a:gd name="connsiteY2118" fmla="*/ 5423386 h 7740088"/>
              <a:gd name="connsiteX2119" fmla="*/ 504945 w 4572654"/>
              <a:gd name="connsiteY2119" fmla="*/ 5404348 h 7740088"/>
              <a:gd name="connsiteX2120" fmla="*/ 540906 w 4572654"/>
              <a:gd name="connsiteY2120" fmla="*/ 5258389 h 7740088"/>
              <a:gd name="connsiteX2121" fmla="*/ 614943 w 4572654"/>
              <a:gd name="connsiteY2121" fmla="*/ 5125123 h 7740088"/>
              <a:gd name="connsiteX2122" fmla="*/ 621289 w 4572654"/>
              <a:gd name="connsiteY2122" fmla="*/ 5084931 h 7740088"/>
              <a:gd name="connsiteX2123" fmla="*/ 627635 w 4572654"/>
              <a:gd name="connsiteY2123" fmla="*/ 5044739 h 7740088"/>
              <a:gd name="connsiteX2124" fmla="*/ 640856 w 4572654"/>
              <a:gd name="connsiteY2124" fmla="*/ 5036807 h 7740088"/>
              <a:gd name="connsiteX2125" fmla="*/ 644558 w 4572654"/>
              <a:gd name="connsiteY2125" fmla="*/ 5019356 h 7740088"/>
              <a:gd name="connsiteX2126" fmla="*/ 653019 w 4572654"/>
              <a:gd name="connsiteY2126" fmla="*/ 4989212 h 7740088"/>
              <a:gd name="connsiteX2127" fmla="*/ 661480 w 4572654"/>
              <a:gd name="connsiteY2127" fmla="*/ 4968587 h 7740088"/>
              <a:gd name="connsiteX2128" fmla="*/ 682634 w 4572654"/>
              <a:gd name="connsiteY2128" fmla="*/ 4926280 h 7740088"/>
              <a:gd name="connsiteX2129" fmla="*/ 695855 w 4572654"/>
              <a:gd name="connsiteY2129" fmla="*/ 4914646 h 7740088"/>
              <a:gd name="connsiteX2130" fmla="*/ 699557 w 4572654"/>
              <a:gd name="connsiteY2130" fmla="*/ 4896666 h 7740088"/>
              <a:gd name="connsiteX2131" fmla="*/ 695898 w 4572654"/>
              <a:gd name="connsiteY2131" fmla="*/ 4878372 h 7740088"/>
              <a:gd name="connsiteX2132" fmla="*/ 693833 w 4572654"/>
              <a:gd name="connsiteY2132" fmla="*/ 4883878 h 7740088"/>
              <a:gd name="connsiteX2133" fmla="*/ 675324 w 4572654"/>
              <a:gd name="connsiteY2133" fmla="*/ 4894984 h 7740088"/>
              <a:gd name="connsiteX2134" fmla="*/ 659988 w 4572654"/>
              <a:gd name="connsiteY2134" fmla="*/ 4909262 h 7740088"/>
              <a:gd name="connsiteX2135" fmla="*/ 646238 w 4572654"/>
              <a:gd name="connsiteY2135" fmla="*/ 4912964 h 7740088"/>
              <a:gd name="connsiteX2136" fmla="*/ 638834 w 4572654"/>
              <a:gd name="connsiteY2136" fmla="*/ 4926185 h 7740088"/>
              <a:gd name="connsiteX2137" fmla="*/ 643065 w 4572654"/>
              <a:gd name="connsiteY2137" fmla="*/ 4943108 h 7740088"/>
              <a:gd name="connsiteX2138" fmla="*/ 604989 w 4572654"/>
              <a:gd name="connsiteY2138" fmla="*/ 4943108 h 7740088"/>
              <a:gd name="connsiteX2139" fmla="*/ 617152 w 4572654"/>
              <a:gd name="connsiteY2139" fmla="*/ 4906618 h 7740088"/>
              <a:gd name="connsiteX2140" fmla="*/ 613450 w 4572654"/>
              <a:gd name="connsiteY2140" fmla="*/ 4879648 h 7740088"/>
              <a:gd name="connsiteX2141" fmla="*/ 601287 w 4572654"/>
              <a:gd name="connsiteY2141" fmla="*/ 4884407 h 7740088"/>
              <a:gd name="connsiteX2142" fmla="*/ 592297 w 4572654"/>
              <a:gd name="connsiteY2142" fmla="*/ 4892339 h 7740088"/>
              <a:gd name="connsiteX2143" fmla="*/ 583835 w 4572654"/>
              <a:gd name="connsiteY2143" fmla="*/ 4943108 h 7740088"/>
              <a:gd name="connsiteX2144" fmla="*/ 562682 w 4572654"/>
              <a:gd name="connsiteY2144" fmla="*/ 4972723 h 7740088"/>
              <a:gd name="connsiteX2145" fmla="*/ 556336 w 4572654"/>
              <a:gd name="connsiteY2145" fmla="*/ 5005510 h 7740088"/>
              <a:gd name="connsiteX2146" fmla="*/ 537298 w 4572654"/>
              <a:gd name="connsiteY2146" fmla="*/ 5031952 h 7740088"/>
              <a:gd name="connsiteX2147" fmla="*/ 537298 w 4572654"/>
              <a:gd name="connsiteY2147" fmla="*/ 5065798 h 7740088"/>
              <a:gd name="connsiteX2148" fmla="*/ 520375 w 4572654"/>
              <a:gd name="connsiteY2148" fmla="*/ 5112335 h 7740088"/>
              <a:gd name="connsiteX2149" fmla="*/ 500808 w 4572654"/>
              <a:gd name="connsiteY2149" fmla="*/ 5114979 h 7740088"/>
              <a:gd name="connsiteX2150" fmla="*/ 490760 w 4572654"/>
              <a:gd name="connsiteY2150" fmla="*/ 5133489 h 7740088"/>
              <a:gd name="connsiteX2151" fmla="*/ 465376 w 4572654"/>
              <a:gd name="connsiteY2151" fmla="*/ 5171565 h 7740088"/>
              <a:gd name="connsiteX2152" fmla="*/ 431531 w 4572654"/>
              <a:gd name="connsiteY2152" fmla="*/ 5158873 h 7740088"/>
              <a:gd name="connsiteX2153" fmla="*/ 442636 w 4572654"/>
              <a:gd name="connsiteY2153" fmla="*/ 5111278 h 7740088"/>
              <a:gd name="connsiteX2154" fmla="*/ 456915 w 4572654"/>
              <a:gd name="connsiteY2154" fmla="*/ 5070029 h 7740088"/>
              <a:gd name="connsiteX2155" fmla="*/ 473837 w 4572654"/>
              <a:gd name="connsiteY2155" fmla="*/ 5048875 h 7740088"/>
              <a:gd name="connsiteX2156" fmla="*/ 507683 w 4572654"/>
              <a:gd name="connsiteY2156" fmla="*/ 5048346 h 7740088"/>
              <a:gd name="connsiteX2157" fmla="*/ 503452 w 4572654"/>
              <a:gd name="connsiteY2157" fmla="*/ 5031952 h 7740088"/>
              <a:gd name="connsiteX2158" fmla="*/ 520375 w 4572654"/>
              <a:gd name="connsiteY2158" fmla="*/ 4989645 h 7740088"/>
              <a:gd name="connsiteX2159" fmla="*/ 503452 w 4572654"/>
              <a:gd name="connsiteY2159" fmla="*/ 4989645 h 7740088"/>
              <a:gd name="connsiteX2160" fmla="*/ 520375 w 4572654"/>
              <a:gd name="connsiteY2160" fmla="*/ 4968492 h 7740088"/>
              <a:gd name="connsiteX2161" fmla="*/ 520375 w 4572654"/>
              <a:gd name="connsiteY2161" fmla="*/ 4926185 h 7740088"/>
              <a:gd name="connsiteX2162" fmla="*/ 549990 w 4572654"/>
              <a:gd name="connsiteY2162" fmla="*/ 4905032 h 7740088"/>
              <a:gd name="connsiteX2163" fmla="*/ 549990 w 4572654"/>
              <a:gd name="connsiteY2163" fmla="*/ 4866956 h 7740088"/>
              <a:gd name="connsiteX2164" fmla="*/ 579605 w 4572654"/>
              <a:gd name="connsiteY2164" fmla="*/ 4833110 h 7740088"/>
              <a:gd name="connsiteX2165" fmla="*/ 592297 w 4572654"/>
              <a:gd name="connsiteY2165" fmla="*/ 4799264 h 7740088"/>
              <a:gd name="connsiteX2166" fmla="*/ 579605 w 4572654"/>
              <a:gd name="connsiteY2166" fmla="*/ 4755900 h 7740088"/>
              <a:gd name="connsiteX2167" fmla="*/ 592297 w 4572654"/>
              <a:gd name="connsiteY2167" fmla="*/ 4706189 h 7740088"/>
              <a:gd name="connsiteX2168" fmla="*/ 604989 w 4572654"/>
              <a:gd name="connsiteY2168" fmla="*/ 4679747 h 7740088"/>
              <a:gd name="connsiteX2169" fmla="*/ 604989 w 4572654"/>
              <a:gd name="connsiteY2169" fmla="*/ 4646960 h 7740088"/>
              <a:gd name="connsiteX2170" fmla="*/ 618210 w 4572654"/>
              <a:gd name="connsiteY2170" fmla="*/ 4633210 h 7740088"/>
              <a:gd name="connsiteX2171" fmla="*/ 621911 w 4572654"/>
              <a:gd name="connsiteY2171" fmla="*/ 4613114 h 7740088"/>
              <a:gd name="connsiteX2172" fmla="*/ 613450 w 4572654"/>
              <a:gd name="connsiteY2172" fmla="*/ 4594076 h 7740088"/>
              <a:gd name="connsiteX2173" fmla="*/ 604989 w 4572654"/>
              <a:gd name="connsiteY2173" fmla="*/ 4575038 h 7740088"/>
              <a:gd name="connsiteX2174" fmla="*/ 582249 w 4572654"/>
              <a:gd name="connsiteY2174" fmla="*/ 4613114 h 7740088"/>
              <a:gd name="connsiteX2175" fmla="*/ 562682 w 4572654"/>
              <a:gd name="connsiteY2175" fmla="*/ 4651191 h 7740088"/>
              <a:gd name="connsiteX2176" fmla="*/ 549461 w 4572654"/>
              <a:gd name="connsiteY2176" fmla="*/ 4687680 h 7740088"/>
              <a:gd name="connsiteX2177" fmla="*/ 520375 w 4572654"/>
              <a:gd name="connsiteY2177" fmla="*/ 4714651 h 7740088"/>
              <a:gd name="connsiteX2178" fmla="*/ 520375 w 4572654"/>
              <a:gd name="connsiteY2178" fmla="*/ 4769650 h 7740088"/>
              <a:gd name="connsiteX2179" fmla="*/ 454270 w 4572654"/>
              <a:gd name="connsiteY2179" fmla="*/ 4830466 h 7740088"/>
              <a:gd name="connsiteX2180" fmla="*/ 423069 w 4572654"/>
              <a:gd name="connsiteY2180" fmla="*/ 4926185 h 7740088"/>
              <a:gd name="connsiteX2181" fmla="*/ 384993 w 4572654"/>
              <a:gd name="connsiteY2181" fmla="*/ 4940992 h 7740088"/>
              <a:gd name="connsiteX2182" fmla="*/ 346917 w 4572654"/>
              <a:gd name="connsiteY2182" fmla="*/ 4955800 h 7740088"/>
              <a:gd name="connsiteX2183" fmla="*/ 346917 w 4572654"/>
              <a:gd name="connsiteY2183" fmla="*/ 5002337 h 7740088"/>
              <a:gd name="connsiteX2184" fmla="*/ 334225 w 4572654"/>
              <a:gd name="connsiteY2184" fmla="*/ 5002337 h 7740088"/>
              <a:gd name="connsiteX2185" fmla="*/ 319417 w 4572654"/>
              <a:gd name="connsiteY2185" fmla="*/ 4995991 h 7740088"/>
              <a:gd name="connsiteX2186" fmla="*/ 317302 w 4572654"/>
              <a:gd name="connsiteY2186" fmla="*/ 4976953 h 7740088"/>
              <a:gd name="connsiteX2187" fmla="*/ 329994 w 4572654"/>
              <a:gd name="connsiteY2187" fmla="*/ 4943108 h 7740088"/>
              <a:gd name="connsiteX2188" fmla="*/ 325234 w 4572654"/>
              <a:gd name="connsiteY2188" fmla="*/ 4926714 h 7740088"/>
              <a:gd name="connsiteX2189" fmla="*/ 317302 w 4572654"/>
              <a:gd name="connsiteY2189" fmla="*/ 4913493 h 7740088"/>
              <a:gd name="connsiteX2190" fmla="*/ 317302 w 4572654"/>
              <a:gd name="connsiteY2190" fmla="*/ 4926185 h 7740088"/>
              <a:gd name="connsiteX2191" fmla="*/ 283456 w 4572654"/>
              <a:gd name="connsiteY2191" fmla="*/ 4954742 h 7740088"/>
              <a:gd name="connsiteX2192" fmla="*/ 262303 w 4572654"/>
              <a:gd name="connsiteY2192" fmla="*/ 4989645 h 7740088"/>
              <a:gd name="connsiteX2193" fmla="*/ 249082 w 4572654"/>
              <a:gd name="connsiteY2193" fmla="*/ 5009741 h 7740088"/>
              <a:gd name="connsiteX2194" fmla="*/ 245380 w 4572654"/>
              <a:gd name="connsiteY2194" fmla="*/ 5036183 h 7740088"/>
              <a:gd name="connsiteX2195" fmla="*/ 215765 w 4572654"/>
              <a:gd name="connsiteY2195" fmla="*/ 5053106 h 7740088"/>
              <a:gd name="connsiteX2196" fmla="*/ 212064 w 4572654"/>
              <a:gd name="connsiteY2196" fmla="*/ 5075846 h 7740088"/>
              <a:gd name="connsiteX2197" fmla="*/ 198843 w 4572654"/>
              <a:gd name="connsiteY2197" fmla="*/ 5095413 h 7740088"/>
              <a:gd name="connsiteX2198" fmla="*/ 198843 w 4572654"/>
              <a:gd name="connsiteY2198" fmla="*/ 5129258 h 7740088"/>
              <a:gd name="connsiteX2199" fmla="*/ 181920 w 4572654"/>
              <a:gd name="connsiteY2199" fmla="*/ 5141950 h 7740088"/>
              <a:gd name="connsiteX2200" fmla="*/ 168699 w 4572654"/>
              <a:gd name="connsiteY2200" fmla="*/ 5178968 h 7740088"/>
              <a:gd name="connsiteX2201" fmla="*/ 139613 w 4572654"/>
              <a:gd name="connsiteY2201" fmla="*/ 5209641 h 7740088"/>
              <a:gd name="connsiteX2202" fmla="*/ 108941 w 4572654"/>
              <a:gd name="connsiteY2202" fmla="*/ 5255650 h 7740088"/>
              <a:gd name="connsiteX2203" fmla="*/ 71922 w 4572654"/>
              <a:gd name="connsiteY2203" fmla="*/ 5298486 h 7740088"/>
              <a:gd name="connsiteX2204" fmla="*/ 70336 w 4572654"/>
              <a:gd name="connsiteY2204" fmla="*/ 5319110 h 7740088"/>
              <a:gd name="connsiteX2205" fmla="*/ 59230 w 4572654"/>
              <a:gd name="connsiteY2205" fmla="*/ 5336562 h 7740088"/>
              <a:gd name="connsiteX2206" fmla="*/ 48653 w 4572654"/>
              <a:gd name="connsiteY2206" fmla="*/ 5375695 h 7740088"/>
              <a:gd name="connsiteX2207" fmla="*/ 25385 w 4572654"/>
              <a:gd name="connsiteY2207" fmla="*/ 5408484 h 7740088"/>
              <a:gd name="connsiteX2208" fmla="*/ 22211 w 4572654"/>
              <a:gd name="connsiteY2208" fmla="*/ 5420118 h 7740088"/>
              <a:gd name="connsiteX2209" fmla="*/ 12692 w 4572654"/>
              <a:gd name="connsiteY2209" fmla="*/ 5425406 h 7740088"/>
              <a:gd name="connsiteX2210" fmla="*/ 0 w 4572654"/>
              <a:gd name="connsiteY2210" fmla="*/ 5421176 h 7740088"/>
              <a:gd name="connsiteX2211" fmla="*/ 12692 w 4572654"/>
              <a:gd name="connsiteY2211" fmla="*/ 5378868 h 7740088"/>
              <a:gd name="connsiteX2212" fmla="*/ 22211 w 4572654"/>
              <a:gd name="connsiteY2212" fmla="*/ 5361417 h 7740088"/>
              <a:gd name="connsiteX2213" fmla="*/ 25385 w 4572654"/>
              <a:gd name="connsiteY2213" fmla="*/ 5340792 h 7740088"/>
              <a:gd name="connsiteX2214" fmla="*/ 42307 w 4572654"/>
              <a:gd name="connsiteY2214" fmla="*/ 5302716 h 7740088"/>
              <a:gd name="connsiteX2215" fmla="*/ 41250 w 4572654"/>
              <a:gd name="connsiteY2215" fmla="*/ 5270986 h 7740088"/>
              <a:gd name="connsiteX2216" fmla="*/ 59230 w 4572654"/>
              <a:gd name="connsiteY2216" fmla="*/ 5251948 h 7740088"/>
              <a:gd name="connsiteX2217" fmla="*/ 95191 w 4572654"/>
              <a:gd name="connsiteY2217" fmla="*/ 5105989 h 7740088"/>
              <a:gd name="connsiteX2218" fmla="*/ 169228 w 4572654"/>
              <a:gd name="connsiteY2218" fmla="*/ 4972723 h 7740088"/>
              <a:gd name="connsiteX2219" fmla="*/ 175574 w 4572654"/>
              <a:gd name="connsiteY2219" fmla="*/ 4932531 h 7740088"/>
              <a:gd name="connsiteX2220" fmla="*/ 181920 w 4572654"/>
              <a:gd name="connsiteY2220" fmla="*/ 4892339 h 7740088"/>
              <a:gd name="connsiteX2221" fmla="*/ 195141 w 4572654"/>
              <a:gd name="connsiteY2221" fmla="*/ 4884407 h 7740088"/>
              <a:gd name="connsiteX2222" fmla="*/ 198843 w 4572654"/>
              <a:gd name="connsiteY2222" fmla="*/ 4866956 h 7740088"/>
              <a:gd name="connsiteX2223" fmla="*/ 207304 w 4572654"/>
              <a:gd name="connsiteY2223" fmla="*/ 4836812 h 7740088"/>
              <a:gd name="connsiteX2224" fmla="*/ 215765 w 4572654"/>
              <a:gd name="connsiteY2224" fmla="*/ 4816187 h 7740088"/>
              <a:gd name="connsiteX2225" fmla="*/ 236919 w 4572654"/>
              <a:gd name="connsiteY2225" fmla="*/ 4773880 h 7740088"/>
              <a:gd name="connsiteX2226" fmla="*/ 250140 w 4572654"/>
              <a:gd name="connsiteY2226" fmla="*/ 4762246 h 7740088"/>
              <a:gd name="connsiteX2227" fmla="*/ 253842 w 4572654"/>
              <a:gd name="connsiteY2227" fmla="*/ 4744266 h 7740088"/>
              <a:gd name="connsiteX2228" fmla="*/ 249611 w 4572654"/>
              <a:gd name="connsiteY2228" fmla="*/ 4723112 h 7740088"/>
              <a:gd name="connsiteX2229" fmla="*/ 287687 w 4572654"/>
              <a:gd name="connsiteY2229" fmla="*/ 4591961 h 7740088"/>
              <a:gd name="connsiteX2230" fmla="*/ 304610 w 4572654"/>
              <a:gd name="connsiteY2230" fmla="*/ 4579269 h 7740088"/>
              <a:gd name="connsiteX2231" fmla="*/ 317302 w 4572654"/>
              <a:gd name="connsiteY2231" fmla="*/ 4558115 h 7740088"/>
              <a:gd name="connsiteX2232" fmla="*/ 320475 w 4572654"/>
              <a:gd name="connsiteY2232" fmla="*/ 4535375 h 7740088"/>
              <a:gd name="connsiteX2233" fmla="*/ 329994 w 4572654"/>
              <a:gd name="connsiteY2233" fmla="*/ 4515808 h 7740088"/>
              <a:gd name="connsiteX2234" fmla="*/ 328936 w 4572654"/>
              <a:gd name="connsiteY2234" fmla="*/ 4485665 h 7740088"/>
              <a:gd name="connsiteX2235" fmla="*/ 346917 w 4572654"/>
              <a:gd name="connsiteY2235" fmla="*/ 4465040 h 7740088"/>
              <a:gd name="connsiteX2236" fmla="*/ 369657 w 4572654"/>
              <a:gd name="connsiteY2236" fmla="*/ 4407926 h 7740088"/>
              <a:gd name="connsiteX2237" fmla="*/ 401916 w 4572654"/>
              <a:gd name="connsiteY2237" fmla="*/ 4363504 h 7740088"/>
              <a:gd name="connsiteX2238" fmla="*/ 414608 w 4572654"/>
              <a:gd name="connsiteY2238" fmla="*/ 4333889 h 7740088"/>
              <a:gd name="connsiteX2239" fmla="*/ 429415 w 4572654"/>
              <a:gd name="connsiteY2239" fmla="*/ 4264082 h 7740088"/>
              <a:gd name="connsiteX2240" fmla="*/ 444223 w 4572654"/>
              <a:gd name="connsiteY2240" fmla="*/ 4194276 h 7740088"/>
              <a:gd name="connsiteX2241" fmla="*/ 456915 w 4572654"/>
              <a:gd name="connsiteY2241" fmla="*/ 4177353 h 7740088"/>
              <a:gd name="connsiteX2242" fmla="*/ 480183 w 4572654"/>
              <a:gd name="connsiteY2242" fmla="*/ 4122354 h 7740088"/>
              <a:gd name="connsiteX2243" fmla="*/ 503452 w 4572654"/>
              <a:gd name="connsiteY2243" fmla="*/ 4067355 h 7740088"/>
              <a:gd name="connsiteX2244" fmla="*/ 520375 w 4572654"/>
              <a:gd name="connsiteY2244" fmla="*/ 4029279 h 7740088"/>
              <a:gd name="connsiteX2245" fmla="*/ 537298 w 4572654"/>
              <a:gd name="connsiteY2245" fmla="*/ 3991203 h 7740088"/>
              <a:gd name="connsiteX2246" fmla="*/ 569557 w 4572654"/>
              <a:gd name="connsiteY2246" fmla="*/ 3890724 h 7740088"/>
              <a:gd name="connsiteX2247" fmla="*/ 604989 w 4572654"/>
              <a:gd name="connsiteY2247" fmla="*/ 3796591 h 7740088"/>
              <a:gd name="connsiteX2248" fmla="*/ 603931 w 4572654"/>
              <a:gd name="connsiteY2248" fmla="*/ 3772794 h 7740088"/>
              <a:gd name="connsiteX2249" fmla="*/ 621911 w 4572654"/>
              <a:gd name="connsiteY2249" fmla="*/ 3758515 h 7740088"/>
              <a:gd name="connsiteX2250" fmla="*/ 670036 w 4572654"/>
              <a:gd name="connsiteY2250" fmla="*/ 3667027 h 7740088"/>
              <a:gd name="connsiteX2251" fmla="*/ 702295 w 4572654"/>
              <a:gd name="connsiteY2251" fmla="*/ 3572365 h 7740088"/>
              <a:gd name="connsiteX2252" fmla="*/ 712342 w 4572654"/>
              <a:gd name="connsiteY2252" fmla="*/ 3565490 h 7740088"/>
              <a:gd name="connsiteX2253" fmla="*/ 719217 w 4572654"/>
              <a:gd name="connsiteY2253" fmla="*/ 3555442 h 7740088"/>
              <a:gd name="connsiteX2254" fmla="*/ 712871 w 4572654"/>
              <a:gd name="connsiteY2254" fmla="*/ 3551740 h 7740088"/>
              <a:gd name="connsiteX2255" fmla="*/ 706525 w 4572654"/>
              <a:gd name="connsiteY2255" fmla="*/ 3551212 h 7740088"/>
              <a:gd name="connsiteX2256" fmla="*/ 719217 w 4572654"/>
              <a:gd name="connsiteY2256" fmla="*/ 3513135 h 7740088"/>
              <a:gd name="connsiteX2257" fmla="*/ 736140 w 4572654"/>
              <a:gd name="connsiteY2257" fmla="*/ 3504674 h 7740088"/>
              <a:gd name="connsiteX2258" fmla="*/ 758351 w 4572654"/>
              <a:gd name="connsiteY2258" fmla="*/ 3457608 h 7740088"/>
              <a:gd name="connsiteX2259" fmla="*/ 774216 w 4572654"/>
              <a:gd name="connsiteY2259" fmla="*/ 3407368 h 7740088"/>
              <a:gd name="connsiteX2260" fmla="*/ 775274 w 4572654"/>
              <a:gd name="connsiteY2260" fmla="*/ 3384099 h 7740088"/>
              <a:gd name="connsiteX2261" fmla="*/ 795370 w 4572654"/>
              <a:gd name="connsiteY2261" fmla="*/ 3373523 h 7740088"/>
              <a:gd name="connsiteX2262" fmla="*/ 808062 w 4572654"/>
              <a:gd name="connsiteY2262" fmla="*/ 3343908 h 7740088"/>
              <a:gd name="connsiteX2263" fmla="*/ 826042 w 4572654"/>
              <a:gd name="connsiteY2263" fmla="*/ 3296841 h 7740088"/>
              <a:gd name="connsiteX2264" fmla="*/ 837677 w 4572654"/>
              <a:gd name="connsiteY2264" fmla="*/ 3246602 h 7740088"/>
              <a:gd name="connsiteX2265" fmla="*/ 852484 w 4572654"/>
              <a:gd name="connsiteY2265" fmla="*/ 3216987 h 7740088"/>
              <a:gd name="connsiteX2266" fmla="*/ 867291 w 4572654"/>
              <a:gd name="connsiteY2266" fmla="*/ 3187372 h 7740088"/>
              <a:gd name="connsiteX2267" fmla="*/ 901137 w 4572654"/>
              <a:gd name="connsiteY2267" fmla="*/ 3128143 h 7740088"/>
              <a:gd name="connsiteX2268" fmla="*/ 924406 w 4572654"/>
              <a:gd name="connsiteY2268" fmla="*/ 3065740 h 7740088"/>
              <a:gd name="connsiteX2269" fmla="*/ 947674 w 4572654"/>
              <a:gd name="connsiteY2269" fmla="*/ 3009684 h 7740088"/>
              <a:gd name="connsiteX2270" fmla="*/ 946617 w 4572654"/>
              <a:gd name="connsiteY2270" fmla="*/ 2982184 h 7740088"/>
              <a:gd name="connsiteX2271" fmla="*/ 964597 w 4572654"/>
              <a:gd name="connsiteY2271" fmla="*/ 2967377 h 7740088"/>
              <a:gd name="connsiteX2272" fmla="*/ 1016952 w 4572654"/>
              <a:gd name="connsiteY2272" fmla="*/ 2869013 h 7740088"/>
              <a:gd name="connsiteX2273" fmla="*/ 1053442 w 4572654"/>
              <a:gd name="connsiteY2273" fmla="*/ 2764304 h 7740088"/>
              <a:gd name="connsiteX2274" fmla="*/ 1063489 w 4572654"/>
              <a:gd name="connsiteY2274" fmla="*/ 2755842 h 7740088"/>
              <a:gd name="connsiteX2275" fmla="*/ 1070364 w 4572654"/>
              <a:gd name="connsiteY2275" fmla="*/ 2747381 h 7740088"/>
              <a:gd name="connsiteX2276" fmla="*/ 1065605 w 4572654"/>
              <a:gd name="connsiteY2276" fmla="*/ 2739977 h 7740088"/>
              <a:gd name="connsiteX2277" fmla="*/ 1057672 w 4572654"/>
              <a:gd name="connsiteY2277" fmla="*/ 2738920 h 7740088"/>
              <a:gd name="connsiteX2278" fmla="*/ 1070364 w 4572654"/>
              <a:gd name="connsiteY2278" fmla="*/ 2700843 h 7740088"/>
              <a:gd name="connsiteX2279" fmla="*/ 1104210 w 4572654"/>
              <a:gd name="connsiteY2279" fmla="*/ 2666998 h 7740088"/>
              <a:gd name="connsiteX2280" fmla="*/ 1129594 w 4572654"/>
              <a:gd name="connsiteY2280" fmla="*/ 2582384 h 7740088"/>
              <a:gd name="connsiteX2281" fmla="*/ 1132767 w 4572654"/>
              <a:gd name="connsiteY2281" fmla="*/ 2559115 h 7740088"/>
              <a:gd name="connsiteX2282" fmla="*/ 1154978 w 4572654"/>
              <a:gd name="connsiteY2282" fmla="*/ 2548539 h 7740088"/>
              <a:gd name="connsiteX2283" fmla="*/ 1161324 w 4572654"/>
              <a:gd name="connsiteY2283" fmla="*/ 2531616 h 7740088"/>
              <a:gd name="connsiteX2284" fmla="*/ 1167670 w 4572654"/>
              <a:gd name="connsiteY2284" fmla="*/ 2514693 h 7740088"/>
              <a:gd name="connsiteX2285" fmla="*/ 1186180 w 4572654"/>
              <a:gd name="connsiteY2285" fmla="*/ 2463396 h 7740088"/>
              <a:gd name="connsiteX2286" fmla="*/ 1201516 w 4572654"/>
              <a:gd name="connsiteY2286" fmla="*/ 2408926 h 7740088"/>
              <a:gd name="connsiteX2287" fmla="*/ 1216323 w 4572654"/>
              <a:gd name="connsiteY2287" fmla="*/ 2377196 h 7740088"/>
              <a:gd name="connsiteX2288" fmla="*/ 1231131 w 4572654"/>
              <a:gd name="connsiteY2288" fmla="*/ 2345466 h 7740088"/>
              <a:gd name="connsiteX2289" fmla="*/ 1248054 w 4572654"/>
              <a:gd name="connsiteY2289" fmla="*/ 2311620 h 7740088"/>
              <a:gd name="connsiteX2290" fmla="*/ 1260746 w 4572654"/>
              <a:gd name="connsiteY2290" fmla="*/ 2288351 h 7740088"/>
              <a:gd name="connsiteX2291" fmla="*/ 1273438 w 4572654"/>
              <a:gd name="connsiteY2291" fmla="*/ 2265083 h 7740088"/>
              <a:gd name="connsiteX2292" fmla="*/ 1298822 w 4572654"/>
              <a:gd name="connsiteY2292" fmla="*/ 2243929 h 7740088"/>
              <a:gd name="connsiteX2293" fmla="*/ 1298293 w 4572654"/>
              <a:gd name="connsiteY2293" fmla="*/ 2239698 h 7740088"/>
              <a:gd name="connsiteX2294" fmla="*/ 1294591 w 4572654"/>
              <a:gd name="connsiteY2294" fmla="*/ 2235468 h 7740088"/>
              <a:gd name="connsiteX2295" fmla="*/ 1303052 w 4572654"/>
              <a:gd name="connsiteY2295" fmla="*/ 2222776 h 7740088"/>
              <a:gd name="connsiteX2296" fmla="*/ 1306754 w 4572654"/>
              <a:gd name="connsiteY2296" fmla="*/ 2212199 h 7740088"/>
              <a:gd name="connsiteX2297" fmla="*/ 1307283 w 4572654"/>
              <a:gd name="connsiteY2297" fmla="*/ 2201622 h 7740088"/>
              <a:gd name="connsiteX2298" fmla="*/ 1352234 w 4572654"/>
              <a:gd name="connsiteY2298" fmla="*/ 2120182 h 7740088"/>
              <a:gd name="connsiteX2299" fmla="*/ 1387666 w 4572654"/>
              <a:gd name="connsiteY2299" fmla="*/ 2032395 h 7740088"/>
              <a:gd name="connsiteX2300" fmla="*/ 1403002 w 4572654"/>
              <a:gd name="connsiteY2300" fmla="*/ 1991146 h 7740088"/>
              <a:gd name="connsiteX2301" fmla="*/ 1421512 w 4572654"/>
              <a:gd name="connsiteY2301" fmla="*/ 1956243 h 7740088"/>
              <a:gd name="connsiteX2302" fmla="*/ 1431560 w 4572654"/>
              <a:gd name="connsiteY2302" fmla="*/ 1916580 h 7740088"/>
              <a:gd name="connsiteX2303" fmla="*/ 1451126 w 4572654"/>
              <a:gd name="connsiteY2303" fmla="*/ 1880090 h 7740088"/>
              <a:gd name="connsiteX2304" fmla="*/ 1468049 w 4572654"/>
              <a:gd name="connsiteY2304" fmla="*/ 1867398 h 7740088"/>
              <a:gd name="connsiteX2305" fmla="*/ 1470165 w 4572654"/>
              <a:gd name="connsiteY2305" fmla="*/ 1861052 h 7740088"/>
              <a:gd name="connsiteX2306" fmla="*/ 1472280 w 4572654"/>
              <a:gd name="connsiteY2306" fmla="*/ 1854706 h 7740088"/>
              <a:gd name="connsiteX2307" fmla="*/ 1475982 w 4572654"/>
              <a:gd name="connsiteY2307" fmla="*/ 1837783 h 7740088"/>
              <a:gd name="connsiteX2308" fmla="*/ 1476511 w 4572654"/>
              <a:gd name="connsiteY2308" fmla="*/ 1820860 h 7740088"/>
              <a:gd name="connsiteX2309" fmla="*/ 1484972 w 4572654"/>
              <a:gd name="connsiteY2309" fmla="*/ 1812399 h 7740088"/>
              <a:gd name="connsiteX2310" fmla="*/ 1487087 w 4572654"/>
              <a:gd name="connsiteY2310" fmla="*/ 1803938 h 7740088"/>
              <a:gd name="connsiteX2311" fmla="*/ 1489203 w 4572654"/>
              <a:gd name="connsiteY2311" fmla="*/ 1795476 h 7740088"/>
              <a:gd name="connsiteX2312" fmla="*/ 1493433 w 4572654"/>
              <a:gd name="connsiteY2312" fmla="*/ 1795476 h 7740088"/>
              <a:gd name="connsiteX2313" fmla="*/ 1501895 w 4572654"/>
              <a:gd name="connsiteY2313" fmla="*/ 1782784 h 7740088"/>
              <a:gd name="connsiteX2314" fmla="*/ 1514587 w 4572654"/>
              <a:gd name="connsiteY2314" fmla="*/ 1744708 h 7740088"/>
              <a:gd name="connsiteX2315" fmla="*/ 1518289 w 4572654"/>
              <a:gd name="connsiteY2315" fmla="*/ 1718266 h 7740088"/>
              <a:gd name="connsiteX2316" fmla="*/ 1518817 w 4572654"/>
              <a:gd name="connsiteY2316" fmla="*/ 1698171 h 7740088"/>
              <a:gd name="connsiteX2317" fmla="*/ 1532567 w 4572654"/>
              <a:gd name="connsiteY2317" fmla="*/ 1696584 h 7740088"/>
              <a:gd name="connsiteX2318" fmla="*/ 1539971 w 4572654"/>
              <a:gd name="connsiteY2318" fmla="*/ 1685479 h 7740088"/>
              <a:gd name="connsiteX2319" fmla="*/ 1542086 w 4572654"/>
              <a:gd name="connsiteY2319" fmla="*/ 1672258 h 7740088"/>
              <a:gd name="connsiteX2320" fmla="*/ 1556894 w 4572654"/>
              <a:gd name="connsiteY2320" fmla="*/ 1668556 h 7740088"/>
              <a:gd name="connsiteX2321" fmla="*/ 1573816 w 4572654"/>
              <a:gd name="connsiteY2321" fmla="*/ 1634710 h 7740088"/>
              <a:gd name="connsiteX2322" fmla="*/ 1590739 w 4572654"/>
              <a:gd name="connsiteY2322" fmla="*/ 1622018 h 7740088"/>
              <a:gd name="connsiteX2323" fmla="*/ 1620354 w 4572654"/>
              <a:gd name="connsiteY2323" fmla="*/ 1567019 h 7740088"/>
              <a:gd name="connsiteX2324" fmla="*/ 1628815 w 4572654"/>
              <a:gd name="connsiteY2324" fmla="*/ 1545866 h 7740088"/>
              <a:gd name="connsiteX2325" fmla="*/ 1637277 w 4572654"/>
              <a:gd name="connsiteY2325" fmla="*/ 1524712 h 7740088"/>
              <a:gd name="connsiteX2326" fmla="*/ 1658430 w 4572654"/>
              <a:gd name="connsiteY2326" fmla="*/ 1490867 h 7740088"/>
              <a:gd name="connsiteX2327" fmla="*/ 1671122 w 4572654"/>
              <a:gd name="connsiteY2327" fmla="*/ 1465483 h 7740088"/>
              <a:gd name="connsiteX2328" fmla="*/ 1681170 w 4572654"/>
              <a:gd name="connsiteY2328" fmla="*/ 1422118 h 7740088"/>
              <a:gd name="connsiteX2329" fmla="*/ 1700737 w 4572654"/>
              <a:gd name="connsiteY2329" fmla="*/ 1385100 h 7740088"/>
              <a:gd name="connsiteX2330" fmla="*/ 1726121 w 4572654"/>
              <a:gd name="connsiteY2330" fmla="*/ 1305774 h 7740088"/>
              <a:gd name="connsiteX2331" fmla="*/ 1738813 w 4572654"/>
              <a:gd name="connsiteY2331" fmla="*/ 1245487 h 7740088"/>
              <a:gd name="connsiteX2332" fmla="*/ 1751505 w 4572654"/>
              <a:gd name="connsiteY2332" fmla="*/ 1249718 h 7740088"/>
              <a:gd name="connsiteX2333" fmla="*/ 1768428 w 4572654"/>
              <a:gd name="connsiteY2333" fmla="*/ 1237026 h 7740088"/>
              <a:gd name="connsiteX2334" fmla="*/ 1771072 w 4572654"/>
              <a:gd name="connsiteY2334" fmla="*/ 1228564 h 7740088"/>
              <a:gd name="connsiteX2335" fmla="*/ 1764197 w 4572654"/>
              <a:gd name="connsiteY2335" fmla="*/ 1220103 h 7740088"/>
              <a:gd name="connsiteX2336" fmla="*/ 1799629 w 4572654"/>
              <a:gd name="connsiteY2336" fmla="*/ 1164046 h 7740088"/>
              <a:gd name="connsiteX2337" fmla="*/ 1819196 w 4572654"/>
              <a:gd name="connsiteY2337" fmla="*/ 1101644 h 7740088"/>
              <a:gd name="connsiteX2338" fmla="*/ 1833475 w 4572654"/>
              <a:gd name="connsiteY2338" fmla="*/ 1086307 h 7740088"/>
              <a:gd name="connsiteX2339" fmla="*/ 1831888 w 4572654"/>
              <a:gd name="connsiteY2339" fmla="*/ 1067798 h 7740088"/>
              <a:gd name="connsiteX2340" fmla="*/ 1849869 w 4572654"/>
              <a:gd name="connsiteY2340" fmla="*/ 1035539 h 7740088"/>
              <a:gd name="connsiteX2341" fmla="*/ 1874195 w 4572654"/>
              <a:gd name="connsiteY2341" fmla="*/ 1012799 h 7740088"/>
              <a:gd name="connsiteX2342" fmla="*/ 1882657 w 4572654"/>
              <a:gd name="connsiteY2342" fmla="*/ 1000107 h 7740088"/>
              <a:gd name="connsiteX2343" fmla="*/ 1878426 w 4572654"/>
              <a:gd name="connsiteY2343" fmla="*/ 987415 h 7740088"/>
              <a:gd name="connsiteX2344" fmla="*/ 1916502 w 4572654"/>
              <a:gd name="connsiteY2344" fmla="*/ 919724 h 7740088"/>
              <a:gd name="connsiteX2345" fmla="*/ 1926550 w 4572654"/>
              <a:gd name="connsiteY2345" fmla="*/ 903859 h 7740088"/>
              <a:gd name="connsiteX2346" fmla="*/ 1933425 w 4572654"/>
              <a:gd name="connsiteY2346" fmla="*/ 881648 h 7740088"/>
              <a:gd name="connsiteX2347" fmla="*/ 1981020 w 4572654"/>
              <a:gd name="connsiteY2347" fmla="*/ 797563 h 7740088"/>
              <a:gd name="connsiteX2348" fmla="*/ 2034961 w 4572654"/>
              <a:gd name="connsiteY2348" fmla="*/ 716651 h 7740088"/>
              <a:gd name="connsiteX2349" fmla="*/ 2030731 w 4572654"/>
              <a:gd name="connsiteY2349" fmla="*/ 687036 h 7740088"/>
              <a:gd name="connsiteX2350" fmla="*/ 2077268 w 4572654"/>
              <a:gd name="connsiteY2350" fmla="*/ 615115 h 7740088"/>
              <a:gd name="connsiteX2351" fmla="*/ 2094720 w 4572654"/>
              <a:gd name="connsiteY2351" fmla="*/ 557471 h 7740088"/>
              <a:gd name="connsiteX2352" fmla="*/ 2128037 w 4572654"/>
              <a:gd name="connsiteY2352" fmla="*/ 496655 h 7740088"/>
              <a:gd name="connsiteX2353" fmla="*/ 2153421 w 4572654"/>
              <a:gd name="connsiteY2353" fmla="*/ 454348 h 7740088"/>
              <a:gd name="connsiteX2354" fmla="*/ 2152363 w 4572654"/>
              <a:gd name="connsiteY2354" fmla="*/ 432137 h 7740088"/>
              <a:gd name="connsiteX2355" fmla="*/ 2170343 w 4572654"/>
              <a:gd name="connsiteY2355" fmla="*/ 416272 h 7740088"/>
              <a:gd name="connsiteX2356" fmla="*/ 2326879 w 4572654"/>
              <a:gd name="connsiteY2356" fmla="*/ 141278 h 7740088"/>
              <a:gd name="connsiteX2357" fmla="*/ 2348561 w 4572654"/>
              <a:gd name="connsiteY2357" fmla="*/ 107961 h 7740088"/>
              <a:gd name="connsiteX2358" fmla="*/ 2373416 w 4572654"/>
              <a:gd name="connsiteY2358" fmla="*/ 77817 h 7740088"/>
              <a:gd name="connsiteX2359" fmla="*/ 2378705 w 4572654"/>
              <a:gd name="connsiteY2359" fmla="*/ 57193 h 7740088"/>
              <a:gd name="connsiteX2360" fmla="*/ 2390339 w 4572654"/>
              <a:gd name="connsiteY2360" fmla="*/ 39741 h 7740088"/>
              <a:gd name="connsiteX2361" fmla="*/ 2407262 w 4572654"/>
              <a:gd name="connsiteY2361" fmla="*/ 10126 h 7740088"/>
              <a:gd name="connsiteX2362" fmla="*/ 2424185 w 4572654"/>
              <a:gd name="connsiteY2362" fmla="*/ 1136 h 77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Lst>
            <a:rect l="l" t="t" r="r" b="b"/>
            <a:pathLst>
              <a:path w="4572654" h="7740088">
                <a:moveTo>
                  <a:pt x="2097724" y="7198560"/>
                </a:moveTo>
                <a:cubicBezTo>
                  <a:pt x="2097812" y="7200940"/>
                  <a:pt x="2098694" y="7203584"/>
                  <a:pt x="2100368" y="7206493"/>
                </a:cubicBezTo>
                <a:cubicBezTo>
                  <a:pt x="2102043" y="7209402"/>
                  <a:pt x="2103982" y="7210988"/>
                  <a:pt x="2106186" y="7211253"/>
                </a:cubicBezTo>
                <a:cubicBezTo>
                  <a:pt x="2111121" y="7210547"/>
                  <a:pt x="2113942" y="7207727"/>
                  <a:pt x="2114647" y="7202791"/>
                </a:cubicBezTo>
                <a:close/>
                <a:moveTo>
                  <a:pt x="2114647" y="7164715"/>
                </a:moveTo>
                <a:cubicBezTo>
                  <a:pt x="2114471" y="7167094"/>
                  <a:pt x="2114823" y="7169739"/>
                  <a:pt x="2115705" y="7172647"/>
                </a:cubicBezTo>
                <a:cubicBezTo>
                  <a:pt x="2116586" y="7175556"/>
                  <a:pt x="2119054" y="7177142"/>
                  <a:pt x="2123108" y="7177407"/>
                </a:cubicBezTo>
                <a:lnTo>
                  <a:pt x="2127339" y="7177407"/>
                </a:lnTo>
                <a:cubicBezTo>
                  <a:pt x="2127339" y="7168945"/>
                  <a:pt x="2123108" y="7164715"/>
                  <a:pt x="2114647" y="7164715"/>
                </a:cubicBezTo>
                <a:close/>
                <a:moveTo>
                  <a:pt x="2486948" y="7105485"/>
                </a:moveTo>
                <a:cubicBezTo>
                  <a:pt x="2486860" y="7107865"/>
                  <a:pt x="2487036" y="7110509"/>
                  <a:pt x="2487476" y="7113418"/>
                </a:cubicBezTo>
                <a:cubicBezTo>
                  <a:pt x="2487917" y="7116326"/>
                  <a:pt x="2489151" y="7117913"/>
                  <a:pt x="2491178" y="7118177"/>
                </a:cubicBezTo>
                <a:lnTo>
                  <a:pt x="2503870" y="7113946"/>
                </a:lnTo>
                <a:close/>
                <a:moveTo>
                  <a:pt x="2808480" y="7088562"/>
                </a:moveTo>
                <a:lnTo>
                  <a:pt x="2825403" y="7118177"/>
                </a:lnTo>
                <a:lnTo>
                  <a:pt x="2821172" y="7152022"/>
                </a:lnTo>
                <a:cubicBezTo>
                  <a:pt x="2810683" y="7153257"/>
                  <a:pt x="2805219" y="7158192"/>
                  <a:pt x="2804778" y="7166830"/>
                </a:cubicBezTo>
                <a:cubicBezTo>
                  <a:pt x="2804337" y="7175468"/>
                  <a:pt x="2795700" y="7180403"/>
                  <a:pt x="2778865" y="7181638"/>
                </a:cubicBezTo>
                <a:cubicBezTo>
                  <a:pt x="2780099" y="7165067"/>
                  <a:pt x="2785035" y="7149555"/>
                  <a:pt x="2793673" y="7135100"/>
                </a:cubicBezTo>
                <a:cubicBezTo>
                  <a:pt x="2802310" y="7120645"/>
                  <a:pt x="2807246" y="7105132"/>
                  <a:pt x="2808480" y="7088562"/>
                </a:cubicBezTo>
                <a:close/>
                <a:moveTo>
                  <a:pt x="2575792" y="6982795"/>
                </a:moveTo>
                <a:cubicBezTo>
                  <a:pt x="2575616" y="6985175"/>
                  <a:pt x="2575968" y="6987819"/>
                  <a:pt x="2576850" y="6990728"/>
                </a:cubicBezTo>
                <a:cubicBezTo>
                  <a:pt x="2577731" y="6993636"/>
                  <a:pt x="2580199" y="6995223"/>
                  <a:pt x="2584253" y="6995487"/>
                </a:cubicBezTo>
                <a:lnTo>
                  <a:pt x="2592715" y="6995487"/>
                </a:lnTo>
                <a:cubicBezTo>
                  <a:pt x="2592539" y="6991257"/>
                  <a:pt x="2590776" y="6988084"/>
                  <a:pt x="2587426" y="6985968"/>
                </a:cubicBezTo>
                <a:cubicBezTo>
                  <a:pt x="2584077" y="6983853"/>
                  <a:pt x="2580199" y="6982795"/>
                  <a:pt x="2575792" y="6982795"/>
                </a:cubicBezTo>
                <a:close/>
                <a:moveTo>
                  <a:pt x="2850787" y="6843182"/>
                </a:moveTo>
                <a:cubicBezTo>
                  <a:pt x="2850875" y="6845739"/>
                  <a:pt x="2851756" y="6849088"/>
                  <a:pt x="2853431" y="6853230"/>
                </a:cubicBezTo>
                <a:cubicBezTo>
                  <a:pt x="2855106" y="6857373"/>
                  <a:pt x="2857045" y="6859664"/>
                  <a:pt x="2859248" y="6860105"/>
                </a:cubicBezTo>
                <a:cubicBezTo>
                  <a:pt x="2863303" y="6859841"/>
                  <a:pt x="2865770" y="6858254"/>
                  <a:pt x="2866652" y="6855346"/>
                </a:cubicBezTo>
                <a:cubicBezTo>
                  <a:pt x="2867533" y="6852437"/>
                  <a:pt x="2867886" y="6849793"/>
                  <a:pt x="2867710" y="6847413"/>
                </a:cubicBezTo>
                <a:close/>
                <a:moveTo>
                  <a:pt x="1652009" y="6817292"/>
                </a:moveTo>
                <a:cubicBezTo>
                  <a:pt x="1652097" y="6819672"/>
                  <a:pt x="1652979" y="6822316"/>
                  <a:pt x="1654653" y="6825225"/>
                </a:cubicBezTo>
                <a:cubicBezTo>
                  <a:pt x="1656328" y="6828134"/>
                  <a:pt x="1658267" y="6829720"/>
                  <a:pt x="1660470" y="6829985"/>
                </a:cubicBezTo>
                <a:cubicBezTo>
                  <a:pt x="1665406" y="6829279"/>
                  <a:pt x="1668227" y="6826459"/>
                  <a:pt x="1668932" y="6821523"/>
                </a:cubicBezTo>
                <a:close/>
                <a:moveTo>
                  <a:pt x="2410795" y="6792414"/>
                </a:moveTo>
                <a:lnTo>
                  <a:pt x="2410795" y="6813568"/>
                </a:lnTo>
                <a:cubicBezTo>
                  <a:pt x="2410971" y="6819649"/>
                  <a:pt x="2412734" y="6823351"/>
                  <a:pt x="2416084" y="6824673"/>
                </a:cubicBezTo>
                <a:cubicBezTo>
                  <a:pt x="2419433" y="6825995"/>
                  <a:pt x="2423311" y="6826524"/>
                  <a:pt x="2427718" y="6826260"/>
                </a:cubicBezTo>
                <a:close/>
                <a:moveTo>
                  <a:pt x="1668932" y="6783447"/>
                </a:moveTo>
                <a:cubicBezTo>
                  <a:pt x="1668755" y="6785826"/>
                  <a:pt x="1669108" y="6788471"/>
                  <a:pt x="1669989" y="6791379"/>
                </a:cubicBezTo>
                <a:cubicBezTo>
                  <a:pt x="1670871" y="6794288"/>
                  <a:pt x="1673339" y="6795874"/>
                  <a:pt x="1677393" y="6796139"/>
                </a:cubicBezTo>
                <a:lnTo>
                  <a:pt x="1681624" y="6796139"/>
                </a:lnTo>
                <a:cubicBezTo>
                  <a:pt x="1681624" y="6787677"/>
                  <a:pt x="1677393" y="6783447"/>
                  <a:pt x="1668932" y="6783447"/>
                </a:cubicBezTo>
                <a:close/>
                <a:moveTo>
                  <a:pt x="2715405" y="6762799"/>
                </a:moveTo>
                <a:cubicBezTo>
                  <a:pt x="2702713" y="6763152"/>
                  <a:pt x="2693194" y="6767735"/>
                  <a:pt x="2686848" y="6776549"/>
                </a:cubicBezTo>
                <a:cubicBezTo>
                  <a:pt x="2680502" y="6785363"/>
                  <a:pt x="2677329" y="6796292"/>
                  <a:pt x="2677329" y="6809337"/>
                </a:cubicBezTo>
                <a:lnTo>
                  <a:pt x="2677329" y="6813568"/>
                </a:lnTo>
                <a:cubicBezTo>
                  <a:pt x="2676447" y="6813479"/>
                  <a:pt x="2672922" y="6813656"/>
                  <a:pt x="2666752" y="6814097"/>
                </a:cubicBezTo>
                <a:cubicBezTo>
                  <a:pt x="2660582" y="6814537"/>
                  <a:pt x="2657057" y="6815771"/>
                  <a:pt x="2656175" y="6817798"/>
                </a:cubicBezTo>
                <a:cubicBezTo>
                  <a:pt x="2657497" y="6820002"/>
                  <a:pt x="2663314" y="6821941"/>
                  <a:pt x="2673627" y="6823615"/>
                </a:cubicBezTo>
                <a:cubicBezTo>
                  <a:pt x="2683939" y="6825290"/>
                  <a:pt x="2690814" y="6826172"/>
                  <a:pt x="2694251" y="6826260"/>
                </a:cubicBezTo>
                <a:lnTo>
                  <a:pt x="2719635" y="6805106"/>
                </a:lnTo>
                <a:cubicBezTo>
                  <a:pt x="2713378" y="6804577"/>
                  <a:pt x="2708971" y="6801405"/>
                  <a:pt x="2706415" y="6795587"/>
                </a:cubicBezTo>
                <a:cubicBezTo>
                  <a:pt x="2703859" y="6789770"/>
                  <a:pt x="2702625" y="6784482"/>
                  <a:pt x="2702713" y="6779722"/>
                </a:cubicBezTo>
                <a:close/>
                <a:moveTo>
                  <a:pt x="2453102" y="6745877"/>
                </a:moveTo>
                <a:cubicBezTo>
                  <a:pt x="2451163" y="6746053"/>
                  <a:pt x="2449753" y="6746758"/>
                  <a:pt x="2448871" y="6747992"/>
                </a:cubicBezTo>
                <a:cubicBezTo>
                  <a:pt x="2447990" y="6749226"/>
                  <a:pt x="2446580" y="6749931"/>
                  <a:pt x="2444641" y="6750107"/>
                </a:cubicBezTo>
                <a:cubicBezTo>
                  <a:pt x="2444729" y="6752663"/>
                  <a:pt x="2445610" y="6756013"/>
                  <a:pt x="2447285" y="6760155"/>
                </a:cubicBezTo>
                <a:cubicBezTo>
                  <a:pt x="2448960" y="6764298"/>
                  <a:pt x="2450899" y="6766589"/>
                  <a:pt x="2453102" y="6767030"/>
                </a:cubicBezTo>
                <a:cubicBezTo>
                  <a:pt x="2457156" y="6766766"/>
                  <a:pt x="2459624" y="6765179"/>
                  <a:pt x="2460506" y="6762271"/>
                </a:cubicBezTo>
                <a:cubicBezTo>
                  <a:pt x="2461387" y="6759362"/>
                  <a:pt x="2461740" y="6756718"/>
                  <a:pt x="2461563" y="6754338"/>
                </a:cubicBezTo>
                <a:cubicBezTo>
                  <a:pt x="2460858" y="6749402"/>
                  <a:pt x="2458038" y="6746582"/>
                  <a:pt x="2453102" y="6745877"/>
                </a:cubicBezTo>
                <a:close/>
                <a:moveTo>
                  <a:pt x="2041233" y="6724217"/>
                </a:moveTo>
                <a:cubicBezTo>
                  <a:pt x="2041144" y="6726597"/>
                  <a:pt x="2041321" y="6729241"/>
                  <a:pt x="2041761" y="6732150"/>
                </a:cubicBezTo>
                <a:cubicBezTo>
                  <a:pt x="2042202" y="6735058"/>
                  <a:pt x="2043436" y="6736645"/>
                  <a:pt x="2045463" y="6736909"/>
                </a:cubicBezTo>
                <a:lnTo>
                  <a:pt x="2058155" y="6732678"/>
                </a:lnTo>
                <a:close/>
                <a:moveTo>
                  <a:pt x="2948093" y="6703570"/>
                </a:moveTo>
                <a:cubicBezTo>
                  <a:pt x="2934078" y="6704715"/>
                  <a:pt x="2926146" y="6711943"/>
                  <a:pt x="2924295" y="6725252"/>
                </a:cubicBezTo>
                <a:cubicBezTo>
                  <a:pt x="2922444" y="6738561"/>
                  <a:pt x="2921915" y="6751077"/>
                  <a:pt x="2922708" y="6762799"/>
                </a:cubicBezTo>
                <a:cubicBezTo>
                  <a:pt x="2916098" y="6762799"/>
                  <a:pt x="2909223" y="6763857"/>
                  <a:pt x="2902084" y="6765973"/>
                </a:cubicBezTo>
                <a:cubicBezTo>
                  <a:pt x="2894945" y="6768088"/>
                  <a:pt x="2889127" y="6771261"/>
                  <a:pt x="2884632" y="6775491"/>
                </a:cubicBezTo>
                <a:lnTo>
                  <a:pt x="2893094" y="6813568"/>
                </a:lnTo>
                <a:cubicBezTo>
                  <a:pt x="2895121" y="6802198"/>
                  <a:pt x="2899528" y="6791092"/>
                  <a:pt x="2906315" y="6780251"/>
                </a:cubicBezTo>
                <a:cubicBezTo>
                  <a:pt x="2913101" y="6769410"/>
                  <a:pt x="2922797" y="6763593"/>
                  <a:pt x="2935401" y="6762799"/>
                </a:cubicBezTo>
                <a:cubicBezTo>
                  <a:pt x="2935929" y="6752399"/>
                  <a:pt x="2938045" y="6742527"/>
                  <a:pt x="2941747" y="6733185"/>
                </a:cubicBezTo>
                <a:cubicBezTo>
                  <a:pt x="2945448" y="6723842"/>
                  <a:pt x="2947564" y="6713970"/>
                  <a:pt x="2948093" y="6703570"/>
                </a:cubicBezTo>
                <a:close/>
                <a:moveTo>
                  <a:pt x="1206294" y="6664892"/>
                </a:moveTo>
                <a:cubicBezTo>
                  <a:pt x="1206382" y="6667272"/>
                  <a:pt x="1207264" y="6669916"/>
                  <a:pt x="1208938" y="6672825"/>
                </a:cubicBezTo>
                <a:cubicBezTo>
                  <a:pt x="1210613" y="6675734"/>
                  <a:pt x="1212552" y="6677320"/>
                  <a:pt x="1214755" y="6677585"/>
                </a:cubicBezTo>
                <a:cubicBezTo>
                  <a:pt x="1219691" y="6676879"/>
                  <a:pt x="1222512" y="6674059"/>
                  <a:pt x="1223217" y="6669123"/>
                </a:cubicBezTo>
                <a:close/>
                <a:moveTo>
                  <a:pt x="2770404" y="6631648"/>
                </a:moveTo>
                <a:cubicBezTo>
                  <a:pt x="2766349" y="6632265"/>
                  <a:pt x="2763881" y="6635262"/>
                  <a:pt x="2763000" y="6640638"/>
                </a:cubicBezTo>
                <a:cubicBezTo>
                  <a:pt x="2762119" y="6646015"/>
                  <a:pt x="2761766" y="6650069"/>
                  <a:pt x="2761942" y="6652802"/>
                </a:cubicBezTo>
                <a:cubicBezTo>
                  <a:pt x="2761766" y="6663467"/>
                  <a:pt x="2758946" y="6672809"/>
                  <a:pt x="2753481" y="6680830"/>
                </a:cubicBezTo>
                <a:cubicBezTo>
                  <a:pt x="2748016" y="6688850"/>
                  <a:pt x="2740965" y="6695020"/>
                  <a:pt x="2732328" y="6699339"/>
                </a:cubicBezTo>
                <a:cubicBezTo>
                  <a:pt x="2731799" y="6709740"/>
                  <a:pt x="2729683" y="6719611"/>
                  <a:pt x="2725982" y="6728954"/>
                </a:cubicBezTo>
                <a:cubicBezTo>
                  <a:pt x="2722280" y="6738297"/>
                  <a:pt x="2720164" y="6748168"/>
                  <a:pt x="2719635" y="6758569"/>
                </a:cubicBezTo>
                <a:cubicBezTo>
                  <a:pt x="2732151" y="6743673"/>
                  <a:pt x="2743081" y="6727984"/>
                  <a:pt x="2752423" y="6711502"/>
                </a:cubicBezTo>
                <a:cubicBezTo>
                  <a:pt x="2761766" y="6695020"/>
                  <a:pt x="2770580" y="6678274"/>
                  <a:pt x="2778865" y="6661263"/>
                </a:cubicBezTo>
                <a:cubicBezTo>
                  <a:pt x="2778777" y="6658178"/>
                  <a:pt x="2777896" y="6652713"/>
                  <a:pt x="2776221" y="6644869"/>
                </a:cubicBezTo>
                <a:cubicBezTo>
                  <a:pt x="2774546" y="6637025"/>
                  <a:pt x="2772607" y="6632618"/>
                  <a:pt x="2770404" y="6631648"/>
                </a:cubicBezTo>
                <a:close/>
                <a:moveTo>
                  <a:pt x="1223217" y="6631047"/>
                </a:moveTo>
                <a:cubicBezTo>
                  <a:pt x="1223040" y="6633426"/>
                  <a:pt x="1223393" y="6636071"/>
                  <a:pt x="1224274" y="6638979"/>
                </a:cubicBezTo>
                <a:cubicBezTo>
                  <a:pt x="1225156" y="6641888"/>
                  <a:pt x="1227624" y="6643474"/>
                  <a:pt x="1231678" y="6643739"/>
                </a:cubicBezTo>
                <a:lnTo>
                  <a:pt x="1235909" y="6643739"/>
                </a:lnTo>
                <a:cubicBezTo>
                  <a:pt x="1235909" y="6635277"/>
                  <a:pt x="1231678" y="6631047"/>
                  <a:pt x="1223217" y="6631047"/>
                </a:cubicBezTo>
                <a:close/>
                <a:moveTo>
                  <a:pt x="2130077" y="6601527"/>
                </a:moveTo>
                <a:cubicBezTo>
                  <a:pt x="2129901" y="6603907"/>
                  <a:pt x="2130253" y="6606551"/>
                  <a:pt x="2131135" y="6609460"/>
                </a:cubicBezTo>
                <a:cubicBezTo>
                  <a:pt x="2132016" y="6612368"/>
                  <a:pt x="2134484" y="6613955"/>
                  <a:pt x="2138538" y="6614219"/>
                </a:cubicBezTo>
                <a:lnTo>
                  <a:pt x="2147000" y="6614219"/>
                </a:lnTo>
                <a:cubicBezTo>
                  <a:pt x="2146823" y="6609989"/>
                  <a:pt x="2145061" y="6606816"/>
                  <a:pt x="2141711" y="6604700"/>
                </a:cubicBezTo>
                <a:cubicBezTo>
                  <a:pt x="2138362" y="6602585"/>
                  <a:pt x="2134484" y="6601527"/>
                  <a:pt x="2130077" y="6601527"/>
                </a:cubicBezTo>
                <a:close/>
                <a:moveTo>
                  <a:pt x="2503870" y="6593572"/>
                </a:moveTo>
                <a:lnTo>
                  <a:pt x="2486948" y="6644340"/>
                </a:lnTo>
                <a:cubicBezTo>
                  <a:pt x="2486243" y="6644252"/>
                  <a:pt x="2483422" y="6644428"/>
                  <a:pt x="2478486" y="6644869"/>
                </a:cubicBezTo>
                <a:cubicBezTo>
                  <a:pt x="2473550" y="6645310"/>
                  <a:pt x="2470730" y="6646544"/>
                  <a:pt x="2470025" y="6648571"/>
                </a:cubicBezTo>
                <a:cubicBezTo>
                  <a:pt x="2470906" y="6653066"/>
                  <a:pt x="2475489" y="6657826"/>
                  <a:pt x="2483775" y="6662849"/>
                </a:cubicBezTo>
                <a:cubicBezTo>
                  <a:pt x="2492060" y="6667873"/>
                  <a:pt x="2498758" y="6671575"/>
                  <a:pt x="2503870" y="6673955"/>
                </a:cubicBezTo>
                <a:lnTo>
                  <a:pt x="2533485" y="6631648"/>
                </a:lnTo>
                <a:close/>
                <a:moveTo>
                  <a:pt x="1595517" y="6571817"/>
                </a:moveTo>
                <a:lnTo>
                  <a:pt x="1595648" y="6573782"/>
                </a:lnTo>
                <a:lnTo>
                  <a:pt x="1596130" y="6572123"/>
                </a:lnTo>
                <a:close/>
                <a:moveTo>
                  <a:pt x="2563100" y="6445498"/>
                </a:moveTo>
                <a:cubicBezTo>
                  <a:pt x="2545472" y="6478638"/>
                  <a:pt x="2529960" y="6513894"/>
                  <a:pt x="2516562" y="6551265"/>
                </a:cubicBezTo>
                <a:cubicBezTo>
                  <a:pt x="2518766" y="6559903"/>
                  <a:pt x="2522820" y="6566954"/>
                  <a:pt x="2528726" y="6572419"/>
                </a:cubicBezTo>
                <a:cubicBezTo>
                  <a:pt x="2534631" y="6577883"/>
                  <a:pt x="2541858" y="6580704"/>
                  <a:pt x="2550408" y="6580880"/>
                </a:cubicBezTo>
                <a:cubicBezTo>
                  <a:pt x="2554815" y="6567835"/>
                  <a:pt x="2560808" y="6548445"/>
                  <a:pt x="2568388" y="6522708"/>
                </a:cubicBezTo>
                <a:cubicBezTo>
                  <a:pt x="2575968" y="6496971"/>
                  <a:pt x="2584077" y="6479696"/>
                  <a:pt x="2592715" y="6470882"/>
                </a:cubicBezTo>
                <a:close/>
                <a:moveTo>
                  <a:pt x="1973390" y="6427767"/>
                </a:moveTo>
                <a:lnTo>
                  <a:pt x="1968955" y="6440438"/>
                </a:lnTo>
                <a:lnTo>
                  <a:pt x="1970368" y="6443405"/>
                </a:lnTo>
                <a:cubicBezTo>
                  <a:pt x="1973718" y="6444727"/>
                  <a:pt x="1977596" y="6445256"/>
                  <a:pt x="1982003" y="6444992"/>
                </a:cubicBezTo>
                <a:close/>
                <a:moveTo>
                  <a:pt x="2269690" y="6381531"/>
                </a:moveTo>
                <a:cubicBezTo>
                  <a:pt x="2256998" y="6381884"/>
                  <a:pt x="2247479" y="6386467"/>
                  <a:pt x="2241133" y="6395281"/>
                </a:cubicBezTo>
                <a:cubicBezTo>
                  <a:pt x="2234787" y="6404095"/>
                  <a:pt x="2231613" y="6415024"/>
                  <a:pt x="2231613" y="6428069"/>
                </a:cubicBezTo>
                <a:lnTo>
                  <a:pt x="2231613" y="6432300"/>
                </a:lnTo>
                <a:cubicBezTo>
                  <a:pt x="2230732" y="6432211"/>
                  <a:pt x="2227207" y="6432388"/>
                  <a:pt x="2221037" y="6432829"/>
                </a:cubicBezTo>
                <a:cubicBezTo>
                  <a:pt x="2214867" y="6433269"/>
                  <a:pt x="2211341" y="6434503"/>
                  <a:pt x="2210460" y="6436530"/>
                </a:cubicBezTo>
                <a:cubicBezTo>
                  <a:pt x="2211782" y="6438734"/>
                  <a:pt x="2217599" y="6440673"/>
                  <a:pt x="2227912" y="6442347"/>
                </a:cubicBezTo>
                <a:lnTo>
                  <a:pt x="2243918" y="6444400"/>
                </a:lnTo>
                <a:lnTo>
                  <a:pt x="2247914" y="6437036"/>
                </a:lnTo>
                <a:lnTo>
                  <a:pt x="2260561" y="6413727"/>
                </a:lnTo>
                <a:lnTo>
                  <a:pt x="2256998" y="6398454"/>
                </a:lnTo>
                <a:close/>
                <a:moveTo>
                  <a:pt x="2015252" y="6377542"/>
                </a:moveTo>
                <a:lnTo>
                  <a:pt x="2007962" y="6385393"/>
                </a:lnTo>
                <a:lnTo>
                  <a:pt x="2014791" y="6381003"/>
                </a:lnTo>
                <a:close/>
                <a:moveTo>
                  <a:pt x="2622330" y="6330585"/>
                </a:moveTo>
                <a:lnTo>
                  <a:pt x="2622330" y="6335500"/>
                </a:lnTo>
                <a:lnTo>
                  <a:pt x="2630791" y="6335500"/>
                </a:lnTo>
                <a:lnTo>
                  <a:pt x="2636872" y="6334740"/>
                </a:lnTo>
                <a:close/>
                <a:moveTo>
                  <a:pt x="2306511" y="6300660"/>
                </a:moveTo>
                <a:lnTo>
                  <a:pt x="2286612" y="6318071"/>
                </a:lnTo>
                <a:cubicBezTo>
                  <a:pt x="2286084" y="6328472"/>
                  <a:pt x="2283968" y="6338343"/>
                  <a:pt x="2280266" y="6347686"/>
                </a:cubicBezTo>
                <a:cubicBezTo>
                  <a:pt x="2276565" y="6357029"/>
                  <a:pt x="2274449" y="6366900"/>
                  <a:pt x="2273920" y="6377301"/>
                </a:cubicBezTo>
                <a:lnTo>
                  <a:pt x="2285704" y="6360385"/>
                </a:lnTo>
                <a:lnTo>
                  <a:pt x="2288105" y="6343961"/>
                </a:lnTo>
                <a:cubicBezTo>
                  <a:pt x="2286871" y="6326510"/>
                  <a:pt x="2292512" y="6313818"/>
                  <a:pt x="2305028" y="6305885"/>
                </a:cubicBezTo>
                <a:close/>
                <a:moveTo>
                  <a:pt x="2643483" y="6297424"/>
                </a:moveTo>
                <a:lnTo>
                  <a:pt x="2632211" y="6310950"/>
                </a:lnTo>
                <a:lnTo>
                  <a:pt x="2637678" y="6334639"/>
                </a:lnTo>
                <a:lnTo>
                  <a:pt x="2647714" y="6333385"/>
                </a:lnTo>
                <a:cubicBezTo>
                  <a:pt x="2650711" y="6331622"/>
                  <a:pt x="2652121" y="6326686"/>
                  <a:pt x="2651944" y="6318577"/>
                </a:cubicBezTo>
                <a:close/>
                <a:moveTo>
                  <a:pt x="3146935" y="6267809"/>
                </a:moveTo>
                <a:lnTo>
                  <a:pt x="3113089" y="6322808"/>
                </a:lnTo>
                <a:cubicBezTo>
                  <a:pt x="3121551" y="6336205"/>
                  <a:pt x="3125781" y="6351717"/>
                  <a:pt x="3125781" y="6369345"/>
                </a:cubicBezTo>
                <a:cubicBezTo>
                  <a:pt x="3123402" y="6369169"/>
                  <a:pt x="3120758" y="6369522"/>
                  <a:pt x="3117849" y="6370403"/>
                </a:cubicBezTo>
                <a:cubicBezTo>
                  <a:pt x="3114940" y="6371285"/>
                  <a:pt x="3113354" y="6373752"/>
                  <a:pt x="3113089" y="6377807"/>
                </a:cubicBezTo>
                <a:cubicBezTo>
                  <a:pt x="3113354" y="6382037"/>
                  <a:pt x="3114940" y="6386268"/>
                  <a:pt x="3117849" y="6390499"/>
                </a:cubicBezTo>
                <a:cubicBezTo>
                  <a:pt x="3120758" y="6394730"/>
                  <a:pt x="3123402" y="6398960"/>
                  <a:pt x="3125781" y="6403191"/>
                </a:cubicBezTo>
                <a:lnTo>
                  <a:pt x="3155396" y="6415883"/>
                </a:lnTo>
                <a:lnTo>
                  <a:pt x="3159627" y="6403191"/>
                </a:lnTo>
                <a:lnTo>
                  <a:pt x="3138474" y="6386268"/>
                </a:lnTo>
                <a:cubicBezTo>
                  <a:pt x="3138385" y="6379746"/>
                  <a:pt x="3139619" y="6373752"/>
                  <a:pt x="3142175" y="6368288"/>
                </a:cubicBezTo>
                <a:cubicBezTo>
                  <a:pt x="3144731" y="6362823"/>
                  <a:pt x="3149138" y="6358945"/>
                  <a:pt x="3155396" y="6356653"/>
                </a:cubicBezTo>
                <a:cubicBezTo>
                  <a:pt x="3155837" y="6341846"/>
                  <a:pt x="3156013" y="6327038"/>
                  <a:pt x="3155925" y="6312231"/>
                </a:cubicBezTo>
                <a:cubicBezTo>
                  <a:pt x="3155837" y="6297424"/>
                  <a:pt x="3152840" y="6282616"/>
                  <a:pt x="3146935" y="6267809"/>
                </a:cubicBezTo>
                <a:close/>
                <a:moveTo>
                  <a:pt x="1519365" y="6258746"/>
                </a:moveTo>
                <a:lnTo>
                  <a:pt x="1519365" y="6279900"/>
                </a:lnTo>
                <a:cubicBezTo>
                  <a:pt x="1519541" y="6285981"/>
                  <a:pt x="1521304" y="6289683"/>
                  <a:pt x="1524653" y="6291005"/>
                </a:cubicBezTo>
                <a:cubicBezTo>
                  <a:pt x="1528003" y="6292327"/>
                  <a:pt x="1531881" y="6292856"/>
                  <a:pt x="1536288" y="6292592"/>
                </a:cubicBezTo>
                <a:close/>
                <a:moveTo>
                  <a:pt x="2320008" y="6256063"/>
                </a:moveTo>
                <a:lnTo>
                  <a:pt x="2317285" y="6259370"/>
                </a:lnTo>
                <a:lnTo>
                  <a:pt x="2316739" y="6265648"/>
                </a:lnTo>
                <a:close/>
                <a:moveTo>
                  <a:pt x="2074332" y="6233102"/>
                </a:moveTo>
                <a:lnTo>
                  <a:pt x="2056662" y="6275669"/>
                </a:lnTo>
                <a:lnTo>
                  <a:pt x="2053422" y="6290071"/>
                </a:lnTo>
                <a:lnTo>
                  <a:pt x="2058155" y="6292687"/>
                </a:lnTo>
                <a:lnTo>
                  <a:pt x="2087770" y="6250380"/>
                </a:lnTo>
                <a:close/>
                <a:moveTo>
                  <a:pt x="2690021" y="6229733"/>
                </a:moveTo>
                <a:lnTo>
                  <a:pt x="2681559" y="6246656"/>
                </a:lnTo>
                <a:cubicBezTo>
                  <a:pt x="2686495" y="6242425"/>
                  <a:pt x="2689316" y="6238194"/>
                  <a:pt x="2690021" y="6233963"/>
                </a:cubicBezTo>
                <a:close/>
                <a:moveTo>
                  <a:pt x="1561672" y="6212209"/>
                </a:moveTo>
                <a:cubicBezTo>
                  <a:pt x="1559733" y="6212385"/>
                  <a:pt x="1558322" y="6213090"/>
                  <a:pt x="1557441" y="6214324"/>
                </a:cubicBezTo>
                <a:cubicBezTo>
                  <a:pt x="1556560" y="6215558"/>
                  <a:pt x="1555149" y="6216263"/>
                  <a:pt x="1553210" y="6216439"/>
                </a:cubicBezTo>
                <a:cubicBezTo>
                  <a:pt x="1553299" y="6218995"/>
                  <a:pt x="1554180" y="6222345"/>
                  <a:pt x="1555855" y="6226487"/>
                </a:cubicBezTo>
                <a:cubicBezTo>
                  <a:pt x="1557529" y="6230630"/>
                  <a:pt x="1559468" y="6232921"/>
                  <a:pt x="1561672" y="6233362"/>
                </a:cubicBezTo>
                <a:cubicBezTo>
                  <a:pt x="1565726" y="6233098"/>
                  <a:pt x="1568194" y="6231511"/>
                  <a:pt x="1569076" y="6228603"/>
                </a:cubicBezTo>
                <a:cubicBezTo>
                  <a:pt x="1569957" y="6225694"/>
                  <a:pt x="1570309" y="6223050"/>
                  <a:pt x="1570133" y="6220670"/>
                </a:cubicBezTo>
                <a:cubicBezTo>
                  <a:pt x="1569428" y="6215734"/>
                  <a:pt x="1566608" y="6212914"/>
                  <a:pt x="1561672" y="6212209"/>
                </a:cubicBezTo>
                <a:close/>
                <a:moveTo>
                  <a:pt x="2112372" y="6174768"/>
                </a:moveTo>
                <a:lnTo>
                  <a:pt x="2096666" y="6196479"/>
                </a:lnTo>
                <a:lnTo>
                  <a:pt x="2104693" y="6199612"/>
                </a:lnTo>
                <a:close/>
                <a:moveTo>
                  <a:pt x="3235779" y="6119735"/>
                </a:moveTo>
                <a:cubicBezTo>
                  <a:pt x="3235074" y="6123965"/>
                  <a:pt x="3236484" y="6128196"/>
                  <a:pt x="3240010" y="6132427"/>
                </a:cubicBezTo>
                <a:lnTo>
                  <a:pt x="3240010" y="6119735"/>
                </a:lnTo>
                <a:close/>
                <a:moveTo>
                  <a:pt x="2132476" y="6077165"/>
                </a:moveTo>
                <a:lnTo>
                  <a:pt x="2128584" y="6081057"/>
                </a:lnTo>
                <a:lnTo>
                  <a:pt x="2117625" y="6157774"/>
                </a:lnTo>
                <a:lnTo>
                  <a:pt x="2122673" y="6141440"/>
                </a:lnTo>
                <a:cubicBezTo>
                  <a:pt x="2130253" y="6115703"/>
                  <a:pt x="2138362" y="6098428"/>
                  <a:pt x="2147000" y="6089614"/>
                </a:cubicBezTo>
                <a:close/>
                <a:moveTo>
                  <a:pt x="3286547" y="6073197"/>
                </a:moveTo>
                <a:cubicBezTo>
                  <a:pt x="3278791" y="6073197"/>
                  <a:pt x="3273150" y="6077428"/>
                  <a:pt x="3269625" y="6085889"/>
                </a:cubicBezTo>
                <a:lnTo>
                  <a:pt x="3282317" y="6085889"/>
                </a:lnTo>
                <a:cubicBezTo>
                  <a:pt x="3282493" y="6083774"/>
                  <a:pt x="3283198" y="6081659"/>
                  <a:pt x="3284432" y="6079543"/>
                </a:cubicBezTo>
                <a:cubicBezTo>
                  <a:pt x="3285666" y="6077428"/>
                  <a:pt x="3286371" y="6075313"/>
                  <a:pt x="3286547" y="6073197"/>
                </a:cubicBezTo>
                <a:close/>
                <a:moveTo>
                  <a:pt x="2117385" y="6064230"/>
                </a:moveTo>
                <a:lnTo>
                  <a:pt x="2100407" y="6102816"/>
                </a:lnTo>
                <a:lnTo>
                  <a:pt x="2115892" y="6076298"/>
                </a:lnTo>
                <a:lnTo>
                  <a:pt x="2120802" y="6067159"/>
                </a:lnTo>
                <a:close/>
                <a:moveTo>
                  <a:pt x="1612440" y="6059904"/>
                </a:moveTo>
                <a:lnTo>
                  <a:pt x="1595517" y="6110672"/>
                </a:lnTo>
                <a:cubicBezTo>
                  <a:pt x="1594812" y="6110584"/>
                  <a:pt x="1591992" y="6110760"/>
                  <a:pt x="1587056" y="6111201"/>
                </a:cubicBezTo>
                <a:cubicBezTo>
                  <a:pt x="1582120" y="6111642"/>
                  <a:pt x="1579300" y="6112876"/>
                  <a:pt x="1578595" y="6114903"/>
                </a:cubicBezTo>
                <a:cubicBezTo>
                  <a:pt x="1579476" y="6119398"/>
                  <a:pt x="1584059" y="6124158"/>
                  <a:pt x="1592344" y="6129181"/>
                </a:cubicBezTo>
                <a:cubicBezTo>
                  <a:pt x="1600629" y="6134205"/>
                  <a:pt x="1607328" y="6137907"/>
                  <a:pt x="1612440" y="6140287"/>
                </a:cubicBezTo>
                <a:lnTo>
                  <a:pt x="1642055" y="6097980"/>
                </a:lnTo>
                <a:close/>
                <a:moveTo>
                  <a:pt x="3311932" y="6009737"/>
                </a:moveTo>
                <a:lnTo>
                  <a:pt x="3311932" y="6030891"/>
                </a:lnTo>
                <a:lnTo>
                  <a:pt x="3282317" y="6030891"/>
                </a:lnTo>
                <a:lnTo>
                  <a:pt x="3282317" y="6047813"/>
                </a:lnTo>
                <a:lnTo>
                  <a:pt x="3290778" y="6060505"/>
                </a:lnTo>
                <a:lnTo>
                  <a:pt x="3324624" y="6030891"/>
                </a:lnTo>
                <a:lnTo>
                  <a:pt x="3324624" y="6013968"/>
                </a:lnTo>
                <a:close/>
                <a:moveTo>
                  <a:pt x="3341546" y="5967430"/>
                </a:moveTo>
                <a:lnTo>
                  <a:pt x="3328854" y="5971661"/>
                </a:lnTo>
                <a:lnTo>
                  <a:pt x="3328854" y="6005506"/>
                </a:lnTo>
                <a:cubicBezTo>
                  <a:pt x="3334936" y="6001011"/>
                  <a:pt x="3338638" y="5995194"/>
                  <a:pt x="3339960" y="5988055"/>
                </a:cubicBezTo>
                <a:cubicBezTo>
                  <a:pt x="3341282" y="5980915"/>
                  <a:pt x="3341811" y="5974040"/>
                  <a:pt x="3341546" y="5967430"/>
                </a:cubicBezTo>
                <a:close/>
                <a:moveTo>
                  <a:pt x="2197768" y="5916156"/>
                </a:moveTo>
                <a:lnTo>
                  <a:pt x="2176615" y="5941540"/>
                </a:lnTo>
                <a:lnTo>
                  <a:pt x="2176615" y="5954232"/>
                </a:lnTo>
                <a:lnTo>
                  <a:pt x="2185076" y="5954232"/>
                </a:lnTo>
                <a:cubicBezTo>
                  <a:pt x="2193361" y="5954584"/>
                  <a:pt x="2199002" y="5953879"/>
                  <a:pt x="2201999" y="5952117"/>
                </a:cubicBezTo>
                <a:cubicBezTo>
                  <a:pt x="2204995" y="5950354"/>
                  <a:pt x="2206406" y="5945418"/>
                  <a:pt x="2206229" y="5937309"/>
                </a:cubicBezTo>
                <a:close/>
                <a:moveTo>
                  <a:pt x="1671670" y="5911830"/>
                </a:moveTo>
                <a:cubicBezTo>
                  <a:pt x="1654042" y="5944970"/>
                  <a:pt x="1638529" y="5980226"/>
                  <a:pt x="1625132" y="6017597"/>
                </a:cubicBezTo>
                <a:cubicBezTo>
                  <a:pt x="1627336" y="6026235"/>
                  <a:pt x="1631390" y="6033286"/>
                  <a:pt x="1637295" y="6038751"/>
                </a:cubicBezTo>
                <a:cubicBezTo>
                  <a:pt x="1643201" y="6044215"/>
                  <a:pt x="1650428" y="6047036"/>
                  <a:pt x="1658978" y="6047212"/>
                </a:cubicBezTo>
                <a:cubicBezTo>
                  <a:pt x="1663385" y="6034167"/>
                  <a:pt x="1669378" y="6014777"/>
                  <a:pt x="1676958" y="5989040"/>
                </a:cubicBezTo>
                <a:cubicBezTo>
                  <a:pt x="1684538" y="5963303"/>
                  <a:pt x="1692647" y="5946028"/>
                  <a:pt x="1701284" y="5937214"/>
                </a:cubicBezTo>
                <a:close/>
                <a:moveTo>
                  <a:pt x="3375392" y="5865894"/>
                </a:moveTo>
                <a:cubicBezTo>
                  <a:pt x="3371338" y="5879291"/>
                  <a:pt x="3366754" y="5891630"/>
                  <a:pt x="3361642" y="5902912"/>
                </a:cubicBezTo>
                <a:cubicBezTo>
                  <a:pt x="3356530" y="5914194"/>
                  <a:pt x="3349831" y="5920187"/>
                  <a:pt x="3341546" y="5920893"/>
                </a:cubicBezTo>
                <a:cubicBezTo>
                  <a:pt x="3341811" y="5924154"/>
                  <a:pt x="3343397" y="5930323"/>
                  <a:pt x="3346306" y="5939402"/>
                </a:cubicBezTo>
                <a:cubicBezTo>
                  <a:pt x="3349215" y="5948480"/>
                  <a:pt x="3351859" y="5953592"/>
                  <a:pt x="3354238" y="5954738"/>
                </a:cubicBezTo>
                <a:cubicBezTo>
                  <a:pt x="3356266" y="5954474"/>
                  <a:pt x="3357500" y="5952887"/>
                  <a:pt x="3357940" y="5949978"/>
                </a:cubicBezTo>
                <a:cubicBezTo>
                  <a:pt x="3358381" y="5947070"/>
                  <a:pt x="3358557" y="5944426"/>
                  <a:pt x="3358469" y="5942046"/>
                </a:cubicBezTo>
                <a:cubicBezTo>
                  <a:pt x="3365432" y="5932791"/>
                  <a:pt x="3372660" y="5920628"/>
                  <a:pt x="3380151" y="5905556"/>
                </a:cubicBezTo>
                <a:cubicBezTo>
                  <a:pt x="3387643" y="5890485"/>
                  <a:pt x="3391698" y="5877264"/>
                  <a:pt x="3392315" y="5865894"/>
                </a:cubicBezTo>
                <a:close/>
                <a:moveTo>
                  <a:pt x="2244306" y="5848465"/>
                </a:moveTo>
                <a:lnTo>
                  <a:pt x="2235844" y="5865388"/>
                </a:lnTo>
                <a:cubicBezTo>
                  <a:pt x="2240780" y="5861157"/>
                  <a:pt x="2243600" y="5856926"/>
                  <a:pt x="2244306" y="5852695"/>
                </a:cubicBezTo>
                <a:close/>
                <a:moveTo>
                  <a:pt x="1752053" y="5763756"/>
                </a:moveTo>
                <a:lnTo>
                  <a:pt x="1730899" y="5789140"/>
                </a:lnTo>
                <a:lnTo>
                  <a:pt x="1730899" y="5801832"/>
                </a:lnTo>
                <a:lnTo>
                  <a:pt x="1739361" y="5801832"/>
                </a:lnTo>
                <a:cubicBezTo>
                  <a:pt x="1747646" y="5802184"/>
                  <a:pt x="1753287" y="5801479"/>
                  <a:pt x="1756283" y="5799717"/>
                </a:cubicBezTo>
                <a:cubicBezTo>
                  <a:pt x="1759280" y="5797954"/>
                  <a:pt x="1760690" y="5793018"/>
                  <a:pt x="1760514" y="5784909"/>
                </a:cubicBezTo>
                <a:close/>
                <a:moveTo>
                  <a:pt x="3515005" y="5730511"/>
                </a:moveTo>
                <a:cubicBezTo>
                  <a:pt x="3512977" y="5734566"/>
                  <a:pt x="3511743" y="5738092"/>
                  <a:pt x="3511303" y="5741088"/>
                </a:cubicBezTo>
                <a:cubicBezTo>
                  <a:pt x="3510862" y="5744085"/>
                  <a:pt x="3510686" y="5747611"/>
                  <a:pt x="3510774" y="5751665"/>
                </a:cubicBezTo>
                <a:cubicBezTo>
                  <a:pt x="3515710" y="5746729"/>
                  <a:pt x="3518530" y="5739678"/>
                  <a:pt x="3519235" y="5730511"/>
                </a:cubicBezTo>
                <a:close/>
                <a:moveTo>
                  <a:pt x="1798590" y="5696065"/>
                </a:moveTo>
                <a:lnTo>
                  <a:pt x="1790129" y="5712988"/>
                </a:lnTo>
                <a:cubicBezTo>
                  <a:pt x="1795065" y="5708757"/>
                  <a:pt x="1797885" y="5704526"/>
                  <a:pt x="1798590" y="5700295"/>
                </a:cubicBezTo>
                <a:close/>
                <a:moveTo>
                  <a:pt x="3489620" y="5645898"/>
                </a:moveTo>
                <a:cubicBezTo>
                  <a:pt x="3488210" y="5662115"/>
                  <a:pt x="3482569" y="5676218"/>
                  <a:pt x="3472698" y="5688205"/>
                </a:cubicBezTo>
                <a:cubicBezTo>
                  <a:pt x="3462826" y="5700192"/>
                  <a:pt x="3457185" y="5714294"/>
                  <a:pt x="3455775" y="5730511"/>
                </a:cubicBezTo>
                <a:lnTo>
                  <a:pt x="3430391" y="5764357"/>
                </a:lnTo>
                <a:cubicBezTo>
                  <a:pt x="3428628" y="5766737"/>
                  <a:pt x="3428981" y="5769381"/>
                  <a:pt x="3431449" y="5772290"/>
                </a:cubicBezTo>
                <a:cubicBezTo>
                  <a:pt x="3433916" y="5775198"/>
                  <a:pt x="3436384" y="5776785"/>
                  <a:pt x="3438852" y="5777049"/>
                </a:cubicBezTo>
                <a:lnTo>
                  <a:pt x="3464236" y="5772818"/>
                </a:lnTo>
                <a:cubicBezTo>
                  <a:pt x="3468820" y="5762154"/>
                  <a:pt x="3473403" y="5750695"/>
                  <a:pt x="3477986" y="5738444"/>
                </a:cubicBezTo>
                <a:cubicBezTo>
                  <a:pt x="3482569" y="5726193"/>
                  <a:pt x="3485037" y="5713677"/>
                  <a:pt x="3485390" y="5700897"/>
                </a:cubicBezTo>
                <a:cubicBezTo>
                  <a:pt x="3489532" y="5691995"/>
                  <a:pt x="3493939" y="5682299"/>
                  <a:pt x="3498611" y="5671811"/>
                </a:cubicBezTo>
                <a:cubicBezTo>
                  <a:pt x="3503282" y="5661322"/>
                  <a:pt x="3508747" y="5652685"/>
                  <a:pt x="3515005" y="5645898"/>
                </a:cubicBezTo>
                <a:close/>
                <a:moveTo>
                  <a:pt x="3565773" y="5590899"/>
                </a:moveTo>
                <a:lnTo>
                  <a:pt x="3540389" y="5616283"/>
                </a:lnTo>
                <a:cubicBezTo>
                  <a:pt x="3541358" y="5609937"/>
                  <a:pt x="3538362" y="5606764"/>
                  <a:pt x="3531399" y="5606764"/>
                </a:cubicBezTo>
                <a:cubicBezTo>
                  <a:pt x="3524436" y="5606764"/>
                  <a:pt x="3520381" y="5609937"/>
                  <a:pt x="3519235" y="5616283"/>
                </a:cubicBezTo>
                <a:lnTo>
                  <a:pt x="3548850" y="5654359"/>
                </a:lnTo>
                <a:lnTo>
                  <a:pt x="3565773" y="5654359"/>
                </a:lnTo>
                <a:lnTo>
                  <a:pt x="3570004" y="5616283"/>
                </a:lnTo>
                <a:close/>
                <a:moveTo>
                  <a:pt x="3612310" y="5514746"/>
                </a:moveTo>
                <a:lnTo>
                  <a:pt x="3591157" y="5548592"/>
                </a:lnTo>
                <a:lnTo>
                  <a:pt x="3603849" y="5548592"/>
                </a:lnTo>
                <a:cubicBezTo>
                  <a:pt x="3608785" y="5539425"/>
                  <a:pt x="3611605" y="5528144"/>
                  <a:pt x="3612310" y="5514746"/>
                </a:cubicBezTo>
                <a:close/>
                <a:moveTo>
                  <a:pt x="3523466" y="5502054"/>
                </a:moveTo>
                <a:cubicBezTo>
                  <a:pt x="3523290" y="5503994"/>
                  <a:pt x="3522585" y="5505404"/>
                  <a:pt x="3521351" y="5506285"/>
                </a:cubicBezTo>
                <a:cubicBezTo>
                  <a:pt x="3520117" y="5507166"/>
                  <a:pt x="3519412" y="5508577"/>
                  <a:pt x="3519235" y="5510516"/>
                </a:cubicBezTo>
                <a:lnTo>
                  <a:pt x="3519235" y="5531669"/>
                </a:lnTo>
                <a:cubicBezTo>
                  <a:pt x="3519235" y="5540395"/>
                  <a:pt x="3520293" y="5549385"/>
                  <a:pt x="3522408" y="5558640"/>
                </a:cubicBezTo>
                <a:cubicBezTo>
                  <a:pt x="3524524" y="5567895"/>
                  <a:pt x="3527697" y="5575827"/>
                  <a:pt x="3531927" y="5582438"/>
                </a:cubicBezTo>
                <a:lnTo>
                  <a:pt x="3544619" y="5506285"/>
                </a:lnTo>
                <a:close/>
                <a:moveTo>
                  <a:pt x="1548404" y="5443742"/>
                </a:moveTo>
                <a:lnTo>
                  <a:pt x="1537668" y="5446632"/>
                </a:lnTo>
                <a:cubicBezTo>
                  <a:pt x="1533085" y="5449189"/>
                  <a:pt x="1530617" y="5453595"/>
                  <a:pt x="1530264" y="5459853"/>
                </a:cubicBezTo>
                <a:lnTo>
                  <a:pt x="1533440" y="5472557"/>
                </a:lnTo>
                <a:lnTo>
                  <a:pt x="1546336" y="5448041"/>
                </a:lnTo>
                <a:close/>
                <a:moveTo>
                  <a:pt x="3570004" y="5438594"/>
                </a:moveTo>
                <a:lnTo>
                  <a:pt x="3553081" y="5447056"/>
                </a:lnTo>
                <a:lnTo>
                  <a:pt x="3536158" y="5476670"/>
                </a:lnTo>
                <a:lnTo>
                  <a:pt x="3557311" y="5468209"/>
                </a:lnTo>
                <a:lnTo>
                  <a:pt x="3570004" y="5447056"/>
                </a:lnTo>
                <a:close/>
                <a:moveTo>
                  <a:pt x="1221424" y="5417546"/>
                </a:moveTo>
                <a:cubicBezTo>
                  <a:pt x="1221512" y="5419926"/>
                  <a:pt x="1222394" y="5422570"/>
                  <a:pt x="1224068" y="5425479"/>
                </a:cubicBezTo>
                <a:cubicBezTo>
                  <a:pt x="1225743" y="5428388"/>
                  <a:pt x="1227682" y="5429974"/>
                  <a:pt x="1229886" y="5430239"/>
                </a:cubicBezTo>
                <a:cubicBezTo>
                  <a:pt x="1234821" y="5429533"/>
                  <a:pt x="1237642" y="5426713"/>
                  <a:pt x="1238347" y="5421777"/>
                </a:cubicBezTo>
                <a:close/>
                <a:moveTo>
                  <a:pt x="1238347" y="5383701"/>
                </a:moveTo>
                <a:cubicBezTo>
                  <a:pt x="1238171" y="5386080"/>
                  <a:pt x="1238523" y="5388725"/>
                  <a:pt x="1239405" y="5391633"/>
                </a:cubicBezTo>
                <a:cubicBezTo>
                  <a:pt x="1240286" y="5394542"/>
                  <a:pt x="1242754" y="5396128"/>
                  <a:pt x="1246808" y="5396393"/>
                </a:cubicBezTo>
                <a:lnTo>
                  <a:pt x="1251039" y="5396393"/>
                </a:lnTo>
                <a:cubicBezTo>
                  <a:pt x="1251039" y="5387931"/>
                  <a:pt x="1246808" y="5383701"/>
                  <a:pt x="1238347" y="5383701"/>
                </a:cubicBezTo>
                <a:close/>
                <a:moveTo>
                  <a:pt x="3625002" y="5269367"/>
                </a:moveTo>
                <a:cubicBezTo>
                  <a:pt x="3625355" y="5282764"/>
                  <a:pt x="3625708" y="5298276"/>
                  <a:pt x="3626060" y="5315904"/>
                </a:cubicBezTo>
                <a:cubicBezTo>
                  <a:pt x="3626413" y="5333532"/>
                  <a:pt x="3624650" y="5349045"/>
                  <a:pt x="3620772" y="5362442"/>
                </a:cubicBezTo>
                <a:cubicBezTo>
                  <a:pt x="3629233" y="5353980"/>
                  <a:pt x="3633464" y="5341288"/>
                  <a:pt x="3633464" y="5324366"/>
                </a:cubicBezTo>
                <a:lnTo>
                  <a:pt x="3654617" y="5282059"/>
                </a:lnTo>
                <a:close/>
                <a:moveTo>
                  <a:pt x="775709" y="5036278"/>
                </a:moveTo>
                <a:cubicBezTo>
                  <a:pt x="775797" y="5038658"/>
                  <a:pt x="776679" y="5041302"/>
                  <a:pt x="778353" y="5044211"/>
                </a:cubicBezTo>
                <a:cubicBezTo>
                  <a:pt x="780028" y="5047120"/>
                  <a:pt x="781967" y="5048706"/>
                  <a:pt x="784170" y="5048971"/>
                </a:cubicBezTo>
                <a:cubicBezTo>
                  <a:pt x="789106" y="5048265"/>
                  <a:pt x="791927" y="5045445"/>
                  <a:pt x="792632" y="5040509"/>
                </a:cubicBezTo>
                <a:close/>
                <a:moveTo>
                  <a:pt x="1534495" y="5011400"/>
                </a:moveTo>
                <a:lnTo>
                  <a:pt x="1534495" y="5032554"/>
                </a:lnTo>
                <a:cubicBezTo>
                  <a:pt x="1534671" y="5038635"/>
                  <a:pt x="1536434" y="5042337"/>
                  <a:pt x="1539784" y="5043659"/>
                </a:cubicBezTo>
                <a:cubicBezTo>
                  <a:pt x="1543133" y="5044981"/>
                  <a:pt x="1547011" y="5045510"/>
                  <a:pt x="1551418" y="5045246"/>
                </a:cubicBezTo>
                <a:close/>
                <a:moveTo>
                  <a:pt x="3760385" y="5002833"/>
                </a:moveTo>
                <a:lnTo>
                  <a:pt x="3756154" y="5032448"/>
                </a:lnTo>
                <a:cubicBezTo>
                  <a:pt x="3749720" y="5039059"/>
                  <a:pt x="3743550" y="5046991"/>
                  <a:pt x="3737645" y="5056246"/>
                </a:cubicBezTo>
                <a:cubicBezTo>
                  <a:pt x="3731739" y="5065500"/>
                  <a:pt x="3726627" y="5074490"/>
                  <a:pt x="3722308" y="5083216"/>
                </a:cubicBezTo>
                <a:cubicBezTo>
                  <a:pt x="3723013" y="5100844"/>
                  <a:pt x="3717373" y="5116357"/>
                  <a:pt x="3705386" y="5129754"/>
                </a:cubicBezTo>
                <a:cubicBezTo>
                  <a:pt x="3700450" y="5126316"/>
                  <a:pt x="3695514" y="5126845"/>
                  <a:pt x="3690578" y="5131340"/>
                </a:cubicBezTo>
                <a:cubicBezTo>
                  <a:pt x="3685642" y="5135836"/>
                  <a:pt x="3684937" y="5139537"/>
                  <a:pt x="3688463" y="5142446"/>
                </a:cubicBezTo>
                <a:lnTo>
                  <a:pt x="3663079" y="5172061"/>
                </a:lnTo>
                <a:lnTo>
                  <a:pt x="3650387" y="5214368"/>
                </a:lnTo>
                <a:lnTo>
                  <a:pt x="3641925" y="5214368"/>
                </a:lnTo>
                <a:lnTo>
                  <a:pt x="3641925" y="5243982"/>
                </a:lnTo>
                <a:lnTo>
                  <a:pt x="3663079" y="5252444"/>
                </a:lnTo>
                <a:cubicBezTo>
                  <a:pt x="3661140" y="5250152"/>
                  <a:pt x="3660787" y="5248389"/>
                  <a:pt x="3662021" y="5247155"/>
                </a:cubicBezTo>
                <a:cubicBezTo>
                  <a:pt x="3663255" y="5245922"/>
                  <a:pt x="3665018" y="5246274"/>
                  <a:pt x="3667309" y="5248213"/>
                </a:cubicBezTo>
                <a:lnTo>
                  <a:pt x="3675771" y="5231290"/>
                </a:lnTo>
                <a:cubicBezTo>
                  <a:pt x="3678151" y="5232612"/>
                  <a:pt x="3680795" y="5231026"/>
                  <a:pt x="3683703" y="5226531"/>
                </a:cubicBezTo>
                <a:cubicBezTo>
                  <a:pt x="3686612" y="5222036"/>
                  <a:pt x="3688198" y="5219391"/>
                  <a:pt x="3688463" y="5218598"/>
                </a:cubicBezTo>
                <a:lnTo>
                  <a:pt x="3718078" y="5167830"/>
                </a:lnTo>
                <a:cubicBezTo>
                  <a:pt x="3718871" y="5156372"/>
                  <a:pt x="3723630" y="5136981"/>
                  <a:pt x="3732356" y="5109658"/>
                </a:cubicBezTo>
                <a:cubicBezTo>
                  <a:pt x="3741082" y="5082335"/>
                  <a:pt x="3749015" y="5065060"/>
                  <a:pt x="3756154" y="5057832"/>
                </a:cubicBezTo>
                <a:lnTo>
                  <a:pt x="3777307" y="5070524"/>
                </a:lnTo>
                <a:cubicBezTo>
                  <a:pt x="3779246" y="5061798"/>
                  <a:pt x="3781714" y="5052808"/>
                  <a:pt x="3784711" y="5043554"/>
                </a:cubicBezTo>
                <a:cubicBezTo>
                  <a:pt x="3787708" y="5034299"/>
                  <a:pt x="3792291" y="5026366"/>
                  <a:pt x="3798461" y="5019756"/>
                </a:cubicBezTo>
                <a:lnTo>
                  <a:pt x="3777307" y="5015525"/>
                </a:lnTo>
                <a:close/>
                <a:moveTo>
                  <a:pt x="792632" y="5002433"/>
                </a:moveTo>
                <a:cubicBezTo>
                  <a:pt x="792455" y="5004812"/>
                  <a:pt x="792808" y="5007457"/>
                  <a:pt x="793689" y="5010365"/>
                </a:cubicBezTo>
                <a:cubicBezTo>
                  <a:pt x="794571" y="5013274"/>
                  <a:pt x="797039" y="5014860"/>
                  <a:pt x="801093" y="5015125"/>
                </a:cubicBezTo>
                <a:lnTo>
                  <a:pt x="805324" y="5015125"/>
                </a:lnTo>
                <a:cubicBezTo>
                  <a:pt x="805324" y="5006663"/>
                  <a:pt x="801093" y="5002433"/>
                  <a:pt x="792632" y="5002433"/>
                </a:cubicBezTo>
                <a:close/>
                <a:moveTo>
                  <a:pt x="1576802" y="4964863"/>
                </a:moveTo>
                <a:cubicBezTo>
                  <a:pt x="1574863" y="4965039"/>
                  <a:pt x="1573453" y="4965744"/>
                  <a:pt x="1572571" y="4966978"/>
                </a:cubicBezTo>
                <a:cubicBezTo>
                  <a:pt x="1571690" y="4968212"/>
                  <a:pt x="1570280" y="4968917"/>
                  <a:pt x="1568341" y="4969093"/>
                </a:cubicBezTo>
                <a:cubicBezTo>
                  <a:pt x="1568429" y="4971649"/>
                  <a:pt x="1569310" y="4974999"/>
                  <a:pt x="1570985" y="4979141"/>
                </a:cubicBezTo>
                <a:cubicBezTo>
                  <a:pt x="1572660" y="4983284"/>
                  <a:pt x="1574599" y="4985575"/>
                  <a:pt x="1576802" y="4986016"/>
                </a:cubicBezTo>
                <a:cubicBezTo>
                  <a:pt x="1580856" y="4985752"/>
                  <a:pt x="1583324" y="4984165"/>
                  <a:pt x="1584206" y="4981257"/>
                </a:cubicBezTo>
                <a:cubicBezTo>
                  <a:pt x="1585087" y="4978348"/>
                  <a:pt x="1585440" y="4975704"/>
                  <a:pt x="1585263" y="4973324"/>
                </a:cubicBezTo>
                <a:cubicBezTo>
                  <a:pt x="1584558" y="4968388"/>
                  <a:pt x="1581738" y="4965568"/>
                  <a:pt x="1576802" y="4964863"/>
                </a:cubicBezTo>
                <a:close/>
                <a:moveTo>
                  <a:pt x="3828076" y="4960526"/>
                </a:moveTo>
                <a:cubicBezTo>
                  <a:pt x="3828781" y="4965462"/>
                  <a:pt x="3827371" y="4968283"/>
                  <a:pt x="3823845" y="4968988"/>
                </a:cubicBezTo>
                <a:lnTo>
                  <a:pt x="3819614" y="5002833"/>
                </a:lnTo>
                <a:lnTo>
                  <a:pt x="3823845" y="5015525"/>
                </a:lnTo>
                <a:cubicBezTo>
                  <a:pt x="3828252" y="5009003"/>
                  <a:pt x="3832130" y="5001952"/>
                  <a:pt x="3835479" y="4994372"/>
                </a:cubicBezTo>
                <a:cubicBezTo>
                  <a:pt x="3838829" y="4986792"/>
                  <a:pt x="3840591" y="4979741"/>
                  <a:pt x="3840768" y="4973219"/>
                </a:cubicBezTo>
                <a:cubicBezTo>
                  <a:pt x="3840768" y="4964757"/>
                  <a:pt x="3836537" y="4960526"/>
                  <a:pt x="3828076" y="4960526"/>
                </a:cubicBezTo>
                <a:close/>
                <a:moveTo>
                  <a:pt x="3789999" y="4947834"/>
                </a:moveTo>
                <a:lnTo>
                  <a:pt x="3789999" y="4964757"/>
                </a:lnTo>
                <a:cubicBezTo>
                  <a:pt x="3792203" y="4962466"/>
                  <a:pt x="3794142" y="4959645"/>
                  <a:pt x="3795817" y="4956296"/>
                </a:cubicBezTo>
                <a:cubicBezTo>
                  <a:pt x="3797491" y="4952947"/>
                  <a:pt x="3798373" y="4950126"/>
                  <a:pt x="3798461" y="4947834"/>
                </a:cubicBezTo>
                <a:close/>
                <a:moveTo>
                  <a:pt x="1164933" y="4943203"/>
                </a:moveTo>
                <a:cubicBezTo>
                  <a:pt x="1164844" y="4945583"/>
                  <a:pt x="1165021" y="4948227"/>
                  <a:pt x="1165461" y="4951136"/>
                </a:cubicBezTo>
                <a:cubicBezTo>
                  <a:pt x="1165902" y="4954044"/>
                  <a:pt x="1167136" y="4955631"/>
                  <a:pt x="1169163" y="4955895"/>
                </a:cubicBezTo>
                <a:lnTo>
                  <a:pt x="1181855" y="4951664"/>
                </a:lnTo>
                <a:close/>
                <a:moveTo>
                  <a:pt x="329994" y="4883878"/>
                </a:moveTo>
                <a:cubicBezTo>
                  <a:pt x="330082" y="4886258"/>
                  <a:pt x="330964" y="4888902"/>
                  <a:pt x="332638" y="4891811"/>
                </a:cubicBezTo>
                <a:cubicBezTo>
                  <a:pt x="334313" y="4894720"/>
                  <a:pt x="336252" y="4896306"/>
                  <a:pt x="338455" y="4896571"/>
                </a:cubicBezTo>
                <a:cubicBezTo>
                  <a:pt x="343391" y="4895865"/>
                  <a:pt x="346212" y="4893045"/>
                  <a:pt x="346917" y="4888109"/>
                </a:cubicBezTo>
                <a:close/>
                <a:moveTo>
                  <a:pt x="346917" y="4850033"/>
                </a:moveTo>
                <a:cubicBezTo>
                  <a:pt x="346740" y="4852412"/>
                  <a:pt x="347093" y="4855057"/>
                  <a:pt x="347974" y="4857965"/>
                </a:cubicBezTo>
                <a:cubicBezTo>
                  <a:pt x="348856" y="4860874"/>
                  <a:pt x="351324" y="4862460"/>
                  <a:pt x="355378" y="4862725"/>
                </a:cubicBezTo>
                <a:lnTo>
                  <a:pt x="359609" y="4862725"/>
                </a:lnTo>
                <a:cubicBezTo>
                  <a:pt x="359609" y="4854263"/>
                  <a:pt x="355378" y="4850033"/>
                  <a:pt x="346917" y="4850033"/>
                </a:cubicBezTo>
                <a:close/>
                <a:moveTo>
                  <a:pt x="1253777" y="4820513"/>
                </a:moveTo>
                <a:cubicBezTo>
                  <a:pt x="1253601" y="4822893"/>
                  <a:pt x="1253953" y="4825537"/>
                  <a:pt x="1254835" y="4828446"/>
                </a:cubicBezTo>
                <a:cubicBezTo>
                  <a:pt x="1255716" y="4831354"/>
                  <a:pt x="1258184" y="4832941"/>
                  <a:pt x="1262238" y="4833205"/>
                </a:cubicBezTo>
                <a:lnTo>
                  <a:pt x="1270700" y="4833205"/>
                </a:lnTo>
                <a:cubicBezTo>
                  <a:pt x="1270523" y="4828975"/>
                  <a:pt x="1268761" y="4825802"/>
                  <a:pt x="1265411" y="4823686"/>
                </a:cubicBezTo>
                <a:cubicBezTo>
                  <a:pt x="1262062" y="4821571"/>
                  <a:pt x="1258184" y="4820513"/>
                  <a:pt x="1253777" y="4820513"/>
                </a:cubicBezTo>
                <a:close/>
                <a:moveTo>
                  <a:pt x="1627570" y="4812558"/>
                </a:moveTo>
                <a:lnTo>
                  <a:pt x="1610648" y="4863326"/>
                </a:lnTo>
                <a:cubicBezTo>
                  <a:pt x="1609943" y="4863238"/>
                  <a:pt x="1607122" y="4863414"/>
                  <a:pt x="1602186" y="4863855"/>
                </a:cubicBezTo>
                <a:cubicBezTo>
                  <a:pt x="1597250" y="4864296"/>
                  <a:pt x="1594430" y="4865530"/>
                  <a:pt x="1593725" y="4867557"/>
                </a:cubicBezTo>
                <a:cubicBezTo>
                  <a:pt x="1594606" y="4872052"/>
                  <a:pt x="1599189" y="4876812"/>
                  <a:pt x="1607475" y="4881835"/>
                </a:cubicBezTo>
                <a:cubicBezTo>
                  <a:pt x="1615760" y="4886859"/>
                  <a:pt x="1622458" y="4890561"/>
                  <a:pt x="1627570" y="4892941"/>
                </a:cubicBezTo>
                <a:lnTo>
                  <a:pt x="1657185" y="4850634"/>
                </a:lnTo>
                <a:close/>
                <a:moveTo>
                  <a:pt x="3857690" y="4799760"/>
                </a:moveTo>
                <a:cubicBezTo>
                  <a:pt x="3854958" y="4799760"/>
                  <a:pt x="3850904" y="4800818"/>
                  <a:pt x="3845527" y="4802933"/>
                </a:cubicBezTo>
                <a:cubicBezTo>
                  <a:pt x="3840151" y="4805049"/>
                  <a:pt x="3837154" y="4808222"/>
                  <a:pt x="3836537" y="4812452"/>
                </a:cubicBezTo>
                <a:cubicBezTo>
                  <a:pt x="3836801" y="4814480"/>
                  <a:pt x="3838388" y="4815714"/>
                  <a:pt x="3841296" y="4816154"/>
                </a:cubicBezTo>
                <a:cubicBezTo>
                  <a:pt x="3844205" y="4816595"/>
                  <a:pt x="3846849" y="4816771"/>
                  <a:pt x="3849229" y="4816683"/>
                </a:cubicBezTo>
                <a:close/>
                <a:moveTo>
                  <a:pt x="719217" y="4790803"/>
                </a:moveTo>
                <a:lnTo>
                  <a:pt x="719348" y="4792768"/>
                </a:lnTo>
                <a:lnTo>
                  <a:pt x="719830" y="4791109"/>
                </a:lnTo>
                <a:close/>
                <a:moveTo>
                  <a:pt x="1686800" y="4664484"/>
                </a:moveTo>
                <a:cubicBezTo>
                  <a:pt x="1669172" y="4697624"/>
                  <a:pt x="1653660" y="4732880"/>
                  <a:pt x="1640262" y="4770251"/>
                </a:cubicBezTo>
                <a:cubicBezTo>
                  <a:pt x="1642466" y="4778889"/>
                  <a:pt x="1646520" y="4785940"/>
                  <a:pt x="1652426" y="4791405"/>
                </a:cubicBezTo>
                <a:cubicBezTo>
                  <a:pt x="1658331" y="4796869"/>
                  <a:pt x="1665558" y="4799690"/>
                  <a:pt x="1674108" y="4799866"/>
                </a:cubicBezTo>
                <a:cubicBezTo>
                  <a:pt x="1678515" y="4786821"/>
                  <a:pt x="1684508" y="4767431"/>
                  <a:pt x="1692088" y="4741694"/>
                </a:cubicBezTo>
                <a:cubicBezTo>
                  <a:pt x="1699668" y="4715957"/>
                  <a:pt x="1707777" y="4698682"/>
                  <a:pt x="1716415" y="4689868"/>
                </a:cubicBezTo>
                <a:close/>
                <a:moveTo>
                  <a:pt x="1097090" y="4646753"/>
                </a:moveTo>
                <a:lnTo>
                  <a:pt x="1092655" y="4659424"/>
                </a:lnTo>
                <a:lnTo>
                  <a:pt x="1094068" y="4662391"/>
                </a:lnTo>
                <a:cubicBezTo>
                  <a:pt x="1097418" y="4663713"/>
                  <a:pt x="1101296" y="4664242"/>
                  <a:pt x="1105703" y="4663978"/>
                </a:cubicBezTo>
                <a:close/>
                <a:moveTo>
                  <a:pt x="1393390" y="4600517"/>
                </a:moveTo>
                <a:cubicBezTo>
                  <a:pt x="1380698" y="4600870"/>
                  <a:pt x="1371179" y="4605453"/>
                  <a:pt x="1364833" y="4614267"/>
                </a:cubicBezTo>
                <a:cubicBezTo>
                  <a:pt x="1358487" y="4623081"/>
                  <a:pt x="1355313" y="4634010"/>
                  <a:pt x="1355313" y="4647055"/>
                </a:cubicBezTo>
                <a:lnTo>
                  <a:pt x="1355313" y="4651286"/>
                </a:lnTo>
                <a:cubicBezTo>
                  <a:pt x="1354432" y="4651197"/>
                  <a:pt x="1350907" y="4651374"/>
                  <a:pt x="1344737" y="4651815"/>
                </a:cubicBezTo>
                <a:cubicBezTo>
                  <a:pt x="1338567" y="4652255"/>
                  <a:pt x="1335041" y="4653489"/>
                  <a:pt x="1334160" y="4655516"/>
                </a:cubicBezTo>
                <a:cubicBezTo>
                  <a:pt x="1335482" y="4657720"/>
                  <a:pt x="1341299" y="4659659"/>
                  <a:pt x="1351612" y="4661333"/>
                </a:cubicBezTo>
                <a:lnTo>
                  <a:pt x="1367618" y="4663386"/>
                </a:lnTo>
                <a:lnTo>
                  <a:pt x="1371614" y="4656022"/>
                </a:lnTo>
                <a:lnTo>
                  <a:pt x="1384261" y="4632713"/>
                </a:lnTo>
                <a:lnTo>
                  <a:pt x="1380698" y="4617440"/>
                </a:lnTo>
                <a:close/>
                <a:moveTo>
                  <a:pt x="1138952" y="4596528"/>
                </a:moveTo>
                <a:lnTo>
                  <a:pt x="1131662" y="4604379"/>
                </a:lnTo>
                <a:lnTo>
                  <a:pt x="1138491" y="4599989"/>
                </a:lnTo>
                <a:close/>
                <a:moveTo>
                  <a:pt x="1746030" y="4549571"/>
                </a:moveTo>
                <a:lnTo>
                  <a:pt x="1746030" y="4554486"/>
                </a:lnTo>
                <a:lnTo>
                  <a:pt x="1754491" y="4554486"/>
                </a:lnTo>
                <a:lnTo>
                  <a:pt x="1760572" y="4553726"/>
                </a:lnTo>
                <a:close/>
                <a:moveTo>
                  <a:pt x="1430211" y="4519646"/>
                </a:moveTo>
                <a:lnTo>
                  <a:pt x="1410312" y="4537057"/>
                </a:lnTo>
                <a:cubicBezTo>
                  <a:pt x="1409784" y="4547458"/>
                  <a:pt x="1407668" y="4557329"/>
                  <a:pt x="1403966" y="4566672"/>
                </a:cubicBezTo>
                <a:cubicBezTo>
                  <a:pt x="1400265" y="4576015"/>
                  <a:pt x="1398149" y="4585886"/>
                  <a:pt x="1397620" y="4596287"/>
                </a:cubicBezTo>
                <a:lnTo>
                  <a:pt x="1409404" y="4579371"/>
                </a:lnTo>
                <a:lnTo>
                  <a:pt x="1411805" y="4562947"/>
                </a:lnTo>
                <a:cubicBezTo>
                  <a:pt x="1410571" y="4545496"/>
                  <a:pt x="1416212" y="4532804"/>
                  <a:pt x="1428728" y="4524871"/>
                </a:cubicBezTo>
                <a:close/>
                <a:moveTo>
                  <a:pt x="1767183" y="4516410"/>
                </a:moveTo>
                <a:lnTo>
                  <a:pt x="1755911" y="4529936"/>
                </a:lnTo>
                <a:lnTo>
                  <a:pt x="1761378" y="4553625"/>
                </a:lnTo>
                <a:lnTo>
                  <a:pt x="1771414" y="4552371"/>
                </a:lnTo>
                <a:cubicBezTo>
                  <a:pt x="1774411" y="4550608"/>
                  <a:pt x="1775821" y="4545672"/>
                  <a:pt x="1775644" y="4537563"/>
                </a:cubicBezTo>
                <a:close/>
                <a:moveTo>
                  <a:pt x="643065" y="4477732"/>
                </a:moveTo>
                <a:lnTo>
                  <a:pt x="643065" y="4498886"/>
                </a:lnTo>
                <a:cubicBezTo>
                  <a:pt x="643241" y="4504967"/>
                  <a:pt x="645004" y="4508669"/>
                  <a:pt x="648353" y="4509991"/>
                </a:cubicBezTo>
                <a:cubicBezTo>
                  <a:pt x="651703" y="4511313"/>
                  <a:pt x="655581" y="4511842"/>
                  <a:pt x="659988" y="4511578"/>
                </a:cubicBezTo>
                <a:close/>
                <a:moveTo>
                  <a:pt x="1443708" y="4475049"/>
                </a:moveTo>
                <a:lnTo>
                  <a:pt x="1440985" y="4478356"/>
                </a:lnTo>
                <a:lnTo>
                  <a:pt x="1440439" y="4484634"/>
                </a:lnTo>
                <a:close/>
                <a:moveTo>
                  <a:pt x="1198032" y="4452088"/>
                </a:moveTo>
                <a:lnTo>
                  <a:pt x="1180362" y="4494655"/>
                </a:lnTo>
                <a:lnTo>
                  <a:pt x="1177122" y="4509057"/>
                </a:lnTo>
                <a:lnTo>
                  <a:pt x="1181855" y="4511673"/>
                </a:lnTo>
                <a:lnTo>
                  <a:pt x="1211470" y="4469366"/>
                </a:lnTo>
                <a:close/>
                <a:moveTo>
                  <a:pt x="1813721" y="4448719"/>
                </a:moveTo>
                <a:lnTo>
                  <a:pt x="1805259" y="4465642"/>
                </a:lnTo>
                <a:cubicBezTo>
                  <a:pt x="1810195" y="4461411"/>
                  <a:pt x="1813016" y="4457180"/>
                  <a:pt x="1813721" y="4452949"/>
                </a:cubicBezTo>
                <a:close/>
                <a:moveTo>
                  <a:pt x="4035379" y="4435921"/>
                </a:moveTo>
                <a:lnTo>
                  <a:pt x="4035379" y="4452844"/>
                </a:lnTo>
                <a:lnTo>
                  <a:pt x="4039610" y="4440152"/>
                </a:lnTo>
                <a:close/>
                <a:moveTo>
                  <a:pt x="685372" y="4431195"/>
                </a:moveTo>
                <a:cubicBezTo>
                  <a:pt x="683433" y="4431371"/>
                  <a:pt x="682022" y="4432076"/>
                  <a:pt x="681141" y="4433310"/>
                </a:cubicBezTo>
                <a:cubicBezTo>
                  <a:pt x="680260" y="4434544"/>
                  <a:pt x="678849" y="4435249"/>
                  <a:pt x="676910" y="4435425"/>
                </a:cubicBezTo>
                <a:cubicBezTo>
                  <a:pt x="676999" y="4437981"/>
                  <a:pt x="677880" y="4441331"/>
                  <a:pt x="679555" y="4445473"/>
                </a:cubicBezTo>
                <a:cubicBezTo>
                  <a:pt x="681229" y="4449616"/>
                  <a:pt x="683168" y="4451907"/>
                  <a:pt x="685372" y="4452348"/>
                </a:cubicBezTo>
                <a:cubicBezTo>
                  <a:pt x="689426" y="4452084"/>
                  <a:pt x="691894" y="4450497"/>
                  <a:pt x="692776" y="4447589"/>
                </a:cubicBezTo>
                <a:cubicBezTo>
                  <a:pt x="693657" y="4444680"/>
                  <a:pt x="694009" y="4442036"/>
                  <a:pt x="693833" y="4439656"/>
                </a:cubicBezTo>
                <a:cubicBezTo>
                  <a:pt x="693128" y="4434720"/>
                  <a:pt x="690308" y="4431900"/>
                  <a:pt x="685372" y="4431195"/>
                </a:cubicBezTo>
                <a:close/>
                <a:moveTo>
                  <a:pt x="1236072" y="4393754"/>
                </a:moveTo>
                <a:lnTo>
                  <a:pt x="1220366" y="4415465"/>
                </a:lnTo>
                <a:lnTo>
                  <a:pt x="1228393" y="4418598"/>
                </a:lnTo>
                <a:close/>
                <a:moveTo>
                  <a:pt x="4056533" y="4321693"/>
                </a:moveTo>
                <a:lnTo>
                  <a:pt x="4056533" y="4325923"/>
                </a:lnTo>
                <a:cubicBezTo>
                  <a:pt x="4055828" y="4339321"/>
                  <a:pt x="4061468" y="4346372"/>
                  <a:pt x="4073455" y="4347077"/>
                </a:cubicBezTo>
                <a:close/>
                <a:moveTo>
                  <a:pt x="1256176" y="4296151"/>
                </a:moveTo>
                <a:lnTo>
                  <a:pt x="1252284" y="4300043"/>
                </a:lnTo>
                <a:lnTo>
                  <a:pt x="1241325" y="4376760"/>
                </a:lnTo>
                <a:lnTo>
                  <a:pt x="1246373" y="4360426"/>
                </a:lnTo>
                <a:cubicBezTo>
                  <a:pt x="1253953" y="4334689"/>
                  <a:pt x="1262062" y="4317414"/>
                  <a:pt x="1270700" y="4308600"/>
                </a:cubicBezTo>
                <a:close/>
                <a:moveTo>
                  <a:pt x="1241085" y="4283216"/>
                </a:moveTo>
                <a:lnTo>
                  <a:pt x="1224107" y="4321802"/>
                </a:lnTo>
                <a:lnTo>
                  <a:pt x="1239592" y="4295284"/>
                </a:lnTo>
                <a:lnTo>
                  <a:pt x="1244502" y="4286145"/>
                </a:lnTo>
                <a:close/>
                <a:moveTo>
                  <a:pt x="736140" y="4278890"/>
                </a:moveTo>
                <a:lnTo>
                  <a:pt x="719217" y="4329658"/>
                </a:lnTo>
                <a:cubicBezTo>
                  <a:pt x="718512" y="4329570"/>
                  <a:pt x="715692" y="4329746"/>
                  <a:pt x="710756" y="4330187"/>
                </a:cubicBezTo>
                <a:cubicBezTo>
                  <a:pt x="705820" y="4330628"/>
                  <a:pt x="703000" y="4331862"/>
                  <a:pt x="702295" y="4333889"/>
                </a:cubicBezTo>
                <a:cubicBezTo>
                  <a:pt x="703176" y="4338384"/>
                  <a:pt x="707759" y="4343144"/>
                  <a:pt x="716044" y="4348167"/>
                </a:cubicBezTo>
                <a:cubicBezTo>
                  <a:pt x="724329" y="4353191"/>
                  <a:pt x="731028" y="4356893"/>
                  <a:pt x="736140" y="4359273"/>
                </a:cubicBezTo>
                <a:lnTo>
                  <a:pt x="765755" y="4316966"/>
                </a:lnTo>
                <a:close/>
                <a:moveTo>
                  <a:pt x="4191915" y="4224387"/>
                </a:moveTo>
                <a:cubicBezTo>
                  <a:pt x="4191210" y="4228618"/>
                  <a:pt x="4188389" y="4232848"/>
                  <a:pt x="4183453" y="4237079"/>
                </a:cubicBezTo>
                <a:lnTo>
                  <a:pt x="4162300" y="4249771"/>
                </a:lnTo>
                <a:lnTo>
                  <a:pt x="4153839" y="4241310"/>
                </a:lnTo>
                <a:cubicBezTo>
                  <a:pt x="4148903" y="4254002"/>
                  <a:pt x="4146082" y="4262463"/>
                  <a:pt x="4145377" y="4266694"/>
                </a:cubicBezTo>
                <a:cubicBezTo>
                  <a:pt x="4136211" y="4279033"/>
                  <a:pt x="4127044" y="4291373"/>
                  <a:pt x="4117878" y="4303712"/>
                </a:cubicBezTo>
                <a:cubicBezTo>
                  <a:pt x="4108711" y="4316052"/>
                  <a:pt x="4103775" y="4330507"/>
                  <a:pt x="4103070" y="4347077"/>
                </a:cubicBezTo>
                <a:lnTo>
                  <a:pt x="4086147" y="4385153"/>
                </a:lnTo>
                <a:cubicBezTo>
                  <a:pt x="4080066" y="4389648"/>
                  <a:pt x="4076364" y="4395465"/>
                  <a:pt x="4075042" y="4402605"/>
                </a:cubicBezTo>
                <a:cubicBezTo>
                  <a:pt x="4073720" y="4409744"/>
                  <a:pt x="4073191" y="4416619"/>
                  <a:pt x="4073455" y="4423229"/>
                </a:cubicBezTo>
                <a:cubicBezTo>
                  <a:pt x="4071340" y="4442267"/>
                  <a:pt x="4062879" y="4461305"/>
                  <a:pt x="4048071" y="4480344"/>
                </a:cubicBezTo>
                <a:cubicBezTo>
                  <a:pt x="4033264" y="4499382"/>
                  <a:pt x="4024803" y="4518420"/>
                  <a:pt x="4022687" y="4537458"/>
                </a:cubicBezTo>
                <a:lnTo>
                  <a:pt x="4005764" y="4550150"/>
                </a:lnTo>
                <a:cubicBezTo>
                  <a:pt x="4003385" y="4558611"/>
                  <a:pt x="3999683" y="4567073"/>
                  <a:pt x="3994659" y="4575534"/>
                </a:cubicBezTo>
                <a:cubicBezTo>
                  <a:pt x="3989635" y="4583995"/>
                  <a:pt x="3984875" y="4592457"/>
                  <a:pt x="3980380" y="4600918"/>
                </a:cubicBezTo>
                <a:lnTo>
                  <a:pt x="3980380" y="4630533"/>
                </a:lnTo>
                <a:cubicBezTo>
                  <a:pt x="3995805" y="4625068"/>
                  <a:pt x="4009378" y="4613786"/>
                  <a:pt x="4021101" y="4596687"/>
                </a:cubicBezTo>
                <a:cubicBezTo>
                  <a:pt x="4032823" y="4579588"/>
                  <a:pt x="4038993" y="4564076"/>
                  <a:pt x="4039610" y="4550150"/>
                </a:cubicBezTo>
                <a:cubicBezTo>
                  <a:pt x="4044017" y="4550326"/>
                  <a:pt x="4047895" y="4549974"/>
                  <a:pt x="4051244" y="4549092"/>
                </a:cubicBezTo>
                <a:cubicBezTo>
                  <a:pt x="4054594" y="4548211"/>
                  <a:pt x="4056356" y="4545743"/>
                  <a:pt x="4056533" y="4541689"/>
                </a:cubicBezTo>
                <a:cubicBezTo>
                  <a:pt x="4056004" y="4535078"/>
                  <a:pt x="4056004" y="4529261"/>
                  <a:pt x="4056533" y="4524237"/>
                </a:cubicBezTo>
                <a:cubicBezTo>
                  <a:pt x="4057061" y="4519213"/>
                  <a:pt x="4061292" y="4516569"/>
                  <a:pt x="4069225" y="4516304"/>
                </a:cubicBezTo>
                <a:lnTo>
                  <a:pt x="4119993" y="4380922"/>
                </a:lnTo>
                <a:cubicBezTo>
                  <a:pt x="4133390" y="4380922"/>
                  <a:pt x="4140441" y="4376692"/>
                  <a:pt x="4141146" y="4368230"/>
                </a:cubicBezTo>
                <a:cubicBezTo>
                  <a:pt x="4140794" y="4359945"/>
                  <a:pt x="4141499" y="4354304"/>
                  <a:pt x="4143262" y="4351307"/>
                </a:cubicBezTo>
                <a:cubicBezTo>
                  <a:pt x="4145025" y="4348311"/>
                  <a:pt x="4149960" y="4346900"/>
                  <a:pt x="4158069" y="4347077"/>
                </a:cubicBezTo>
                <a:lnTo>
                  <a:pt x="4179223" y="4304770"/>
                </a:lnTo>
                <a:cubicBezTo>
                  <a:pt x="4179223" y="4297983"/>
                  <a:pt x="4180280" y="4287230"/>
                  <a:pt x="4182396" y="4272511"/>
                </a:cubicBezTo>
                <a:cubicBezTo>
                  <a:pt x="4184511" y="4257792"/>
                  <a:pt x="4187684" y="4241750"/>
                  <a:pt x="4191915" y="4224387"/>
                </a:cubicBezTo>
                <a:close/>
                <a:moveTo>
                  <a:pt x="4200376" y="4203234"/>
                </a:moveTo>
                <a:lnTo>
                  <a:pt x="4187684" y="4215926"/>
                </a:lnTo>
                <a:cubicBezTo>
                  <a:pt x="4189976" y="4217864"/>
                  <a:pt x="4191738" y="4219275"/>
                  <a:pt x="4192972" y="4220156"/>
                </a:cubicBezTo>
                <a:lnTo>
                  <a:pt x="4193403" y="4221275"/>
                </a:lnTo>
                <a:lnTo>
                  <a:pt x="4197732" y="4212224"/>
                </a:lnTo>
                <a:cubicBezTo>
                  <a:pt x="4199142" y="4208698"/>
                  <a:pt x="4200024" y="4205702"/>
                  <a:pt x="4200376" y="4203234"/>
                </a:cubicBezTo>
                <a:close/>
                <a:moveTo>
                  <a:pt x="4200376" y="4148234"/>
                </a:moveTo>
                <a:lnTo>
                  <a:pt x="4198385" y="4151719"/>
                </a:lnTo>
                <a:lnTo>
                  <a:pt x="4208837" y="4148234"/>
                </a:lnTo>
                <a:close/>
                <a:moveTo>
                  <a:pt x="1321468" y="4135142"/>
                </a:moveTo>
                <a:lnTo>
                  <a:pt x="1300315" y="4160526"/>
                </a:lnTo>
                <a:lnTo>
                  <a:pt x="1300315" y="4173218"/>
                </a:lnTo>
                <a:lnTo>
                  <a:pt x="1308776" y="4173218"/>
                </a:lnTo>
                <a:cubicBezTo>
                  <a:pt x="1317061" y="4173570"/>
                  <a:pt x="1322702" y="4172865"/>
                  <a:pt x="1325699" y="4171103"/>
                </a:cubicBezTo>
                <a:cubicBezTo>
                  <a:pt x="1328695" y="4169340"/>
                  <a:pt x="1330106" y="4164404"/>
                  <a:pt x="1329929" y="4156295"/>
                </a:cubicBezTo>
                <a:close/>
                <a:moveTo>
                  <a:pt x="795370" y="4130816"/>
                </a:moveTo>
                <a:cubicBezTo>
                  <a:pt x="777742" y="4163956"/>
                  <a:pt x="762229" y="4199212"/>
                  <a:pt x="748832" y="4236583"/>
                </a:cubicBezTo>
                <a:cubicBezTo>
                  <a:pt x="751036" y="4245221"/>
                  <a:pt x="755090" y="4252272"/>
                  <a:pt x="760995" y="4257737"/>
                </a:cubicBezTo>
                <a:cubicBezTo>
                  <a:pt x="766901" y="4263201"/>
                  <a:pt x="774128" y="4266022"/>
                  <a:pt x="782678" y="4266198"/>
                </a:cubicBezTo>
                <a:cubicBezTo>
                  <a:pt x="787085" y="4253153"/>
                  <a:pt x="793078" y="4233763"/>
                  <a:pt x="800658" y="4208026"/>
                </a:cubicBezTo>
                <a:cubicBezTo>
                  <a:pt x="808238" y="4182289"/>
                  <a:pt x="816347" y="4165014"/>
                  <a:pt x="824984" y="4156200"/>
                </a:cubicBezTo>
                <a:close/>
                <a:moveTo>
                  <a:pt x="4258548" y="4126024"/>
                </a:moveTo>
                <a:cubicBezTo>
                  <a:pt x="4252731" y="4126376"/>
                  <a:pt x="4247442" y="4126729"/>
                  <a:pt x="4242683" y="4127081"/>
                </a:cubicBezTo>
                <a:cubicBezTo>
                  <a:pt x="4238717" y="4135542"/>
                  <a:pt x="4235015" y="4144004"/>
                  <a:pt x="4231577" y="4152465"/>
                </a:cubicBezTo>
                <a:cubicBezTo>
                  <a:pt x="4228140" y="4160927"/>
                  <a:pt x="4223380" y="4169388"/>
                  <a:pt x="4217299" y="4177849"/>
                </a:cubicBezTo>
                <a:cubicBezTo>
                  <a:pt x="4225760" y="4177849"/>
                  <a:pt x="4234222" y="4182080"/>
                  <a:pt x="4242683" y="4190541"/>
                </a:cubicBezTo>
                <a:lnTo>
                  <a:pt x="4255375" y="4148234"/>
                </a:lnTo>
                <a:cubicBezTo>
                  <a:pt x="4257755" y="4145943"/>
                  <a:pt x="4260399" y="4143123"/>
                  <a:pt x="4263307" y="4139773"/>
                </a:cubicBezTo>
                <a:cubicBezTo>
                  <a:pt x="4266216" y="4136424"/>
                  <a:pt x="4267803" y="4133604"/>
                  <a:pt x="4268067" y="4131312"/>
                </a:cubicBezTo>
                <a:cubicBezTo>
                  <a:pt x="4267538" y="4127434"/>
                  <a:pt x="4264365" y="4125671"/>
                  <a:pt x="4258548" y="4126024"/>
                </a:cubicBezTo>
                <a:close/>
                <a:moveTo>
                  <a:pt x="1368006" y="4067451"/>
                </a:moveTo>
                <a:lnTo>
                  <a:pt x="1359544" y="4084374"/>
                </a:lnTo>
                <a:cubicBezTo>
                  <a:pt x="1364480" y="4080143"/>
                  <a:pt x="1367300" y="4075912"/>
                  <a:pt x="1368006" y="4071681"/>
                </a:cubicBezTo>
                <a:close/>
                <a:moveTo>
                  <a:pt x="4259606" y="4008622"/>
                </a:moveTo>
                <a:lnTo>
                  <a:pt x="4242683" y="4017083"/>
                </a:lnTo>
                <a:cubicBezTo>
                  <a:pt x="4241978" y="4033301"/>
                  <a:pt x="4239157" y="4047403"/>
                  <a:pt x="4234222" y="4059390"/>
                </a:cubicBezTo>
                <a:cubicBezTo>
                  <a:pt x="4240303" y="4050929"/>
                  <a:pt x="4245063" y="4042467"/>
                  <a:pt x="4248500" y="4034006"/>
                </a:cubicBezTo>
                <a:cubicBezTo>
                  <a:pt x="4251938" y="4025545"/>
                  <a:pt x="4255639" y="4017083"/>
                  <a:pt x="4259606" y="4008622"/>
                </a:cubicBezTo>
                <a:close/>
                <a:moveTo>
                  <a:pt x="875753" y="3982742"/>
                </a:moveTo>
                <a:lnTo>
                  <a:pt x="854599" y="4008126"/>
                </a:lnTo>
                <a:lnTo>
                  <a:pt x="854599" y="4020818"/>
                </a:lnTo>
                <a:lnTo>
                  <a:pt x="863061" y="4020818"/>
                </a:lnTo>
                <a:cubicBezTo>
                  <a:pt x="871346" y="4021170"/>
                  <a:pt x="876987" y="4020465"/>
                  <a:pt x="879983" y="4018703"/>
                </a:cubicBezTo>
                <a:cubicBezTo>
                  <a:pt x="882980" y="4016940"/>
                  <a:pt x="884390" y="4012004"/>
                  <a:pt x="884214" y="4003895"/>
                </a:cubicBezTo>
                <a:close/>
                <a:moveTo>
                  <a:pt x="4289221" y="3966315"/>
                </a:moveTo>
                <a:cubicBezTo>
                  <a:pt x="4288515" y="3974071"/>
                  <a:pt x="4289926" y="3979712"/>
                  <a:pt x="4293451" y="3983238"/>
                </a:cubicBezTo>
                <a:lnTo>
                  <a:pt x="4301913" y="3983238"/>
                </a:lnTo>
                <a:cubicBezTo>
                  <a:pt x="4305438" y="3982533"/>
                  <a:pt x="4306848" y="3979712"/>
                  <a:pt x="4306143" y="3974776"/>
                </a:cubicBezTo>
                <a:cubicBezTo>
                  <a:pt x="4306143" y="3970722"/>
                  <a:pt x="4305086" y="3968254"/>
                  <a:pt x="4302970" y="3967373"/>
                </a:cubicBezTo>
                <a:cubicBezTo>
                  <a:pt x="4300855" y="3966491"/>
                  <a:pt x="4297682" y="3966139"/>
                  <a:pt x="4293451" y="3966315"/>
                </a:cubicBezTo>
                <a:close/>
                <a:moveTo>
                  <a:pt x="922290" y="3915051"/>
                </a:moveTo>
                <a:lnTo>
                  <a:pt x="913829" y="3931974"/>
                </a:lnTo>
                <a:cubicBezTo>
                  <a:pt x="918765" y="3927743"/>
                  <a:pt x="921585" y="3923512"/>
                  <a:pt x="922290" y="3919281"/>
                </a:cubicBezTo>
                <a:close/>
                <a:moveTo>
                  <a:pt x="4323066" y="3864779"/>
                </a:moveTo>
                <a:lnTo>
                  <a:pt x="4323066" y="3894393"/>
                </a:lnTo>
                <a:cubicBezTo>
                  <a:pt x="4318659" y="3894393"/>
                  <a:pt x="4314781" y="3895451"/>
                  <a:pt x="4311432" y="3897566"/>
                </a:cubicBezTo>
                <a:cubicBezTo>
                  <a:pt x="4308082" y="3899682"/>
                  <a:pt x="4306320" y="3902855"/>
                  <a:pt x="4306143" y="3907085"/>
                </a:cubicBezTo>
                <a:cubicBezTo>
                  <a:pt x="4306143" y="3911669"/>
                  <a:pt x="4307201" y="3916252"/>
                  <a:pt x="4309316" y="3920835"/>
                </a:cubicBezTo>
                <a:cubicBezTo>
                  <a:pt x="4311432" y="3925418"/>
                  <a:pt x="4314605" y="3927886"/>
                  <a:pt x="4318835" y="3928239"/>
                </a:cubicBezTo>
                <a:cubicBezTo>
                  <a:pt x="4320863" y="3927886"/>
                  <a:pt x="4322096" y="3926476"/>
                  <a:pt x="4322537" y="3924008"/>
                </a:cubicBezTo>
                <a:cubicBezTo>
                  <a:pt x="4322978" y="3921540"/>
                  <a:pt x="4323154" y="3920130"/>
                  <a:pt x="4323066" y="3919777"/>
                </a:cubicBezTo>
                <a:lnTo>
                  <a:pt x="4344219" y="3881701"/>
                </a:lnTo>
                <a:close/>
                <a:moveTo>
                  <a:pt x="4339989" y="3809779"/>
                </a:moveTo>
                <a:lnTo>
                  <a:pt x="4339989" y="3822472"/>
                </a:lnTo>
                <a:lnTo>
                  <a:pt x="4323066" y="3843625"/>
                </a:lnTo>
                <a:lnTo>
                  <a:pt x="4323066" y="3852086"/>
                </a:lnTo>
                <a:lnTo>
                  <a:pt x="4344219" y="3835164"/>
                </a:lnTo>
                <a:lnTo>
                  <a:pt x="4344219" y="3822472"/>
                </a:lnTo>
                <a:cubicBezTo>
                  <a:pt x="4344308" y="3821943"/>
                  <a:pt x="4344131" y="3819827"/>
                  <a:pt x="4343691" y="3816126"/>
                </a:cubicBezTo>
                <a:cubicBezTo>
                  <a:pt x="4343250" y="3812424"/>
                  <a:pt x="4342016" y="3810308"/>
                  <a:pt x="4339989" y="3809779"/>
                </a:cubicBezTo>
                <a:close/>
                <a:moveTo>
                  <a:pt x="4037567" y="3115111"/>
                </a:moveTo>
                <a:lnTo>
                  <a:pt x="4022687" y="3128639"/>
                </a:lnTo>
                <a:lnTo>
                  <a:pt x="4013119" y="3143513"/>
                </a:lnTo>
                <a:lnTo>
                  <a:pt x="4008502" y="3161978"/>
                </a:lnTo>
                <a:cubicBezTo>
                  <a:pt x="4017492" y="3151401"/>
                  <a:pt x="4025954" y="3139767"/>
                  <a:pt x="4033886" y="3127075"/>
                </a:cubicBezTo>
                <a:close/>
                <a:moveTo>
                  <a:pt x="4069225" y="3086332"/>
                </a:moveTo>
                <a:lnTo>
                  <a:pt x="4063006" y="3091986"/>
                </a:lnTo>
                <a:lnTo>
                  <a:pt x="4080424" y="3098518"/>
                </a:lnTo>
                <a:lnTo>
                  <a:pt x="4077846" y="3112701"/>
                </a:lnTo>
                <a:lnTo>
                  <a:pt x="4086147" y="3090563"/>
                </a:lnTo>
                <a:close/>
                <a:moveTo>
                  <a:pt x="3577047" y="2747302"/>
                </a:moveTo>
                <a:lnTo>
                  <a:pt x="3576972" y="2747371"/>
                </a:lnTo>
                <a:lnTo>
                  <a:pt x="3576562" y="2748009"/>
                </a:lnTo>
                <a:close/>
                <a:moveTo>
                  <a:pt x="3633153" y="2707475"/>
                </a:moveTo>
                <a:lnTo>
                  <a:pt x="3631536" y="2712901"/>
                </a:lnTo>
                <a:cubicBezTo>
                  <a:pt x="3626953" y="2720922"/>
                  <a:pt x="3622370" y="2728150"/>
                  <a:pt x="3617786" y="2734583"/>
                </a:cubicBezTo>
                <a:lnTo>
                  <a:pt x="3630462" y="2735883"/>
                </a:lnTo>
                <a:lnTo>
                  <a:pt x="3640432" y="2709295"/>
                </a:lnTo>
                <a:close/>
                <a:moveTo>
                  <a:pt x="3182382" y="2553811"/>
                </a:moveTo>
                <a:lnTo>
                  <a:pt x="3183935" y="2560246"/>
                </a:lnTo>
                <a:lnTo>
                  <a:pt x="3192111" y="2563844"/>
                </a:lnTo>
                <a:lnTo>
                  <a:pt x="3193395" y="2560422"/>
                </a:lnTo>
                <a:lnTo>
                  <a:pt x="3190309" y="2555793"/>
                </a:lnTo>
                <a:close/>
                <a:moveTo>
                  <a:pt x="3306152" y="2491214"/>
                </a:moveTo>
                <a:lnTo>
                  <a:pt x="3304715" y="2493434"/>
                </a:lnTo>
                <a:lnTo>
                  <a:pt x="3305912" y="2493367"/>
                </a:lnTo>
                <a:lnTo>
                  <a:pt x="3306096" y="2491497"/>
                </a:lnTo>
                <a:close/>
                <a:moveTo>
                  <a:pt x="3315615" y="2443373"/>
                </a:moveTo>
                <a:lnTo>
                  <a:pt x="3309416" y="2452671"/>
                </a:lnTo>
                <a:lnTo>
                  <a:pt x="3312059" y="2461354"/>
                </a:lnTo>
                <a:close/>
                <a:moveTo>
                  <a:pt x="3322603" y="2427229"/>
                </a:moveTo>
                <a:lnTo>
                  <a:pt x="3316070" y="2438661"/>
                </a:lnTo>
                <a:lnTo>
                  <a:pt x="3316672" y="2439142"/>
                </a:lnTo>
                <a:lnTo>
                  <a:pt x="3317103" y="2440261"/>
                </a:lnTo>
                <a:lnTo>
                  <a:pt x="3321432" y="2431210"/>
                </a:lnTo>
                <a:close/>
                <a:moveTo>
                  <a:pt x="3382248" y="2345010"/>
                </a:moveTo>
                <a:cubicBezTo>
                  <a:pt x="3376431" y="2345362"/>
                  <a:pt x="3371142" y="2345715"/>
                  <a:pt x="3366383" y="2346067"/>
                </a:cubicBezTo>
                <a:cubicBezTo>
                  <a:pt x="3362417" y="2354528"/>
                  <a:pt x="3358715" y="2362990"/>
                  <a:pt x="3355277" y="2371451"/>
                </a:cubicBezTo>
                <a:lnTo>
                  <a:pt x="3351042" y="2378981"/>
                </a:lnTo>
                <a:lnTo>
                  <a:pt x="3351253" y="2379206"/>
                </a:lnTo>
                <a:lnTo>
                  <a:pt x="3350191" y="2380494"/>
                </a:lnTo>
                <a:lnTo>
                  <a:pt x="3340999" y="2396835"/>
                </a:lnTo>
                <a:cubicBezTo>
                  <a:pt x="3349460" y="2396835"/>
                  <a:pt x="3357922" y="2401066"/>
                  <a:pt x="3366383" y="2409527"/>
                </a:cubicBezTo>
                <a:lnTo>
                  <a:pt x="3379075" y="2367220"/>
                </a:lnTo>
                <a:cubicBezTo>
                  <a:pt x="3381455" y="2364929"/>
                  <a:pt x="3384099" y="2362109"/>
                  <a:pt x="3387007" y="2358759"/>
                </a:cubicBezTo>
                <a:cubicBezTo>
                  <a:pt x="3389916" y="2355410"/>
                  <a:pt x="3391503" y="2352590"/>
                  <a:pt x="3391767" y="2350298"/>
                </a:cubicBezTo>
                <a:cubicBezTo>
                  <a:pt x="3391238" y="2346420"/>
                  <a:pt x="3388065" y="2344657"/>
                  <a:pt x="3382248" y="2345010"/>
                </a:cubicBezTo>
                <a:close/>
                <a:moveTo>
                  <a:pt x="3412921" y="2185301"/>
                </a:moveTo>
                <a:cubicBezTo>
                  <a:pt x="3412215" y="2193057"/>
                  <a:pt x="3413626" y="2198698"/>
                  <a:pt x="3417151" y="2202224"/>
                </a:cubicBezTo>
                <a:lnTo>
                  <a:pt x="3425613" y="2202224"/>
                </a:lnTo>
                <a:cubicBezTo>
                  <a:pt x="3429138" y="2201519"/>
                  <a:pt x="3430548" y="2198698"/>
                  <a:pt x="3429843" y="2193762"/>
                </a:cubicBezTo>
                <a:cubicBezTo>
                  <a:pt x="3429843" y="2189708"/>
                  <a:pt x="3428786" y="2187240"/>
                  <a:pt x="3426670" y="2186359"/>
                </a:cubicBezTo>
                <a:cubicBezTo>
                  <a:pt x="3424555" y="2185477"/>
                  <a:pt x="3421382" y="2185125"/>
                  <a:pt x="3417151" y="2185301"/>
                </a:cubicBezTo>
                <a:close/>
                <a:moveTo>
                  <a:pt x="3446766" y="2083765"/>
                </a:moveTo>
                <a:lnTo>
                  <a:pt x="3446766" y="2113379"/>
                </a:lnTo>
                <a:cubicBezTo>
                  <a:pt x="3442359" y="2113379"/>
                  <a:pt x="3438481" y="2114437"/>
                  <a:pt x="3435132" y="2116552"/>
                </a:cubicBezTo>
                <a:lnTo>
                  <a:pt x="3430586" y="2124735"/>
                </a:lnTo>
                <a:lnTo>
                  <a:pt x="3431835" y="2127480"/>
                </a:lnTo>
                <a:lnTo>
                  <a:pt x="3431240" y="2132125"/>
                </a:lnTo>
                <a:lnTo>
                  <a:pt x="3433016" y="2139821"/>
                </a:lnTo>
                <a:cubicBezTo>
                  <a:pt x="3435132" y="2144404"/>
                  <a:pt x="3438305" y="2146872"/>
                  <a:pt x="3442535" y="2147225"/>
                </a:cubicBezTo>
                <a:cubicBezTo>
                  <a:pt x="3444563" y="2146872"/>
                  <a:pt x="3445796" y="2145462"/>
                  <a:pt x="3446237" y="2142994"/>
                </a:cubicBezTo>
                <a:cubicBezTo>
                  <a:pt x="3446678" y="2140526"/>
                  <a:pt x="3446854" y="2139116"/>
                  <a:pt x="3446766" y="2138763"/>
                </a:cubicBezTo>
                <a:lnTo>
                  <a:pt x="3467919" y="2100687"/>
                </a:lnTo>
                <a:close/>
                <a:moveTo>
                  <a:pt x="3463689" y="2028765"/>
                </a:moveTo>
                <a:lnTo>
                  <a:pt x="3463689" y="2041458"/>
                </a:lnTo>
                <a:lnTo>
                  <a:pt x="3446766" y="2062611"/>
                </a:lnTo>
                <a:lnTo>
                  <a:pt x="3446766" y="2071072"/>
                </a:lnTo>
                <a:lnTo>
                  <a:pt x="3467919" y="2054150"/>
                </a:lnTo>
                <a:lnTo>
                  <a:pt x="3467919" y="2041458"/>
                </a:lnTo>
                <a:cubicBezTo>
                  <a:pt x="3468008" y="2040929"/>
                  <a:pt x="3467831" y="2038813"/>
                  <a:pt x="3467391" y="2035112"/>
                </a:cubicBezTo>
                <a:cubicBezTo>
                  <a:pt x="3466950" y="2031410"/>
                  <a:pt x="3465716" y="2029294"/>
                  <a:pt x="3463689" y="2028765"/>
                </a:cubicBezTo>
                <a:close/>
                <a:moveTo>
                  <a:pt x="3161267" y="1334097"/>
                </a:moveTo>
                <a:lnTo>
                  <a:pt x="3146387" y="1347625"/>
                </a:lnTo>
                <a:lnTo>
                  <a:pt x="3136819" y="1362499"/>
                </a:lnTo>
                <a:lnTo>
                  <a:pt x="3132202" y="1380964"/>
                </a:lnTo>
                <a:cubicBezTo>
                  <a:pt x="3141192" y="1370387"/>
                  <a:pt x="3149654" y="1358753"/>
                  <a:pt x="3157586" y="1346061"/>
                </a:cubicBezTo>
                <a:close/>
                <a:moveTo>
                  <a:pt x="3192925" y="1305318"/>
                </a:moveTo>
                <a:lnTo>
                  <a:pt x="3186706" y="1310972"/>
                </a:lnTo>
                <a:lnTo>
                  <a:pt x="3204124" y="1317504"/>
                </a:lnTo>
                <a:lnTo>
                  <a:pt x="3201546" y="1331687"/>
                </a:lnTo>
                <a:lnTo>
                  <a:pt x="3209847" y="1309549"/>
                </a:lnTo>
                <a:close/>
                <a:moveTo>
                  <a:pt x="2700747" y="966288"/>
                </a:moveTo>
                <a:lnTo>
                  <a:pt x="2700672" y="966357"/>
                </a:lnTo>
                <a:lnTo>
                  <a:pt x="2700262" y="966995"/>
                </a:lnTo>
                <a:close/>
                <a:moveTo>
                  <a:pt x="2756853" y="926461"/>
                </a:moveTo>
                <a:lnTo>
                  <a:pt x="2755236" y="931887"/>
                </a:lnTo>
                <a:cubicBezTo>
                  <a:pt x="2750653" y="939908"/>
                  <a:pt x="2746070" y="947136"/>
                  <a:pt x="2741486" y="953569"/>
                </a:cubicBezTo>
                <a:lnTo>
                  <a:pt x="2754162" y="954869"/>
                </a:lnTo>
                <a:lnTo>
                  <a:pt x="2764132" y="928281"/>
                </a:lnTo>
                <a:close/>
                <a:moveTo>
                  <a:pt x="2301495" y="771650"/>
                </a:moveTo>
                <a:lnTo>
                  <a:pt x="2254957" y="813957"/>
                </a:lnTo>
                <a:cubicBezTo>
                  <a:pt x="2242089" y="827530"/>
                  <a:pt x="2237153" y="841633"/>
                  <a:pt x="2240150" y="856264"/>
                </a:cubicBezTo>
                <a:cubicBezTo>
                  <a:pt x="2243147" y="870895"/>
                  <a:pt x="2242441" y="880767"/>
                  <a:pt x="2238034" y="885879"/>
                </a:cubicBezTo>
                <a:lnTo>
                  <a:pt x="2267649" y="881648"/>
                </a:lnTo>
                <a:lnTo>
                  <a:pt x="2271880" y="881648"/>
                </a:lnTo>
                <a:lnTo>
                  <a:pt x="2267649" y="839341"/>
                </a:lnTo>
                <a:lnTo>
                  <a:pt x="2305725" y="809726"/>
                </a:lnTo>
                <a:lnTo>
                  <a:pt x="2318417" y="775881"/>
                </a:lnTo>
                <a:close/>
                <a:moveTo>
                  <a:pt x="2424185" y="1136"/>
                </a:moveTo>
                <a:cubicBezTo>
                  <a:pt x="2430883" y="-539"/>
                  <a:pt x="2436524" y="-362"/>
                  <a:pt x="2441107" y="1665"/>
                </a:cubicBezTo>
                <a:cubicBezTo>
                  <a:pt x="2443223" y="11977"/>
                  <a:pt x="2435819" y="34717"/>
                  <a:pt x="2418896" y="69885"/>
                </a:cubicBezTo>
                <a:cubicBezTo>
                  <a:pt x="2401974" y="105052"/>
                  <a:pt x="2388224" y="128850"/>
                  <a:pt x="2377647" y="141278"/>
                </a:cubicBezTo>
                <a:lnTo>
                  <a:pt x="2381878" y="141278"/>
                </a:lnTo>
                <a:cubicBezTo>
                  <a:pt x="2388136" y="147447"/>
                  <a:pt x="2391485" y="153089"/>
                  <a:pt x="2391926" y="158200"/>
                </a:cubicBezTo>
                <a:cubicBezTo>
                  <a:pt x="2392366" y="163312"/>
                  <a:pt x="2390427" y="168954"/>
                  <a:pt x="2386109" y="175123"/>
                </a:cubicBezTo>
                <a:cubicBezTo>
                  <a:pt x="2380820" y="207206"/>
                  <a:pt x="2371301" y="240346"/>
                  <a:pt x="2357551" y="274544"/>
                </a:cubicBezTo>
                <a:cubicBezTo>
                  <a:pt x="2343802" y="308742"/>
                  <a:pt x="2332167" y="341883"/>
                  <a:pt x="2322648" y="373965"/>
                </a:cubicBezTo>
                <a:cubicBezTo>
                  <a:pt x="2326615" y="379870"/>
                  <a:pt x="2327143" y="383925"/>
                  <a:pt x="2324235" y="386129"/>
                </a:cubicBezTo>
                <a:cubicBezTo>
                  <a:pt x="2321326" y="388332"/>
                  <a:pt x="2316567" y="391329"/>
                  <a:pt x="2309956" y="395119"/>
                </a:cubicBezTo>
                <a:cubicBezTo>
                  <a:pt x="2309603" y="399526"/>
                  <a:pt x="2309251" y="403404"/>
                  <a:pt x="2308898" y="406753"/>
                </a:cubicBezTo>
                <a:cubicBezTo>
                  <a:pt x="2308546" y="410103"/>
                  <a:pt x="2310309" y="411865"/>
                  <a:pt x="2314187" y="412042"/>
                </a:cubicBezTo>
                <a:cubicBezTo>
                  <a:pt x="2311102" y="419004"/>
                  <a:pt x="2306695" y="427290"/>
                  <a:pt x="2300966" y="436897"/>
                </a:cubicBezTo>
                <a:cubicBezTo>
                  <a:pt x="2295237" y="446504"/>
                  <a:pt x="2294003" y="453731"/>
                  <a:pt x="2297264" y="458579"/>
                </a:cubicBezTo>
                <a:lnTo>
                  <a:pt x="2322648" y="433195"/>
                </a:lnTo>
                <a:cubicBezTo>
                  <a:pt x="2327055" y="428964"/>
                  <a:pt x="2329876" y="424734"/>
                  <a:pt x="2331110" y="420503"/>
                </a:cubicBezTo>
                <a:cubicBezTo>
                  <a:pt x="2332344" y="416272"/>
                  <a:pt x="2330933" y="412042"/>
                  <a:pt x="2326879" y="407811"/>
                </a:cubicBezTo>
                <a:cubicBezTo>
                  <a:pt x="2331374" y="403316"/>
                  <a:pt x="2336134" y="397499"/>
                  <a:pt x="2341157" y="390359"/>
                </a:cubicBezTo>
                <a:cubicBezTo>
                  <a:pt x="2346181" y="383220"/>
                  <a:pt x="2349883" y="376345"/>
                  <a:pt x="2352263" y="369735"/>
                </a:cubicBezTo>
                <a:lnTo>
                  <a:pt x="2386109" y="293582"/>
                </a:lnTo>
                <a:lnTo>
                  <a:pt x="2411493" y="272429"/>
                </a:lnTo>
                <a:cubicBezTo>
                  <a:pt x="2416076" y="268022"/>
                  <a:pt x="2419601" y="263086"/>
                  <a:pt x="2422069" y="257622"/>
                </a:cubicBezTo>
                <a:cubicBezTo>
                  <a:pt x="2424537" y="252157"/>
                  <a:pt x="2423832" y="247221"/>
                  <a:pt x="2419954" y="242814"/>
                </a:cubicBezTo>
                <a:lnTo>
                  <a:pt x="2436877" y="208969"/>
                </a:lnTo>
                <a:cubicBezTo>
                  <a:pt x="2434761" y="194866"/>
                  <a:pt x="2438992" y="182879"/>
                  <a:pt x="2449569" y="173007"/>
                </a:cubicBezTo>
                <a:cubicBezTo>
                  <a:pt x="2460145" y="163136"/>
                  <a:pt x="2464376" y="151149"/>
                  <a:pt x="2462261" y="137047"/>
                </a:cubicBezTo>
                <a:lnTo>
                  <a:pt x="2517260" y="90509"/>
                </a:lnTo>
                <a:cubicBezTo>
                  <a:pt x="2527837" y="102320"/>
                  <a:pt x="2533125" y="110429"/>
                  <a:pt x="2533125" y="114836"/>
                </a:cubicBezTo>
                <a:cubicBezTo>
                  <a:pt x="2533125" y="119243"/>
                  <a:pt x="2527837" y="125236"/>
                  <a:pt x="2517260" y="132816"/>
                </a:cubicBezTo>
                <a:cubicBezTo>
                  <a:pt x="2525281" y="144715"/>
                  <a:pt x="2525104" y="153705"/>
                  <a:pt x="2516731" y="159787"/>
                </a:cubicBezTo>
                <a:cubicBezTo>
                  <a:pt x="2508358" y="165869"/>
                  <a:pt x="2507124" y="173801"/>
                  <a:pt x="2513029" y="183585"/>
                </a:cubicBezTo>
                <a:cubicBezTo>
                  <a:pt x="2505537" y="194602"/>
                  <a:pt x="2497252" y="212758"/>
                  <a:pt x="2488174" y="238054"/>
                </a:cubicBezTo>
                <a:cubicBezTo>
                  <a:pt x="2479095" y="263350"/>
                  <a:pt x="2476099" y="280450"/>
                  <a:pt x="2479184" y="289352"/>
                </a:cubicBezTo>
                <a:lnTo>
                  <a:pt x="2445338" y="369735"/>
                </a:lnTo>
                <a:cubicBezTo>
                  <a:pt x="2454152" y="380487"/>
                  <a:pt x="2458735" y="391770"/>
                  <a:pt x="2459088" y="403580"/>
                </a:cubicBezTo>
                <a:cubicBezTo>
                  <a:pt x="2459440" y="415391"/>
                  <a:pt x="2453447" y="426673"/>
                  <a:pt x="2441107" y="437426"/>
                </a:cubicBezTo>
                <a:cubicBezTo>
                  <a:pt x="2436877" y="454877"/>
                  <a:pt x="2430531" y="472858"/>
                  <a:pt x="2422069" y="491367"/>
                </a:cubicBezTo>
                <a:cubicBezTo>
                  <a:pt x="2413608" y="509876"/>
                  <a:pt x="2403031" y="525741"/>
                  <a:pt x="2390339" y="538962"/>
                </a:cubicBezTo>
                <a:lnTo>
                  <a:pt x="2403031" y="572808"/>
                </a:lnTo>
                <a:lnTo>
                  <a:pt x="2373416" y="593961"/>
                </a:lnTo>
                <a:lnTo>
                  <a:pt x="2373416" y="640499"/>
                </a:lnTo>
                <a:cubicBezTo>
                  <a:pt x="2367864" y="649136"/>
                  <a:pt x="2364162" y="657245"/>
                  <a:pt x="2362311" y="664825"/>
                </a:cubicBezTo>
                <a:cubicBezTo>
                  <a:pt x="2360460" y="672405"/>
                  <a:pt x="2355700" y="678398"/>
                  <a:pt x="2348032" y="682805"/>
                </a:cubicBezTo>
                <a:cubicBezTo>
                  <a:pt x="2346093" y="687653"/>
                  <a:pt x="2345741" y="693823"/>
                  <a:pt x="2346975" y="701315"/>
                </a:cubicBezTo>
                <a:cubicBezTo>
                  <a:pt x="2348209" y="708807"/>
                  <a:pt x="2349971" y="713919"/>
                  <a:pt x="2352263" y="716651"/>
                </a:cubicBezTo>
                <a:cubicBezTo>
                  <a:pt x="2354643" y="720617"/>
                  <a:pt x="2357287" y="722204"/>
                  <a:pt x="2360195" y="721411"/>
                </a:cubicBezTo>
                <a:cubicBezTo>
                  <a:pt x="2363104" y="720617"/>
                  <a:pt x="2364691" y="719031"/>
                  <a:pt x="2364955" y="716651"/>
                </a:cubicBezTo>
                <a:cubicBezTo>
                  <a:pt x="2356318" y="703959"/>
                  <a:pt x="2357728" y="693382"/>
                  <a:pt x="2369186" y="684921"/>
                </a:cubicBezTo>
                <a:cubicBezTo>
                  <a:pt x="2380644" y="676459"/>
                  <a:pt x="2390515" y="670114"/>
                  <a:pt x="2398801" y="665883"/>
                </a:cubicBezTo>
                <a:lnTo>
                  <a:pt x="2398801" y="602423"/>
                </a:lnTo>
                <a:lnTo>
                  <a:pt x="2403031" y="602423"/>
                </a:lnTo>
                <a:cubicBezTo>
                  <a:pt x="2405411" y="598015"/>
                  <a:pt x="2406998" y="593080"/>
                  <a:pt x="2407791" y="587615"/>
                </a:cubicBezTo>
                <a:cubicBezTo>
                  <a:pt x="2408584" y="582150"/>
                  <a:pt x="2406998" y="577215"/>
                  <a:pt x="2403031" y="572808"/>
                </a:cubicBezTo>
                <a:cubicBezTo>
                  <a:pt x="2414842" y="561790"/>
                  <a:pt x="2424008" y="549980"/>
                  <a:pt x="2430531" y="537376"/>
                </a:cubicBezTo>
                <a:cubicBezTo>
                  <a:pt x="2437053" y="524772"/>
                  <a:pt x="2446220" y="514019"/>
                  <a:pt x="2458030" y="505117"/>
                </a:cubicBezTo>
                <a:cubicBezTo>
                  <a:pt x="2444104" y="491455"/>
                  <a:pt x="2440226" y="481760"/>
                  <a:pt x="2446396" y="476031"/>
                </a:cubicBezTo>
                <a:cubicBezTo>
                  <a:pt x="2452566" y="470302"/>
                  <a:pt x="2463495" y="461664"/>
                  <a:pt x="2479184" y="450118"/>
                </a:cubicBezTo>
                <a:cubicBezTo>
                  <a:pt x="2488791" y="438748"/>
                  <a:pt x="2496018" y="418123"/>
                  <a:pt x="2500866" y="388244"/>
                </a:cubicBezTo>
                <a:cubicBezTo>
                  <a:pt x="2505714" y="358364"/>
                  <a:pt x="2513999" y="336683"/>
                  <a:pt x="2525721" y="323197"/>
                </a:cubicBezTo>
                <a:cubicBezTo>
                  <a:pt x="2530040" y="321258"/>
                  <a:pt x="2534094" y="320906"/>
                  <a:pt x="2537884" y="322139"/>
                </a:cubicBezTo>
                <a:cubicBezTo>
                  <a:pt x="2541675" y="323373"/>
                  <a:pt x="2544671" y="325136"/>
                  <a:pt x="2546875" y="327428"/>
                </a:cubicBezTo>
                <a:cubicBezTo>
                  <a:pt x="2556482" y="339062"/>
                  <a:pt x="2558421" y="352812"/>
                  <a:pt x="2552692" y="368677"/>
                </a:cubicBezTo>
                <a:cubicBezTo>
                  <a:pt x="2546963" y="384542"/>
                  <a:pt x="2539383" y="396177"/>
                  <a:pt x="2529952" y="403580"/>
                </a:cubicBezTo>
                <a:cubicBezTo>
                  <a:pt x="2519904" y="430815"/>
                  <a:pt x="2511443" y="456728"/>
                  <a:pt x="2504568" y="481319"/>
                </a:cubicBezTo>
                <a:cubicBezTo>
                  <a:pt x="2497693" y="505910"/>
                  <a:pt x="2489231" y="530765"/>
                  <a:pt x="2479184" y="555885"/>
                </a:cubicBezTo>
                <a:cubicBezTo>
                  <a:pt x="2483062" y="559939"/>
                  <a:pt x="2483767" y="563465"/>
                  <a:pt x="2481299" y="566462"/>
                </a:cubicBezTo>
                <a:cubicBezTo>
                  <a:pt x="2478831" y="569458"/>
                  <a:pt x="2475306" y="572984"/>
                  <a:pt x="2470722" y="577038"/>
                </a:cubicBezTo>
                <a:cubicBezTo>
                  <a:pt x="2466668" y="581357"/>
                  <a:pt x="2465258" y="585412"/>
                  <a:pt x="2466492" y="589202"/>
                </a:cubicBezTo>
                <a:cubicBezTo>
                  <a:pt x="2467726" y="592991"/>
                  <a:pt x="2470546" y="595989"/>
                  <a:pt x="2474953" y="598192"/>
                </a:cubicBezTo>
                <a:cubicBezTo>
                  <a:pt x="2468342" y="604714"/>
                  <a:pt x="2462525" y="611765"/>
                  <a:pt x="2457501" y="619345"/>
                </a:cubicBezTo>
                <a:cubicBezTo>
                  <a:pt x="2452477" y="626925"/>
                  <a:pt x="2449833" y="633976"/>
                  <a:pt x="2449569" y="640499"/>
                </a:cubicBezTo>
                <a:lnTo>
                  <a:pt x="2432646" y="670114"/>
                </a:lnTo>
                <a:cubicBezTo>
                  <a:pt x="2438816" y="678751"/>
                  <a:pt x="2441284" y="686860"/>
                  <a:pt x="2440050" y="694440"/>
                </a:cubicBezTo>
                <a:cubicBezTo>
                  <a:pt x="2438816" y="702020"/>
                  <a:pt x="2434938" y="708013"/>
                  <a:pt x="2428415" y="712420"/>
                </a:cubicBezTo>
                <a:cubicBezTo>
                  <a:pt x="2442782" y="711363"/>
                  <a:pt x="2461644" y="710305"/>
                  <a:pt x="2485001" y="709247"/>
                </a:cubicBezTo>
                <a:cubicBezTo>
                  <a:pt x="2496679" y="708719"/>
                  <a:pt x="2506969" y="709776"/>
                  <a:pt x="2515872" y="712420"/>
                </a:cubicBezTo>
                <a:lnTo>
                  <a:pt x="2535563" y="723508"/>
                </a:lnTo>
                <a:lnTo>
                  <a:pt x="2540435" y="709871"/>
                </a:lnTo>
                <a:cubicBezTo>
                  <a:pt x="2551276" y="682460"/>
                  <a:pt x="2562382" y="662188"/>
                  <a:pt x="2573752" y="649055"/>
                </a:cubicBezTo>
                <a:cubicBezTo>
                  <a:pt x="2573752" y="632838"/>
                  <a:pt x="2582213" y="618735"/>
                  <a:pt x="2599136" y="606748"/>
                </a:cubicBezTo>
                <a:cubicBezTo>
                  <a:pt x="2593495" y="598287"/>
                  <a:pt x="2593142" y="590883"/>
                  <a:pt x="2598078" y="584537"/>
                </a:cubicBezTo>
                <a:cubicBezTo>
                  <a:pt x="2603014" y="578191"/>
                  <a:pt x="2609007" y="572903"/>
                  <a:pt x="2616058" y="568672"/>
                </a:cubicBezTo>
                <a:lnTo>
                  <a:pt x="2772594" y="293677"/>
                </a:lnTo>
                <a:cubicBezTo>
                  <a:pt x="2782201" y="282836"/>
                  <a:pt x="2789428" y="271731"/>
                  <a:pt x="2794276" y="260361"/>
                </a:cubicBezTo>
                <a:cubicBezTo>
                  <a:pt x="2799124" y="248991"/>
                  <a:pt x="2807409" y="238943"/>
                  <a:pt x="2819131" y="230217"/>
                </a:cubicBezTo>
                <a:cubicBezTo>
                  <a:pt x="2819308" y="223607"/>
                  <a:pt x="2821071" y="216732"/>
                  <a:pt x="2824420" y="209592"/>
                </a:cubicBezTo>
                <a:cubicBezTo>
                  <a:pt x="2827769" y="202454"/>
                  <a:pt x="2831647" y="196636"/>
                  <a:pt x="2836054" y="192141"/>
                </a:cubicBezTo>
                <a:lnTo>
                  <a:pt x="2852977" y="162526"/>
                </a:lnTo>
                <a:cubicBezTo>
                  <a:pt x="2857560" y="158208"/>
                  <a:pt x="2863201" y="155211"/>
                  <a:pt x="2869900" y="153536"/>
                </a:cubicBezTo>
                <a:cubicBezTo>
                  <a:pt x="2876598" y="151861"/>
                  <a:pt x="2882239" y="152038"/>
                  <a:pt x="2886822" y="154065"/>
                </a:cubicBezTo>
                <a:cubicBezTo>
                  <a:pt x="2888938" y="164377"/>
                  <a:pt x="2881534" y="187117"/>
                  <a:pt x="2864611" y="222285"/>
                </a:cubicBezTo>
                <a:cubicBezTo>
                  <a:pt x="2847689" y="257452"/>
                  <a:pt x="2833939" y="281250"/>
                  <a:pt x="2823362" y="293677"/>
                </a:cubicBezTo>
                <a:lnTo>
                  <a:pt x="2827593" y="293677"/>
                </a:lnTo>
                <a:cubicBezTo>
                  <a:pt x="2833851" y="299847"/>
                  <a:pt x="2837200" y="305488"/>
                  <a:pt x="2837641" y="310600"/>
                </a:cubicBezTo>
                <a:cubicBezTo>
                  <a:pt x="2838081" y="315712"/>
                  <a:pt x="2836142" y="321353"/>
                  <a:pt x="2831824" y="327523"/>
                </a:cubicBezTo>
                <a:cubicBezTo>
                  <a:pt x="2826535" y="359606"/>
                  <a:pt x="2817016" y="392746"/>
                  <a:pt x="2803266" y="426944"/>
                </a:cubicBezTo>
                <a:lnTo>
                  <a:pt x="2797651" y="442939"/>
                </a:lnTo>
                <a:lnTo>
                  <a:pt x="2804418" y="452762"/>
                </a:lnTo>
                <a:cubicBezTo>
                  <a:pt x="2806445" y="460430"/>
                  <a:pt x="2802391" y="469420"/>
                  <a:pt x="2792254" y="479732"/>
                </a:cubicBezTo>
                <a:lnTo>
                  <a:pt x="2778278" y="498122"/>
                </a:lnTo>
                <a:lnTo>
                  <a:pt x="2768363" y="526365"/>
                </a:lnTo>
                <a:cubicBezTo>
                  <a:pt x="2772330" y="532270"/>
                  <a:pt x="2772858" y="536325"/>
                  <a:pt x="2769950" y="538529"/>
                </a:cubicBezTo>
                <a:cubicBezTo>
                  <a:pt x="2767041" y="540732"/>
                  <a:pt x="2762282" y="543729"/>
                  <a:pt x="2755671" y="547519"/>
                </a:cubicBezTo>
                <a:cubicBezTo>
                  <a:pt x="2755318" y="551926"/>
                  <a:pt x="2754966" y="555804"/>
                  <a:pt x="2754613" y="559153"/>
                </a:cubicBezTo>
                <a:cubicBezTo>
                  <a:pt x="2754261" y="562503"/>
                  <a:pt x="2756024" y="564265"/>
                  <a:pt x="2759902" y="564441"/>
                </a:cubicBezTo>
                <a:lnTo>
                  <a:pt x="2749888" y="583268"/>
                </a:lnTo>
                <a:lnTo>
                  <a:pt x="2744646" y="601220"/>
                </a:lnTo>
                <a:lnTo>
                  <a:pt x="2742979" y="610979"/>
                </a:lnTo>
                <a:lnTo>
                  <a:pt x="2768363" y="585595"/>
                </a:lnTo>
                <a:cubicBezTo>
                  <a:pt x="2772770" y="581364"/>
                  <a:pt x="2775591" y="577134"/>
                  <a:pt x="2776825" y="572903"/>
                </a:cubicBezTo>
                <a:cubicBezTo>
                  <a:pt x="2778059" y="568672"/>
                  <a:pt x="2776648" y="564441"/>
                  <a:pt x="2772594" y="560211"/>
                </a:cubicBezTo>
                <a:cubicBezTo>
                  <a:pt x="2777089" y="555716"/>
                  <a:pt x="2781849" y="549898"/>
                  <a:pt x="2786872" y="542759"/>
                </a:cubicBezTo>
                <a:cubicBezTo>
                  <a:pt x="2791896" y="535620"/>
                  <a:pt x="2795598" y="528745"/>
                  <a:pt x="2797978" y="522135"/>
                </a:cubicBezTo>
                <a:lnTo>
                  <a:pt x="2831824" y="445982"/>
                </a:lnTo>
                <a:lnTo>
                  <a:pt x="2857208" y="424829"/>
                </a:lnTo>
                <a:cubicBezTo>
                  <a:pt x="2861791" y="420422"/>
                  <a:pt x="2865316" y="415486"/>
                  <a:pt x="2867784" y="410022"/>
                </a:cubicBezTo>
                <a:cubicBezTo>
                  <a:pt x="2870252" y="404557"/>
                  <a:pt x="2869547" y="399621"/>
                  <a:pt x="2865669" y="395214"/>
                </a:cubicBezTo>
                <a:lnTo>
                  <a:pt x="2882592" y="361368"/>
                </a:lnTo>
                <a:cubicBezTo>
                  <a:pt x="2880476" y="347266"/>
                  <a:pt x="2884707" y="335279"/>
                  <a:pt x="2895284" y="325408"/>
                </a:cubicBezTo>
                <a:cubicBezTo>
                  <a:pt x="2905860" y="315536"/>
                  <a:pt x="2910091" y="303549"/>
                  <a:pt x="2907976" y="289447"/>
                </a:cubicBezTo>
                <a:lnTo>
                  <a:pt x="2962975" y="242909"/>
                </a:lnTo>
                <a:cubicBezTo>
                  <a:pt x="2973552" y="254720"/>
                  <a:pt x="2978840" y="262829"/>
                  <a:pt x="2978840" y="267236"/>
                </a:cubicBezTo>
                <a:cubicBezTo>
                  <a:pt x="2978840" y="271643"/>
                  <a:pt x="2973552" y="277636"/>
                  <a:pt x="2962975" y="285216"/>
                </a:cubicBezTo>
                <a:cubicBezTo>
                  <a:pt x="2970996" y="297115"/>
                  <a:pt x="2970819" y="306105"/>
                  <a:pt x="2962446" y="312187"/>
                </a:cubicBezTo>
                <a:cubicBezTo>
                  <a:pt x="2954073" y="318268"/>
                  <a:pt x="2952839" y="326201"/>
                  <a:pt x="2958744" y="335985"/>
                </a:cubicBezTo>
                <a:cubicBezTo>
                  <a:pt x="2951252" y="347002"/>
                  <a:pt x="2942967" y="365158"/>
                  <a:pt x="2933889" y="390455"/>
                </a:cubicBezTo>
                <a:cubicBezTo>
                  <a:pt x="2924810" y="415751"/>
                  <a:pt x="2921814" y="432849"/>
                  <a:pt x="2924899" y="441752"/>
                </a:cubicBezTo>
                <a:lnTo>
                  <a:pt x="2891053" y="522135"/>
                </a:lnTo>
                <a:cubicBezTo>
                  <a:pt x="2899867" y="532888"/>
                  <a:pt x="2904450" y="544169"/>
                  <a:pt x="2904803" y="555980"/>
                </a:cubicBezTo>
                <a:cubicBezTo>
                  <a:pt x="2905155" y="567791"/>
                  <a:pt x="2899162" y="579073"/>
                  <a:pt x="2886822" y="589826"/>
                </a:cubicBezTo>
                <a:cubicBezTo>
                  <a:pt x="2882592" y="607277"/>
                  <a:pt x="2876246" y="625257"/>
                  <a:pt x="2867784" y="643767"/>
                </a:cubicBezTo>
                <a:cubicBezTo>
                  <a:pt x="2859323" y="662276"/>
                  <a:pt x="2848746" y="678141"/>
                  <a:pt x="2836054" y="691362"/>
                </a:cubicBezTo>
                <a:lnTo>
                  <a:pt x="2848746" y="725208"/>
                </a:lnTo>
                <a:lnTo>
                  <a:pt x="2819131" y="746361"/>
                </a:lnTo>
                <a:lnTo>
                  <a:pt x="2819131" y="792899"/>
                </a:lnTo>
                <a:cubicBezTo>
                  <a:pt x="2813579" y="801536"/>
                  <a:pt x="2809877" y="809645"/>
                  <a:pt x="2808026" y="817225"/>
                </a:cubicBezTo>
                <a:cubicBezTo>
                  <a:pt x="2806175" y="824805"/>
                  <a:pt x="2801415" y="830798"/>
                  <a:pt x="2793747" y="835205"/>
                </a:cubicBezTo>
                <a:cubicBezTo>
                  <a:pt x="2791808" y="840053"/>
                  <a:pt x="2791456" y="846223"/>
                  <a:pt x="2792690" y="853715"/>
                </a:cubicBezTo>
                <a:cubicBezTo>
                  <a:pt x="2793924" y="861206"/>
                  <a:pt x="2795686" y="866319"/>
                  <a:pt x="2797978" y="869051"/>
                </a:cubicBezTo>
                <a:cubicBezTo>
                  <a:pt x="2800358" y="873017"/>
                  <a:pt x="2803002" y="874604"/>
                  <a:pt x="2805910" y="873811"/>
                </a:cubicBezTo>
                <a:cubicBezTo>
                  <a:pt x="2808819" y="873017"/>
                  <a:pt x="2810406" y="871431"/>
                  <a:pt x="2810670" y="869051"/>
                </a:cubicBezTo>
                <a:cubicBezTo>
                  <a:pt x="2802033" y="856359"/>
                  <a:pt x="2803443" y="845782"/>
                  <a:pt x="2814901" y="837321"/>
                </a:cubicBezTo>
                <a:cubicBezTo>
                  <a:pt x="2826359" y="828860"/>
                  <a:pt x="2836230" y="822514"/>
                  <a:pt x="2844516" y="818283"/>
                </a:cubicBezTo>
                <a:lnTo>
                  <a:pt x="2844516" y="754823"/>
                </a:lnTo>
                <a:lnTo>
                  <a:pt x="2848746" y="754823"/>
                </a:lnTo>
                <a:cubicBezTo>
                  <a:pt x="2851126" y="750415"/>
                  <a:pt x="2852713" y="745480"/>
                  <a:pt x="2853506" y="740015"/>
                </a:cubicBezTo>
                <a:cubicBezTo>
                  <a:pt x="2854299" y="734550"/>
                  <a:pt x="2852713" y="729615"/>
                  <a:pt x="2848746" y="725208"/>
                </a:cubicBezTo>
                <a:cubicBezTo>
                  <a:pt x="2860557" y="714190"/>
                  <a:pt x="2869723" y="702380"/>
                  <a:pt x="2876246" y="689776"/>
                </a:cubicBezTo>
                <a:cubicBezTo>
                  <a:pt x="2882768" y="677172"/>
                  <a:pt x="2891935" y="666419"/>
                  <a:pt x="2903745" y="657517"/>
                </a:cubicBezTo>
                <a:cubicBezTo>
                  <a:pt x="2889819" y="643855"/>
                  <a:pt x="2885941" y="634160"/>
                  <a:pt x="2892111" y="628431"/>
                </a:cubicBezTo>
                <a:cubicBezTo>
                  <a:pt x="2898281" y="622702"/>
                  <a:pt x="2909210" y="614064"/>
                  <a:pt x="2924899" y="602518"/>
                </a:cubicBezTo>
                <a:cubicBezTo>
                  <a:pt x="2934506" y="591148"/>
                  <a:pt x="2941733" y="570523"/>
                  <a:pt x="2946581" y="540644"/>
                </a:cubicBezTo>
                <a:cubicBezTo>
                  <a:pt x="2951429" y="510764"/>
                  <a:pt x="2959714" y="489082"/>
                  <a:pt x="2971436" y="475597"/>
                </a:cubicBezTo>
                <a:cubicBezTo>
                  <a:pt x="2975755" y="473658"/>
                  <a:pt x="2979809" y="473306"/>
                  <a:pt x="2983599" y="474540"/>
                </a:cubicBezTo>
                <a:cubicBezTo>
                  <a:pt x="2987390" y="475773"/>
                  <a:pt x="2990386" y="477536"/>
                  <a:pt x="2992590" y="479828"/>
                </a:cubicBezTo>
                <a:cubicBezTo>
                  <a:pt x="3002197" y="491462"/>
                  <a:pt x="3004136" y="505212"/>
                  <a:pt x="2998407" y="521077"/>
                </a:cubicBezTo>
                <a:cubicBezTo>
                  <a:pt x="2992678" y="536942"/>
                  <a:pt x="2985098" y="548576"/>
                  <a:pt x="2975667" y="555980"/>
                </a:cubicBezTo>
                <a:cubicBezTo>
                  <a:pt x="2965619" y="583215"/>
                  <a:pt x="2957158" y="609128"/>
                  <a:pt x="2950283" y="633719"/>
                </a:cubicBezTo>
                <a:cubicBezTo>
                  <a:pt x="2943408" y="658310"/>
                  <a:pt x="2934946" y="683165"/>
                  <a:pt x="2924899" y="708285"/>
                </a:cubicBezTo>
                <a:cubicBezTo>
                  <a:pt x="2928777" y="712339"/>
                  <a:pt x="2929482" y="715865"/>
                  <a:pt x="2927014" y="718862"/>
                </a:cubicBezTo>
                <a:cubicBezTo>
                  <a:pt x="2924546" y="721858"/>
                  <a:pt x="2921021" y="725384"/>
                  <a:pt x="2916437" y="729438"/>
                </a:cubicBezTo>
                <a:cubicBezTo>
                  <a:pt x="2912383" y="733757"/>
                  <a:pt x="2910973" y="737812"/>
                  <a:pt x="2912207" y="741602"/>
                </a:cubicBezTo>
                <a:cubicBezTo>
                  <a:pt x="2913441" y="745391"/>
                  <a:pt x="2916261" y="748388"/>
                  <a:pt x="2920668" y="750592"/>
                </a:cubicBezTo>
                <a:cubicBezTo>
                  <a:pt x="2914057" y="757114"/>
                  <a:pt x="2908240" y="764165"/>
                  <a:pt x="2903216" y="771745"/>
                </a:cubicBezTo>
                <a:cubicBezTo>
                  <a:pt x="2898192" y="779325"/>
                  <a:pt x="2895548" y="786376"/>
                  <a:pt x="2895284" y="792899"/>
                </a:cubicBezTo>
                <a:lnTo>
                  <a:pt x="2878361" y="822514"/>
                </a:lnTo>
                <a:cubicBezTo>
                  <a:pt x="2884531" y="831151"/>
                  <a:pt x="2886999" y="839260"/>
                  <a:pt x="2885765" y="846840"/>
                </a:cubicBezTo>
                <a:cubicBezTo>
                  <a:pt x="2884531" y="854420"/>
                  <a:pt x="2880653" y="860413"/>
                  <a:pt x="2874130" y="864820"/>
                </a:cubicBezTo>
                <a:cubicBezTo>
                  <a:pt x="2888497" y="863763"/>
                  <a:pt x="2907359" y="862705"/>
                  <a:pt x="2930716" y="861647"/>
                </a:cubicBezTo>
                <a:cubicBezTo>
                  <a:pt x="2954073" y="860590"/>
                  <a:pt x="2971877" y="865878"/>
                  <a:pt x="2984128" y="877512"/>
                </a:cubicBezTo>
                <a:cubicBezTo>
                  <a:pt x="2990474" y="886415"/>
                  <a:pt x="2993647" y="895052"/>
                  <a:pt x="2993647" y="903425"/>
                </a:cubicBezTo>
                <a:cubicBezTo>
                  <a:pt x="2993647" y="911799"/>
                  <a:pt x="2990474" y="917263"/>
                  <a:pt x="2984128" y="919819"/>
                </a:cubicBezTo>
                <a:cubicBezTo>
                  <a:pt x="2983688" y="922287"/>
                  <a:pt x="2982454" y="925813"/>
                  <a:pt x="2980426" y="930396"/>
                </a:cubicBezTo>
                <a:cubicBezTo>
                  <a:pt x="2978399" y="934979"/>
                  <a:pt x="2978223" y="938505"/>
                  <a:pt x="2979898" y="940973"/>
                </a:cubicBezTo>
                <a:lnTo>
                  <a:pt x="2992590" y="932512"/>
                </a:lnTo>
                <a:lnTo>
                  <a:pt x="3047589" y="890204"/>
                </a:lnTo>
                <a:lnTo>
                  <a:pt x="3056050" y="860590"/>
                </a:lnTo>
                <a:cubicBezTo>
                  <a:pt x="3052172" y="854685"/>
                  <a:pt x="3051467" y="850630"/>
                  <a:pt x="3053935" y="848426"/>
                </a:cubicBezTo>
                <a:cubicBezTo>
                  <a:pt x="3056403" y="846223"/>
                  <a:pt x="3059928" y="843226"/>
                  <a:pt x="3064511" y="839436"/>
                </a:cubicBezTo>
                <a:cubicBezTo>
                  <a:pt x="3066450" y="835294"/>
                  <a:pt x="3066803" y="831944"/>
                  <a:pt x="3065569" y="829388"/>
                </a:cubicBezTo>
                <a:cubicBezTo>
                  <a:pt x="3064335" y="826832"/>
                  <a:pt x="3062572" y="824541"/>
                  <a:pt x="3060281" y="822514"/>
                </a:cubicBezTo>
                <a:cubicBezTo>
                  <a:pt x="3072620" y="809469"/>
                  <a:pt x="3083902" y="795366"/>
                  <a:pt x="3094126" y="780206"/>
                </a:cubicBezTo>
                <a:cubicBezTo>
                  <a:pt x="3104350" y="765047"/>
                  <a:pt x="3115632" y="750944"/>
                  <a:pt x="3127972" y="737900"/>
                </a:cubicBezTo>
                <a:cubicBezTo>
                  <a:pt x="3132378" y="718421"/>
                  <a:pt x="3140487" y="700264"/>
                  <a:pt x="3152298" y="683430"/>
                </a:cubicBezTo>
                <a:cubicBezTo>
                  <a:pt x="3164109" y="666595"/>
                  <a:pt x="3178564" y="653727"/>
                  <a:pt x="3195663" y="644825"/>
                </a:cubicBezTo>
                <a:lnTo>
                  <a:pt x="3191432" y="623671"/>
                </a:lnTo>
                <a:cubicBezTo>
                  <a:pt x="3189493" y="617237"/>
                  <a:pt x="3190198" y="611067"/>
                  <a:pt x="3193547" y="605162"/>
                </a:cubicBezTo>
                <a:cubicBezTo>
                  <a:pt x="3196896" y="599257"/>
                  <a:pt x="3201832" y="594144"/>
                  <a:pt x="3208355" y="589826"/>
                </a:cubicBezTo>
                <a:cubicBezTo>
                  <a:pt x="3216816" y="572198"/>
                  <a:pt x="3225277" y="569377"/>
                  <a:pt x="3233739" y="581364"/>
                </a:cubicBezTo>
                <a:cubicBezTo>
                  <a:pt x="3242641" y="589561"/>
                  <a:pt x="3248106" y="597494"/>
                  <a:pt x="3250133" y="605162"/>
                </a:cubicBezTo>
                <a:cubicBezTo>
                  <a:pt x="3252160" y="612830"/>
                  <a:pt x="3248106" y="621820"/>
                  <a:pt x="3237969" y="632132"/>
                </a:cubicBezTo>
                <a:cubicBezTo>
                  <a:pt x="3229773" y="639801"/>
                  <a:pt x="3219725" y="653022"/>
                  <a:pt x="3207826" y="671795"/>
                </a:cubicBezTo>
                <a:cubicBezTo>
                  <a:pt x="3201877" y="681182"/>
                  <a:pt x="3198241" y="689974"/>
                  <a:pt x="3196919" y="698171"/>
                </a:cubicBezTo>
                <a:lnTo>
                  <a:pt x="3198442" y="709848"/>
                </a:lnTo>
                <a:lnTo>
                  <a:pt x="3218309" y="674945"/>
                </a:lnTo>
                <a:cubicBezTo>
                  <a:pt x="3227916" y="664104"/>
                  <a:pt x="3235143" y="652999"/>
                  <a:pt x="3239991" y="641629"/>
                </a:cubicBezTo>
                <a:cubicBezTo>
                  <a:pt x="3244839" y="630259"/>
                  <a:pt x="3253124" y="620211"/>
                  <a:pt x="3264846" y="611485"/>
                </a:cubicBezTo>
                <a:cubicBezTo>
                  <a:pt x="3265023" y="604875"/>
                  <a:pt x="3266786" y="598000"/>
                  <a:pt x="3270135" y="590860"/>
                </a:cubicBezTo>
                <a:cubicBezTo>
                  <a:pt x="3273484" y="583721"/>
                  <a:pt x="3277362" y="577904"/>
                  <a:pt x="3281769" y="573409"/>
                </a:cubicBezTo>
                <a:lnTo>
                  <a:pt x="3298692" y="543794"/>
                </a:lnTo>
                <a:cubicBezTo>
                  <a:pt x="3303275" y="539475"/>
                  <a:pt x="3308916" y="536479"/>
                  <a:pt x="3315615" y="534804"/>
                </a:cubicBezTo>
                <a:cubicBezTo>
                  <a:pt x="3322313" y="533129"/>
                  <a:pt x="3327954" y="533306"/>
                  <a:pt x="3332537" y="535333"/>
                </a:cubicBezTo>
                <a:cubicBezTo>
                  <a:pt x="3334653" y="545645"/>
                  <a:pt x="3327249" y="568385"/>
                  <a:pt x="3310326" y="603553"/>
                </a:cubicBezTo>
                <a:cubicBezTo>
                  <a:pt x="3293404" y="638720"/>
                  <a:pt x="3279654" y="662518"/>
                  <a:pt x="3269077" y="674945"/>
                </a:cubicBezTo>
                <a:lnTo>
                  <a:pt x="3273308" y="674945"/>
                </a:lnTo>
                <a:cubicBezTo>
                  <a:pt x="3279566" y="681115"/>
                  <a:pt x="3282915" y="686756"/>
                  <a:pt x="3283356" y="691868"/>
                </a:cubicBezTo>
                <a:cubicBezTo>
                  <a:pt x="3283796" y="696980"/>
                  <a:pt x="3281857" y="702621"/>
                  <a:pt x="3277539" y="708791"/>
                </a:cubicBezTo>
                <a:cubicBezTo>
                  <a:pt x="3272250" y="740874"/>
                  <a:pt x="3262731" y="774014"/>
                  <a:pt x="3248981" y="808212"/>
                </a:cubicBezTo>
                <a:cubicBezTo>
                  <a:pt x="3235232" y="842410"/>
                  <a:pt x="3223597" y="875551"/>
                  <a:pt x="3214078" y="907633"/>
                </a:cubicBezTo>
                <a:cubicBezTo>
                  <a:pt x="3218045" y="913538"/>
                  <a:pt x="3218573" y="917593"/>
                  <a:pt x="3215665" y="919796"/>
                </a:cubicBezTo>
                <a:cubicBezTo>
                  <a:pt x="3212756" y="922000"/>
                  <a:pt x="3207997" y="924997"/>
                  <a:pt x="3201386" y="928787"/>
                </a:cubicBezTo>
                <a:cubicBezTo>
                  <a:pt x="3201033" y="933194"/>
                  <a:pt x="3200681" y="937072"/>
                  <a:pt x="3200328" y="940421"/>
                </a:cubicBezTo>
                <a:cubicBezTo>
                  <a:pt x="3199976" y="943771"/>
                  <a:pt x="3201739" y="945533"/>
                  <a:pt x="3205617" y="945709"/>
                </a:cubicBezTo>
                <a:cubicBezTo>
                  <a:pt x="3202532" y="952672"/>
                  <a:pt x="3198125" y="960958"/>
                  <a:pt x="3192396" y="970565"/>
                </a:cubicBezTo>
                <a:cubicBezTo>
                  <a:pt x="3186667" y="980172"/>
                  <a:pt x="3185433" y="987399"/>
                  <a:pt x="3188694" y="992247"/>
                </a:cubicBezTo>
                <a:lnTo>
                  <a:pt x="3214078" y="966863"/>
                </a:lnTo>
                <a:cubicBezTo>
                  <a:pt x="3218485" y="962632"/>
                  <a:pt x="3221306" y="958401"/>
                  <a:pt x="3222540" y="954171"/>
                </a:cubicBezTo>
                <a:cubicBezTo>
                  <a:pt x="3223774" y="949940"/>
                  <a:pt x="3222363" y="945709"/>
                  <a:pt x="3218309" y="941479"/>
                </a:cubicBezTo>
                <a:cubicBezTo>
                  <a:pt x="3222804" y="936984"/>
                  <a:pt x="3227564" y="931166"/>
                  <a:pt x="3232587" y="924027"/>
                </a:cubicBezTo>
                <a:cubicBezTo>
                  <a:pt x="3237611" y="916888"/>
                  <a:pt x="3241313" y="910013"/>
                  <a:pt x="3243693" y="903403"/>
                </a:cubicBezTo>
                <a:lnTo>
                  <a:pt x="3277539" y="827250"/>
                </a:lnTo>
                <a:lnTo>
                  <a:pt x="3302923" y="806097"/>
                </a:lnTo>
                <a:cubicBezTo>
                  <a:pt x="3307506" y="801690"/>
                  <a:pt x="3311031" y="796754"/>
                  <a:pt x="3313499" y="791289"/>
                </a:cubicBezTo>
                <a:cubicBezTo>
                  <a:pt x="3315967" y="785825"/>
                  <a:pt x="3315262" y="780889"/>
                  <a:pt x="3311384" y="776482"/>
                </a:cubicBezTo>
                <a:lnTo>
                  <a:pt x="3328307" y="742636"/>
                </a:lnTo>
                <a:cubicBezTo>
                  <a:pt x="3326191" y="728534"/>
                  <a:pt x="3330422" y="716547"/>
                  <a:pt x="3340999" y="706675"/>
                </a:cubicBezTo>
                <a:cubicBezTo>
                  <a:pt x="3351575" y="696804"/>
                  <a:pt x="3355806" y="684817"/>
                  <a:pt x="3353691" y="670715"/>
                </a:cubicBezTo>
                <a:lnTo>
                  <a:pt x="3408690" y="624177"/>
                </a:lnTo>
                <a:cubicBezTo>
                  <a:pt x="3419267" y="635988"/>
                  <a:pt x="3424555" y="644097"/>
                  <a:pt x="3424555" y="648504"/>
                </a:cubicBezTo>
                <a:cubicBezTo>
                  <a:pt x="3424555" y="652911"/>
                  <a:pt x="3419267" y="658904"/>
                  <a:pt x="3408690" y="666484"/>
                </a:cubicBezTo>
                <a:cubicBezTo>
                  <a:pt x="3416711" y="678383"/>
                  <a:pt x="3416534" y="687373"/>
                  <a:pt x="3408161" y="693455"/>
                </a:cubicBezTo>
                <a:cubicBezTo>
                  <a:pt x="3399788" y="699536"/>
                  <a:pt x="3398554" y="707469"/>
                  <a:pt x="3404459" y="717252"/>
                </a:cubicBezTo>
                <a:cubicBezTo>
                  <a:pt x="3396967" y="728270"/>
                  <a:pt x="3388682" y="746426"/>
                  <a:pt x="3379604" y="771722"/>
                </a:cubicBezTo>
                <a:cubicBezTo>
                  <a:pt x="3370525" y="797018"/>
                  <a:pt x="3367529" y="814117"/>
                  <a:pt x="3370614" y="823020"/>
                </a:cubicBezTo>
                <a:lnTo>
                  <a:pt x="3336768" y="903403"/>
                </a:lnTo>
                <a:cubicBezTo>
                  <a:pt x="3345582" y="914156"/>
                  <a:pt x="3350165" y="925437"/>
                  <a:pt x="3350518" y="937248"/>
                </a:cubicBezTo>
                <a:cubicBezTo>
                  <a:pt x="3350870" y="949059"/>
                  <a:pt x="3344877" y="960341"/>
                  <a:pt x="3332537" y="971094"/>
                </a:cubicBezTo>
                <a:cubicBezTo>
                  <a:pt x="3328307" y="988545"/>
                  <a:pt x="3321961" y="1006525"/>
                  <a:pt x="3313499" y="1025035"/>
                </a:cubicBezTo>
                <a:cubicBezTo>
                  <a:pt x="3305038" y="1043544"/>
                  <a:pt x="3294461" y="1059409"/>
                  <a:pt x="3281769" y="1072630"/>
                </a:cubicBezTo>
                <a:lnTo>
                  <a:pt x="3294461" y="1106476"/>
                </a:lnTo>
                <a:lnTo>
                  <a:pt x="3264846" y="1127629"/>
                </a:lnTo>
                <a:lnTo>
                  <a:pt x="3264846" y="1174167"/>
                </a:lnTo>
                <a:cubicBezTo>
                  <a:pt x="3259294" y="1182804"/>
                  <a:pt x="3255592" y="1190913"/>
                  <a:pt x="3253741" y="1198493"/>
                </a:cubicBezTo>
                <a:cubicBezTo>
                  <a:pt x="3251890" y="1206073"/>
                  <a:pt x="3247130" y="1212066"/>
                  <a:pt x="3239462" y="1216473"/>
                </a:cubicBezTo>
                <a:cubicBezTo>
                  <a:pt x="3237523" y="1221321"/>
                  <a:pt x="3237171" y="1227491"/>
                  <a:pt x="3238405" y="1234983"/>
                </a:cubicBezTo>
                <a:cubicBezTo>
                  <a:pt x="3239639" y="1242474"/>
                  <a:pt x="3241401" y="1247587"/>
                  <a:pt x="3243693" y="1250319"/>
                </a:cubicBezTo>
                <a:cubicBezTo>
                  <a:pt x="3246073" y="1254285"/>
                  <a:pt x="3248717" y="1255872"/>
                  <a:pt x="3251625" y="1255079"/>
                </a:cubicBezTo>
                <a:cubicBezTo>
                  <a:pt x="3254534" y="1254285"/>
                  <a:pt x="3256121" y="1252699"/>
                  <a:pt x="3256385" y="1250319"/>
                </a:cubicBezTo>
                <a:cubicBezTo>
                  <a:pt x="3247748" y="1237627"/>
                  <a:pt x="3249158" y="1227050"/>
                  <a:pt x="3260616" y="1218589"/>
                </a:cubicBezTo>
                <a:cubicBezTo>
                  <a:pt x="3272074" y="1210127"/>
                  <a:pt x="3281945" y="1203782"/>
                  <a:pt x="3290231" y="1199551"/>
                </a:cubicBezTo>
                <a:lnTo>
                  <a:pt x="3290231" y="1136091"/>
                </a:lnTo>
                <a:lnTo>
                  <a:pt x="3294461" y="1136091"/>
                </a:lnTo>
                <a:cubicBezTo>
                  <a:pt x="3296841" y="1131683"/>
                  <a:pt x="3298428" y="1126748"/>
                  <a:pt x="3299221" y="1121283"/>
                </a:cubicBezTo>
                <a:cubicBezTo>
                  <a:pt x="3300014" y="1115818"/>
                  <a:pt x="3298428" y="1110883"/>
                  <a:pt x="3294461" y="1106476"/>
                </a:cubicBezTo>
                <a:cubicBezTo>
                  <a:pt x="3306272" y="1095458"/>
                  <a:pt x="3315438" y="1083648"/>
                  <a:pt x="3321961" y="1071044"/>
                </a:cubicBezTo>
                <a:cubicBezTo>
                  <a:pt x="3328483" y="1058440"/>
                  <a:pt x="3337650" y="1047687"/>
                  <a:pt x="3349460" y="1038785"/>
                </a:cubicBezTo>
                <a:cubicBezTo>
                  <a:pt x="3335534" y="1025123"/>
                  <a:pt x="3331656" y="1015428"/>
                  <a:pt x="3337826" y="1009699"/>
                </a:cubicBezTo>
                <a:cubicBezTo>
                  <a:pt x="3343996" y="1003970"/>
                  <a:pt x="3354925" y="995332"/>
                  <a:pt x="3370614" y="983786"/>
                </a:cubicBezTo>
                <a:cubicBezTo>
                  <a:pt x="3380221" y="972416"/>
                  <a:pt x="3387448" y="951791"/>
                  <a:pt x="3392296" y="921912"/>
                </a:cubicBezTo>
                <a:cubicBezTo>
                  <a:pt x="3397144" y="892032"/>
                  <a:pt x="3405429" y="870350"/>
                  <a:pt x="3417151" y="856865"/>
                </a:cubicBezTo>
                <a:cubicBezTo>
                  <a:pt x="3421470" y="854926"/>
                  <a:pt x="3425524" y="854573"/>
                  <a:pt x="3429314" y="855807"/>
                </a:cubicBezTo>
                <a:cubicBezTo>
                  <a:pt x="3433105" y="857041"/>
                  <a:pt x="3436101" y="858804"/>
                  <a:pt x="3438305" y="861096"/>
                </a:cubicBezTo>
                <a:cubicBezTo>
                  <a:pt x="3447912" y="872730"/>
                  <a:pt x="3449851" y="886480"/>
                  <a:pt x="3444122" y="902345"/>
                </a:cubicBezTo>
                <a:cubicBezTo>
                  <a:pt x="3438393" y="918210"/>
                  <a:pt x="3430813" y="929844"/>
                  <a:pt x="3421382" y="937248"/>
                </a:cubicBezTo>
                <a:cubicBezTo>
                  <a:pt x="3411334" y="964483"/>
                  <a:pt x="3402873" y="990396"/>
                  <a:pt x="3395998" y="1014987"/>
                </a:cubicBezTo>
                <a:cubicBezTo>
                  <a:pt x="3389123" y="1039578"/>
                  <a:pt x="3380661" y="1064433"/>
                  <a:pt x="3370614" y="1089553"/>
                </a:cubicBezTo>
                <a:cubicBezTo>
                  <a:pt x="3374492" y="1093607"/>
                  <a:pt x="3375197" y="1097133"/>
                  <a:pt x="3372729" y="1100130"/>
                </a:cubicBezTo>
                <a:cubicBezTo>
                  <a:pt x="3370261" y="1103126"/>
                  <a:pt x="3366736" y="1106652"/>
                  <a:pt x="3362152" y="1110706"/>
                </a:cubicBezTo>
                <a:cubicBezTo>
                  <a:pt x="3358098" y="1115025"/>
                  <a:pt x="3356688" y="1119080"/>
                  <a:pt x="3357922" y="1122870"/>
                </a:cubicBezTo>
                <a:cubicBezTo>
                  <a:pt x="3359156" y="1126660"/>
                  <a:pt x="3361976" y="1129656"/>
                  <a:pt x="3366383" y="1131860"/>
                </a:cubicBezTo>
                <a:cubicBezTo>
                  <a:pt x="3359772" y="1138382"/>
                  <a:pt x="3353955" y="1145433"/>
                  <a:pt x="3348931" y="1153013"/>
                </a:cubicBezTo>
                <a:cubicBezTo>
                  <a:pt x="3343907" y="1160593"/>
                  <a:pt x="3341263" y="1167644"/>
                  <a:pt x="3340999" y="1174167"/>
                </a:cubicBezTo>
                <a:lnTo>
                  <a:pt x="3324076" y="1203782"/>
                </a:lnTo>
                <a:cubicBezTo>
                  <a:pt x="3330246" y="1212419"/>
                  <a:pt x="3332714" y="1220528"/>
                  <a:pt x="3331480" y="1228108"/>
                </a:cubicBezTo>
                <a:cubicBezTo>
                  <a:pt x="3330246" y="1235688"/>
                  <a:pt x="3326368" y="1241681"/>
                  <a:pt x="3319845" y="1246088"/>
                </a:cubicBezTo>
                <a:cubicBezTo>
                  <a:pt x="3334212" y="1245031"/>
                  <a:pt x="3353074" y="1243973"/>
                  <a:pt x="3376431" y="1242915"/>
                </a:cubicBezTo>
                <a:cubicBezTo>
                  <a:pt x="3399788" y="1241858"/>
                  <a:pt x="3417592" y="1247146"/>
                  <a:pt x="3429843" y="1258780"/>
                </a:cubicBezTo>
                <a:cubicBezTo>
                  <a:pt x="3436189" y="1267683"/>
                  <a:pt x="3439362" y="1276320"/>
                  <a:pt x="3439362" y="1284693"/>
                </a:cubicBezTo>
                <a:cubicBezTo>
                  <a:pt x="3439362" y="1293067"/>
                  <a:pt x="3436189" y="1298531"/>
                  <a:pt x="3429843" y="1301087"/>
                </a:cubicBezTo>
                <a:cubicBezTo>
                  <a:pt x="3429403" y="1303555"/>
                  <a:pt x="3428169" y="1307081"/>
                  <a:pt x="3426141" y="1311664"/>
                </a:cubicBezTo>
                <a:cubicBezTo>
                  <a:pt x="3424114" y="1316247"/>
                  <a:pt x="3423938" y="1319773"/>
                  <a:pt x="3425613" y="1322241"/>
                </a:cubicBezTo>
                <a:lnTo>
                  <a:pt x="3438305" y="1313779"/>
                </a:lnTo>
                <a:lnTo>
                  <a:pt x="3493304" y="1271472"/>
                </a:lnTo>
                <a:lnTo>
                  <a:pt x="3501765" y="1241858"/>
                </a:lnTo>
                <a:cubicBezTo>
                  <a:pt x="3497887" y="1235953"/>
                  <a:pt x="3497182" y="1231898"/>
                  <a:pt x="3499650" y="1229694"/>
                </a:cubicBezTo>
                <a:cubicBezTo>
                  <a:pt x="3502118" y="1227491"/>
                  <a:pt x="3505643" y="1224494"/>
                  <a:pt x="3510226" y="1220704"/>
                </a:cubicBezTo>
                <a:cubicBezTo>
                  <a:pt x="3512165" y="1216562"/>
                  <a:pt x="3512518" y="1213212"/>
                  <a:pt x="3511284" y="1210656"/>
                </a:cubicBezTo>
                <a:cubicBezTo>
                  <a:pt x="3510050" y="1208100"/>
                  <a:pt x="3508287" y="1205809"/>
                  <a:pt x="3505996" y="1203782"/>
                </a:cubicBezTo>
                <a:cubicBezTo>
                  <a:pt x="3518335" y="1190737"/>
                  <a:pt x="3529617" y="1176634"/>
                  <a:pt x="3539841" y="1161474"/>
                </a:cubicBezTo>
                <a:cubicBezTo>
                  <a:pt x="3550065" y="1146315"/>
                  <a:pt x="3561347" y="1132212"/>
                  <a:pt x="3573687" y="1119168"/>
                </a:cubicBezTo>
                <a:cubicBezTo>
                  <a:pt x="3578093" y="1099689"/>
                  <a:pt x="3586202" y="1081532"/>
                  <a:pt x="3598013" y="1064698"/>
                </a:cubicBezTo>
                <a:cubicBezTo>
                  <a:pt x="3609824" y="1047863"/>
                  <a:pt x="3624279" y="1034995"/>
                  <a:pt x="3641378" y="1026093"/>
                </a:cubicBezTo>
                <a:lnTo>
                  <a:pt x="3637147" y="1004939"/>
                </a:lnTo>
                <a:cubicBezTo>
                  <a:pt x="3635208" y="998505"/>
                  <a:pt x="3635913" y="992335"/>
                  <a:pt x="3639262" y="986430"/>
                </a:cubicBezTo>
                <a:cubicBezTo>
                  <a:pt x="3642611" y="980524"/>
                  <a:pt x="3647547" y="975412"/>
                  <a:pt x="3654070" y="971094"/>
                </a:cubicBezTo>
                <a:cubicBezTo>
                  <a:pt x="3662531" y="953466"/>
                  <a:pt x="3670992" y="950645"/>
                  <a:pt x="3679454" y="962632"/>
                </a:cubicBezTo>
                <a:cubicBezTo>
                  <a:pt x="3688356" y="970829"/>
                  <a:pt x="3693821" y="978762"/>
                  <a:pt x="3695848" y="986430"/>
                </a:cubicBezTo>
                <a:cubicBezTo>
                  <a:pt x="3697875" y="994098"/>
                  <a:pt x="3693821" y="1003088"/>
                  <a:pt x="3683684" y="1013400"/>
                </a:cubicBezTo>
                <a:cubicBezTo>
                  <a:pt x="3675488" y="1021069"/>
                  <a:pt x="3665440" y="1034290"/>
                  <a:pt x="3653541" y="1053063"/>
                </a:cubicBezTo>
                <a:cubicBezTo>
                  <a:pt x="3641642" y="1071837"/>
                  <a:pt x="3638998" y="1088231"/>
                  <a:pt x="3645608" y="1102245"/>
                </a:cubicBezTo>
                <a:cubicBezTo>
                  <a:pt x="3643229" y="1115025"/>
                  <a:pt x="3637411" y="1134945"/>
                  <a:pt x="3628157" y="1162004"/>
                </a:cubicBezTo>
                <a:cubicBezTo>
                  <a:pt x="3618902" y="1189062"/>
                  <a:pt x="3607797" y="1210040"/>
                  <a:pt x="3594840" y="1224935"/>
                </a:cubicBezTo>
                <a:cubicBezTo>
                  <a:pt x="3600745" y="1231281"/>
                  <a:pt x="3602684" y="1236569"/>
                  <a:pt x="3600657" y="1240800"/>
                </a:cubicBezTo>
                <a:cubicBezTo>
                  <a:pt x="3598630" y="1245031"/>
                  <a:pt x="3595281" y="1248204"/>
                  <a:pt x="3590609" y="1250319"/>
                </a:cubicBezTo>
                <a:cubicBezTo>
                  <a:pt x="3583823" y="1257987"/>
                  <a:pt x="3584704" y="1269093"/>
                  <a:pt x="3593254" y="1283636"/>
                </a:cubicBezTo>
                <a:cubicBezTo>
                  <a:pt x="3601803" y="1298179"/>
                  <a:pt x="3607973" y="1308227"/>
                  <a:pt x="3611763" y="1313779"/>
                </a:cubicBezTo>
                <a:cubicBezTo>
                  <a:pt x="3602332" y="1327353"/>
                  <a:pt x="3587348" y="1356263"/>
                  <a:pt x="3566812" y="1400508"/>
                </a:cubicBezTo>
                <a:cubicBezTo>
                  <a:pt x="3546275" y="1444754"/>
                  <a:pt x="3538695" y="1473664"/>
                  <a:pt x="3544072" y="1487237"/>
                </a:cubicBezTo>
                <a:lnTo>
                  <a:pt x="3510226" y="1516852"/>
                </a:lnTo>
                <a:cubicBezTo>
                  <a:pt x="3503792" y="1529368"/>
                  <a:pt x="3497622" y="1541355"/>
                  <a:pt x="3491717" y="1552813"/>
                </a:cubicBezTo>
                <a:cubicBezTo>
                  <a:pt x="3485812" y="1564271"/>
                  <a:pt x="3480700" y="1576258"/>
                  <a:pt x="3476381" y="1588774"/>
                </a:cubicBezTo>
                <a:lnTo>
                  <a:pt x="3480611" y="1601466"/>
                </a:lnTo>
                <a:cubicBezTo>
                  <a:pt x="3494097" y="1598469"/>
                  <a:pt x="3504145" y="1586482"/>
                  <a:pt x="3510755" y="1565505"/>
                </a:cubicBezTo>
                <a:cubicBezTo>
                  <a:pt x="3517366" y="1544528"/>
                  <a:pt x="3528471" y="1532541"/>
                  <a:pt x="3544072" y="1529545"/>
                </a:cubicBezTo>
                <a:cubicBezTo>
                  <a:pt x="3551828" y="1528839"/>
                  <a:pt x="3561700" y="1526019"/>
                  <a:pt x="3573687" y="1521083"/>
                </a:cubicBezTo>
                <a:lnTo>
                  <a:pt x="3544072" y="1508391"/>
                </a:lnTo>
                <a:lnTo>
                  <a:pt x="3556764" y="1499929"/>
                </a:lnTo>
                <a:cubicBezTo>
                  <a:pt x="3563022" y="1496051"/>
                  <a:pt x="3568487" y="1495346"/>
                  <a:pt x="3573158" y="1497814"/>
                </a:cubicBezTo>
                <a:cubicBezTo>
                  <a:pt x="3577829" y="1500282"/>
                  <a:pt x="3582236" y="1503808"/>
                  <a:pt x="3586379" y="1508391"/>
                </a:cubicBezTo>
                <a:cubicBezTo>
                  <a:pt x="3590786" y="1502221"/>
                  <a:pt x="3594664" y="1496580"/>
                  <a:pt x="3598013" y="1491468"/>
                </a:cubicBezTo>
                <a:cubicBezTo>
                  <a:pt x="3601362" y="1486356"/>
                  <a:pt x="3603125" y="1480715"/>
                  <a:pt x="3603301" y="1474546"/>
                </a:cubicBezTo>
                <a:cubicBezTo>
                  <a:pt x="3607268" y="1469962"/>
                  <a:pt x="3609912" y="1463264"/>
                  <a:pt x="3611234" y="1454450"/>
                </a:cubicBezTo>
                <a:cubicBezTo>
                  <a:pt x="3612556" y="1445636"/>
                  <a:pt x="3614143" y="1436822"/>
                  <a:pt x="3615993" y="1428008"/>
                </a:cubicBezTo>
                <a:cubicBezTo>
                  <a:pt x="3602596" y="1427303"/>
                  <a:pt x="3591314" y="1420252"/>
                  <a:pt x="3582148" y="1406855"/>
                </a:cubicBezTo>
                <a:cubicBezTo>
                  <a:pt x="3595545" y="1398393"/>
                  <a:pt x="3602596" y="1385701"/>
                  <a:pt x="3603301" y="1368778"/>
                </a:cubicBezTo>
                <a:lnTo>
                  <a:pt x="3645608" y="1377240"/>
                </a:lnTo>
                <a:cubicBezTo>
                  <a:pt x="3639703" y="1383586"/>
                  <a:pt x="3635649" y="1389932"/>
                  <a:pt x="3633445" y="1396278"/>
                </a:cubicBezTo>
                <a:cubicBezTo>
                  <a:pt x="3631242" y="1402624"/>
                  <a:pt x="3628245" y="1408970"/>
                  <a:pt x="3624455" y="1415316"/>
                </a:cubicBezTo>
                <a:lnTo>
                  <a:pt x="3641378" y="1428008"/>
                </a:lnTo>
                <a:cubicBezTo>
                  <a:pt x="3649839" y="1428008"/>
                  <a:pt x="3654070" y="1432238"/>
                  <a:pt x="3654070" y="1440700"/>
                </a:cubicBezTo>
                <a:cubicBezTo>
                  <a:pt x="3653717" y="1449249"/>
                  <a:pt x="3651249" y="1457535"/>
                  <a:pt x="3646666" y="1465555"/>
                </a:cubicBezTo>
                <a:cubicBezTo>
                  <a:pt x="3642083" y="1473576"/>
                  <a:pt x="3637500" y="1480804"/>
                  <a:pt x="3632916" y="1487237"/>
                </a:cubicBezTo>
                <a:cubicBezTo>
                  <a:pt x="3639527" y="1489000"/>
                  <a:pt x="3646402" y="1489705"/>
                  <a:pt x="3653541" y="1489353"/>
                </a:cubicBezTo>
                <a:cubicBezTo>
                  <a:pt x="3660680" y="1489000"/>
                  <a:pt x="3666497" y="1489705"/>
                  <a:pt x="3670992" y="1491468"/>
                </a:cubicBezTo>
                <a:cubicBezTo>
                  <a:pt x="3674077" y="1498519"/>
                  <a:pt x="3671081" y="1507686"/>
                  <a:pt x="3662002" y="1518968"/>
                </a:cubicBezTo>
                <a:cubicBezTo>
                  <a:pt x="3652924" y="1530250"/>
                  <a:pt x="3644639" y="1539416"/>
                  <a:pt x="3637147" y="1546467"/>
                </a:cubicBezTo>
                <a:cubicBezTo>
                  <a:pt x="3636971" y="1555281"/>
                  <a:pt x="3635208" y="1563038"/>
                  <a:pt x="3631859" y="1569736"/>
                </a:cubicBezTo>
                <a:cubicBezTo>
                  <a:pt x="3628509" y="1576434"/>
                  <a:pt x="3624631" y="1579960"/>
                  <a:pt x="3620224" y="1580313"/>
                </a:cubicBezTo>
                <a:lnTo>
                  <a:pt x="3599071" y="1609927"/>
                </a:lnTo>
                <a:lnTo>
                  <a:pt x="3599071" y="1648004"/>
                </a:lnTo>
                <a:lnTo>
                  <a:pt x="3611763" y="1635312"/>
                </a:lnTo>
                <a:lnTo>
                  <a:pt x="3628686" y="1601466"/>
                </a:lnTo>
                <a:cubicBezTo>
                  <a:pt x="3630977" y="1597235"/>
                  <a:pt x="3633798" y="1594062"/>
                  <a:pt x="3637147" y="1591947"/>
                </a:cubicBezTo>
                <a:cubicBezTo>
                  <a:pt x="3640496" y="1589832"/>
                  <a:pt x="3643317" y="1588774"/>
                  <a:pt x="3645608" y="1588774"/>
                </a:cubicBezTo>
                <a:cubicBezTo>
                  <a:pt x="3645256" y="1591154"/>
                  <a:pt x="3643846" y="1594856"/>
                  <a:pt x="3641378" y="1599879"/>
                </a:cubicBezTo>
                <a:cubicBezTo>
                  <a:pt x="3638910" y="1604904"/>
                  <a:pt x="3637500" y="1609663"/>
                  <a:pt x="3637147" y="1614158"/>
                </a:cubicBezTo>
                <a:cubicBezTo>
                  <a:pt x="3642083" y="1625616"/>
                  <a:pt x="3636442" y="1639719"/>
                  <a:pt x="3620224" y="1656465"/>
                </a:cubicBezTo>
                <a:cubicBezTo>
                  <a:pt x="3604007" y="1673211"/>
                  <a:pt x="3598366" y="1687314"/>
                  <a:pt x="3603301" y="1698772"/>
                </a:cubicBezTo>
                <a:lnTo>
                  <a:pt x="3586379" y="1728387"/>
                </a:lnTo>
                <a:cubicBezTo>
                  <a:pt x="3585674" y="1737553"/>
                  <a:pt x="3582853" y="1748835"/>
                  <a:pt x="3577917" y="1762232"/>
                </a:cubicBezTo>
                <a:cubicBezTo>
                  <a:pt x="3586907" y="1751655"/>
                  <a:pt x="3595369" y="1740021"/>
                  <a:pt x="3603301" y="1727329"/>
                </a:cubicBezTo>
                <a:cubicBezTo>
                  <a:pt x="3611234" y="1714637"/>
                  <a:pt x="3615465" y="1700887"/>
                  <a:pt x="3615993" y="1686080"/>
                </a:cubicBezTo>
                <a:lnTo>
                  <a:pt x="3649839" y="1698772"/>
                </a:lnTo>
                <a:lnTo>
                  <a:pt x="3641378" y="1745310"/>
                </a:lnTo>
                <a:lnTo>
                  <a:pt x="3662531" y="1741079"/>
                </a:lnTo>
                <a:lnTo>
                  <a:pt x="3683684" y="1766463"/>
                </a:lnTo>
                <a:lnTo>
                  <a:pt x="3662531" y="1829923"/>
                </a:lnTo>
                <a:cubicBezTo>
                  <a:pt x="3646137" y="1845700"/>
                  <a:pt x="3632387" y="1863857"/>
                  <a:pt x="3621282" y="1884393"/>
                </a:cubicBezTo>
                <a:cubicBezTo>
                  <a:pt x="3610176" y="1904930"/>
                  <a:pt x="3598542" y="1922029"/>
                  <a:pt x="3586379" y="1935690"/>
                </a:cubicBezTo>
                <a:lnTo>
                  <a:pt x="3577917" y="1935690"/>
                </a:lnTo>
                <a:lnTo>
                  <a:pt x="3577917" y="1948383"/>
                </a:lnTo>
                <a:lnTo>
                  <a:pt x="3552533" y="1990689"/>
                </a:lnTo>
                <a:cubicBezTo>
                  <a:pt x="3550770" y="2008670"/>
                  <a:pt x="3543719" y="2024535"/>
                  <a:pt x="3531380" y="2038285"/>
                </a:cubicBezTo>
                <a:cubicBezTo>
                  <a:pt x="3519040" y="2052034"/>
                  <a:pt x="3511989" y="2070015"/>
                  <a:pt x="3510226" y="2092226"/>
                </a:cubicBezTo>
                <a:cubicBezTo>
                  <a:pt x="3505114" y="2101128"/>
                  <a:pt x="3497358" y="2116112"/>
                  <a:pt x="3486957" y="2137177"/>
                </a:cubicBezTo>
                <a:cubicBezTo>
                  <a:pt x="3476557" y="2158242"/>
                  <a:pt x="3468801" y="2170053"/>
                  <a:pt x="3463689" y="2172609"/>
                </a:cubicBezTo>
                <a:cubicBezTo>
                  <a:pt x="3464394" y="2186006"/>
                  <a:pt x="3462984" y="2201519"/>
                  <a:pt x="3459458" y="2219147"/>
                </a:cubicBezTo>
                <a:lnTo>
                  <a:pt x="3463689" y="2219147"/>
                </a:lnTo>
                <a:cubicBezTo>
                  <a:pt x="3468625" y="2223377"/>
                  <a:pt x="3467214" y="2227608"/>
                  <a:pt x="3459458" y="2231839"/>
                </a:cubicBezTo>
                <a:lnTo>
                  <a:pt x="3450997" y="2231839"/>
                </a:lnTo>
                <a:cubicBezTo>
                  <a:pt x="3446061" y="2243825"/>
                  <a:pt x="3439010" y="2249467"/>
                  <a:pt x="3429843" y="2248761"/>
                </a:cubicBezTo>
                <a:cubicBezTo>
                  <a:pt x="3429138" y="2263392"/>
                  <a:pt x="3426318" y="2277495"/>
                  <a:pt x="3421382" y="2291068"/>
                </a:cubicBezTo>
                <a:cubicBezTo>
                  <a:pt x="3416446" y="2304642"/>
                  <a:pt x="3413626" y="2318744"/>
                  <a:pt x="3412921" y="2333375"/>
                </a:cubicBezTo>
                <a:lnTo>
                  <a:pt x="3438305" y="2367220"/>
                </a:lnTo>
                <a:cubicBezTo>
                  <a:pt x="3443240" y="2366515"/>
                  <a:pt x="3446061" y="2367926"/>
                  <a:pt x="3446766" y="2371451"/>
                </a:cubicBezTo>
                <a:cubicBezTo>
                  <a:pt x="3446590" y="2375946"/>
                  <a:pt x="3444827" y="2380706"/>
                  <a:pt x="3441478" y="2385730"/>
                </a:cubicBezTo>
                <a:cubicBezTo>
                  <a:pt x="3438128" y="2390754"/>
                  <a:pt x="3434250" y="2394456"/>
                  <a:pt x="3429843" y="2396835"/>
                </a:cubicBezTo>
                <a:cubicBezTo>
                  <a:pt x="3430020" y="2403446"/>
                  <a:pt x="3428609" y="2409263"/>
                  <a:pt x="3425613" y="2414287"/>
                </a:cubicBezTo>
                <a:cubicBezTo>
                  <a:pt x="3422616" y="2419311"/>
                  <a:pt x="3416975" y="2421955"/>
                  <a:pt x="3408690" y="2422220"/>
                </a:cubicBezTo>
                <a:lnTo>
                  <a:pt x="3395998" y="2422220"/>
                </a:lnTo>
                <a:lnTo>
                  <a:pt x="3391767" y="2468757"/>
                </a:lnTo>
                <a:lnTo>
                  <a:pt x="3379467" y="2492128"/>
                </a:lnTo>
                <a:lnTo>
                  <a:pt x="3392172" y="2493434"/>
                </a:lnTo>
                <a:lnTo>
                  <a:pt x="3411863" y="2504522"/>
                </a:lnTo>
                <a:lnTo>
                  <a:pt x="3416735" y="2490885"/>
                </a:lnTo>
                <a:cubicBezTo>
                  <a:pt x="3427576" y="2463474"/>
                  <a:pt x="3438682" y="2443202"/>
                  <a:pt x="3450052" y="2430069"/>
                </a:cubicBezTo>
                <a:cubicBezTo>
                  <a:pt x="3450052" y="2413852"/>
                  <a:pt x="3458513" y="2399749"/>
                  <a:pt x="3475436" y="2387762"/>
                </a:cubicBezTo>
                <a:cubicBezTo>
                  <a:pt x="3469795" y="2379301"/>
                  <a:pt x="3469442" y="2371897"/>
                  <a:pt x="3474378" y="2365551"/>
                </a:cubicBezTo>
                <a:cubicBezTo>
                  <a:pt x="3479314" y="2359205"/>
                  <a:pt x="3485307" y="2353917"/>
                  <a:pt x="3492358" y="2349686"/>
                </a:cubicBezTo>
                <a:lnTo>
                  <a:pt x="3648894" y="2074691"/>
                </a:lnTo>
                <a:cubicBezTo>
                  <a:pt x="3658501" y="2063850"/>
                  <a:pt x="3665728" y="2052745"/>
                  <a:pt x="3670576" y="2041375"/>
                </a:cubicBezTo>
                <a:cubicBezTo>
                  <a:pt x="3675424" y="2030005"/>
                  <a:pt x="3683709" y="2019957"/>
                  <a:pt x="3695431" y="2011231"/>
                </a:cubicBezTo>
                <a:cubicBezTo>
                  <a:pt x="3695608" y="2004621"/>
                  <a:pt x="3697371" y="1997746"/>
                  <a:pt x="3700720" y="1990606"/>
                </a:cubicBezTo>
                <a:cubicBezTo>
                  <a:pt x="3704069" y="1983468"/>
                  <a:pt x="3707947" y="1977650"/>
                  <a:pt x="3712354" y="1973155"/>
                </a:cubicBezTo>
                <a:lnTo>
                  <a:pt x="3729277" y="1943540"/>
                </a:lnTo>
                <a:cubicBezTo>
                  <a:pt x="3733860" y="1939222"/>
                  <a:pt x="3739501" y="1936225"/>
                  <a:pt x="3746200" y="1934550"/>
                </a:cubicBezTo>
                <a:cubicBezTo>
                  <a:pt x="3752898" y="1932875"/>
                  <a:pt x="3758539" y="1933052"/>
                  <a:pt x="3763122" y="1935079"/>
                </a:cubicBezTo>
                <a:cubicBezTo>
                  <a:pt x="3765238" y="1945391"/>
                  <a:pt x="3757834" y="1968131"/>
                  <a:pt x="3740911" y="2003299"/>
                </a:cubicBezTo>
                <a:cubicBezTo>
                  <a:pt x="3723989" y="2038466"/>
                  <a:pt x="3710239" y="2062264"/>
                  <a:pt x="3699662" y="2074691"/>
                </a:cubicBezTo>
                <a:lnTo>
                  <a:pt x="3703893" y="2074691"/>
                </a:lnTo>
                <a:cubicBezTo>
                  <a:pt x="3710151" y="2080861"/>
                  <a:pt x="3713500" y="2086502"/>
                  <a:pt x="3713941" y="2091614"/>
                </a:cubicBezTo>
                <a:cubicBezTo>
                  <a:pt x="3714381" y="2096726"/>
                  <a:pt x="3712442" y="2102367"/>
                  <a:pt x="3708124" y="2108537"/>
                </a:cubicBezTo>
                <a:cubicBezTo>
                  <a:pt x="3702835" y="2140620"/>
                  <a:pt x="3693316" y="2173760"/>
                  <a:pt x="3679566" y="2207958"/>
                </a:cubicBezTo>
                <a:lnTo>
                  <a:pt x="3673951" y="2223953"/>
                </a:lnTo>
                <a:lnTo>
                  <a:pt x="3680718" y="2233776"/>
                </a:lnTo>
                <a:cubicBezTo>
                  <a:pt x="3682745" y="2241444"/>
                  <a:pt x="3678691" y="2250434"/>
                  <a:pt x="3668554" y="2260746"/>
                </a:cubicBezTo>
                <a:lnTo>
                  <a:pt x="3654578" y="2279136"/>
                </a:lnTo>
                <a:lnTo>
                  <a:pt x="3644663" y="2307379"/>
                </a:lnTo>
                <a:cubicBezTo>
                  <a:pt x="3648630" y="2313284"/>
                  <a:pt x="3649158" y="2317339"/>
                  <a:pt x="3646250" y="2319543"/>
                </a:cubicBezTo>
                <a:cubicBezTo>
                  <a:pt x="3643341" y="2321746"/>
                  <a:pt x="3638582" y="2324743"/>
                  <a:pt x="3631971" y="2328533"/>
                </a:cubicBezTo>
                <a:cubicBezTo>
                  <a:pt x="3631618" y="2332940"/>
                  <a:pt x="3631266" y="2336818"/>
                  <a:pt x="3630913" y="2340167"/>
                </a:cubicBezTo>
                <a:cubicBezTo>
                  <a:pt x="3630561" y="2343517"/>
                  <a:pt x="3632324" y="2345279"/>
                  <a:pt x="3636202" y="2345455"/>
                </a:cubicBezTo>
                <a:lnTo>
                  <a:pt x="3626188" y="2364282"/>
                </a:lnTo>
                <a:lnTo>
                  <a:pt x="3620946" y="2382234"/>
                </a:lnTo>
                <a:lnTo>
                  <a:pt x="3619279" y="2391993"/>
                </a:lnTo>
                <a:lnTo>
                  <a:pt x="3644663" y="2366609"/>
                </a:lnTo>
                <a:cubicBezTo>
                  <a:pt x="3649070" y="2362378"/>
                  <a:pt x="3651891" y="2358148"/>
                  <a:pt x="3653125" y="2353917"/>
                </a:cubicBezTo>
                <a:cubicBezTo>
                  <a:pt x="3654359" y="2349686"/>
                  <a:pt x="3652948" y="2345455"/>
                  <a:pt x="3648894" y="2341225"/>
                </a:cubicBezTo>
                <a:cubicBezTo>
                  <a:pt x="3653389" y="2336730"/>
                  <a:pt x="3658149" y="2330912"/>
                  <a:pt x="3663172" y="2323773"/>
                </a:cubicBezTo>
                <a:cubicBezTo>
                  <a:pt x="3668196" y="2316634"/>
                  <a:pt x="3671898" y="2309759"/>
                  <a:pt x="3674278" y="2303149"/>
                </a:cubicBezTo>
                <a:lnTo>
                  <a:pt x="3708124" y="2226996"/>
                </a:lnTo>
                <a:lnTo>
                  <a:pt x="3733508" y="2205843"/>
                </a:lnTo>
                <a:cubicBezTo>
                  <a:pt x="3738091" y="2201436"/>
                  <a:pt x="3741616" y="2196500"/>
                  <a:pt x="3744084" y="2191036"/>
                </a:cubicBezTo>
                <a:cubicBezTo>
                  <a:pt x="3746552" y="2185571"/>
                  <a:pt x="3745847" y="2180635"/>
                  <a:pt x="3741969" y="2176228"/>
                </a:cubicBezTo>
                <a:lnTo>
                  <a:pt x="3758892" y="2142382"/>
                </a:lnTo>
                <a:cubicBezTo>
                  <a:pt x="3756776" y="2128280"/>
                  <a:pt x="3761007" y="2116293"/>
                  <a:pt x="3771584" y="2106422"/>
                </a:cubicBezTo>
                <a:cubicBezTo>
                  <a:pt x="3782160" y="2096550"/>
                  <a:pt x="3786391" y="2084563"/>
                  <a:pt x="3784276" y="2070461"/>
                </a:cubicBezTo>
                <a:lnTo>
                  <a:pt x="3839275" y="2023923"/>
                </a:lnTo>
                <a:cubicBezTo>
                  <a:pt x="3849852" y="2035734"/>
                  <a:pt x="3855140" y="2043843"/>
                  <a:pt x="3855140" y="2048250"/>
                </a:cubicBezTo>
                <a:cubicBezTo>
                  <a:pt x="3855140" y="2052657"/>
                  <a:pt x="3849852" y="2058650"/>
                  <a:pt x="3839275" y="2066230"/>
                </a:cubicBezTo>
                <a:cubicBezTo>
                  <a:pt x="3847296" y="2078129"/>
                  <a:pt x="3847119" y="2087119"/>
                  <a:pt x="3838746" y="2093201"/>
                </a:cubicBezTo>
                <a:cubicBezTo>
                  <a:pt x="3830373" y="2099282"/>
                  <a:pt x="3829139" y="2107215"/>
                  <a:pt x="3835044" y="2116999"/>
                </a:cubicBezTo>
                <a:cubicBezTo>
                  <a:pt x="3827552" y="2128016"/>
                  <a:pt x="3819267" y="2146172"/>
                  <a:pt x="3810189" y="2171469"/>
                </a:cubicBezTo>
                <a:cubicBezTo>
                  <a:pt x="3801110" y="2196765"/>
                  <a:pt x="3798114" y="2213863"/>
                  <a:pt x="3801199" y="2222766"/>
                </a:cubicBezTo>
                <a:lnTo>
                  <a:pt x="3767353" y="2303149"/>
                </a:lnTo>
                <a:cubicBezTo>
                  <a:pt x="3776167" y="2313902"/>
                  <a:pt x="3780750" y="2325183"/>
                  <a:pt x="3781103" y="2336994"/>
                </a:cubicBezTo>
                <a:cubicBezTo>
                  <a:pt x="3781455" y="2348805"/>
                  <a:pt x="3775462" y="2360087"/>
                  <a:pt x="3763122" y="2370840"/>
                </a:cubicBezTo>
                <a:cubicBezTo>
                  <a:pt x="3758892" y="2388291"/>
                  <a:pt x="3752546" y="2406271"/>
                  <a:pt x="3744084" y="2424781"/>
                </a:cubicBezTo>
                <a:cubicBezTo>
                  <a:pt x="3735623" y="2443290"/>
                  <a:pt x="3725046" y="2459155"/>
                  <a:pt x="3712354" y="2472376"/>
                </a:cubicBezTo>
                <a:lnTo>
                  <a:pt x="3725046" y="2506222"/>
                </a:lnTo>
                <a:lnTo>
                  <a:pt x="3695431" y="2527375"/>
                </a:lnTo>
                <a:lnTo>
                  <a:pt x="3695431" y="2573913"/>
                </a:lnTo>
                <a:cubicBezTo>
                  <a:pt x="3689879" y="2582550"/>
                  <a:pt x="3686177" y="2590659"/>
                  <a:pt x="3684326" y="2598239"/>
                </a:cubicBezTo>
                <a:cubicBezTo>
                  <a:pt x="3682475" y="2605819"/>
                  <a:pt x="3677715" y="2611812"/>
                  <a:pt x="3670047" y="2616219"/>
                </a:cubicBezTo>
                <a:cubicBezTo>
                  <a:pt x="3668108" y="2621067"/>
                  <a:pt x="3667756" y="2627237"/>
                  <a:pt x="3668990" y="2634729"/>
                </a:cubicBezTo>
                <a:cubicBezTo>
                  <a:pt x="3670224" y="2642220"/>
                  <a:pt x="3671986" y="2647333"/>
                  <a:pt x="3674278" y="2650065"/>
                </a:cubicBezTo>
                <a:cubicBezTo>
                  <a:pt x="3676658" y="2654031"/>
                  <a:pt x="3679302" y="2655618"/>
                  <a:pt x="3682210" y="2654825"/>
                </a:cubicBezTo>
                <a:cubicBezTo>
                  <a:pt x="3685119" y="2654031"/>
                  <a:pt x="3686706" y="2652445"/>
                  <a:pt x="3686970" y="2650065"/>
                </a:cubicBezTo>
                <a:cubicBezTo>
                  <a:pt x="3678333" y="2637373"/>
                  <a:pt x="3679743" y="2626796"/>
                  <a:pt x="3691201" y="2618335"/>
                </a:cubicBezTo>
                <a:cubicBezTo>
                  <a:pt x="3702659" y="2609874"/>
                  <a:pt x="3712530" y="2603528"/>
                  <a:pt x="3720816" y="2599297"/>
                </a:cubicBezTo>
                <a:lnTo>
                  <a:pt x="3720816" y="2535837"/>
                </a:lnTo>
                <a:lnTo>
                  <a:pt x="3725046" y="2535837"/>
                </a:lnTo>
                <a:cubicBezTo>
                  <a:pt x="3727426" y="2531429"/>
                  <a:pt x="3729013" y="2526494"/>
                  <a:pt x="3729806" y="2521029"/>
                </a:cubicBezTo>
                <a:cubicBezTo>
                  <a:pt x="3730599" y="2515564"/>
                  <a:pt x="3729013" y="2510629"/>
                  <a:pt x="3725046" y="2506222"/>
                </a:cubicBezTo>
                <a:cubicBezTo>
                  <a:pt x="3736857" y="2495204"/>
                  <a:pt x="3746023" y="2483394"/>
                  <a:pt x="3752546" y="2470790"/>
                </a:cubicBezTo>
                <a:cubicBezTo>
                  <a:pt x="3759068" y="2458186"/>
                  <a:pt x="3768235" y="2447433"/>
                  <a:pt x="3780045" y="2438531"/>
                </a:cubicBezTo>
                <a:cubicBezTo>
                  <a:pt x="3766119" y="2424869"/>
                  <a:pt x="3762241" y="2415174"/>
                  <a:pt x="3768411" y="2409445"/>
                </a:cubicBezTo>
                <a:cubicBezTo>
                  <a:pt x="3774581" y="2403716"/>
                  <a:pt x="3785510" y="2395078"/>
                  <a:pt x="3801199" y="2383532"/>
                </a:cubicBezTo>
                <a:cubicBezTo>
                  <a:pt x="3810806" y="2372162"/>
                  <a:pt x="3818033" y="2351537"/>
                  <a:pt x="3822881" y="2321658"/>
                </a:cubicBezTo>
                <a:cubicBezTo>
                  <a:pt x="3827729" y="2291778"/>
                  <a:pt x="3836014" y="2270096"/>
                  <a:pt x="3847736" y="2256611"/>
                </a:cubicBezTo>
                <a:cubicBezTo>
                  <a:pt x="3852055" y="2254672"/>
                  <a:pt x="3856109" y="2254320"/>
                  <a:pt x="3859899" y="2255554"/>
                </a:cubicBezTo>
                <a:cubicBezTo>
                  <a:pt x="3863690" y="2256787"/>
                  <a:pt x="3866686" y="2258550"/>
                  <a:pt x="3868890" y="2260842"/>
                </a:cubicBezTo>
                <a:cubicBezTo>
                  <a:pt x="3878497" y="2272476"/>
                  <a:pt x="3880436" y="2286226"/>
                  <a:pt x="3874707" y="2302091"/>
                </a:cubicBezTo>
                <a:cubicBezTo>
                  <a:pt x="3868978" y="2317956"/>
                  <a:pt x="3861398" y="2329590"/>
                  <a:pt x="3851967" y="2336994"/>
                </a:cubicBezTo>
                <a:cubicBezTo>
                  <a:pt x="3841919" y="2364229"/>
                  <a:pt x="3833458" y="2390142"/>
                  <a:pt x="3826583" y="2414733"/>
                </a:cubicBezTo>
                <a:cubicBezTo>
                  <a:pt x="3819708" y="2439324"/>
                  <a:pt x="3811246" y="2464179"/>
                  <a:pt x="3801199" y="2489299"/>
                </a:cubicBezTo>
                <a:cubicBezTo>
                  <a:pt x="3805077" y="2493353"/>
                  <a:pt x="3805782" y="2496879"/>
                  <a:pt x="3803314" y="2499876"/>
                </a:cubicBezTo>
                <a:cubicBezTo>
                  <a:pt x="3800846" y="2502872"/>
                  <a:pt x="3797321" y="2506398"/>
                  <a:pt x="3792737" y="2510452"/>
                </a:cubicBezTo>
                <a:cubicBezTo>
                  <a:pt x="3788683" y="2514771"/>
                  <a:pt x="3787273" y="2518826"/>
                  <a:pt x="3788507" y="2522616"/>
                </a:cubicBezTo>
                <a:cubicBezTo>
                  <a:pt x="3789741" y="2526405"/>
                  <a:pt x="3792561" y="2529402"/>
                  <a:pt x="3796968" y="2531606"/>
                </a:cubicBezTo>
                <a:cubicBezTo>
                  <a:pt x="3790357" y="2538128"/>
                  <a:pt x="3784540" y="2545179"/>
                  <a:pt x="3779516" y="2552759"/>
                </a:cubicBezTo>
                <a:cubicBezTo>
                  <a:pt x="3774492" y="2560339"/>
                  <a:pt x="3771848" y="2567390"/>
                  <a:pt x="3771584" y="2573913"/>
                </a:cubicBezTo>
                <a:lnTo>
                  <a:pt x="3754661" y="2603528"/>
                </a:lnTo>
                <a:cubicBezTo>
                  <a:pt x="3760831" y="2612165"/>
                  <a:pt x="3763299" y="2620274"/>
                  <a:pt x="3762065" y="2627854"/>
                </a:cubicBezTo>
                <a:cubicBezTo>
                  <a:pt x="3760831" y="2635434"/>
                  <a:pt x="3756953" y="2641427"/>
                  <a:pt x="3750430" y="2645834"/>
                </a:cubicBezTo>
                <a:cubicBezTo>
                  <a:pt x="3764797" y="2644777"/>
                  <a:pt x="3783659" y="2643719"/>
                  <a:pt x="3807016" y="2642661"/>
                </a:cubicBezTo>
                <a:cubicBezTo>
                  <a:pt x="3830373" y="2641604"/>
                  <a:pt x="3848177" y="2646892"/>
                  <a:pt x="3860428" y="2658526"/>
                </a:cubicBezTo>
                <a:cubicBezTo>
                  <a:pt x="3866774" y="2667429"/>
                  <a:pt x="3869947" y="2676066"/>
                  <a:pt x="3869947" y="2684439"/>
                </a:cubicBezTo>
                <a:cubicBezTo>
                  <a:pt x="3869947" y="2692813"/>
                  <a:pt x="3866774" y="2698277"/>
                  <a:pt x="3860428" y="2700833"/>
                </a:cubicBezTo>
                <a:cubicBezTo>
                  <a:pt x="3859988" y="2703301"/>
                  <a:pt x="3858754" y="2706827"/>
                  <a:pt x="3856726" y="2711410"/>
                </a:cubicBezTo>
                <a:cubicBezTo>
                  <a:pt x="3854699" y="2715993"/>
                  <a:pt x="3854523" y="2719519"/>
                  <a:pt x="3856198" y="2721987"/>
                </a:cubicBezTo>
                <a:lnTo>
                  <a:pt x="3868890" y="2713526"/>
                </a:lnTo>
                <a:lnTo>
                  <a:pt x="3923889" y="2671218"/>
                </a:lnTo>
                <a:lnTo>
                  <a:pt x="3932350" y="2641604"/>
                </a:lnTo>
                <a:cubicBezTo>
                  <a:pt x="3928472" y="2635699"/>
                  <a:pt x="3927767" y="2631644"/>
                  <a:pt x="3930235" y="2629440"/>
                </a:cubicBezTo>
                <a:cubicBezTo>
                  <a:pt x="3932703" y="2627237"/>
                  <a:pt x="3936228" y="2624240"/>
                  <a:pt x="3940811" y="2620450"/>
                </a:cubicBezTo>
                <a:cubicBezTo>
                  <a:pt x="3942750" y="2616308"/>
                  <a:pt x="3943103" y="2612958"/>
                  <a:pt x="3941869" y="2610402"/>
                </a:cubicBezTo>
                <a:cubicBezTo>
                  <a:pt x="3940635" y="2607846"/>
                  <a:pt x="3938872" y="2605555"/>
                  <a:pt x="3936581" y="2603528"/>
                </a:cubicBezTo>
                <a:cubicBezTo>
                  <a:pt x="3948920" y="2590483"/>
                  <a:pt x="3960202" y="2576380"/>
                  <a:pt x="3970426" y="2561220"/>
                </a:cubicBezTo>
                <a:cubicBezTo>
                  <a:pt x="3980650" y="2546061"/>
                  <a:pt x="3991932" y="2531958"/>
                  <a:pt x="4004272" y="2518914"/>
                </a:cubicBezTo>
                <a:cubicBezTo>
                  <a:pt x="4008678" y="2499435"/>
                  <a:pt x="4016787" y="2481278"/>
                  <a:pt x="4028598" y="2464444"/>
                </a:cubicBezTo>
                <a:cubicBezTo>
                  <a:pt x="4040409" y="2447609"/>
                  <a:pt x="4054864" y="2434741"/>
                  <a:pt x="4071963" y="2425839"/>
                </a:cubicBezTo>
                <a:lnTo>
                  <a:pt x="4067732" y="2404685"/>
                </a:lnTo>
                <a:cubicBezTo>
                  <a:pt x="4065793" y="2398251"/>
                  <a:pt x="4066498" y="2392081"/>
                  <a:pt x="4069847" y="2386176"/>
                </a:cubicBezTo>
                <a:cubicBezTo>
                  <a:pt x="4073196" y="2380271"/>
                  <a:pt x="4078132" y="2375158"/>
                  <a:pt x="4084655" y="2370840"/>
                </a:cubicBezTo>
                <a:cubicBezTo>
                  <a:pt x="4093116" y="2353212"/>
                  <a:pt x="4101577" y="2350391"/>
                  <a:pt x="4110039" y="2362378"/>
                </a:cubicBezTo>
                <a:cubicBezTo>
                  <a:pt x="4118941" y="2370575"/>
                  <a:pt x="4124406" y="2378508"/>
                  <a:pt x="4126433" y="2386176"/>
                </a:cubicBezTo>
                <a:cubicBezTo>
                  <a:pt x="4128460" y="2393844"/>
                  <a:pt x="4124406" y="2402834"/>
                  <a:pt x="4114269" y="2413146"/>
                </a:cubicBezTo>
                <a:cubicBezTo>
                  <a:pt x="4106073" y="2420815"/>
                  <a:pt x="4096025" y="2434036"/>
                  <a:pt x="4084126" y="2452809"/>
                </a:cubicBezTo>
                <a:cubicBezTo>
                  <a:pt x="4078177" y="2462196"/>
                  <a:pt x="4074541" y="2470988"/>
                  <a:pt x="4073219" y="2479185"/>
                </a:cubicBezTo>
                <a:lnTo>
                  <a:pt x="4074742" y="2490862"/>
                </a:lnTo>
                <a:lnTo>
                  <a:pt x="4094609" y="2455959"/>
                </a:lnTo>
                <a:cubicBezTo>
                  <a:pt x="4104216" y="2445118"/>
                  <a:pt x="4111443" y="2434013"/>
                  <a:pt x="4116291" y="2422643"/>
                </a:cubicBezTo>
                <a:cubicBezTo>
                  <a:pt x="4121139" y="2411273"/>
                  <a:pt x="4129424" y="2401225"/>
                  <a:pt x="4141146" y="2392499"/>
                </a:cubicBezTo>
                <a:cubicBezTo>
                  <a:pt x="4141323" y="2385889"/>
                  <a:pt x="4143086" y="2379014"/>
                  <a:pt x="4146435" y="2371874"/>
                </a:cubicBezTo>
                <a:cubicBezTo>
                  <a:pt x="4149784" y="2364735"/>
                  <a:pt x="4153662" y="2358918"/>
                  <a:pt x="4158069" y="2354423"/>
                </a:cubicBezTo>
                <a:lnTo>
                  <a:pt x="4174992" y="2324808"/>
                </a:lnTo>
                <a:cubicBezTo>
                  <a:pt x="4179575" y="2320489"/>
                  <a:pt x="4185216" y="2317493"/>
                  <a:pt x="4191915" y="2315818"/>
                </a:cubicBezTo>
                <a:cubicBezTo>
                  <a:pt x="4198613" y="2314143"/>
                  <a:pt x="4204254" y="2314320"/>
                  <a:pt x="4208837" y="2316347"/>
                </a:cubicBezTo>
                <a:cubicBezTo>
                  <a:pt x="4210953" y="2326659"/>
                  <a:pt x="4203549" y="2349399"/>
                  <a:pt x="4186626" y="2384567"/>
                </a:cubicBezTo>
                <a:cubicBezTo>
                  <a:pt x="4169704" y="2419734"/>
                  <a:pt x="4155954" y="2443532"/>
                  <a:pt x="4145377" y="2455959"/>
                </a:cubicBezTo>
                <a:lnTo>
                  <a:pt x="4149608" y="2455959"/>
                </a:lnTo>
                <a:cubicBezTo>
                  <a:pt x="4155866" y="2462129"/>
                  <a:pt x="4159215" y="2467770"/>
                  <a:pt x="4159656" y="2472882"/>
                </a:cubicBezTo>
                <a:cubicBezTo>
                  <a:pt x="4160096" y="2477994"/>
                  <a:pt x="4158157" y="2483635"/>
                  <a:pt x="4153839" y="2489805"/>
                </a:cubicBezTo>
                <a:cubicBezTo>
                  <a:pt x="4148550" y="2521888"/>
                  <a:pt x="4139031" y="2555028"/>
                  <a:pt x="4125281" y="2589226"/>
                </a:cubicBezTo>
                <a:cubicBezTo>
                  <a:pt x="4111532" y="2623424"/>
                  <a:pt x="4099897" y="2656565"/>
                  <a:pt x="4090378" y="2688647"/>
                </a:cubicBezTo>
                <a:cubicBezTo>
                  <a:pt x="4094345" y="2694552"/>
                  <a:pt x="4094873" y="2698607"/>
                  <a:pt x="4091965" y="2700810"/>
                </a:cubicBezTo>
                <a:cubicBezTo>
                  <a:pt x="4089056" y="2703014"/>
                  <a:pt x="4084297" y="2706011"/>
                  <a:pt x="4077686" y="2709801"/>
                </a:cubicBezTo>
                <a:cubicBezTo>
                  <a:pt x="4077333" y="2714208"/>
                  <a:pt x="4076981" y="2718086"/>
                  <a:pt x="4076628" y="2721435"/>
                </a:cubicBezTo>
                <a:cubicBezTo>
                  <a:pt x="4076276" y="2724785"/>
                  <a:pt x="4078039" y="2726547"/>
                  <a:pt x="4081917" y="2726723"/>
                </a:cubicBezTo>
                <a:cubicBezTo>
                  <a:pt x="4078832" y="2733686"/>
                  <a:pt x="4074425" y="2741972"/>
                  <a:pt x="4068696" y="2751579"/>
                </a:cubicBezTo>
                <a:cubicBezTo>
                  <a:pt x="4062967" y="2761186"/>
                  <a:pt x="4061733" y="2768413"/>
                  <a:pt x="4064994" y="2773261"/>
                </a:cubicBezTo>
                <a:lnTo>
                  <a:pt x="4090378" y="2747877"/>
                </a:lnTo>
                <a:cubicBezTo>
                  <a:pt x="4094785" y="2743646"/>
                  <a:pt x="4097606" y="2739415"/>
                  <a:pt x="4098840" y="2735185"/>
                </a:cubicBezTo>
                <a:cubicBezTo>
                  <a:pt x="4100074" y="2730954"/>
                  <a:pt x="4098663" y="2726723"/>
                  <a:pt x="4094609" y="2722493"/>
                </a:cubicBezTo>
                <a:cubicBezTo>
                  <a:pt x="4099104" y="2717998"/>
                  <a:pt x="4103864" y="2712180"/>
                  <a:pt x="4108887" y="2705041"/>
                </a:cubicBezTo>
                <a:cubicBezTo>
                  <a:pt x="4113911" y="2697902"/>
                  <a:pt x="4117613" y="2691027"/>
                  <a:pt x="4119993" y="2684417"/>
                </a:cubicBezTo>
                <a:lnTo>
                  <a:pt x="4153839" y="2608264"/>
                </a:lnTo>
                <a:lnTo>
                  <a:pt x="4179223" y="2587111"/>
                </a:lnTo>
                <a:cubicBezTo>
                  <a:pt x="4183806" y="2582704"/>
                  <a:pt x="4187331" y="2577768"/>
                  <a:pt x="4189799" y="2572303"/>
                </a:cubicBezTo>
                <a:cubicBezTo>
                  <a:pt x="4192267" y="2566839"/>
                  <a:pt x="4191562" y="2561903"/>
                  <a:pt x="4187684" y="2557496"/>
                </a:cubicBezTo>
                <a:lnTo>
                  <a:pt x="4204607" y="2523650"/>
                </a:lnTo>
                <a:cubicBezTo>
                  <a:pt x="4202491" y="2509548"/>
                  <a:pt x="4206722" y="2497561"/>
                  <a:pt x="4217299" y="2487689"/>
                </a:cubicBezTo>
                <a:cubicBezTo>
                  <a:pt x="4227875" y="2477818"/>
                  <a:pt x="4232106" y="2465831"/>
                  <a:pt x="4229991" y="2451729"/>
                </a:cubicBezTo>
                <a:lnTo>
                  <a:pt x="4284990" y="2405191"/>
                </a:lnTo>
                <a:cubicBezTo>
                  <a:pt x="4295567" y="2417002"/>
                  <a:pt x="4300855" y="2425111"/>
                  <a:pt x="4300855" y="2429518"/>
                </a:cubicBezTo>
                <a:cubicBezTo>
                  <a:pt x="4300855" y="2433925"/>
                  <a:pt x="4295567" y="2439918"/>
                  <a:pt x="4284990" y="2447498"/>
                </a:cubicBezTo>
                <a:cubicBezTo>
                  <a:pt x="4293011" y="2459397"/>
                  <a:pt x="4292834" y="2468387"/>
                  <a:pt x="4284461" y="2474469"/>
                </a:cubicBezTo>
                <a:cubicBezTo>
                  <a:pt x="4276088" y="2480550"/>
                  <a:pt x="4274854" y="2488483"/>
                  <a:pt x="4280759" y="2498266"/>
                </a:cubicBezTo>
                <a:cubicBezTo>
                  <a:pt x="4273267" y="2509284"/>
                  <a:pt x="4264982" y="2527440"/>
                  <a:pt x="4255904" y="2552736"/>
                </a:cubicBezTo>
                <a:cubicBezTo>
                  <a:pt x="4246825" y="2578032"/>
                  <a:pt x="4243829" y="2595131"/>
                  <a:pt x="4246914" y="2604034"/>
                </a:cubicBezTo>
                <a:lnTo>
                  <a:pt x="4213068" y="2684417"/>
                </a:lnTo>
                <a:cubicBezTo>
                  <a:pt x="4221882" y="2695170"/>
                  <a:pt x="4226465" y="2706451"/>
                  <a:pt x="4226818" y="2718262"/>
                </a:cubicBezTo>
                <a:cubicBezTo>
                  <a:pt x="4227170" y="2730073"/>
                  <a:pt x="4221177" y="2741355"/>
                  <a:pt x="4208837" y="2752108"/>
                </a:cubicBezTo>
                <a:cubicBezTo>
                  <a:pt x="4204607" y="2769559"/>
                  <a:pt x="4198261" y="2787539"/>
                  <a:pt x="4189799" y="2806049"/>
                </a:cubicBezTo>
                <a:cubicBezTo>
                  <a:pt x="4181338" y="2824558"/>
                  <a:pt x="4170761" y="2840423"/>
                  <a:pt x="4158069" y="2853644"/>
                </a:cubicBezTo>
                <a:lnTo>
                  <a:pt x="4170761" y="2887490"/>
                </a:lnTo>
                <a:lnTo>
                  <a:pt x="4141146" y="2908643"/>
                </a:lnTo>
                <a:lnTo>
                  <a:pt x="4141146" y="2955181"/>
                </a:lnTo>
                <a:cubicBezTo>
                  <a:pt x="4135594" y="2963818"/>
                  <a:pt x="4131892" y="2971927"/>
                  <a:pt x="4130041" y="2979507"/>
                </a:cubicBezTo>
                <a:cubicBezTo>
                  <a:pt x="4128190" y="2987087"/>
                  <a:pt x="4123430" y="2993080"/>
                  <a:pt x="4115762" y="2997487"/>
                </a:cubicBezTo>
                <a:cubicBezTo>
                  <a:pt x="4113823" y="3002335"/>
                  <a:pt x="4113471" y="3008505"/>
                  <a:pt x="4114705" y="3015997"/>
                </a:cubicBezTo>
                <a:cubicBezTo>
                  <a:pt x="4115939" y="3023488"/>
                  <a:pt x="4117701" y="3028601"/>
                  <a:pt x="4119993" y="3031333"/>
                </a:cubicBezTo>
                <a:cubicBezTo>
                  <a:pt x="4122373" y="3035299"/>
                  <a:pt x="4125017" y="3036886"/>
                  <a:pt x="4127925" y="3036093"/>
                </a:cubicBezTo>
                <a:cubicBezTo>
                  <a:pt x="4130834" y="3035299"/>
                  <a:pt x="4132421" y="3033713"/>
                  <a:pt x="4132685" y="3031333"/>
                </a:cubicBezTo>
                <a:cubicBezTo>
                  <a:pt x="4124048" y="3018641"/>
                  <a:pt x="4125458" y="3008064"/>
                  <a:pt x="4136916" y="2999603"/>
                </a:cubicBezTo>
                <a:cubicBezTo>
                  <a:pt x="4148374" y="2991141"/>
                  <a:pt x="4158245" y="2984796"/>
                  <a:pt x="4166531" y="2980565"/>
                </a:cubicBezTo>
                <a:lnTo>
                  <a:pt x="4166531" y="2917105"/>
                </a:lnTo>
                <a:lnTo>
                  <a:pt x="4170761" y="2917105"/>
                </a:lnTo>
                <a:cubicBezTo>
                  <a:pt x="4173141" y="2912697"/>
                  <a:pt x="4174728" y="2907762"/>
                  <a:pt x="4175521" y="2902297"/>
                </a:cubicBezTo>
                <a:cubicBezTo>
                  <a:pt x="4176314" y="2896832"/>
                  <a:pt x="4174728" y="2891897"/>
                  <a:pt x="4170761" y="2887490"/>
                </a:cubicBezTo>
                <a:cubicBezTo>
                  <a:pt x="4182572" y="2876472"/>
                  <a:pt x="4191738" y="2864662"/>
                  <a:pt x="4198261" y="2852058"/>
                </a:cubicBezTo>
                <a:cubicBezTo>
                  <a:pt x="4204783" y="2839454"/>
                  <a:pt x="4213950" y="2828701"/>
                  <a:pt x="4225760" y="2819799"/>
                </a:cubicBezTo>
                <a:cubicBezTo>
                  <a:pt x="4211834" y="2806137"/>
                  <a:pt x="4207956" y="2796442"/>
                  <a:pt x="4214126" y="2790713"/>
                </a:cubicBezTo>
                <a:cubicBezTo>
                  <a:pt x="4220296" y="2784984"/>
                  <a:pt x="4231225" y="2776346"/>
                  <a:pt x="4246914" y="2764800"/>
                </a:cubicBezTo>
                <a:cubicBezTo>
                  <a:pt x="4256521" y="2753430"/>
                  <a:pt x="4263748" y="2732805"/>
                  <a:pt x="4268596" y="2702926"/>
                </a:cubicBezTo>
                <a:cubicBezTo>
                  <a:pt x="4273444" y="2673046"/>
                  <a:pt x="4281729" y="2651364"/>
                  <a:pt x="4293451" y="2637879"/>
                </a:cubicBezTo>
                <a:cubicBezTo>
                  <a:pt x="4297770" y="2635940"/>
                  <a:pt x="4301824" y="2635587"/>
                  <a:pt x="4305614" y="2636821"/>
                </a:cubicBezTo>
                <a:cubicBezTo>
                  <a:pt x="4309405" y="2638055"/>
                  <a:pt x="4312401" y="2639818"/>
                  <a:pt x="4314605" y="2642110"/>
                </a:cubicBezTo>
                <a:cubicBezTo>
                  <a:pt x="4324212" y="2653744"/>
                  <a:pt x="4326151" y="2667494"/>
                  <a:pt x="4320422" y="2683359"/>
                </a:cubicBezTo>
                <a:cubicBezTo>
                  <a:pt x="4314693" y="2699224"/>
                  <a:pt x="4307113" y="2710858"/>
                  <a:pt x="4297682" y="2718262"/>
                </a:cubicBezTo>
                <a:cubicBezTo>
                  <a:pt x="4287634" y="2745497"/>
                  <a:pt x="4279173" y="2771410"/>
                  <a:pt x="4272298" y="2796001"/>
                </a:cubicBezTo>
                <a:cubicBezTo>
                  <a:pt x="4265423" y="2820592"/>
                  <a:pt x="4256961" y="2845447"/>
                  <a:pt x="4246914" y="2870567"/>
                </a:cubicBezTo>
                <a:cubicBezTo>
                  <a:pt x="4250792" y="2874621"/>
                  <a:pt x="4251497" y="2878147"/>
                  <a:pt x="4249029" y="2881144"/>
                </a:cubicBezTo>
                <a:cubicBezTo>
                  <a:pt x="4246561" y="2884140"/>
                  <a:pt x="4243036" y="2887666"/>
                  <a:pt x="4238452" y="2891720"/>
                </a:cubicBezTo>
                <a:cubicBezTo>
                  <a:pt x="4234398" y="2896039"/>
                  <a:pt x="4232988" y="2900094"/>
                  <a:pt x="4234222" y="2903884"/>
                </a:cubicBezTo>
                <a:cubicBezTo>
                  <a:pt x="4235456" y="2907674"/>
                  <a:pt x="4238276" y="2910670"/>
                  <a:pt x="4242683" y="2912874"/>
                </a:cubicBezTo>
                <a:cubicBezTo>
                  <a:pt x="4236072" y="2919396"/>
                  <a:pt x="4230255" y="2926447"/>
                  <a:pt x="4225231" y="2934027"/>
                </a:cubicBezTo>
                <a:cubicBezTo>
                  <a:pt x="4220207" y="2941607"/>
                  <a:pt x="4217563" y="2948658"/>
                  <a:pt x="4217299" y="2955181"/>
                </a:cubicBezTo>
                <a:lnTo>
                  <a:pt x="4200376" y="2984796"/>
                </a:lnTo>
                <a:cubicBezTo>
                  <a:pt x="4206546" y="2993433"/>
                  <a:pt x="4209014" y="3001542"/>
                  <a:pt x="4207780" y="3009122"/>
                </a:cubicBezTo>
                <a:cubicBezTo>
                  <a:pt x="4206546" y="3016702"/>
                  <a:pt x="4202668" y="3022695"/>
                  <a:pt x="4196145" y="3027102"/>
                </a:cubicBezTo>
                <a:cubicBezTo>
                  <a:pt x="4210512" y="3026045"/>
                  <a:pt x="4229374" y="3024987"/>
                  <a:pt x="4252731" y="3023929"/>
                </a:cubicBezTo>
                <a:cubicBezTo>
                  <a:pt x="4276088" y="3022872"/>
                  <a:pt x="4293892" y="3028160"/>
                  <a:pt x="4306143" y="3039794"/>
                </a:cubicBezTo>
                <a:cubicBezTo>
                  <a:pt x="4312489" y="3048697"/>
                  <a:pt x="4315662" y="3057334"/>
                  <a:pt x="4315662" y="3065707"/>
                </a:cubicBezTo>
                <a:cubicBezTo>
                  <a:pt x="4315662" y="3074081"/>
                  <a:pt x="4312489" y="3079545"/>
                  <a:pt x="4306143" y="3082101"/>
                </a:cubicBezTo>
                <a:cubicBezTo>
                  <a:pt x="4305703" y="3084569"/>
                  <a:pt x="4304469" y="3088095"/>
                  <a:pt x="4302441" y="3092678"/>
                </a:cubicBezTo>
                <a:cubicBezTo>
                  <a:pt x="4300414" y="3097261"/>
                  <a:pt x="4300238" y="3100787"/>
                  <a:pt x="4301913" y="3103255"/>
                </a:cubicBezTo>
                <a:lnTo>
                  <a:pt x="4314605" y="3094793"/>
                </a:lnTo>
                <a:lnTo>
                  <a:pt x="4369604" y="3052486"/>
                </a:lnTo>
                <a:lnTo>
                  <a:pt x="4378065" y="3022872"/>
                </a:lnTo>
                <a:cubicBezTo>
                  <a:pt x="4374187" y="3016967"/>
                  <a:pt x="4373482" y="3012912"/>
                  <a:pt x="4375950" y="3010708"/>
                </a:cubicBezTo>
                <a:cubicBezTo>
                  <a:pt x="4378418" y="3008505"/>
                  <a:pt x="4381943" y="3005508"/>
                  <a:pt x="4386526" y="3001718"/>
                </a:cubicBezTo>
                <a:cubicBezTo>
                  <a:pt x="4388465" y="2997576"/>
                  <a:pt x="4388818" y="2994226"/>
                  <a:pt x="4387584" y="2991670"/>
                </a:cubicBezTo>
                <a:cubicBezTo>
                  <a:pt x="4386350" y="2989114"/>
                  <a:pt x="4384587" y="2986823"/>
                  <a:pt x="4382296" y="2984796"/>
                </a:cubicBezTo>
                <a:cubicBezTo>
                  <a:pt x="4394635" y="2971751"/>
                  <a:pt x="4405917" y="2957648"/>
                  <a:pt x="4416141" y="2942488"/>
                </a:cubicBezTo>
                <a:cubicBezTo>
                  <a:pt x="4426365" y="2927329"/>
                  <a:pt x="4437647" y="2913226"/>
                  <a:pt x="4449987" y="2900182"/>
                </a:cubicBezTo>
                <a:cubicBezTo>
                  <a:pt x="4454393" y="2880703"/>
                  <a:pt x="4462502" y="2862546"/>
                  <a:pt x="4474313" y="2845712"/>
                </a:cubicBezTo>
                <a:cubicBezTo>
                  <a:pt x="4486124" y="2828877"/>
                  <a:pt x="4500579" y="2816009"/>
                  <a:pt x="4517678" y="2807107"/>
                </a:cubicBezTo>
                <a:lnTo>
                  <a:pt x="4513447" y="2785953"/>
                </a:lnTo>
                <a:cubicBezTo>
                  <a:pt x="4511508" y="2779519"/>
                  <a:pt x="4512213" y="2773349"/>
                  <a:pt x="4515562" y="2767444"/>
                </a:cubicBezTo>
                <a:cubicBezTo>
                  <a:pt x="4518911" y="2761538"/>
                  <a:pt x="4523847" y="2756426"/>
                  <a:pt x="4530370" y="2752108"/>
                </a:cubicBezTo>
                <a:cubicBezTo>
                  <a:pt x="4538831" y="2734480"/>
                  <a:pt x="4547292" y="2731659"/>
                  <a:pt x="4555754" y="2743646"/>
                </a:cubicBezTo>
                <a:cubicBezTo>
                  <a:pt x="4564656" y="2751843"/>
                  <a:pt x="4570121" y="2759776"/>
                  <a:pt x="4572148" y="2767444"/>
                </a:cubicBezTo>
                <a:cubicBezTo>
                  <a:pt x="4574175" y="2775112"/>
                  <a:pt x="4570121" y="2784102"/>
                  <a:pt x="4559984" y="2794414"/>
                </a:cubicBezTo>
                <a:cubicBezTo>
                  <a:pt x="4551788" y="2802083"/>
                  <a:pt x="4541740" y="2815304"/>
                  <a:pt x="4529841" y="2834077"/>
                </a:cubicBezTo>
                <a:cubicBezTo>
                  <a:pt x="4517942" y="2852851"/>
                  <a:pt x="4515298" y="2869245"/>
                  <a:pt x="4521908" y="2883259"/>
                </a:cubicBezTo>
                <a:cubicBezTo>
                  <a:pt x="4519529" y="2896039"/>
                  <a:pt x="4513711" y="2915959"/>
                  <a:pt x="4504457" y="2943018"/>
                </a:cubicBezTo>
                <a:cubicBezTo>
                  <a:pt x="4495202" y="2970076"/>
                  <a:pt x="4484097" y="2991054"/>
                  <a:pt x="4471140" y="3005949"/>
                </a:cubicBezTo>
                <a:cubicBezTo>
                  <a:pt x="4477045" y="3012295"/>
                  <a:pt x="4478984" y="3017583"/>
                  <a:pt x="4476957" y="3021814"/>
                </a:cubicBezTo>
                <a:cubicBezTo>
                  <a:pt x="4474930" y="3026045"/>
                  <a:pt x="4471581" y="3029218"/>
                  <a:pt x="4466909" y="3031333"/>
                </a:cubicBezTo>
                <a:cubicBezTo>
                  <a:pt x="4460123" y="3039001"/>
                  <a:pt x="4461004" y="3050107"/>
                  <a:pt x="4469554" y="3064650"/>
                </a:cubicBezTo>
                <a:cubicBezTo>
                  <a:pt x="4478103" y="3079193"/>
                  <a:pt x="4484273" y="3089241"/>
                  <a:pt x="4488063" y="3094793"/>
                </a:cubicBezTo>
                <a:cubicBezTo>
                  <a:pt x="4478632" y="3108367"/>
                  <a:pt x="4463648" y="3137277"/>
                  <a:pt x="4443112" y="3181522"/>
                </a:cubicBezTo>
                <a:cubicBezTo>
                  <a:pt x="4422575" y="3225768"/>
                  <a:pt x="4414995" y="3254678"/>
                  <a:pt x="4420372" y="3268251"/>
                </a:cubicBezTo>
                <a:lnTo>
                  <a:pt x="4386526" y="3297866"/>
                </a:lnTo>
                <a:cubicBezTo>
                  <a:pt x="4380092" y="3310382"/>
                  <a:pt x="4373922" y="3322369"/>
                  <a:pt x="4368017" y="3333827"/>
                </a:cubicBezTo>
                <a:cubicBezTo>
                  <a:pt x="4362112" y="3345285"/>
                  <a:pt x="4357000" y="3357272"/>
                  <a:pt x="4352681" y="3369788"/>
                </a:cubicBezTo>
                <a:lnTo>
                  <a:pt x="4356911" y="3382480"/>
                </a:lnTo>
                <a:cubicBezTo>
                  <a:pt x="4370397" y="3379483"/>
                  <a:pt x="4380445" y="3367496"/>
                  <a:pt x="4387055" y="3346519"/>
                </a:cubicBezTo>
                <a:cubicBezTo>
                  <a:pt x="4393666" y="3325542"/>
                  <a:pt x="4404771" y="3313555"/>
                  <a:pt x="4420372" y="3310559"/>
                </a:cubicBezTo>
                <a:cubicBezTo>
                  <a:pt x="4428128" y="3309853"/>
                  <a:pt x="4438000" y="3307033"/>
                  <a:pt x="4449987" y="3302097"/>
                </a:cubicBezTo>
                <a:lnTo>
                  <a:pt x="4420372" y="3289405"/>
                </a:lnTo>
                <a:lnTo>
                  <a:pt x="4433064" y="3280943"/>
                </a:lnTo>
                <a:cubicBezTo>
                  <a:pt x="4439322" y="3277065"/>
                  <a:pt x="4444787" y="3276360"/>
                  <a:pt x="4449458" y="3278828"/>
                </a:cubicBezTo>
                <a:cubicBezTo>
                  <a:pt x="4454129" y="3281296"/>
                  <a:pt x="4458536" y="3284822"/>
                  <a:pt x="4462679" y="3289405"/>
                </a:cubicBezTo>
                <a:cubicBezTo>
                  <a:pt x="4467086" y="3283235"/>
                  <a:pt x="4470964" y="3277594"/>
                  <a:pt x="4474313" y="3272482"/>
                </a:cubicBezTo>
                <a:cubicBezTo>
                  <a:pt x="4477662" y="3267370"/>
                  <a:pt x="4479425" y="3261729"/>
                  <a:pt x="4479601" y="3255560"/>
                </a:cubicBezTo>
                <a:cubicBezTo>
                  <a:pt x="4483568" y="3250976"/>
                  <a:pt x="4486212" y="3244278"/>
                  <a:pt x="4487534" y="3235464"/>
                </a:cubicBezTo>
                <a:cubicBezTo>
                  <a:pt x="4488856" y="3226650"/>
                  <a:pt x="4490443" y="3217836"/>
                  <a:pt x="4492293" y="3209022"/>
                </a:cubicBezTo>
                <a:cubicBezTo>
                  <a:pt x="4478896" y="3208317"/>
                  <a:pt x="4467614" y="3201266"/>
                  <a:pt x="4458448" y="3187869"/>
                </a:cubicBezTo>
                <a:cubicBezTo>
                  <a:pt x="4471845" y="3179407"/>
                  <a:pt x="4478896" y="3166715"/>
                  <a:pt x="4479601" y="3149792"/>
                </a:cubicBezTo>
                <a:lnTo>
                  <a:pt x="4521908" y="3158254"/>
                </a:lnTo>
                <a:cubicBezTo>
                  <a:pt x="4516003" y="3164600"/>
                  <a:pt x="4511949" y="3170946"/>
                  <a:pt x="4509745" y="3177292"/>
                </a:cubicBezTo>
                <a:cubicBezTo>
                  <a:pt x="4507542" y="3183638"/>
                  <a:pt x="4504545" y="3189984"/>
                  <a:pt x="4500755" y="3196330"/>
                </a:cubicBezTo>
                <a:lnTo>
                  <a:pt x="4517678" y="3209022"/>
                </a:lnTo>
                <a:cubicBezTo>
                  <a:pt x="4526139" y="3209022"/>
                  <a:pt x="4530370" y="3213252"/>
                  <a:pt x="4530370" y="3221714"/>
                </a:cubicBezTo>
                <a:cubicBezTo>
                  <a:pt x="4530017" y="3230263"/>
                  <a:pt x="4527549" y="3238549"/>
                  <a:pt x="4522966" y="3246569"/>
                </a:cubicBezTo>
                <a:cubicBezTo>
                  <a:pt x="4518383" y="3254590"/>
                  <a:pt x="4513800" y="3261818"/>
                  <a:pt x="4509216" y="3268251"/>
                </a:cubicBezTo>
                <a:cubicBezTo>
                  <a:pt x="4515827" y="3270014"/>
                  <a:pt x="4522702" y="3270719"/>
                  <a:pt x="4529841" y="3270367"/>
                </a:cubicBezTo>
                <a:cubicBezTo>
                  <a:pt x="4536980" y="3270014"/>
                  <a:pt x="4542797" y="3270719"/>
                  <a:pt x="4547292" y="3272482"/>
                </a:cubicBezTo>
                <a:cubicBezTo>
                  <a:pt x="4550377" y="3279533"/>
                  <a:pt x="4547381" y="3288700"/>
                  <a:pt x="4538302" y="3299982"/>
                </a:cubicBezTo>
                <a:cubicBezTo>
                  <a:pt x="4529224" y="3311264"/>
                  <a:pt x="4520939" y="3320430"/>
                  <a:pt x="4513447" y="3327481"/>
                </a:cubicBezTo>
                <a:cubicBezTo>
                  <a:pt x="4513271" y="3336295"/>
                  <a:pt x="4511508" y="3344052"/>
                  <a:pt x="4508159" y="3350750"/>
                </a:cubicBezTo>
                <a:cubicBezTo>
                  <a:pt x="4504809" y="3357448"/>
                  <a:pt x="4500931" y="3360974"/>
                  <a:pt x="4496524" y="3361327"/>
                </a:cubicBezTo>
                <a:lnTo>
                  <a:pt x="4475371" y="3390941"/>
                </a:lnTo>
                <a:lnTo>
                  <a:pt x="4475371" y="3429018"/>
                </a:lnTo>
                <a:lnTo>
                  <a:pt x="4488063" y="3416326"/>
                </a:lnTo>
                <a:lnTo>
                  <a:pt x="4504986" y="3382480"/>
                </a:lnTo>
                <a:cubicBezTo>
                  <a:pt x="4507277" y="3378249"/>
                  <a:pt x="4510098" y="3375076"/>
                  <a:pt x="4513447" y="3372961"/>
                </a:cubicBezTo>
                <a:cubicBezTo>
                  <a:pt x="4516796" y="3370846"/>
                  <a:pt x="4519617" y="3369788"/>
                  <a:pt x="4521908" y="3369788"/>
                </a:cubicBezTo>
                <a:cubicBezTo>
                  <a:pt x="4521556" y="3372168"/>
                  <a:pt x="4520146" y="3375870"/>
                  <a:pt x="4517678" y="3380893"/>
                </a:cubicBezTo>
                <a:cubicBezTo>
                  <a:pt x="4515210" y="3385918"/>
                  <a:pt x="4513800" y="3390677"/>
                  <a:pt x="4513447" y="3395172"/>
                </a:cubicBezTo>
                <a:cubicBezTo>
                  <a:pt x="4518383" y="3406630"/>
                  <a:pt x="4512742" y="3420733"/>
                  <a:pt x="4496524" y="3437479"/>
                </a:cubicBezTo>
                <a:cubicBezTo>
                  <a:pt x="4480307" y="3454225"/>
                  <a:pt x="4474666" y="3468328"/>
                  <a:pt x="4479601" y="3479786"/>
                </a:cubicBezTo>
                <a:lnTo>
                  <a:pt x="4462679" y="3509401"/>
                </a:lnTo>
                <a:cubicBezTo>
                  <a:pt x="4461974" y="3518567"/>
                  <a:pt x="4459153" y="3529849"/>
                  <a:pt x="4454217" y="3543246"/>
                </a:cubicBezTo>
                <a:cubicBezTo>
                  <a:pt x="4463207" y="3532669"/>
                  <a:pt x="4471669" y="3521035"/>
                  <a:pt x="4479601" y="3508343"/>
                </a:cubicBezTo>
                <a:cubicBezTo>
                  <a:pt x="4487534" y="3495651"/>
                  <a:pt x="4491765" y="3481901"/>
                  <a:pt x="4492293" y="3467094"/>
                </a:cubicBezTo>
                <a:lnTo>
                  <a:pt x="4526139" y="3479786"/>
                </a:lnTo>
                <a:lnTo>
                  <a:pt x="4517678" y="3526324"/>
                </a:lnTo>
                <a:lnTo>
                  <a:pt x="4538831" y="3522093"/>
                </a:lnTo>
                <a:lnTo>
                  <a:pt x="4559984" y="3547477"/>
                </a:lnTo>
                <a:lnTo>
                  <a:pt x="4538831" y="3610937"/>
                </a:lnTo>
                <a:cubicBezTo>
                  <a:pt x="4522437" y="3626714"/>
                  <a:pt x="4508687" y="3644871"/>
                  <a:pt x="4497582" y="3665407"/>
                </a:cubicBezTo>
                <a:cubicBezTo>
                  <a:pt x="4486476" y="3685944"/>
                  <a:pt x="4474842" y="3703043"/>
                  <a:pt x="4462679" y="3716704"/>
                </a:cubicBezTo>
                <a:lnTo>
                  <a:pt x="4454217" y="3716704"/>
                </a:lnTo>
                <a:lnTo>
                  <a:pt x="4454217" y="3729397"/>
                </a:lnTo>
                <a:lnTo>
                  <a:pt x="4428833" y="3771703"/>
                </a:lnTo>
                <a:cubicBezTo>
                  <a:pt x="4427070" y="3789684"/>
                  <a:pt x="4420019" y="3805549"/>
                  <a:pt x="4407680" y="3819299"/>
                </a:cubicBezTo>
                <a:cubicBezTo>
                  <a:pt x="4395340" y="3833048"/>
                  <a:pt x="4388289" y="3851029"/>
                  <a:pt x="4386526" y="3873240"/>
                </a:cubicBezTo>
                <a:cubicBezTo>
                  <a:pt x="4381414" y="3882142"/>
                  <a:pt x="4373658" y="3897126"/>
                  <a:pt x="4363257" y="3918191"/>
                </a:cubicBezTo>
                <a:cubicBezTo>
                  <a:pt x="4352857" y="3939256"/>
                  <a:pt x="4345101" y="3951067"/>
                  <a:pt x="4339989" y="3953623"/>
                </a:cubicBezTo>
                <a:cubicBezTo>
                  <a:pt x="4340694" y="3967020"/>
                  <a:pt x="4339284" y="3982533"/>
                  <a:pt x="4335758" y="4000161"/>
                </a:cubicBezTo>
                <a:lnTo>
                  <a:pt x="4339989" y="4000161"/>
                </a:lnTo>
                <a:cubicBezTo>
                  <a:pt x="4344925" y="4004391"/>
                  <a:pt x="4343514" y="4008622"/>
                  <a:pt x="4335758" y="4012853"/>
                </a:cubicBezTo>
                <a:lnTo>
                  <a:pt x="4327297" y="4012853"/>
                </a:lnTo>
                <a:cubicBezTo>
                  <a:pt x="4322361" y="4024839"/>
                  <a:pt x="4315310" y="4030481"/>
                  <a:pt x="4306143" y="4029775"/>
                </a:cubicBezTo>
                <a:cubicBezTo>
                  <a:pt x="4305438" y="4044406"/>
                  <a:pt x="4302618" y="4058509"/>
                  <a:pt x="4297682" y="4072082"/>
                </a:cubicBezTo>
                <a:cubicBezTo>
                  <a:pt x="4292746" y="4085656"/>
                  <a:pt x="4289926" y="4099758"/>
                  <a:pt x="4289221" y="4114389"/>
                </a:cubicBezTo>
                <a:lnTo>
                  <a:pt x="4314605" y="4148234"/>
                </a:lnTo>
                <a:cubicBezTo>
                  <a:pt x="4319540" y="4147529"/>
                  <a:pt x="4322361" y="4148940"/>
                  <a:pt x="4323066" y="4152465"/>
                </a:cubicBezTo>
                <a:cubicBezTo>
                  <a:pt x="4322890" y="4156960"/>
                  <a:pt x="4321127" y="4161720"/>
                  <a:pt x="4317778" y="4166744"/>
                </a:cubicBezTo>
                <a:cubicBezTo>
                  <a:pt x="4314428" y="4171768"/>
                  <a:pt x="4310550" y="4175470"/>
                  <a:pt x="4306143" y="4177849"/>
                </a:cubicBezTo>
                <a:cubicBezTo>
                  <a:pt x="4306320" y="4184460"/>
                  <a:pt x="4304909" y="4190277"/>
                  <a:pt x="4301913" y="4195301"/>
                </a:cubicBezTo>
                <a:cubicBezTo>
                  <a:pt x="4298916" y="4200325"/>
                  <a:pt x="4293275" y="4202969"/>
                  <a:pt x="4284990" y="4203234"/>
                </a:cubicBezTo>
                <a:lnTo>
                  <a:pt x="4272298" y="4203234"/>
                </a:lnTo>
                <a:lnTo>
                  <a:pt x="4268067" y="4249771"/>
                </a:lnTo>
                <a:lnTo>
                  <a:pt x="4225760" y="4330154"/>
                </a:lnTo>
                <a:lnTo>
                  <a:pt x="4208837" y="4342846"/>
                </a:lnTo>
                <a:cubicBezTo>
                  <a:pt x="4208397" y="4355891"/>
                  <a:pt x="4205047" y="4369993"/>
                  <a:pt x="4198790" y="4385153"/>
                </a:cubicBezTo>
                <a:cubicBezTo>
                  <a:pt x="4192532" y="4400313"/>
                  <a:pt x="4186009" y="4414415"/>
                  <a:pt x="4179223" y="4427460"/>
                </a:cubicBezTo>
                <a:lnTo>
                  <a:pt x="4179223" y="4478228"/>
                </a:lnTo>
                <a:lnTo>
                  <a:pt x="4145377" y="4507843"/>
                </a:lnTo>
                <a:lnTo>
                  <a:pt x="4128454" y="4550150"/>
                </a:lnTo>
                <a:lnTo>
                  <a:pt x="4103070" y="4571303"/>
                </a:lnTo>
                <a:cubicBezTo>
                  <a:pt x="4101836" y="4585141"/>
                  <a:pt x="4096900" y="4596599"/>
                  <a:pt x="4088263" y="4605678"/>
                </a:cubicBezTo>
                <a:cubicBezTo>
                  <a:pt x="4079625" y="4614756"/>
                  <a:pt x="4074689" y="4627272"/>
                  <a:pt x="4073455" y="4643225"/>
                </a:cubicBezTo>
                <a:lnTo>
                  <a:pt x="4035379" y="4715146"/>
                </a:lnTo>
                <a:cubicBezTo>
                  <a:pt x="4022687" y="4717967"/>
                  <a:pt x="4015284" y="4729249"/>
                  <a:pt x="4013168" y="4748992"/>
                </a:cubicBezTo>
                <a:cubicBezTo>
                  <a:pt x="4011053" y="4768735"/>
                  <a:pt x="4001534" y="4780017"/>
                  <a:pt x="3984611" y="4782838"/>
                </a:cubicBezTo>
                <a:lnTo>
                  <a:pt x="3988842" y="4664378"/>
                </a:lnTo>
                <a:lnTo>
                  <a:pt x="3963458" y="4655917"/>
                </a:lnTo>
                <a:lnTo>
                  <a:pt x="3946535" y="4685532"/>
                </a:lnTo>
                <a:cubicBezTo>
                  <a:pt x="3941423" y="4702631"/>
                  <a:pt x="3934724" y="4726605"/>
                  <a:pt x="3926439" y="4757453"/>
                </a:cubicBezTo>
                <a:cubicBezTo>
                  <a:pt x="3918154" y="4788302"/>
                  <a:pt x="3913571" y="4812276"/>
                  <a:pt x="3912689" y="4829375"/>
                </a:cubicBezTo>
                <a:cubicBezTo>
                  <a:pt x="3913394" y="4847444"/>
                  <a:pt x="3910927" y="4857844"/>
                  <a:pt x="3905286" y="4860576"/>
                </a:cubicBezTo>
                <a:cubicBezTo>
                  <a:pt x="3899645" y="4863309"/>
                  <a:pt x="3886600" y="4864190"/>
                  <a:pt x="3866152" y="4863221"/>
                </a:cubicBezTo>
                <a:lnTo>
                  <a:pt x="3861921" y="4875913"/>
                </a:lnTo>
                <a:cubicBezTo>
                  <a:pt x="3867209" y="4881201"/>
                  <a:pt x="3871440" y="4888605"/>
                  <a:pt x="3874613" y="4898124"/>
                </a:cubicBezTo>
                <a:cubicBezTo>
                  <a:pt x="3877786" y="4907643"/>
                  <a:pt x="3873555" y="4912931"/>
                  <a:pt x="3861921" y="4913989"/>
                </a:cubicBezTo>
                <a:cubicBezTo>
                  <a:pt x="3859013" y="4914077"/>
                  <a:pt x="3854253" y="4914958"/>
                  <a:pt x="3847642" y="4916633"/>
                </a:cubicBezTo>
                <a:cubicBezTo>
                  <a:pt x="3841032" y="4918308"/>
                  <a:pt x="3837330" y="4920247"/>
                  <a:pt x="3836537" y="4922450"/>
                </a:cubicBezTo>
                <a:lnTo>
                  <a:pt x="3836537" y="4926681"/>
                </a:lnTo>
                <a:lnTo>
                  <a:pt x="3895767" y="4960526"/>
                </a:lnTo>
                <a:cubicBezTo>
                  <a:pt x="3906255" y="4949597"/>
                  <a:pt x="3913835" y="4936553"/>
                  <a:pt x="3918507" y="4921393"/>
                </a:cubicBezTo>
                <a:cubicBezTo>
                  <a:pt x="3923178" y="4906233"/>
                  <a:pt x="3925470" y="4891073"/>
                  <a:pt x="3925381" y="4875913"/>
                </a:cubicBezTo>
                <a:cubicBezTo>
                  <a:pt x="3937368" y="4863926"/>
                  <a:pt x="3943009" y="4849823"/>
                  <a:pt x="3942304" y="4833606"/>
                </a:cubicBezTo>
                <a:lnTo>
                  <a:pt x="3959227" y="4795530"/>
                </a:lnTo>
                <a:cubicBezTo>
                  <a:pt x="3959139" y="4792974"/>
                  <a:pt x="3959315" y="4789624"/>
                  <a:pt x="3959756" y="4785482"/>
                </a:cubicBezTo>
                <a:cubicBezTo>
                  <a:pt x="3960196" y="4781339"/>
                  <a:pt x="3961430" y="4779048"/>
                  <a:pt x="3963458" y="4778607"/>
                </a:cubicBezTo>
                <a:cubicBezTo>
                  <a:pt x="3972095" y="4780105"/>
                  <a:pt x="3979146" y="4787685"/>
                  <a:pt x="3984611" y="4801347"/>
                </a:cubicBezTo>
                <a:cubicBezTo>
                  <a:pt x="3990076" y="4815008"/>
                  <a:pt x="3992896" y="4825761"/>
                  <a:pt x="3993072" y="4833606"/>
                </a:cubicBezTo>
                <a:cubicBezTo>
                  <a:pt x="3993249" y="4835986"/>
                  <a:pt x="3992896" y="4838630"/>
                  <a:pt x="3992015" y="4841538"/>
                </a:cubicBezTo>
                <a:cubicBezTo>
                  <a:pt x="3991133" y="4844447"/>
                  <a:pt x="3988666" y="4846033"/>
                  <a:pt x="3984611" y="4846298"/>
                </a:cubicBezTo>
                <a:cubicBezTo>
                  <a:pt x="3980292" y="4864631"/>
                  <a:pt x="3973065" y="4886137"/>
                  <a:pt x="3962929" y="4910816"/>
                </a:cubicBezTo>
                <a:cubicBezTo>
                  <a:pt x="3952793" y="4935495"/>
                  <a:pt x="3940277" y="4954886"/>
                  <a:pt x="3925381" y="4968988"/>
                </a:cubicBezTo>
                <a:cubicBezTo>
                  <a:pt x="3924853" y="4976921"/>
                  <a:pt x="3922737" y="4983266"/>
                  <a:pt x="3919035" y="4988026"/>
                </a:cubicBezTo>
                <a:cubicBezTo>
                  <a:pt x="3915333" y="4992785"/>
                  <a:pt x="3913218" y="4999132"/>
                  <a:pt x="3912689" y="5007064"/>
                </a:cubicBezTo>
                <a:cubicBezTo>
                  <a:pt x="3906343" y="5022136"/>
                  <a:pt x="3898940" y="5037472"/>
                  <a:pt x="3890478" y="5053073"/>
                </a:cubicBezTo>
                <a:cubicBezTo>
                  <a:pt x="3882017" y="5068673"/>
                  <a:pt x="3872498" y="5082952"/>
                  <a:pt x="3861921" y="5095908"/>
                </a:cubicBezTo>
                <a:cubicBezTo>
                  <a:pt x="3861921" y="5100492"/>
                  <a:pt x="3860863" y="5105075"/>
                  <a:pt x="3858748" y="5109658"/>
                </a:cubicBezTo>
                <a:cubicBezTo>
                  <a:pt x="3856633" y="5114242"/>
                  <a:pt x="3853460" y="5116709"/>
                  <a:pt x="3849229" y="5117062"/>
                </a:cubicBezTo>
                <a:cubicBezTo>
                  <a:pt x="3841296" y="5115652"/>
                  <a:pt x="3837066" y="5108953"/>
                  <a:pt x="3836537" y="5096966"/>
                </a:cubicBezTo>
                <a:cubicBezTo>
                  <a:pt x="3836008" y="5084979"/>
                  <a:pt x="3836008" y="5076165"/>
                  <a:pt x="3836537" y="5070524"/>
                </a:cubicBezTo>
                <a:lnTo>
                  <a:pt x="3802691" y="5083216"/>
                </a:lnTo>
                <a:lnTo>
                  <a:pt x="3798461" y="5125523"/>
                </a:lnTo>
                <a:lnTo>
                  <a:pt x="3760385" y="5201676"/>
                </a:lnTo>
                <a:lnTo>
                  <a:pt x="3756154" y="5201676"/>
                </a:lnTo>
                <a:lnTo>
                  <a:pt x="3722308" y="5277828"/>
                </a:lnTo>
                <a:cubicBezTo>
                  <a:pt x="3718430" y="5281177"/>
                  <a:pt x="3716667" y="5288229"/>
                  <a:pt x="3717020" y="5298981"/>
                </a:cubicBezTo>
                <a:cubicBezTo>
                  <a:pt x="3717373" y="5309734"/>
                  <a:pt x="3717725" y="5316786"/>
                  <a:pt x="3718078" y="5320135"/>
                </a:cubicBezTo>
                <a:cubicBezTo>
                  <a:pt x="3723102" y="5315023"/>
                  <a:pt x="3727861" y="5315728"/>
                  <a:pt x="3732356" y="5322250"/>
                </a:cubicBezTo>
                <a:cubicBezTo>
                  <a:pt x="3736851" y="5328772"/>
                  <a:pt x="3736322" y="5333708"/>
                  <a:pt x="3730770" y="5337058"/>
                </a:cubicBezTo>
                <a:cubicBezTo>
                  <a:pt x="3728390" y="5336881"/>
                  <a:pt x="3725746" y="5337234"/>
                  <a:pt x="3722837" y="5338115"/>
                </a:cubicBezTo>
                <a:cubicBezTo>
                  <a:pt x="3719929" y="5338997"/>
                  <a:pt x="3718342" y="5341465"/>
                  <a:pt x="3718078" y="5345519"/>
                </a:cubicBezTo>
                <a:cubicBezTo>
                  <a:pt x="3718430" y="5349926"/>
                  <a:pt x="3720898" y="5354862"/>
                  <a:pt x="3725481" y="5360326"/>
                </a:cubicBezTo>
                <a:cubicBezTo>
                  <a:pt x="3730065" y="5365791"/>
                  <a:pt x="3734648" y="5370727"/>
                  <a:pt x="3739231" y="5375134"/>
                </a:cubicBezTo>
                <a:cubicBezTo>
                  <a:pt x="3738350" y="5383683"/>
                  <a:pt x="3733767" y="5397257"/>
                  <a:pt x="3725481" y="5415854"/>
                </a:cubicBezTo>
                <a:cubicBezTo>
                  <a:pt x="3717196" y="5434452"/>
                  <a:pt x="3710498" y="5444852"/>
                  <a:pt x="3705386" y="5447056"/>
                </a:cubicBezTo>
                <a:cubicBezTo>
                  <a:pt x="3706003" y="5461422"/>
                  <a:pt x="3704769" y="5470765"/>
                  <a:pt x="3701684" y="5475084"/>
                </a:cubicBezTo>
                <a:cubicBezTo>
                  <a:pt x="3698599" y="5479403"/>
                  <a:pt x="3689961" y="5481342"/>
                  <a:pt x="3675771" y="5480901"/>
                </a:cubicBezTo>
                <a:lnTo>
                  <a:pt x="3675771" y="5527439"/>
                </a:lnTo>
                <a:cubicBezTo>
                  <a:pt x="3665018" y="5521093"/>
                  <a:pt x="3654794" y="5513689"/>
                  <a:pt x="3645098" y="5505228"/>
                </a:cubicBezTo>
                <a:cubicBezTo>
                  <a:pt x="3635403" y="5496766"/>
                  <a:pt x="3627294" y="5487247"/>
                  <a:pt x="3620772" y="5476670"/>
                </a:cubicBezTo>
                <a:cubicBezTo>
                  <a:pt x="3621477" y="5485132"/>
                  <a:pt x="3620067" y="5493593"/>
                  <a:pt x="3616541" y="5502054"/>
                </a:cubicBezTo>
                <a:lnTo>
                  <a:pt x="3641925" y="5544361"/>
                </a:lnTo>
                <a:cubicBezTo>
                  <a:pt x="3637166" y="5560667"/>
                  <a:pt x="3626589" y="5591516"/>
                  <a:pt x="3610195" y="5636908"/>
                </a:cubicBezTo>
                <a:cubicBezTo>
                  <a:pt x="3593801" y="5682299"/>
                  <a:pt x="3574763" y="5707860"/>
                  <a:pt x="3553081" y="5713589"/>
                </a:cubicBezTo>
                <a:cubicBezTo>
                  <a:pt x="3552640" y="5721786"/>
                  <a:pt x="3549291" y="5733949"/>
                  <a:pt x="3543033" y="5750079"/>
                </a:cubicBezTo>
                <a:cubicBezTo>
                  <a:pt x="3536775" y="5766208"/>
                  <a:pt x="3530253" y="5775198"/>
                  <a:pt x="3523466" y="5777049"/>
                </a:cubicBezTo>
                <a:cubicBezTo>
                  <a:pt x="3521439" y="5776520"/>
                  <a:pt x="3520205" y="5774405"/>
                  <a:pt x="3519764" y="5770703"/>
                </a:cubicBezTo>
                <a:cubicBezTo>
                  <a:pt x="3519323" y="5767001"/>
                  <a:pt x="3519147" y="5764886"/>
                  <a:pt x="3519235" y="5764357"/>
                </a:cubicBezTo>
                <a:lnTo>
                  <a:pt x="3502313" y="5760127"/>
                </a:lnTo>
                <a:lnTo>
                  <a:pt x="3489620" y="5777049"/>
                </a:lnTo>
                <a:lnTo>
                  <a:pt x="3519235" y="5806664"/>
                </a:lnTo>
                <a:cubicBezTo>
                  <a:pt x="3518883" y="5829668"/>
                  <a:pt x="3514299" y="5850293"/>
                  <a:pt x="3505486" y="5868538"/>
                </a:cubicBezTo>
                <a:cubicBezTo>
                  <a:pt x="3496672" y="5886782"/>
                  <a:pt x="3485742" y="5904234"/>
                  <a:pt x="3472698" y="5920893"/>
                </a:cubicBezTo>
                <a:cubicBezTo>
                  <a:pt x="3474020" y="5927415"/>
                  <a:pt x="3477722" y="5939754"/>
                  <a:pt x="3483803" y="5957911"/>
                </a:cubicBezTo>
                <a:cubicBezTo>
                  <a:pt x="3489885" y="5976068"/>
                  <a:pt x="3490414" y="5986292"/>
                  <a:pt x="3485390" y="5988583"/>
                </a:cubicBezTo>
                <a:cubicBezTo>
                  <a:pt x="3479132" y="5988407"/>
                  <a:pt x="3473667" y="5986644"/>
                  <a:pt x="3468996" y="5983295"/>
                </a:cubicBezTo>
                <a:cubicBezTo>
                  <a:pt x="3464325" y="5979946"/>
                  <a:pt x="3459918" y="5976068"/>
                  <a:pt x="3455775" y="5971661"/>
                </a:cubicBezTo>
                <a:cubicBezTo>
                  <a:pt x="3455775" y="5987173"/>
                  <a:pt x="3453660" y="6003743"/>
                  <a:pt x="3449429" y="6021371"/>
                </a:cubicBezTo>
                <a:cubicBezTo>
                  <a:pt x="3445198" y="6038999"/>
                  <a:pt x="3438852" y="6053454"/>
                  <a:pt x="3430391" y="6064736"/>
                </a:cubicBezTo>
                <a:lnTo>
                  <a:pt x="3409237" y="6030891"/>
                </a:lnTo>
                <a:lnTo>
                  <a:pt x="3421929" y="5988583"/>
                </a:lnTo>
                <a:cubicBezTo>
                  <a:pt x="3419550" y="5986468"/>
                  <a:pt x="3416906" y="5984353"/>
                  <a:pt x="3413997" y="5982237"/>
                </a:cubicBezTo>
                <a:cubicBezTo>
                  <a:pt x="3411088" y="5980122"/>
                  <a:pt x="3409502" y="5978007"/>
                  <a:pt x="3409237" y="5975892"/>
                </a:cubicBezTo>
                <a:cubicBezTo>
                  <a:pt x="3410207" y="5971837"/>
                  <a:pt x="3414614" y="5969369"/>
                  <a:pt x="3422458" y="5968488"/>
                </a:cubicBezTo>
                <a:cubicBezTo>
                  <a:pt x="3430303" y="5967606"/>
                  <a:pt x="3435767" y="5967254"/>
                  <a:pt x="3438852" y="5967430"/>
                </a:cubicBezTo>
                <a:cubicBezTo>
                  <a:pt x="3439117" y="5954562"/>
                  <a:pt x="3441761" y="5941165"/>
                  <a:pt x="3446785" y="5927238"/>
                </a:cubicBezTo>
                <a:cubicBezTo>
                  <a:pt x="3451809" y="5913313"/>
                  <a:pt x="3457626" y="5899915"/>
                  <a:pt x="3464236" y="5887047"/>
                </a:cubicBezTo>
                <a:cubicBezTo>
                  <a:pt x="3464148" y="5884579"/>
                  <a:pt x="3463267" y="5881053"/>
                  <a:pt x="3461592" y="5876470"/>
                </a:cubicBezTo>
                <a:cubicBezTo>
                  <a:pt x="3459918" y="5871887"/>
                  <a:pt x="3457978" y="5868361"/>
                  <a:pt x="3455775" y="5865894"/>
                </a:cubicBezTo>
                <a:lnTo>
                  <a:pt x="3426160" y="5903970"/>
                </a:lnTo>
                <a:lnTo>
                  <a:pt x="3405007" y="5908200"/>
                </a:lnTo>
                <a:lnTo>
                  <a:pt x="3405007" y="5967430"/>
                </a:lnTo>
                <a:cubicBezTo>
                  <a:pt x="3389935" y="5979593"/>
                  <a:pt x="3376714" y="5997574"/>
                  <a:pt x="3365344" y="6021371"/>
                </a:cubicBezTo>
                <a:cubicBezTo>
                  <a:pt x="3353974" y="6045169"/>
                  <a:pt x="3346042" y="6065265"/>
                  <a:pt x="3341546" y="6081659"/>
                </a:cubicBezTo>
                <a:cubicBezTo>
                  <a:pt x="3340841" y="6089767"/>
                  <a:pt x="3338021" y="6096818"/>
                  <a:pt x="3333085" y="6102812"/>
                </a:cubicBezTo>
                <a:cubicBezTo>
                  <a:pt x="3328149" y="6108806"/>
                  <a:pt x="3325329" y="6115857"/>
                  <a:pt x="3324624" y="6123965"/>
                </a:cubicBezTo>
                <a:lnTo>
                  <a:pt x="3311932" y="6157811"/>
                </a:lnTo>
                <a:lnTo>
                  <a:pt x="3316162" y="6157811"/>
                </a:lnTo>
                <a:cubicBezTo>
                  <a:pt x="3315457" y="6165920"/>
                  <a:pt x="3312637" y="6172971"/>
                  <a:pt x="3307701" y="6178965"/>
                </a:cubicBezTo>
                <a:cubicBezTo>
                  <a:pt x="3302765" y="6184958"/>
                  <a:pt x="3299945" y="6192009"/>
                  <a:pt x="3299240" y="6200118"/>
                </a:cubicBezTo>
                <a:cubicBezTo>
                  <a:pt x="3299592" y="6206728"/>
                  <a:pt x="3298887" y="6212546"/>
                  <a:pt x="3297124" y="6217570"/>
                </a:cubicBezTo>
                <a:cubicBezTo>
                  <a:pt x="3295361" y="6222593"/>
                  <a:pt x="3290426" y="6225238"/>
                  <a:pt x="3282317" y="6225502"/>
                </a:cubicBezTo>
                <a:cubicBezTo>
                  <a:pt x="3282846" y="6237842"/>
                  <a:pt x="3281788" y="6245950"/>
                  <a:pt x="3279144" y="6249829"/>
                </a:cubicBezTo>
                <a:cubicBezTo>
                  <a:pt x="3276500" y="6253707"/>
                  <a:pt x="3269096" y="6255470"/>
                  <a:pt x="3256933" y="6255117"/>
                </a:cubicBezTo>
                <a:lnTo>
                  <a:pt x="3256933" y="6301654"/>
                </a:lnTo>
                <a:lnTo>
                  <a:pt x="3235779" y="6293193"/>
                </a:lnTo>
                <a:lnTo>
                  <a:pt x="3210395" y="6352423"/>
                </a:lnTo>
                <a:lnTo>
                  <a:pt x="3218856" y="6360884"/>
                </a:lnTo>
                <a:lnTo>
                  <a:pt x="3201934" y="6373576"/>
                </a:lnTo>
                <a:lnTo>
                  <a:pt x="3193472" y="6390499"/>
                </a:lnTo>
                <a:lnTo>
                  <a:pt x="3206164" y="6420114"/>
                </a:lnTo>
                <a:lnTo>
                  <a:pt x="3201934" y="6453959"/>
                </a:lnTo>
                <a:cubicBezTo>
                  <a:pt x="3191533" y="6455370"/>
                  <a:pt x="3185892" y="6461010"/>
                  <a:pt x="3185011" y="6470882"/>
                </a:cubicBezTo>
                <a:cubicBezTo>
                  <a:pt x="3184130" y="6480754"/>
                  <a:pt x="3174258" y="6486395"/>
                  <a:pt x="3155396" y="6487805"/>
                </a:cubicBezTo>
                <a:lnTo>
                  <a:pt x="3155396" y="6466651"/>
                </a:lnTo>
                <a:lnTo>
                  <a:pt x="3142704" y="6470882"/>
                </a:lnTo>
                <a:cubicBezTo>
                  <a:pt x="3140060" y="6476875"/>
                  <a:pt x="3135829" y="6487100"/>
                  <a:pt x="3130012" y="6501554"/>
                </a:cubicBezTo>
                <a:cubicBezTo>
                  <a:pt x="3124195" y="6516009"/>
                  <a:pt x="3119964" y="6524118"/>
                  <a:pt x="3117320" y="6525881"/>
                </a:cubicBezTo>
                <a:cubicBezTo>
                  <a:pt x="3115293" y="6525528"/>
                  <a:pt x="3114059" y="6524118"/>
                  <a:pt x="3113618" y="6521650"/>
                </a:cubicBezTo>
                <a:cubicBezTo>
                  <a:pt x="3113177" y="6519182"/>
                  <a:pt x="3113001" y="6517772"/>
                  <a:pt x="3113089" y="6517420"/>
                </a:cubicBezTo>
                <a:cubicBezTo>
                  <a:pt x="3101455" y="6516714"/>
                  <a:pt x="3097224" y="6512836"/>
                  <a:pt x="3100397" y="6505785"/>
                </a:cubicBezTo>
                <a:cubicBezTo>
                  <a:pt x="3103570" y="6498734"/>
                  <a:pt x="3107801" y="6492741"/>
                  <a:pt x="3113089" y="6487805"/>
                </a:cubicBezTo>
                <a:lnTo>
                  <a:pt x="3096167" y="6449728"/>
                </a:lnTo>
                <a:lnTo>
                  <a:pt x="3113089" y="6420114"/>
                </a:lnTo>
                <a:lnTo>
                  <a:pt x="3083475" y="6407422"/>
                </a:lnTo>
                <a:cubicBezTo>
                  <a:pt x="3082241" y="6421612"/>
                  <a:pt x="3077305" y="6434481"/>
                  <a:pt x="3068667" y="6446027"/>
                </a:cubicBezTo>
                <a:cubicBezTo>
                  <a:pt x="3060030" y="6457573"/>
                  <a:pt x="3055094" y="6471499"/>
                  <a:pt x="3053860" y="6487805"/>
                </a:cubicBezTo>
                <a:cubicBezTo>
                  <a:pt x="3041256" y="6504904"/>
                  <a:pt x="3029445" y="6522532"/>
                  <a:pt x="3018428" y="6540688"/>
                </a:cubicBezTo>
                <a:cubicBezTo>
                  <a:pt x="3007410" y="6558845"/>
                  <a:pt x="2996657" y="6576473"/>
                  <a:pt x="2986169" y="6593572"/>
                </a:cubicBezTo>
                <a:cubicBezTo>
                  <a:pt x="2984053" y="6603796"/>
                  <a:pt x="2979823" y="6617193"/>
                  <a:pt x="2973477" y="6633763"/>
                </a:cubicBezTo>
                <a:cubicBezTo>
                  <a:pt x="2967131" y="6650334"/>
                  <a:pt x="2958669" y="6659500"/>
                  <a:pt x="2948093" y="6661263"/>
                </a:cubicBezTo>
                <a:cubicBezTo>
                  <a:pt x="2948621" y="6664524"/>
                  <a:pt x="2950737" y="6670694"/>
                  <a:pt x="2954439" y="6679772"/>
                </a:cubicBezTo>
                <a:cubicBezTo>
                  <a:pt x="2958140" y="6688850"/>
                  <a:pt x="2960256" y="6693963"/>
                  <a:pt x="2960785" y="6695109"/>
                </a:cubicBezTo>
                <a:cubicBezTo>
                  <a:pt x="2962812" y="6694579"/>
                  <a:pt x="2964046" y="6692464"/>
                  <a:pt x="2964486" y="6688762"/>
                </a:cubicBezTo>
                <a:cubicBezTo>
                  <a:pt x="2964927" y="6685061"/>
                  <a:pt x="2965103" y="6682945"/>
                  <a:pt x="2965015" y="6682416"/>
                </a:cubicBezTo>
                <a:cubicBezTo>
                  <a:pt x="2977002" y="6657473"/>
                  <a:pt x="2991105" y="6633323"/>
                  <a:pt x="3007322" y="6609966"/>
                </a:cubicBezTo>
                <a:cubicBezTo>
                  <a:pt x="3023540" y="6586609"/>
                  <a:pt x="3033411" y="6561401"/>
                  <a:pt x="3036937" y="6534342"/>
                </a:cubicBezTo>
                <a:lnTo>
                  <a:pt x="3058090" y="6534342"/>
                </a:lnTo>
                <a:cubicBezTo>
                  <a:pt x="3067786" y="6533902"/>
                  <a:pt x="3079068" y="6534783"/>
                  <a:pt x="3091936" y="6536986"/>
                </a:cubicBezTo>
                <a:cubicBezTo>
                  <a:pt x="3104804" y="6539190"/>
                  <a:pt x="3111855" y="6545360"/>
                  <a:pt x="3113089" y="6555496"/>
                </a:cubicBezTo>
                <a:cubicBezTo>
                  <a:pt x="3112649" y="6574710"/>
                  <a:pt x="3108242" y="6593396"/>
                  <a:pt x="3099869" y="6611552"/>
                </a:cubicBezTo>
                <a:cubicBezTo>
                  <a:pt x="3091495" y="6629709"/>
                  <a:pt x="3081800" y="6646279"/>
                  <a:pt x="3070783" y="6661263"/>
                </a:cubicBezTo>
                <a:cubicBezTo>
                  <a:pt x="3071311" y="6671487"/>
                  <a:pt x="3073427" y="6680654"/>
                  <a:pt x="3077129" y="6688762"/>
                </a:cubicBezTo>
                <a:cubicBezTo>
                  <a:pt x="3080830" y="6696871"/>
                  <a:pt x="3082946" y="6706038"/>
                  <a:pt x="3083475" y="6716262"/>
                </a:cubicBezTo>
                <a:lnTo>
                  <a:pt x="3053860" y="6707800"/>
                </a:lnTo>
                <a:cubicBezTo>
                  <a:pt x="3054036" y="6720845"/>
                  <a:pt x="3052626" y="6734947"/>
                  <a:pt x="3049629" y="6750107"/>
                </a:cubicBezTo>
                <a:cubicBezTo>
                  <a:pt x="3046632" y="6765267"/>
                  <a:pt x="3040991" y="6779370"/>
                  <a:pt x="3032706" y="6792414"/>
                </a:cubicBezTo>
                <a:lnTo>
                  <a:pt x="3011553" y="6762799"/>
                </a:lnTo>
                <a:lnTo>
                  <a:pt x="3024245" y="6724723"/>
                </a:lnTo>
                <a:cubicBezTo>
                  <a:pt x="3021865" y="6722608"/>
                  <a:pt x="3019221" y="6720492"/>
                  <a:pt x="3016312" y="6718377"/>
                </a:cubicBezTo>
                <a:cubicBezTo>
                  <a:pt x="3013404" y="6716262"/>
                  <a:pt x="3011817" y="6714147"/>
                  <a:pt x="3011553" y="6712031"/>
                </a:cubicBezTo>
                <a:cubicBezTo>
                  <a:pt x="3012346" y="6707977"/>
                  <a:pt x="3016048" y="6705509"/>
                  <a:pt x="3022658" y="6704627"/>
                </a:cubicBezTo>
                <a:cubicBezTo>
                  <a:pt x="3029269" y="6703746"/>
                  <a:pt x="3034028" y="6703393"/>
                  <a:pt x="3036937" y="6703570"/>
                </a:cubicBezTo>
                <a:lnTo>
                  <a:pt x="3062321" y="6631648"/>
                </a:lnTo>
                <a:lnTo>
                  <a:pt x="3058090" y="6614725"/>
                </a:lnTo>
                <a:lnTo>
                  <a:pt x="3041168" y="6593572"/>
                </a:lnTo>
                <a:lnTo>
                  <a:pt x="3020014" y="6614725"/>
                </a:lnTo>
                <a:lnTo>
                  <a:pt x="3007322" y="6703570"/>
                </a:lnTo>
                <a:cubicBezTo>
                  <a:pt x="2994278" y="6715381"/>
                  <a:pt x="2982291" y="6731951"/>
                  <a:pt x="2971361" y="6753280"/>
                </a:cubicBezTo>
                <a:cubicBezTo>
                  <a:pt x="2960432" y="6774610"/>
                  <a:pt x="2952676" y="6793296"/>
                  <a:pt x="2948093" y="6809337"/>
                </a:cubicBezTo>
                <a:cubicBezTo>
                  <a:pt x="2947564" y="6823968"/>
                  <a:pt x="2944391" y="6838070"/>
                  <a:pt x="2938574" y="6851644"/>
                </a:cubicBezTo>
                <a:cubicBezTo>
                  <a:pt x="2932756" y="6865217"/>
                  <a:pt x="2927468" y="6879320"/>
                  <a:pt x="2922708" y="6893951"/>
                </a:cubicBezTo>
                <a:cubicBezTo>
                  <a:pt x="2902260" y="6911579"/>
                  <a:pt x="2883927" y="6931322"/>
                  <a:pt x="2867710" y="6953180"/>
                </a:cubicBezTo>
                <a:lnTo>
                  <a:pt x="2838095" y="7037794"/>
                </a:lnTo>
                <a:cubicBezTo>
                  <a:pt x="2835539" y="7037618"/>
                  <a:pt x="2832189" y="7037970"/>
                  <a:pt x="2828047" y="7038852"/>
                </a:cubicBezTo>
                <a:cubicBezTo>
                  <a:pt x="2823904" y="7039733"/>
                  <a:pt x="2821613" y="7042201"/>
                  <a:pt x="2821172" y="7046255"/>
                </a:cubicBezTo>
                <a:cubicBezTo>
                  <a:pt x="2821613" y="7048547"/>
                  <a:pt x="2823904" y="7051368"/>
                  <a:pt x="2828047" y="7054717"/>
                </a:cubicBezTo>
                <a:cubicBezTo>
                  <a:pt x="2832189" y="7058066"/>
                  <a:pt x="2835539" y="7060887"/>
                  <a:pt x="2838095" y="7063178"/>
                </a:cubicBezTo>
                <a:lnTo>
                  <a:pt x="2791557" y="7088562"/>
                </a:lnTo>
                <a:lnTo>
                  <a:pt x="2761942" y="7088562"/>
                </a:lnTo>
                <a:cubicBezTo>
                  <a:pt x="2762824" y="7072874"/>
                  <a:pt x="2765292" y="7057714"/>
                  <a:pt x="2769346" y="7043082"/>
                </a:cubicBezTo>
                <a:cubicBezTo>
                  <a:pt x="2773400" y="7028451"/>
                  <a:pt x="2773753" y="7006945"/>
                  <a:pt x="2770404" y="6978564"/>
                </a:cubicBezTo>
                <a:cubicBezTo>
                  <a:pt x="2761414" y="6990904"/>
                  <a:pt x="2752952" y="7003243"/>
                  <a:pt x="2745020" y="7015583"/>
                </a:cubicBezTo>
                <a:cubicBezTo>
                  <a:pt x="2737087" y="7027923"/>
                  <a:pt x="2732856" y="7042377"/>
                  <a:pt x="2732328" y="7058948"/>
                </a:cubicBezTo>
                <a:cubicBezTo>
                  <a:pt x="2711879" y="7075165"/>
                  <a:pt x="2693546" y="7093498"/>
                  <a:pt x="2677329" y="7113946"/>
                </a:cubicBezTo>
                <a:cubicBezTo>
                  <a:pt x="2653795" y="7116062"/>
                  <a:pt x="2644805" y="7124523"/>
                  <a:pt x="2650358" y="7139331"/>
                </a:cubicBezTo>
                <a:cubicBezTo>
                  <a:pt x="2655911" y="7154138"/>
                  <a:pt x="2652209" y="7162599"/>
                  <a:pt x="2639252" y="7164715"/>
                </a:cubicBezTo>
                <a:lnTo>
                  <a:pt x="2622330" y="7164715"/>
                </a:lnTo>
                <a:cubicBezTo>
                  <a:pt x="2621625" y="7176613"/>
                  <a:pt x="2618804" y="7185604"/>
                  <a:pt x="2613868" y="7191685"/>
                </a:cubicBezTo>
                <a:cubicBezTo>
                  <a:pt x="2608932" y="7197767"/>
                  <a:pt x="2606112" y="7205699"/>
                  <a:pt x="2605407" y="7215483"/>
                </a:cubicBezTo>
                <a:lnTo>
                  <a:pt x="2575792" y="7240867"/>
                </a:lnTo>
                <a:lnTo>
                  <a:pt x="2558869" y="7207021"/>
                </a:lnTo>
                <a:cubicBezTo>
                  <a:pt x="2550408" y="7207021"/>
                  <a:pt x="2546177" y="7202791"/>
                  <a:pt x="2546177" y="7194330"/>
                </a:cubicBezTo>
                <a:cubicBezTo>
                  <a:pt x="2547411" y="7177671"/>
                  <a:pt x="2552347" y="7161277"/>
                  <a:pt x="2560985" y="7145148"/>
                </a:cubicBezTo>
                <a:cubicBezTo>
                  <a:pt x="2569622" y="7129018"/>
                  <a:pt x="2574558" y="7111567"/>
                  <a:pt x="2575792" y="7092793"/>
                </a:cubicBezTo>
                <a:cubicBezTo>
                  <a:pt x="2575880" y="7092441"/>
                  <a:pt x="2575704" y="7091030"/>
                  <a:pt x="2575263" y="7088562"/>
                </a:cubicBezTo>
                <a:cubicBezTo>
                  <a:pt x="2574823" y="7086095"/>
                  <a:pt x="2573589" y="7084684"/>
                  <a:pt x="2571561" y="7084332"/>
                </a:cubicBezTo>
                <a:cubicBezTo>
                  <a:pt x="2569270" y="7085301"/>
                  <a:pt x="2566449" y="7089708"/>
                  <a:pt x="2563100" y="7097553"/>
                </a:cubicBezTo>
                <a:cubicBezTo>
                  <a:pt x="2559751" y="7105397"/>
                  <a:pt x="2556930" y="7110862"/>
                  <a:pt x="2554639" y="7113946"/>
                </a:cubicBezTo>
                <a:cubicBezTo>
                  <a:pt x="2549703" y="7118177"/>
                  <a:pt x="2546882" y="7122408"/>
                  <a:pt x="2546177" y="7126639"/>
                </a:cubicBezTo>
                <a:cubicBezTo>
                  <a:pt x="2546706" y="7133249"/>
                  <a:pt x="2546706" y="7139066"/>
                  <a:pt x="2546177" y="7144090"/>
                </a:cubicBezTo>
                <a:cubicBezTo>
                  <a:pt x="2545648" y="7149114"/>
                  <a:pt x="2541418" y="7151758"/>
                  <a:pt x="2533485" y="7152022"/>
                </a:cubicBezTo>
                <a:lnTo>
                  <a:pt x="2516562" y="7160484"/>
                </a:lnTo>
                <a:lnTo>
                  <a:pt x="2474255" y="7164715"/>
                </a:lnTo>
                <a:lnTo>
                  <a:pt x="2461563" y="7198560"/>
                </a:lnTo>
                <a:cubicBezTo>
                  <a:pt x="2455129" y="7200940"/>
                  <a:pt x="2448960" y="7204642"/>
                  <a:pt x="2443054" y="7209666"/>
                </a:cubicBezTo>
                <a:cubicBezTo>
                  <a:pt x="2437149" y="7214690"/>
                  <a:pt x="2432037" y="7219449"/>
                  <a:pt x="2427718" y="7223944"/>
                </a:cubicBezTo>
                <a:cubicBezTo>
                  <a:pt x="2423135" y="7223856"/>
                  <a:pt x="2418551" y="7225090"/>
                  <a:pt x="2413968" y="7227646"/>
                </a:cubicBezTo>
                <a:cubicBezTo>
                  <a:pt x="2409385" y="7230203"/>
                  <a:pt x="2406917" y="7234609"/>
                  <a:pt x="2406564" y="7240867"/>
                </a:cubicBezTo>
                <a:lnTo>
                  <a:pt x="2410795" y="7257790"/>
                </a:lnTo>
                <a:lnTo>
                  <a:pt x="2372719" y="7257790"/>
                </a:lnTo>
                <a:cubicBezTo>
                  <a:pt x="2374394" y="7249593"/>
                  <a:pt x="2378448" y="7237429"/>
                  <a:pt x="2384882" y="7221300"/>
                </a:cubicBezTo>
                <a:cubicBezTo>
                  <a:pt x="2391316" y="7205170"/>
                  <a:pt x="2390082" y="7196180"/>
                  <a:pt x="2381180" y="7194330"/>
                </a:cubicBezTo>
                <a:cubicBezTo>
                  <a:pt x="2376862" y="7194594"/>
                  <a:pt x="2372807" y="7196180"/>
                  <a:pt x="2369017" y="7199089"/>
                </a:cubicBezTo>
                <a:cubicBezTo>
                  <a:pt x="2365227" y="7201998"/>
                  <a:pt x="2362230" y="7204642"/>
                  <a:pt x="2360027" y="7207021"/>
                </a:cubicBezTo>
                <a:lnTo>
                  <a:pt x="2351566" y="7257790"/>
                </a:lnTo>
                <a:lnTo>
                  <a:pt x="2330412" y="7287405"/>
                </a:lnTo>
                <a:cubicBezTo>
                  <a:pt x="2330412" y="7299920"/>
                  <a:pt x="2328297" y="7310850"/>
                  <a:pt x="2324066" y="7320192"/>
                </a:cubicBezTo>
                <a:cubicBezTo>
                  <a:pt x="2319835" y="7329535"/>
                  <a:pt x="2313489" y="7338349"/>
                  <a:pt x="2305028" y="7346634"/>
                </a:cubicBezTo>
                <a:lnTo>
                  <a:pt x="2305028" y="7380480"/>
                </a:lnTo>
                <a:cubicBezTo>
                  <a:pt x="2293041" y="7393877"/>
                  <a:pt x="2287400" y="7409389"/>
                  <a:pt x="2288105" y="7427017"/>
                </a:cubicBezTo>
                <a:cubicBezTo>
                  <a:pt x="2281319" y="7424990"/>
                  <a:pt x="2274796" y="7425871"/>
                  <a:pt x="2268538" y="7429661"/>
                </a:cubicBezTo>
                <a:cubicBezTo>
                  <a:pt x="2262280" y="7433451"/>
                  <a:pt x="2258931" y="7439621"/>
                  <a:pt x="2258490" y="7448171"/>
                </a:cubicBezTo>
                <a:lnTo>
                  <a:pt x="2233106" y="7486247"/>
                </a:lnTo>
                <a:lnTo>
                  <a:pt x="2199261" y="7473555"/>
                </a:lnTo>
                <a:cubicBezTo>
                  <a:pt x="2204814" y="7459805"/>
                  <a:pt x="2208515" y="7443940"/>
                  <a:pt x="2210366" y="7425960"/>
                </a:cubicBezTo>
                <a:cubicBezTo>
                  <a:pt x="2212217" y="7407980"/>
                  <a:pt x="2216977" y="7394230"/>
                  <a:pt x="2224645" y="7384711"/>
                </a:cubicBezTo>
                <a:cubicBezTo>
                  <a:pt x="2223940" y="7371313"/>
                  <a:pt x="2229581" y="7364262"/>
                  <a:pt x="2241568" y="7363557"/>
                </a:cubicBezTo>
                <a:cubicBezTo>
                  <a:pt x="2250734" y="7364174"/>
                  <a:pt x="2262016" y="7363998"/>
                  <a:pt x="2275413" y="7363028"/>
                </a:cubicBezTo>
                <a:cubicBezTo>
                  <a:pt x="2288810" y="7362059"/>
                  <a:pt x="2287400" y="7356594"/>
                  <a:pt x="2271182" y="7346634"/>
                </a:cubicBezTo>
                <a:lnTo>
                  <a:pt x="2288105" y="7304327"/>
                </a:lnTo>
                <a:lnTo>
                  <a:pt x="2271182" y="7304327"/>
                </a:lnTo>
                <a:lnTo>
                  <a:pt x="2288105" y="7283174"/>
                </a:lnTo>
                <a:lnTo>
                  <a:pt x="2288105" y="7240867"/>
                </a:lnTo>
                <a:lnTo>
                  <a:pt x="2317720" y="7219714"/>
                </a:lnTo>
                <a:lnTo>
                  <a:pt x="2317720" y="7181638"/>
                </a:lnTo>
                <a:cubicBezTo>
                  <a:pt x="2325476" y="7168240"/>
                  <a:pt x="2335348" y="7156958"/>
                  <a:pt x="2347335" y="7147792"/>
                </a:cubicBezTo>
                <a:lnTo>
                  <a:pt x="2360027" y="7113946"/>
                </a:lnTo>
                <a:cubicBezTo>
                  <a:pt x="2346806" y="7110597"/>
                  <a:pt x="2342575" y="7096142"/>
                  <a:pt x="2347335" y="7070582"/>
                </a:cubicBezTo>
                <a:cubicBezTo>
                  <a:pt x="2352094" y="7045021"/>
                  <a:pt x="2356325" y="7028451"/>
                  <a:pt x="2360027" y="7020871"/>
                </a:cubicBezTo>
                <a:cubicBezTo>
                  <a:pt x="2367959" y="7018932"/>
                  <a:pt x="2372190" y="7010118"/>
                  <a:pt x="2372719" y="6994429"/>
                </a:cubicBezTo>
                <a:cubicBezTo>
                  <a:pt x="2373248" y="6978741"/>
                  <a:pt x="2373248" y="6967812"/>
                  <a:pt x="2372719" y="6961642"/>
                </a:cubicBezTo>
                <a:cubicBezTo>
                  <a:pt x="2378977" y="6959174"/>
                  <a:pt x="2383384" y="6954591"/>
                  <a:pt x="2385940" y="6947892"/>
                </a:cubicBezTo>
                <a:cubicBezTo>
                  <a:pt x="2388496" y="6941193"/>
                  <a:pt x="2389730" y="6934495"/>
                  <a:pt x="2389642" y="6927796"/>
                </a:cubicBezTo>
                <a:cubicBezTo>
                  <a:pt x="2388937" y="6919864"/>
                  <a:pt x="2386116" y="6913518"/>
                  <a:pt x="2381180" y="6908758"/>
                </a:cubicBezTo>
                <a:cubicBezTo>
                  <a:pt x="2376245" y="6903999"/>
                  <a:pt x="2373424" y="6897653"/>
                  <a:pt x="2372719" y="6889720"/>
                </a:cubicBezTo>
                <a:cubicBezTo>
                  <a:pt x="2356413" y="6892893"/>
                  <a:pt x="2348833" y="6905585"/>
                  <a:pt x="2349979" y="6927796"/>
                </a:cubicBezTo>
                <a:cubicBezTo>
                  <a:pt x="2351125" y="6950007"/>
                  <a:pt x="2344603" y="6962699"/>
                  <a:pt x="2330412" y="6965873"/>
                </a:cubicBezTo>
                <a:cubicBezTo>
                  <a:pt x="2329971" y="6978829"/>
                  <a:pt x="2325564" y="6990992"/>
                  <a:pt x="2317191" y="7002362"/>
                </a:cubicBezTo>
                <a:cubicBezTo>
                  <a:pt x="2308818" y="7013732"/>
                  <a:pt x="2299123" y="7022722"/>
                  <a:pt x="2288105" y="7029333"/>
                </a:cubicBezTo>
                <a:lnTo>
                  <a:pt x="2288105" y="7084332"/>
                </a:lnTo>
                <a:cubicBezTo>
                  <a:pt x="2250999" y="7102224"/>
                  <a:pt x="2228964" y="7122496"/>
                  <a:pt x="2222001" y="7145148"/>
                </a:cubicBezTo>
                <a:cubicBezTo>
                  <a:pt x="2215038" y="7167799"/>
                  <a:pt x="2204637" y="7199706"/>
                  <a:pt x="2190799" y="7240867"/>
                </a:cubicBezTo>
                <a:cubicBezTo>
                  <a:pt x="2176521" y="7242101"/>
                  <a:pt x="2163829" y="7247037"/>
                  <a:pt x="2152723" y="7255674"/>
                </a:cubicBezTo>
                <a:cubicBezTo>
                  <a:pt x="2141618" y="7264312"/>
                  <a:pt x="2128926" y="7269248"/>
                  <a:pt x="2114647" y="7270482"/>
                </a:cubicBezTo>
                <a:lnTo>
                  <a:pt x="2114647" y="7317019"/>
                </a:lnTo>
                <a:lnTo>
                  <a:pt x="2101955" y="7317019"/>
                </a:lnTo>
                <a:cubicBezTo>
                  <a:pt x="2093846" y="7317019"/>
                  <a:pt x="2088910" y="7314904"/>
                  <a:pt x="2087148" y="7310673"/>
                </a:cubicBezTo>
                <a:cubicBezTo>
                  <a:pt x="2085385" y="7306443"/>
                  <a:pt x="2084680" y="7300097"/>
                  <a:pt x="2085032" y="7291635"/>
                </a:cubicBezTo>
                <a:lnTo>
                  <a:pt x="2097724" y="7257790"/>
                </a:lnTo>
                <a:cubicBezTo>
                  <a:pt x="2097460" y="7254705"/>
                  <a:pt x="2095873" y="7249240"/>
                  <a:pt x="2092965" y="7241396"/>
                </a:cubicBezTo>
                <a:cubicBezTo>
                  <a:pt x="2090056" y="7233552"/>
                  <a:pt x="2087412" y="7229145"/>
                  <a:pt x="2085032" y="7228175"/>
                </a:cubicBezTo>
                <a:lnTo>
                  <a:pt x="2085032" y="7240867"/>
                </a:lnTo>
                <a:cubicBezTo>
                  <a:pt x="2075337" y="7247742"/>
                  <a:pt x="2064055" y="7257261"/>
                  <a:pt x="2051187" y="7269424"/>
                </a:cubicBezTo>
                <a:cubicBezTo>
                  <a:pt x="2038318" y="7281587"/>
                  <a:pt x="2031267" y="7293222"/>
                  <a:pt x="2030033" y="7304327"/>
                </a:cubicBezTo>
                <a:cubicBezTo>
                  <a:pt x="2023775" y="7308911"/>
                  <a:pt x="2019368" y="7315609"/>
                  <a:pt x="2016812" y="7324423"/>
                </a:cubicBezTo>
                <a:cubicBezTo>
                  <a:pt x="2014256" y="7333237"/>
                  <a:pt x="2013022" y="7342051"/>
                  <a:pt x="2013111" y="7350865"/>
                </a:cubicBezTo>
                <a:lnTo>
                  <a:pt x="1983495" y="7367788"/>
                </a:lnTo>
                <a:cubicBezTo>
                  <a:pt x="1983584" y="7374575"/>
                  <a:pt x="1982350" y="7382154"/>
                  <a:pt x="1979794" y="7390528"/>
                </a:cubicBezTo>
                <a:cubicBezTo>
                  <a:pt x="1977238" y="7398901"/>
                  <a:pt x="1972831" y="7405423"/>
                  <a:pt x="1966573" y="7410095"/>
                </a:cubicBezTo>
                <a:lnTo>
                  <a:pt x="1966573" y="7443940"/>
                </a:lnTo>
                <a:lnTo>
                  <a:pt x="1949650" y="7456632"/>
                </a:lnTo>
                <a:cubicBezTo>
                  <a:pt x="1949209" y="7469501"/>
                  <a:pt x="1944802" y="7481840"/>
                  <a:pt x="1936429" y="7493650"/>
                </a:cubicBezTo>
                <a:cubicBezTo>
                  <a:pt x="1928056" y="7505461"/>
                  <a:pt x="1918360" y="7515686"/>
                  <a:pt x="1907343" y="7524323"/>
                </a:cubicBezTo>
                <a:cubicBezTo>
                  <a:pt x="1898705" y="7537808"/>
                  <a:pt x="1888481" y="7553145"/>
                  <a:pt x="1876671" y="7570332"/>
                </a:cubicBezTo>
                <a:cubicBezTo>
                  <a:pt x="1864860" y="7587519"/>
                  <a:pt x="1852520" y="7601797"/>
                  <a:pt x="1839652" y="7613168"/>
                </a:cubicBezTo>
                <a:cubicBezTo>
                  <a:pt x="1839917" y="7619778"/>
                  <a:pt x="1839388" y="7626653"/>
                  <a:pt x="1838066" y="7633792"/>
                </a:cubicBezTo>
                <a:cubicBezTo>
                  <a:pt x="1836743" y="7640932"/>
                  <a:pt x="1833042" y="7646749"/>
                  <a:pt x="1826960" y="7651244"/>
                </a:cubicBezTo>
                <a:cubicBezTo>
                  <a:pt x="1826607" y="7664288"/>
                  <a:pt x="1823082" y="7677333"/>
                  <a:pt x="1816383" y="7690377"/>
                </a:cubicBezTo>
                <a:cubicBezTo>
                  <a:pt x="1809685" y="7703423"/>
                  <a:pt x="1801928" y="7714352"/>
                  <a:pt x="1793115" y="7723166"/>
                </a:cubicBezTo>
                <a:cubicBezTo>
                  <a:pt x="1793115" y="7727572"/>
                  <a:pt x="1792057" y="7731450"/>
                  <a:pt x="1789941" y="7734800"/>
                </a:cubicBezTo>
                <a:cubicBezTo>
                  <a:pt x="1787826" y="7738149"/>
                  <a:pt x="1784653" y="7739912"/>
                  <a:pt x="1780422" y="7740088"/>
                </a:cubicBezTo>
                <a:lnTo>
                  <a:pt x="1767730" y="7735858"/>
                </a:lnTo>
                <a:lnTo>
                  <a:pt x="1780422" y="7693550"/>
                </a:lnTo>
                <a:cubicBezTo>
                  <a:pt x="1784653" y="7689055"/>
                  <a:pt x="1787826" y="7683238"/>
                  <a:pt x="1789941" y="7676099"/>
                </a:cubicBezTo>
                <a:cubicBezTo>
                  <a:pt x="1792057" y="7668960"/>
                  <a:pt x="1793115" y="7662085"/>
                  <a:pt x="1793115" y="7655474"/>
                </a:cubicBezTo>
                <a:lnTo>
                  <a:pt x="1810037" y="7617398"/>
                </a:lnTo>
                <a:cubicBezTo>
                  <a:pt x="1809156" y="7607880"/>
                  <a:pt x="1808803" y="7597302"/>
                  <a:pt x="1808980" y="7585668"/>
                </a:cubicBezTo>
                <a:cubicBezTo>
                  <a:pt x="1809156" y="7574034"/>
                  <a:pt x="1815149" y="7567688"/>
                  <a:pt x="1826960" y="7566630"/>
                </a:cubicBezTo>
                <a:cubicBezTo>
                  <a:pt x="1828370" y="7525381"/>
                  <a:pt x="1840357" y="7476728"/>
                  <a:pt x="1862921" y="7420671"/>
                </a:cubicBezTo>
                <a:cubicBezTo>
                  <a:pt x="1885485" y="7364615"/>
                  <a:pt x="1910164" y="7320192"/>
                  <a:pt x="1936958" y="7287405"/>
                </a:cubicBezTo>
                <a:cubicBezTo>
                  <a:pt x="1937487" y="7272950"/>
                  <a:pt x="1939602" y="7259553"/>
                  <a:pt x="1943304" y="7247213"/>
                </a:cubicBezTo>
                <a:cubicBezTo>
                  <a:pt x="1947006" y="7234874"/>
                  <a:pt x="1949121" y="7221476"/>
                  <a:pt x="1949650" y="7207021"/>
                </a:cubicBezTo>
                <a:cubicBezTo>
                  <a:pt x="1955908" y="7206757"/>
                  <a:pt x="1960315" y="7204113"/>
                  <a:pt x="1962871" y="7199089"/>
                </a:cubicBezTo>
                <a:cubicBezTo>
                  <a:pt x="1965427" y="7194065"/>
                  <a:pt x="1966661" y="7188248"/>
                  <a:pt x="1966573" y="7181638"/>
                </a:cubicBezTo>
                <a:cubicBezTo>
                  <a:pt x="1967278" y="7164450"/>
                  <a:pt x="1970098" y="7154403"/>
                  <a:pt x="1975034" y="7151494"/>
                </a:cubicBezTo>
                <a:cubicBezTo>
                  <a:pt x="1979970" y="7148585"/>
                  <a:pt x="1982790" y="7141710"/>
                  <a:pt x="1983495" y="7130869"/>
                </a:cubicBezTo>
                <a:lnTo>
                  <a:pt x="2004649" y="7088562"/>
                </a:lnTo>
                <a:cubicBezTo>
                  <a:pt x="2010907" y="7086271"/>
                  <a:pt x="2015314" y="7082392"/>
                  <a:pt x="2017870" y="7076928"/>
                </a:cubicBezTo>
                <a:cubicBezTo>
                  <a:pt x="2020426" y="7071463"/>
                  <a:pt x="2021660" y="7065470"/>
                  <a:pt x="2021572" y="7058948"/>
                </a:cubicBezTo>
                <a:lnTo>
                  <a:pt x="2017341" y="7037794"/>
                </a:lnTo>
                <a:lnTo>
                  <a:pt x="2055417" y="6906643"/>
                </a:lnTo>
                <a:lnTo>
                  <a:pt x="2072340" y="6893951"/>
                </a:lnTo>
                <a:lnTo>
                  <a:pt x="2085032" y="6872797"/>
                </a:lnTo>
                <a:cubicBezTo>
                  <a:pt x="2085032" y="6866011"/>
                  <a:pt x="2086090" y="6858431"/>
                  <a:pt x="2088205" y="6850057"/>
                </a:cubicBezTo>
                <a:cubicBezTo>
                  <a:pt x="2090321" y="6841684"/>
                  <a:pt x="2093494" y="6835162"/>
                  <a:pt x="2097724" y="6830490"/>
                </a:cubicBezTo>
                <a:cubicBezTo>
                  <a:pt x="2095256" y="6822822"/>
                  <a:pt x="2094904" y="6812775"/>
                  <a:pt x="2096667" y="6800347"/>
                </a:cubicBezTo>
                <a:lnTo>
                  <a:pt x="2108312" y="6786989"/>
                </a:lnTo>
                <a:lnTo>
                  <a:pt x="2115270" y="6763880"/>
                </a:lnTo>
                <a:cubicBezTo>
                  <a:pt x="2123907" y="6747750"/>
                  <a:pt x="2128843" y="6730299"/>
                  <a:pt x="2130077" y="6711525"/>
                </a:cubicBezTo>
                <a:cubicBezTo>
                  <a:pt x="2130165" y="6711173"/>
                  <a:pt x="2129989" y="6709762"/>
                  <a:pt x="2129548" y="6707294"/>
                </a:cubicBezTo>
                <a:cubicBezTo>
                  <a:pt x="2129107" y="6704827"/>
                  <a:pt x="2127873" y="6703416"/>
                  <a:pt x="2125846" y="6703064"/>
                </a:cubicBezTo>
                <a:cubicBezTo>
                  <a:pt x="2123555" y="6704033"/>
                  <a:pt x="2120734" y="6708440"/>
                  <a:pt x="2117385" y="6716285"/>
                </a:cubicBezTo>
                <a:cubicBezTo>
                  <a:pt x="2114036" y="6724129"/>
                  <a:pt x="2111215" y="6729594"/>
                  <a:pt x="2108924" y="6732678"/>
                </a:cubicBezTo>
                <a:cubicBezTo>
                  <a:pt x="2103988" y="6736909"/>
                  <a:pt x="2101167" y="6741140"/>
                  <a:pt x="2100462" y="6745371"/>
                </a:cubicBezTo>
                <a:cubicBezTo>
                  <a:pt x="2100991" y="6751981"/>
                  <a:pt x="2100991" y="6757798"/>
                  <a:pt x="2100462" y="6762822"/>
                </a:cubicBezTo>
                <a:cubicBezTo>
                  <a:pt x="2099933" y="6767846"/>
                  <a:pt x="2095703" y="6770490"/>
                  <a:pt x="2087770" y="6770754"/>
                </a:cubicBezTo>
                <a:lnTo>
                  <a:pt x="2070847" y="6779216"/>
                </a:lnTo>
                <a:lnTo>
                  <a:pt x="2028540" y="6783447"/>
                </a:lnTo>
                <a:lnTo>
                  <a:pt x="2015848" y="6817292"/>
                </a:lnTo>
                <a:cubicBezTo>
                  <a:pt x="2009414" y="6819672"/>
                  <a:pt x="2003244" y="6823374"/>
                  <a:pt x="1997339" y="6828398"/>
                </a:cubicBezTo>
                <a:cubicBezTo>
                  <a:pt x="1991434" y="6833422"/>
                  <a:pt x="1986321" y="6838181"/>
                  <a:pt x="1982003" y="6842676"/>
                </a:cubicBezTo>
                <a:cubicBezTo>
                  <a:pt x="1977419" y="6842588"/>
                  <a:pt x="1972836" y="6843822"/>
                  <a:pt x="1968253" y="6846378"/>
                </a:cubicBezTo>
                <a:cubicBezTo>
                  <a:pt x="1963670" y="6848935"/>
                  <a:pt x="1961202" y="6853341"/>
                  <a:pt x="1960849" y="6859599"/>
                </a:cubicBezTo>
                <a:lnTo>
                  <a:pt x="1965080" y="6876522"/>
                </a:lnTo>
                <a:lnTo>
                  <a:pt x="1927004" y="6876522"/>
                </a:lnTo>
                <a:cubicBezTo>
                  <a:pt x="1928678" y="6868325"/>
                  <a:pt x="1932733" y="6856161"/>
                  <a:pt x="1939167" y="6840032"/>
                </a:cubicBezTo>
                <a:cubicBezTo>
                  <a:pt x="1945601" y="6823902"/>
                  <a:pt x="1944367" y="6814912"/>
                  <a:pt x="1935465" y="6813062"/>
                </a:cubicBezTo>
                <a:cubicBezTo>
                  <a:pt x="1931146" y="6813326"/>
                  <a:pt x="1927092" y="6814912"/>
                  <a:pt x="1923302" y="6817821"/>
                </a:cubicBezTo>
                <a:cubicBezTo>
                  <a:pt x="1919512" y="6820730"/>
                  <a:pt x="1916515" y="6823374"/>
                  <a:pt x="1914312" y="6825753"/>
                </a:cubicBezTo>
                <a:lnTo>
                  <a:pt x="1905850" y="6876522"/>
                </a:lnTo>
                <a:lnTo>
                  <a:pt x="1884697" y="6906137"/>
                </a:lnTo>
                <a:cubicBezTo>
                  <a:pt x="1884697" y="6918652"/>
                  <a:pt x="1882582" y="6929582"/>
                  <a:pt x="1878351" y="6938924"/>
                </a:cubicBezTo>
                <a:cubicBezTo>
                  <a:pt x="1874120" y="6948267"/>
                  <a:pt x="1867774" y="6957081"/>
                  <a:pt x="1859313" y="6965366"/>
                </a:cubicBezTo>
                <a:lnTo>
                  <a:pt x="1859313" y="6999212"/>
                </a:lnTo>
                <a:cubicBezTo>
                  <a:pt x="1847326" y="7012609"/>
                  <a:pt x="1841685" y="7028121"/>
                  <a:pt x="1842390" y="7045749"/>
                </a:cubicBezTo>
                <a:cubicBezTo>
                  <a:pt x="1835603" y="7043722"/>
                  <a:pt x="1829081" y="7044603"/>
                  <a:pt x="1822823" y="7048393"/>
                </a:cubicBezTo>
                <a:cubicBezTo>
                  <a:pt x="1816565" y="7052183"/>
                  <a:pt x="1813216" y="7058353"/>
                  <a:pt x="1812775" y="7066903"/>
                </a:cubicBezTo>
                <a:lnTo>
                  <a:pt x="1787391" y="7104979"/>
                </a:lnTo>
                <a:lnTo>
                  <a:pt x="1753546" y="7092287"/>
                </a:lnTo>
                <a:cubicBezTo>
                  <a:pt x="1759098" y="7078537"/>
                  <a:pt x="1762800" y="7062672"/>
                  <a:pt x="1764651" y="7044692"/>
                </a:cubicBezTo>
                <a:cubicBezTo>
                  <a:pt x="1766502" y="7026712"/>
                  <a:pt x="1771262" y="7012962"/>
                  <a:pt x="1778930" y="7003443"/>
                </a:cubicBezTo>
                <a:cubicBezTo>
                  <a:pt x="1778225" y="6990045"/>
                  <a:pt x="1783865" y="6982994"/>
                  <a:pt x="1795852" y="6982289"/>
                </a:cubicBezTo>
                <a:cubicBezTo>
                  <a:pt x="1805019" y="6982906"/>
                  <a:pt x="1816301" y="6982730"/>
                  <a:pt x="1829698" y="6981760"/>
                </a:cubicBezTo>
                <a:cubicBezTo>
                  <a:pt x="1843095" y="6980791"/>
                  <a:pt x="1841685" y="6975326"/>
                  <a:pt x="1825467" y="6965366"/>
                </a:cubicBezTo>
                <a:lnTo>
                  <a:pt x="1842390" y="6923059"/>
                </a:lnTo>
                <a:lnTo>
                  <a:pt x="1825467" y="6923059"/>
                </a:lnTo>
                <a:lnTo>
                  <a:pt x="1842390" y="6901906"/>
                </a:lnTo>
                <a:lnTo>
                  <a:pt x="1842390" y="6859599"/>
                </a:lnTo>
                <a:lnTo>
                  <a:pt x="1872005" y="6838446"/>
                </a:lnTo>
                <a:lnTo>
                  <a:pt x="1872005" y="6800370"/>
                </a:lnTo>
                <a:cubicBezTo>
                  <a:pt x="1879761" y="6786972"/>
                  <a:pt x="1889633" y="6775690"/>
                  <a:pt x="1901620" y="6766524"/>
                </a:cubicBezTo>
                <a:lnTo>
                  <a:pt x="1914312" y="6732678"/>
                </a:lnTo>
                <a:cubicBezTo>
                  <a:pt x="1901091" y="6729329"/>
                  <a:pt x="1896860" y="6714874"/>
                  <a:pt x="1901620" y="6689314"/>
                </a:cubicBezTo>
                <a:cubicBezTo>
                  <a:pt x="1906379" y="6663753"/>
                  <a:pt x="1910610" y="6647183"/>
                  <a:pt x="1914312" y="6639603"/>
                </a:cubicBezTo>
                <a:lnTo>
                  <a:pt x="1923319" y="6620839"/>
                </a:lnTo>
                <a:lnTo>
                  <a:pt x="1917777" y="6622982"/>
                </a:lnTo>
                <a:cubicBezTo>
                  <a:pt x="1915044" y="6625450"/>
                  <a:pt x="1913568" y="6628843"/>
                  <a:pt x="1913348" y="6633162"/>
                </a:cubicBezTo>
                <a:cubicBezTo>
                  <a:pt x="1912907" y="6641800"/>
                  <a:pt x="1904269" y="6646735"/>
                  <a:pt x="1887435" y="6647970"/>
                </a:cubicBezTo>
                <a:cubicBezTo>
                  <a:pt x="1888669" y="6631399"/>
                  <a:pt x="1893604" y="6615887"/>
                  <a:pt x="1902242" y="6601432"/>
                </a:cubicBezTo>
                <a:cubicBezTo>
                  <a:pt x="1910880" y="6586977"/>
                  <a:pt x="1915816" y="6571464"/>
                  <a:pt x="1917050" y="6554894"/>
                </a:cubicBezTo>
                <a:lnTo>
                  <a:pt x="1929892" y="6577369"/>
                </a:lnTo>
                <a:lnTo>
                  <a:pt x="1940225" y="6566624"/>
                </a:lnTo>
                <a:cubicBezTo>
                  <a:pt x="1942781" y="6559925"/>
                  <a:pt x="1944015" y="6553227"/>
                  <a:pt x="1943926" y="6546528"/>
                </a:cubicBezTo>
                <a:lnTo>
                  <a:pt x="1938373" y="6534033"/>
                </a:lnTo>
                <a:lnTo>
                  <a:pt x="1903236" y="6553198"/>
                </a:lnTo>
                <a:lnTo>
                  <a:pt x="1900232" y="6572706"/>
                </a:lnTo>
                <a:cubicBezTo>
                  <a:pt x="1896970" y="6579052"/>
                  <a:pt x="1891792" y="6583018"/>
                  <a:pt x="1884697" y="6584605"/>
                </a:cubicBezTo>
                <a:cubicBezTo>
                  <a:pt x="1884256" y="6597561"/>
                  <a:pt x="1879849" y="6609724"/>
                  <a:pt x="1871476" y="6621094"/>
                </a:cubicBezTo>
                <a:cubicBezTo>
                  <a:pt x="1863103" y="6632464"/>
                  <a:pt x="1853407" y="6641454"/>
                  <a:pt x="1842390" y="6648065"/>
                </a:cubicBezTo>
                <a:lnTo>
                  <a:pt x="1842390" y="6703064"/>
                </a:lnTo>
                <a:cubicBezTo>
                  <a:pt x="1805283" y="6720956"/>
                  <a:pt x="1783248" y="6741228"/>
                  <a:pt x="1776285" y="6763880"/>
                </a:cubicBezTo>
                <a:cubicBezTo>
                  <a:pt x="1769322" y="6786531"/>
                  <a:pt x="1758922" y="6818438"/>
                  <a:pt x="1745084" y="6859599"/>
                </a:cubicBezTo>
                <a:cubicBezTo>
                  <a:pt x="1730806" y="6860833"/>
                  <a:pt x="1718114" y="6865769"/>
                  <a:pt x="1707008" y="6874406"/>
                </a:cubicBezTo>
                <a:cubicBezTo>
                  <a:pt x="1695902" y="6883044"/>
                  <a:pt x="1683210" y="6887980"/>
                  <a:pt x="1668932" y="6889214"/>
                </a:cubicBezTo>
                <a:lnTo>
                  <a:pt x="1668932" y="6935751"/>
                </a:lnTo>
                <a:lnTo>
                  <a:pt x="1656240" y="6935751"/>
                </a:lnTo>
                <a:cubicBezTo>
                  <a:pt x="1648131" y="6935751"/>
                  <a:pt x="1643195" y="6933636"/>
                  <a:pt x="1641432" y="6929405"/>
                </a:cubicBezTo>
                <a:cubicBezTo>
                  <a:pt x="1639670" y="6925175"/>
                  <a:pt x="1638964" y="6918829"/>
                  <a:pt x="1639317" y="6910367"/>
                </a:cubicBezTo>
                <a:lnTo>
                  <a:pt x="1652009" y="6876522"/>
                </a:lnTo>
                <a:cubicBezTo>
                  <a:pt x="1651745" y="6873437"/>
                  <a:pt x="1650158" y="6867972"/>
                  <a:pt x="1647249" y="6860128"/>
                </a:cubicBezTo>
                <a:cubicBezTo>
                  <a:pt x="1644341" y="6852284"/>
                  <a:pt x="1641697" y="6847877"/>
                  <a:pt x="1639317" y="6846907"/>
                </a:cubicBezTo>
                <a:lnTo>
                  <a:pt x="1639317" y="6859599"/>
                </a:lnTo>
                <a:cubicBezTo>
                  <a:pt x="1629622" y="6866474"/>
                  <a:pt x="1618340" y="6875993"/>
                  <a:pt x="1605471" y="6888156"/>
                </a:cubicBezTo>
                <a:cubicBezTo>
                  <a:pt x="1592603" y="6900319"/>
                  <a:pt x="1585552" y="6911954"/>
                  <a:pt x="1584318" y="6923059"/>
                </a:cubicBezTo>
                <a:cubicBezTo>
                  <a:pt x="1578060" y="6927643"/>
                  <a:pt x="1573653" y="6934341"/>
                  <a:pt x="1571097" y="6943155"/>
                </a:cubicBezTo>
                <a:cubicBezTo>
                  <a:pt x="1568541" y="6951969"/>
                  <a:pt x="1567307" y="6960783"/>
                  <a:pt x="1567395" y="6969597"/>
                </a:cubicBezTo>
                <a:lnTo>
                  <a:pt x="1537780" y="6986520"/>
                </a:lnTo>
                <a:cubicBezTo>
                  <a:pt x="1537869" y="6993307"/>
                  <a:pt x="1536635" y="7000886"/>
                  <a:pt x="1534079" y="7009260"/>
                </a:cubicBezTo>
                <a:cubicBezTo>
                  <a:pt x="1531523" y="7017633"/>
                  <a:pt x="1527116" y="7024155"/>
                  <a:pt x="1520858" y="7028827"/>
                </a:cubicBezTo>
                <a:lnTo>
                  <a:pt x="1520858" y="7062672"/>
                </a:lnTo>
                <a:lnTo>
                  <a:pt x="1503935" y="7075364"/>
                </a:lnTo>
                <a:cubicBezTo>
                  <a:pt x="1503494" y="7088233"/>
                  <a:pt x="1499087" y="7100572"/>
                  <a:pt x="1490714" y="7112382"/>
                </a:cubicBezTo>
                <a:cubicBezTo>
                  <a:pt x="1482341" y="7124193"/>
                  <a:pt x="1472645" y="7134418"/>
                  <a:pt x="1461628" y="7143055"/>
                </a:cubicBezTo>
                <a:cubicBezTo>
                  <a:pt x="1452990" y="7156540"/>
                  <a:pt x="1442766" y="7171877"/>
                  <a:pt x="1430956" y="7189064"/>
                </a:cubicBezTo>
                <a:cubicBezTo>
                  <a:pt x="1419145" y="7206251"/>
                  <a:pt x="1406805" y="7220529"/>
                  <a:pt x="1393937" y="7231900"/>
                </a:cubicBezTo>
                <a:cubicBezTo>
                  <a:pt x="1394202" y="7238510"/>
                  <a:pt x="1393673" y="7245385"/>
                  <a:pt x="1392351" y="7252524"/>
                </a:cubicBezTo>
                <a:cubicBezTo>
                  <a:pt x="1391028" y="7259664"/>
                  <a:pt x="1387327" y="7265481"/>
                  <a:pt x="1381245" y="7269976"/>
                </a:cubicBezTo>
                <a:cubicBezTo>
                  <a:pt x="1380892" y="7283020"/>
                  <a:pt x="1377367" y="7296065"/>
                  <a:pt x="1370668" y="7309109"/>
                </a:cubicBezTo>
                <a:cubicBezTo>
                  <a:pt x="1363970" y="7322155"/>
                  <a:pt x="1356213" y="7333084"/>
                  <a:pt x="1347400" y="7341898"/>
                </a:cubicBezTo>
                <a:cubicBezTo>
                  <a:pt x="1347400" y="7346304"/>
                  <a:pt x="1346342" y="7350182"/>
                  <a:pt x="1344226" y="7353532"/>
                </a:cubicBezTo>
                <a:cubicBezTo>
                  <a:pt x="1342111" y="7356881"/>
                  <a:pt x="1338938" y="7358644"/>
                  <a:pt x="1334707" y="7358820"/>
                </a:cubicBezTo>
                <a:lnTo>
                  <a:pt x="1322015" y="7354590"/>
                </a:lnTo>
                <a:lnTo>
                  <a:pt x="1334707" y="7312282"/>
                </a:lnTo>
                <a:cubicBezTo>
                  <a:pt x="1338938" y="7307787"/>
                  <a:pt x="1342111" y="7301970"/>
                  <a:pt x="1344226" y="7294831"/>
                </a:cubicBezTo>
                <a:cubicBezTo>
                  <a:pt x="1346342" y="7287692"/>
                  <a:pt x="1347400" y="7280817"/>
                  <a:pt x="1347400" y="7274206"/>
                </a:cubicBezTo>
                <a:lnTo>
                  <a:pt x="1364322" y="7236130"/>
                </a:lnTo>
                <a:cubicBezTo>
                  <a:pt x="1363441" y="7226612"/>
                  <a:pt x="1363088" y="7216034"/>
                  <a:pt x="1363265" y="7204400"/>
                </a:cubicBezTo>
                <a:cubicBezTo>
                  <a:pt x="1363441" y="7192766"/>
                  <a:pt x="1369434" y="7186420"/>
                  <a:pt x="1381245" y="7185362"/>
                </a:cubicBezTo>
                <a:cubicBezTo>
                  <a:pt x="1382655" y="7144113"/>
                  <a:pt x="1394642" y="7095460"/>
                  <a:pt x="1417206" y="7039403"/>
                </a:cubicBezTo>
                <a:cubicBezTo>
                  <a:pt x="1439770" y="6983347"/>
                  <a:pt x="1464449" y="6938924"/>
                  <a:pt x="1491243" y="6906137"/>
                </a:cubicBezTo>
                <a:cubicBezTo>
                  <a:pt x="1491772" y="6891682"/>
                  <a:pt x="1493887" y="6878285"/>
                  <a:pt x="1497589" y="6865945"/>
                </a:cubicBezTo>
                <a:cubicBezTo>
                  <a:pt x="1501291" y="6853606"/>
                  <a:pt x="1503406" y="6840208"/>
                  <a:pt x="1503935" y="6825753"/>
                </a:cubicBezTo>
                <a:cubicBezTo>
                  <a:pt x="1510193" y="6825489"/>
                  <a:pt x="1514600" y="6822845"/>
                  <a:pt x="1517156" y="6817821"/>
                </a:cubicBezTo>
                <a:cubicBezTo>
                  <a:pt x="1519712" y="6812797"/>
                  <a:pt x="1520946" y="6806980"/>
                  <a:pt x="1520858" y="6800370"/>
                </a:cubicBezTo>
                <a:cubicBezTo>
                  <a:pt x="1521563" y="6783182"/>
                  <a:pt x="1524383" y="6773135"/>
                  <a:pt x="1529319" y="6770226"/>
                </a:cubicBezTo>
                <a:cubicBezTo>
                  <a:pt x="1534255" y="6767317"/>
                  <a:pt x="1537075" y="6760442"/>
                  <a:pt x="1537780" y="6749601"/>
                </a:cubicBezTo>
                <a:lnTo>
                  <a:pt x="1558934" y="6707294"/>
                </a:lnTo>
                <a:cubicBezTo>
                  <a:pt x="1565192" y="6705003"/>
                  <a:pt x="1569599" y="6701124"/>
                  <a:pt x="1572155" y="6695660"/>
                </a:cubicBezTo>
                <a:cubicBezTo>
                  <a:pt x="1574711" y="6690195"/>
                  <a:pt x="1575945" y="6684202"/>
                  <a:pt x="1575857" y="6677680"/>
                </a:cubicBezTo>
                <a:lnTo>
                  <a:pt x="1572198" y="6659386"/>
                </a:lnTo>
                <a:lnTo>
                  <a:pt x="1570133" y="6664892"/>
                </a:lnTo>
                <a:cubicBezTo>
                  <a:pt x="1563699" y="6667272"/>
                  <a:pt x="1557529" y="6670974"/>
                  <a:pt x="1551624" y="6675998"/>
                </a:cubicBezTo>
                <a:cubicBezTo>
                  <a:pt x="1545719" y="6681022"/>
                  <a:pt x="1540606" y="6685781"/>
                  <a:pt x="1536288" y="6690276"/>
                </a:cubicBezTo>
                <a:cubicBezTo>
                  <a:pt x="1531704" y="6690188"/>
                  <a:pt x="1527121" y="6691422"/>
                  <a:pt x="1522538" y="6693978"/>
                </a:cubicBezTo>
                <a:cubicBezTo>
                  <a:pt x="1517955" y="6696535"/>
                  <a:pt x="1515487" y="6700941"/>
                  <a:pt x="1515134" y="6707199"/>
                </a:cubicBezTo>
                <a:lnTo>
                  <a:pt x="1519365" y="6724122"/>
                </a:lnTo>
                <a:lnTo>
                  <a:pt x="1481289" y="6724122"/>
                </a:lnTo>
                <a:cubicBezTo>
                  <a:pt x="1482963" y="6715925"/>
                  <a:pt x="1487018" y="6703761"/>
                  <a:pt x="1493452" y="6687632"/>
                </a:cubicBezTo>
                <a:cubicBezTo>
                  <a:pt x="1499886" y="6671502"/>
                  <a:pt x="1498652" y="6662512"/>
                  <a:pt x="1489750" y="6660662"/>
                </a:cubicBezTo>
                <a:cubicBezTo>
                  <a:pt x="1485431" y="6660926"/>
                  <a:pt x="1481377" y="6662512"/>
                  <a:pt x="1477587" y="6665421"/>
                </a:cubicBezTo>
                <a:cubicBezTo>
                  <a:pt x="1473797" y="6668330"/>
                  <a:pt x="1470800" y="6670974"/>
                  <a:pt x="1468597" y="6673353"/>
                </a:cubicBezTo>
                <a:lnTo>
                  <a:pt x="1460135" y="6724122"/>
                </a:lnTo>
                <a:lnTo>
                  <a:pt x="1438982" y="6753737"/>
                </a:lnTo>
                <a:cubicBezTo>
                  <a:pt x="1438982" y="6766252"/>
                  <a:pt x="1436867" y="6777182"/>
                  <a:pt x="1432636" y="6786524"/>
                </a:cubicBezTo>
                <a:cubicBezTo>
                  <a:pt x="1428405" y="6795867"/>
                  <a:pt x="1422059" y="6804681"/>
                  <a:pt x="1413598" y="6812966"/>
                </a:cubicBezTo>
                <a:lnTo>
                  <a:pt x="1413598" y="6846812"/>
                </a:lnTo>
                <a:cubicBezTo>
                  <a:pt x="1401611" y="6860209"/>
                  <a:pt x="1395970" y="6875721"/>
                  <a:pt x="1396675" y="6893349"/>
                </a:cubicBezTo>
                <a:cubicBezTo>
                  <a:pt x="1389888" y="6891322"/>
                  <a:pt x="1383366" y="6892203"/>
                  <a:pt x="1377108" y="6895993"/>
                </a:cubicBezTo>
                <a:cubicBezTo>
                  <a:pt x="1370850" y="6899783"/>
                  <a:pt x="1367501" y="6905953"/>
                  <a:pt x="1367060" y="6914503"/>
                </a:cubicBezTo>
                <a:lnTo>
                  <a:pt x="1341676" y="6952579"/>
                </a:lnTo>
                <a:lnTo>
                  <a:pt x="1307831" y="6939887"/>
                </a:lnTo>
                <a:cubicBezTo>
                  <a:pt x="1313383" y="6926137"/>
                  <a:pt x="1317085" y="6910272"/>
                  <a:pt x="1318936" y="6892292"/>
                </a:cubicBezTo>
                <a:cubicBezTo>
                  <a:pt x="1320787" y="6874312"/>
                  <a:pt x="1325547" y="6860562"/>
                  <a:pt x="1333215" y="6851043"/>
                </a:cubicBezTo>
                <a:cubicBezTo>
                  <a:pt x="1332510" y="6837645"/>
                  <a:pt x="1338150" y="6830594"/>
                  <a:pt x="1350137" y="6829889"/>
                </a:cubicBezTo>
                <a:cubicBezTo>
                  <a:pt x="1359304" y="6830506"/>
                  <a:pt x="1370586" y="6830330"/>
                  <a:pt x="1383983" y="6829360"/>
                </a:cubicBezTo>
                <a:cubicBezTo>
                  <a:pt x="1397380" y="6828391"/>
                  <a:pt x="1395970" y="6822926"/>
                  <a:pt x="1379752" y="6812966"/>
                </a:cubicBezTo>
                <a:lnTo>
                  <a:pt x="1396675" y="6770659"/>
                </a:lnTo>
                <a:lnTo>
                  <a:pt x="1379752" y="6770659"/>
                </a:lnTo>
                <a:lnTo>
                  <a:pt x="1396675" y="6749506"/>
                </a:lnTo>
                <a:lnTo>
                  <a:pt x="1396675" y="6707199"/>
                </a:lnTo>
                <a:lnTo>
                  <a:pt x="1426290" y="6686046"/>
                </a:lnTo>
                <a:lnTo>
                  <a:pt x="1426290" y="6647970"/>
                </a:lnTo>
                <a:cubicBezTo>
                  <a:pt x="1434046" y="6634572"/>
                  <a:pt x="1443918" y="6623290"/>
                  <a:pt x="1455905" y="6614124"/>
                </a:cubicBezTo>
                <a:lnTo>
                  <a:pt x="1468597" y="6580278"/>
                </a:lnTo>
                <a:cubicBezTo>
                  <a:pt x="1455376" y="6576929"/>
                  <a:pt x="1451145" y="6562474"/>
                  <a:pt x="1455905" y="6536914"/>
                </a:cubicBezTo>
                <a:cubicBezTo>
                  <a:pt x="1460664" y="6511353"/>
                  <a:pt x="1464895" y="6494783"/>
                  <a:pt x="1468597" y="6487203"/>
                </a:cubicBezTo>
                <a:cubicBezTo>
                  <a:pt x="1476529" y="6485264"/>
                  <a:pt x="1480760" y="6476450"/>
                  <a:pt x="1481289" y="6460761"/>
                </a:cubicBezTo>
                <a:cubicBezTo>
                  <a:pt x="1481818" y="6445073"/>
                  <a:pt x="1481818" y="6434144"/>
                  <a:pt x="1481289" y="6427974"/>
                </a:cubicBezTo>
                <a:cubicBezTo>
                  <a:pt x="1487547" y="6425506"/>
                  <a:pt x="1491954" y="6420923"/>
                  <a:pt x="1494510" y="6414224"/>
                </a:cubicBezTo>
                <a:cubicBezTo>
                  <a:pt x="1497066" y="6407525"/>
                  <a:pt x="1498300" y="6400827"/>
                  <a:pt x="1498211" y="6394128"/>
                </a:cubicBezTo>
                <a:cubicBezTo>
                  <a:pt x="1497506" y="6386196"/>
                  <a:pt x="1494686" y="6379850"/>
                  <a:pt x="1489750" y="6375090"/>
                </a:cubicBezTo>
                <a:cubicBezTo>
                  <a:pt x="1484814" y="6370331"/>
                  <a:pt x="1481994" y="6363985"/>
                  <a:pt x="1481289" y="6356052"/>
                </a:cubicBezTo>
                <a:cubicBezTo>
                  <a:pt x="1464983" y="6359225"/>
                  <a:pt x="1457403" y="6371917"/>
                  <a:pt x="1458549" y="6394128"/>
                </a:cubicBezTo>
                <a:cubicBezTo>
                  <a:pt x="1459695" y="6416339"/>
                  <a:pt x="1453172" y="6429031"/>
                  <a:pt x="1438982" y="6432205"/>
                </a:cubicBezTo>
                <a:cubicBezTo>
                  <a:pt x="1438541" y="6445161"/>
                  <a:pt x="1434134" y="6457324"/>
                  <a:pt x="1425761" y="6468694"/>
                </a:cubicBezTo>
                <a:cubicBezTo>
                  <a:pt x="1417388" y="6480064"/>
                  <a:pt x="1407692" y="6489054"/>
                  <a:pt x="1396675" y="6495665"/>
                </a:cubicBezTo>
                <a:lnTo>
                  <a:pt x="1396675" y="6550664"/>
                </a:lnTo>
                <a:cubicBezTo>
                  <a:pt x="1359568" y="6568556"/>
                  <a:pt x="1337533" y="6588828"/>
                  <a:pt x="1330570" y="6611480"/>
                </a:cubicBezTo>
                <a:cubicBezTo>
                  <a:pt x="1323607" y="6634131"/>
                  <a:pt x="1313207" y="6666038"/>
                  <a:pt x="1299369" y="6707199"/>
                </a:cubicBezTo>
                <a:cubicBezTo>
                  <a:pt x="1285091" y="6708433"/>
                  <a:pt x="1272399" y="6713369"/>
                  <a:pt x="1261293" y="6722006"/>
                </a:cubicBezTo>
                <a:cubicBezTo>
                  <a:pt x="1250187" y="6730644"/>
                  <a:pt x="1237495" y="6735580"/>
                  <a:pt x="1223217" y="6736814"/>
                </a:cubicBezTo>
                <a:lnTo>
                  <a:pt x="1223217" y="6783351"/>
                </a:lnTo>
                <a:lnTo>
                  <a:pt x="1210525" y="6783351"/>
                </a:lnTo>
                <a:cubicBezTo>
                  <a:pt x="1202416" y="6783351"/>
                  <a:pt x="1197480" y="6781236"/>
                  <a:pt x="1195717" y="6777005"/>
                </a:cubicBezTo>
                <a:cubicBezTo>
                  <a:pt x="1193955" y="6772775"/>
                  <a:pt x="1193249" y="6766429"/>
                  <a:pt x="1193602" y="6757967"/>
                </a:cubicBezTo>
                <a:lnTo>
                  <a:pt x="1206294" y="6724122"/>
                </a:lnTo>
                <a:cubicBezTo>
                  <a:pt x="1206030" y="6721037"/>
                  <a:pt x="1204443" y="6715572"/>
                  <a:pt x="1201534" y="6707728"/>
                </a:cubicBezTo>
                <a:cubicBezTo>
                  <a:pt x="1198626" y="6699884"/>
                  <a:pt x="1195982" y="6695477"/>
                  <a:pt x="1193602" y="6694507"/>
                </a:cubicBezTo>
                <a:lnTo>
                  <a:pt x="1193602" y="6707199"/>
                </a:lnTo>
                <a:cubicBezTo>
                  <a:pt x="1183907" y="6714074"/>
                  <a:pt x="1172625" y="6723593"/>
                  <a:pt x="1159756" y="6735756"/>
                </a:cubicBezTo>
                <a:cubicBezTo>
                  <a:pt x="1146888" y="6747919"/>
                  <a:pt x="1139837" y="6759554"/>
                  <a:pt x="1138603" y="6770659"/>
                </a:cubicBezTo>
                <a:cubicBezTo>
                  <a:pt x="1132345" y="6775243"/>
                  <a:pt x="1127938" y="6781941"/>
                  <a:pt x="1125382" y="6790755"/>
                </a:cubicBezTo>
                <a:cubicBezTo>
                  <a:pt x="1122826" y="6799569"/>
                  <a:pt x="1121592" y="6808383"/>
                  <a:pt x="1121680" y="6817197"/>
                </a:cubicBezTo>
                <a:lnTo>
                  <a:pt x="1092065" y="6834120"/>
                </a:lnTo>
                <a:cubicBezTo>
                  <a:pt x="1092154" y="6840907"/>
                  <a:pt x="1090920" y="6848486"/>
                  <a:pt x="1088364" y="6856860"/>
                </a:cubicBezTo>
                <a:cubicBezTo>
                  <a:pt x="1085808" y="6865233"/>
                  <a:pt x="1081401" y="6871755"/>
                  <a:pt x="1075143" y="6876427"/>
                </a:cubicBezTo>
                <a:lnTo>
                  <a:pt x="1075143" y="6910272"/>
                </a:lnTo>
                <a:lnTo>
                  <a:pt x="1058220" y="6922964"/>
                </a:lnTo>
                <a:cubicBezTo>
                  <a:pt x="1057779" y="6935833"/>
                  <a:pt x="1053372" y="6948172"/>
                  <a:pt x="1044999" y="6959982"/>
                </a:cubicBezTo>
                <a:cubicBezTo>
                  <a:pt x="1036626" y="6971793"/>
                  <a:pt x="1026930" y="6982018"/>
                  <a:pt x="1015913" y="6990655"/>
                </a:cubicBezTo>
                <a:cubicBezTo>
                  <a:pt x="1007275" y="7004140"/>
                  <a:pt x="997051" y="7019477"/>
                  <a:pt x="985241" y="7036664"/>
                </a:cubicBezTo>
                <a:cubicBezTo>
                  <a:pt x="973430" y="7053851"/>
                  <a:pt x="961090" y="7068129"/>
                  <a:pt x="948222" y="7079500"/>
                </a:cubicBezTo>
                <a:cubicBezTo>
                  <a:pt x="948487" y="7086110"/>
                  <a:pt x="947958" y="7092985"/>
                  <a:pt x="946636" y="7100124"/>
                </a:cubicBezTo>
                <a:cubicBezTo>
                  <a:pt x="945313" y="7107264"/>
                  <a:pt x="941612" y="7113081"/>
                  <a:pt x="935530" y="7117576"/>
                </a:cubicBezTo>
                <a:cubicBezTo>
                  <a:pt x="935177" y="7130620"/>
                  <a:pt x="931652" y="7143665"/>
                  <a:pt x="924953" y="7156709"/>
                </a:cubicBezTo>
                <a:cubicBezTo>
                  <a:pt x="918255" y="7169755"/>
                  <a:pt x="910498" y="7180684"/>
                  <a:pt x="901685" y="7189498"/>
                </a:cubicBezTo>
                <a:cubicBezTo>
                  <a:pt x="901685" y="7193904"/>
                  <a:pt x="900627" y="7197782"/>
                  <a:pt x="898511" y="7201132"/>
                </a:cubicBezTo>
                <a:cubicBezTo>
                  <a:pt x="896396" y="7204481"/>
                  <a:pt x="893223" y="7206244"/>
                  <a:pt x="888992" y="7206420"/>
                </a:cubicBezTo>
                <a:lnTo>
                  <a:pt x="876300" y="7202190"/>
                </a:lnTo>
                <a:lnTo>
                  <a:pt x="888992" y="7159882"/>
                </a:lnTo>
                <a:cubicBezTo>
                  <a:pt x="893223" y="7155387"/>
                  <a:pt x="896396" y="7149570"/>
                  <a:pt x="898511" y="7142431"/>
                </a:cubicBezTo>
                <a:cubicBezTo>
                  <a:pt x="900627" y="7135292"/>
                  <a:pt x="901685" y="7128417"/>
                  <a:pt x="901685" y="7121806"/>
                </a:cubicBezTo>
                <a:lnTo>
                  <a:pt x="918607" y="7083730"/>
                </a:lnTo>
                <a:cubicBezTo>
                  <a:pt x="917726" y="7074212"/>
                  <a:pt x="917373" y="7063634"/>
                  <a:pt x="917550" y="7052000"/>
                </a:cubicBezTo>
                <a:cubicBezTo>
                  <a:pt x="917726" y="7040366"/>
                  <a:pt x="923719" y="7034020"/>
                  <a:pt x="935530" y="7032962"/>
                </a:cubicBezTo>
                <a:cubicBezTo>
                  <a:pt x="936940" y="6991713"/>
                  <a:pt x="948927" y="6943060"/>
                  <a:pt x="971491" y="6887003"/>
                </a:cubicBezTo>
                <a:cubicBezTo>
                  <a:pt x="994055" y="6830947"/>
                  <a:pt x="1018734" y="6786524"/>
                  <a:pt x="1045528" y="6753737"/>
                </a:cubicBezTo>
                <a:cubicBezTo>
                  <a:pt x="1046057" y="6739282"/>
                  <a:pt x="1048172" y="6725885"/>
                  <a:pt x="1051874" y="6713545"/>
                </a:cubicBezTo>
                <a:cubicBezTo>
                  <a:pt x="1055576" y="6701206"/>
                  <a:pt x="1057691" y="6687808"/>
                  <a:pt x="1058220" y="6673353"/>
                </a:cubicBezTo>
                <a:cubicBezTo>
                  <a:pt x="1064478" y="6673089"/>
                  <a:pt x="1068885" y="6670445"/>
                  <a:pt x="1071441" y="6665421"/>
                </a:cubicBezTo>
                <a:cubicBezTo>
                  <a:pt x="1073997" y="6660397"/>
                  <a:pt x="1075231" y="6654580"/>
                  <a:pt x="1075143" y="6647970"/>
                </a:cubicBezTo>
                <a:cubicBezTo>
                  <a:pt x="1075848" y="6630782"/>
                  <a:pt x="1078668" y="6620735"/>
                  <a:pt x="1083604" y="6617826"/>
                </a:cubicBezTo>
                <a:cubicBezTo>
                  <a:pt x="1088540" y="6614917"/>
                  <a:pt x="1091360" y="6608042"/>
                  <a:pt x="1092065" y="6597201"/>
                </a:cubicBezTo>
                <a:lnTo>
                  <a:pt x="1113219" y="6554894"/>
                </a:lnTo>
                <a:cubicBezTo>
                  <a:pt x="1119477" y="6552603"/>
                  <a:pt x="1123884" y="6548724"/>
                  <a:pt x="1126440" y="6543260"/>
                </a:cubicBezTo>
                <a:cubicBezTo>
                  <a:pt x="1128996" y="6537795"/>
                  <a:pt x="1130230" y="6531802"/>
                  <a:pt x="1130142" y="6525280"/>
                </a:cubicBezTo>
                <a:lnTo>
                  <a:pt x="1125911" y="6504126"/>
                </a:lnTo>
                <a:lnTo>
                  <a:pt x="1163987" y="6372975"/>
                </a:lnTo>
                <a:lnTo>
                  <a:pt x="1180910" y="6360283"/>
                </a:lnTo>
                <a:lnTo>
                  <a:pt x="1193602" y="6339129"/>
                </a:lnTo>
                <a:cubicBezTo>
                  <a:pt x="1193602" y="6332343"/>
                  <a:pt x="1194660" y="6324763"/>
                  <a:pt x="1196775" y="6316389"/>
                </a:cubicBezTo>
                <a:cubicBezTo>
                  <a:pt x="1198890" y="6308016"/>
                  <a:pt x="1202063" y="6301494"/>
                  <a:pt x="1206294" y="6296822"/>
                </a:cubicBezTo>
                <a:cubicBezTo>
                  <a:pt x="1203826" y="6289154"/>
                  <a:pt x="1203474" y="6279107"/>
                  <a:pt x="1205236" y="6266679"/>
                </a:cubicBezTo>
                <a:cubicBezTo>
                  <a:pt x="1206999" y="6254251"/>
                  <a:pt x="1212993" y="6247376"/>
                  <a:pt x="1223217" y="6246054"/>
                </a:cubicBezTo>
                <a:cubicBezTo>
                  <a:pt x="1224715" y="6234420"/>
                  <a:pt x="1232295" y="6215382"/>
                  <a:pt x="1245957" y="6188940"/>
                </a:cubicBezTo>
                <a:cubicBezTo>
                  <a:pt x="1259618" y="6162498"/>
                  <a:pt x="1270371" y="6147691"/>
                  <a:pt x="1278216" y="6144518"/>
                </a:cubicBezTo>
                <a:lnTo>
                  <a:pt x="1290908" y="6114903"/>
                </a:lnTo>
                <a:cubicBezTo>
                  <a:pt x="1292142" y="6088461"/>
                  <a:pt x="1297078" y="6065192"/>
                  <a:pt x="1305715" y="6045096"/>
                </a:cubicBezTo>
                <a:cubicBezTo>
                  <a:pt x="1314353" y="6025001"/>
                  <a:pt x="1319289" y="6001732"/>
                  <a:pt x="1320523" y="5975290"/>
                </a:cubicBezTo>
                <a:lnTo>
                  <a:pt x="1333215" y="5958367"/>
                </a:lnTo>
                <a:cubicBezTo>
                  <a:pt x="1335154" y="5942679"/>
                  <a:pt x="1342910" y="5924346"/>
                  <a:pt x="1356483" y="5903368"/>
                </a:cubicBezTo>
                <a:cubicBezTo>
                  <a:pt x="1370057" y="5882391"/>
                  <a:pt x="1377813" y="5864058"/>
                  <a:pt x="1379752" y="5848369"/>
                </a:cubicBezTo>
                <a:cubicBezTo>
                  <a:pt x="1392268" y="5840437"/>
                  <a:pt x="1397909" y="5827745"/>
                  <a:pt x="1396675" y="5810293"/>
                </a:cubicBezTo>
                <a:cubicBezTo>
                  <a:pt x="1395441" y="5792842"/>
                  <a:pt x="1401082" y="5780150"/>
                  <a:pt x="1413598" y="5772217"/>
                </a:cubicBezTo>
                <a:cubicBezTo>
                  <a:pt x="1416154" y="5758820"/>
                  <a:pt x="1426907" y="5725327"/>
                  <a:pt x="1445857" y="5671738"/>
                </a:cubicBezTo>
                <a:cubicBezTo>
                  <a:pt x="1464807" y="5618150"/>
                  <a:pt x="1476617" y="5586772"/>
                  <a:pt x="1481289" y="5577605"/>
                </a:cubicBezTo>
                <a:cubicBezTo>
                  <a:pt x="1478821" y="5570466"/>
                  <a:pt x="1478468" y="5562534"/>
                  <a:pt x="1480231" y="5553808"/>
                </a:cubicBezTo>
                <a:cubicBezTo>
                  <a:pt x="1481994" y="5545082"/>
                  <a:pt x="1487987" y="5540322"/>
                  <a:pt x="1498211" y="5539529"/>
                </a:cubicBezTo>
                <a:lnTo>
                  <a:pt x="1531221" y="5476776"/>
                </a:lnTo>
                <a:lnTo>
                  <a:pt x="1496419" y="5476776"/>
                </a:lnTo>
                <a:cubicBezTo>
                  <a:pt x="1498094" y="5468579"/>
                  <a:pt x="1502148" y="5456415"/>
                  <a:pt x="1508582" y="5440286"/>
                </a:cubicBezTo>
                <a:cubicBezTo>
                  <a:pt x="1515016" y="5424156"/>
                  <a:pt x="1513782" y="5415166"/>
                  <a:pt x="1504880" y="5413316"/>
                </a:cubicBezTo>
                <a:cubicBezTo>
                  <a:pt x="1500562" y="5413580"/>
                  <a:pt x="1496507" y="5415166"/>
                  <a:pt x="1492717" y="5418075"/>
                </a:cubicBezTo>
                <a:cubicBezTo>
                  <a:pt x="1488927" y="5420984"/>
                  <a:pt x="1485930" y="5423628"/>
                  <a:pt x="1483727" y="5426007"/>
                </a:cubicBezTo>
                <a:lnTo>
                  <a:pt x="1475266" y="5476776"/>
                </a:lnTo>
                <a:lnTo>
                  <a:pt x="1454112" y="5506391"/>
                </a:lnTo>
                <a:cubicBezTo>
                  <a:pt x="1454112" y="5518906"/>
                  <a:pt x="1451997" y="5529836"/>
                  <a:pt x="1447766" y="5539178"/>
                </a:cubicBezTo>
                <a:cubicBezTo>
                  <a:pt x="1443535" y="5548521"/>
                  <a:pt x="1437189" y="5557335"/>
                  <a:pt x="1428728" y="5565620"/>
                </a:cubicBezTo>
                <a:lnTo>
                  <a:pt x="1428728" y="5599466"/>
                </a:lnTo>
                <a:cubicBezTo>
                  <a:pt x="1416741" y="5612863"/>
                  <a:pt x="1411100" y="5628375"/>
                  <a:pt x="1411805" y="5646003"/>
                </a:cubicBezTo>
                <a:cubicBezTo>
                  <a:pt x="1405019" y="5643976"/>
                  <a:pt x="1398496" y="5644857"/>
                  <a:pt x="1392238" y="5648647"/>
                </a:cubicBezTo>
                <a:cubicBezTo>
                  <a:pt x="1385980" y="5652437"/>
                  <a:pt x="1382631" y="5658607"/>
                  <a:pt x="1382190" y="5667157"/>
                </a:cubicBezTo>
                <a:lnTo>
                  <a:pt x="1356806" y="5705233"/>
                </a:lnTo>
                <a:lnTo>
                  <a:pt x="1322961" y="5692541"/>
                </a:lnTo>
                <a:cubicBezTo>
                  <a:pt x="1328514" y="5678791"/>
                  <a:pt x="1332215" y="5662926"/>
                  <a:pt x="1334066" y="5644946"/>
                </a:cubicBezTo>
                <a:cubicBezTo>
                  <a:pt x="1335917" y="5626966"/>
                  <a:pt x="1340677" y="5613216"/>
                  <a:pt x="1348345" y="5603697"/>
                </a:cubicBezTo>
                <a:cubicBezTo>
                  <a:pt x="1347640" y="5590299"/>
                  <a:pt x="1353281" y="5583248"/>
                  <a:pt x="1365268" y="5582543"/>
                </a:cubicBezTo>
                <a:cubicBezTo>
                  <a:pt x="1374434" y="5583160"/>
                  <a:pt x="1385716" y="5582984"/>
                  <a:pt x="1399113" y="5582014"/>
                </a:cubicBezTo>
                <a:cubicBezTo>
                  <a:pt x="1412510" y="5581045"/>
                  <a:pt x="1411100" y="5575580"/>
                  <a:pt x="1394882" y="5565620"/>
                </a:cubicBezTo>
                <a:lnTo>
                  <a:pt x="1411805" y="5523313"/>
                </a:lnTo>
                <a:lnTo>
                  <a:pt x="1394882" y="5523313"/>
                </a:lnTo>
                <a:lnTo>
                  <a:pt x="1411805" y="5502160"/>
                </a:lnTo>
                <a:lnTo>
                  <a:pt x="1411805" y="5459853"/>
                </a:lnTo>
                <a:lnTo>
                  <a:pt x="1441420" y="5438700"/>
                </a:lnTo>
                <a:lnTo>
                  <a:pt x="1441420" y="5400624"/>
                </a:lnTo>
                <a:cubicBezTo>
                  <a:pt x="1449176" y="5387226"/>
                  <a:pt x="1459048" y="5375944"/>
                  <a:pt x="1471035" y="5366778"/>
                </a:cubicBezTo>
                <a:lnTo>
                  <a:pt x="1483727" y="5332932"/>
                </a:lnTo>
                <a:cubicBezTo>
                  <a:pt x="1470506" y="5329583"/>
                  <a:pt x="1466275" y="5315128"/>
                  <a:pt x="1471035" y="5289568"/>
                </a:cubicBezTo>
                <a:cubicBezTo>
                  <a:pt x="1475794" y="5264007"/>
                  <a:pt x="1480025" y="5247437"/>
                  <a:pt x="1483727" y="5239857"/>
                </a:cubicBezTo>
                <a:cubicBezTo>
                  <a:pt x="1491659" y="5237918"/>
                  <a:pt x="1495890" y="5229104"/>
                  <a:pt x="1496419" y="5213415"/>
                </a:cubicBezTo>
                <a:cubicBezTo>
                  <a:pt x="1496948" y="5197727"/>
                  <a:pt x="1496948" y="5186798"/>
                  <a:pt x="1496419" y="5180628"/>
                </a:cubicBezTo>
                <a:cubicBezTo>
                  <a:pt x="1502677" y="5178160"/>
                  <a:pt x="1507084" y="5173577"/>
                  <a:pt x="1509640" y="5166878"/>
                </a:cubicBezTo>
                <a:cubicBezTo>
                  <a:pt x="1512196" y="5160179"/>
                  <a:pt x="1513430" y="5153481"/>
                  <a:pt x="1513342" y="5146782"/>
                </a:cubicBezTo>
                <a:cubicBezTo>
                  <a:pt x="1512637" y="5138850"/>
                  <a:pt x="1509816" y="5132504"/>
                  <a:pt x="1504880" y="5127744"/>
                </a:cubicBezTo>
                <a:cubicBezTo>
                  <a:pt x="1499945" y="5122985"/>
                  <a:pt x="1497124" y="5116639"/>
                  <a:pt x="1496419" y="5108706"/>
                </a:cubicBezTo>
                <a:cubicBezTo>
                  <a:pt x="1480113" y="5111879"/>
                  <a:pt x="1472533" y="5124571"/>
                  <a:pt x="1473679" y="5146782"/>
                </a:cubicBezTo>
                <a:cubicBezTo>
                  <a:pt x="1474825" y="5168993"/>
                  <a:pt x="1468303" y="5181685"/>
                  <a:pt x="1454112" y="5184859"/>
                </a:cubicBezTo>
                <a:cubicBezTo>
                  <a:pt x="1453671" y="5197815"/>
                  <a:pt x="1449264" y="5209978"/>
                  <a:pt x="1440891" y="5221348"/>
                </a:cubicBezTo>
                <a:cubicBezTo>
                  <a:pt x="1432518" y="5232718"/>
                  <a:pt x="1422823" y="5241708"/>
                  <a:pt x="1411805" y="5248319"/>
                </a:cubicBezTo>
                <a:lnTo>
                  <a:pt x="1411805" y="5303318"/>
                </a:lnTo>
                <a:cubicBezTo>
                  <a:pt x="1374699" y="5321210"/>
                  <a:pt x="1352664" y="5341482"/>
                  <a:pt x="1345701" y="5364134"/>
                </a:cubicBezTo>
                <a:cubicBezTo>
                  <a:pt x="1338738" y="5386785"/>
                  <a:pt x="1328337" y="5418692"/>
                  <a:pt x="1314499" y="5459853"/>
                </a:cubicBezTo>
                <a:cubicBezTo>
                  <a:pt x="1300221" y="5461087"/>
                  <a:pt x="1287529" y="5466023"/>
                  <a:pt x="1276423" y="5474660"/>
                </a:cubicBezTo>
                <a:cubicBezTo>
                  <a:pt x="1265318" y="5483298"/>
                  <a:pt x="1252626" y="5488234"/>
                  <a:pt x="1238347" y="5489468"/>
                </a:cubicBezTo>
                <a:lnTo>
                  <a:pt x="1238347" y="5536005"/>
                </a:lnTo>
                <a:lnTo>
                  <a:pt x="1225655" y="5536005"/>
                </a:lnTo>
                <a:cubicBezTo>
                  <a:pt x="1217546" y="5536005"/>
                  <a:pt x="1212610" y="5533890"/>
                  <a:pt x="1210848" y="5529659"/>
                </a:cubicBezTo>
                <a:cubicBezTo>
                  <a:pt x="1209085" y="5525429"/>
                  <a:pt x="1208380" y="5519083"/>
                  <a:pt x="1208732" y="5510621"/>
                </a:cubicBezTo>
                <a:lnTo>
                  <a:pt x="1221424" y="5476776"/>
                </a:lnTo>
                <a:cubicBezTo>
                  <a:pt x="1221160" y="5473691"/>
                  <a:pt x="1219573" y="5468226"/>
                  <a:pt x="1216665" y="5460382"/>
                </a:cubicBezTo>
                <a:cubicBezTo>
                  <a:pt x="1213756" y="5452538"/>
                  <a:pt x="1211112" y="5448131"/>
                  <a:pt x="1208732" y="5447161"/>
                </a:cubicBezTo>
                <a:lnTo>
                  <a:pt x="1208732" y="5459853"/>
                </a:lnTo>
                <a:cubicBezTo>
                  <a:pt x="1199037" y="5466728"/>
                  <a:pt x="1187755" y="5476247"/>
                  <a:pt x="1174887" y="5488410"/>
                </a:cubicBezTo>
                <a:cubicBezTo>
                  <a:pt x="1162018" y="5500573"/>
                  <a:pt x="1154967" y="5512208"/>
                  <a:pt x="1153733" y="5523313"/>
                </a:cubicBezTo>
                <a:cubicBezTo>
                  <a:pt x="1147475" y="5527897"/>
                  <a:pt x="1143068" y="5534595"/>
                  <a:pt x="1140512" y="5543409"/>
                </a:cubicBezTo>
                <a:cubicBezTo>
                  <a:pt x="1137956" y="5552223"/>
                  <a:pt x="1136722" y="5561037"/>
                  <a:pt x="1136811" y="5569851"/>
                </a:cubicBezTo>
                <a:lnTo>
                  <a:pt x="1107195" y="5586774"/>
                </a:lnTo>
                <a:cubicBezTo>
                  <a:pt x="1107284" y="5593561"/>
                  <a:pt x="1106050" y="5601140"/>
                  <a:pt x="1103494" y="5609514"/>
                </a:cubicBezTo>
                <a:cubicBezTo>
                  <a:pt x="1100938" y="5617887"/>
                  <a:pt x="1096531" y="5624409"/>
                  <a:pt x="1090273" y="5629081"/>
                </a:cubicBezTo>
                <a:lnTo>
                  <a:pt x="1090273" y="5662926"/>
                </a:lnTo>
                <a:lnTo>
                  <a:pt x="1073350" y="5675618"/>
                </a:lnTo>
                <a:cubicBezTo>
                  <a:pt x="1072909" y="5688487"/>
                  <a:pt x="1068502" y="5700826"/>
                  <a:pt x="1060129" y="5712636"/>
                </a:cubicBezTo>
                <a:cubicBezTo>
                  <a:pt x="1051756" y="5724447"/>
                  <a:pt x="1042060" y="5734672"/>
                  <a:pt x="1031043" y="5743309"/>
                </a:cubicBezTo>
                <a:cubicBezTo>
                  <a:pt x="1022405" y="5756794"/>
                  <a:pt x="1012181" y="5772131"/>
                  <a:pt x="1000371" y="5789318"/>
                </a:cubicBezTo>
                <a:cubicBezTo>
                  <a:pt x="988560" y="5806505"/>
                  <a:pt x="976220" y="5820783"/>
                  <a:pt x="963352" y="5832154"/>
                </a:cubicBezTo>
                <a:cubicBezTo>
                  <a:pt x="963617" y="5838764"/>
                  <a:pt x="963088" y="5845639"/>
                  <a:pt x="961766" y="5852778"/>
                </a:cubicBezTo>
                <a:cubicBezTo>
                  <a:pt x="960443" y="5859918"/>
                  <a:pt x="956742" y="5865735"/>
                  <a:pt x="950660" y="5870230"/>
                </a:cubicBezTo>
                <a:cubicBezTo>
                  <a:pt x="950307" y="5883274"/>
                  <a:pt x="946782" y="5896319"/>
                  <a:pt x="940083" y="5909363"/>
                </a:cubicBezTo>
                <a:cubicBezTo>
                  <a:pt x="933385" y="5922409"/>
                  <a:pt x="925628" y="5933338"/>
                  <a:pt x="916815" y="5942152"/>
                </a:cubicBezTo>
                <a:cubicBezTo>
                  <a:pt x="916815" y="5946558"/>
                  <a:pt x="915757" y="5950436"/>
                  <a:pt x="913641" y="5953786"/>
                </a:cubicBezTo>
                <a:cubicBezTo>
                  <a:pt x="911526" y="5957135"/>
                  <a:pt x="908353" y="5958898"/>
                  <a:pt x="904122" y="5959074"/>
                </a:cubicBezTo>
                <a:lnTo>
                  <a:pt x="891430" y="5954844"/>
                </a:lnTo>
                <a:lnTo>
                  <a:pt x="904122" y="5912536"/>
                </a:lnTo>
                <a:cubicBezTo>
                  <a:pt x="908353" y="5908041"/>
                  <a:pt x="911526" y="5902224"/>
                  <a:pt x="913641" y="5895085"/>
                </a:cubicBezTo>
                <a:cubicBezTo>
                  <a:pt x="915757" y="5887946"/>
                  <a:pt x="916815" y="5881071"/>
                  <a:pt x="916815" y="5874460"/>
                </a:cubicBezTo>
                <a:lnTo>
                  <a:pt x="933737" y="5836384"/>
                </a:lnTo>
                <a:cubicBezTo>
                  <a:pt x="932856" y="5826866"/>
                  <a:pt x="932503" y="5816288"/>
                  <a:pt x="932680" y="5804654"/>
                </a:cubicBezTo>
                <a:cubicBezTo>
                  <a:pt x="932856" y="5793020"/>
                  <a:pt x="938849" y="5786674"/>
                  <a:pt x="950660" y="5785616"/>
                </a:cubicBezTo>
                <a:cubicBezTo>
                  <a:pt x="952070" y="5744367"/>
                  <a:pt x="964057" y="5695714"/>
                  <a:pt x="986621" y="5639657"/>
                </a:cubicBezTo>
                <a:cubicBezTo>
                  <a:pt x="1009185" y="5583601"/>
                  <a:pt x="1033864" y="5539178"/>
                  <a:pt x="1060658" y="5506391"/>
                </a:cubicBezTo>
                <a:cubicBezTo>
                  <a:pt x="1061187" y="5491936"/>
                  <a:pt x="1063302" y="5478539"/>
                  <a:pt x="1067004" y="5466199"/>
                </a:cubicBezTo>
                <a:cubicBezTo>
                  <a:pt x="1070706" y="5453860"/>
                  <a:pt x="1072821" y="5440462"/>
                  <a:pt x="1073350" y="5426007"/>
                </a:cubicBezTo>
                <a:cubicBezTo>
                  <a:pt x="1079608" y="5425743"/>
                  <a:pt x="1084015" y="5423099"/>
                  <a:pt x="1086571" y="5418075"/>
                </a:cubicBezTo>
                <a:cubicBezTo>
                  <a:pt x="1089127" y="5413051"/>
                  <a:pt x="1090361" y="5407234"/>
                  <a:pt x="1090273" y="5400624"/>
                </a:cubicBezTo>
                <a:cubicBezTo>
                  <a:pt x="1090978" y="5383436"/>
                  <a:pt x="1093798" y="5373389"/>
                  <a:pt x="1098734" y="5370480"/>
                </a:cubicBezTo>
                <a:cubicBezTo>
                  <a:pt x="1103670" y="5367571"/>
                  <a:pt x="1106490" y="5360696"/>
                  <a:pt x="1107195" y="5349855"/>
                </a:cubicBezTo>
                <a:lnTo>
                  <a:pt x="1128349" y="5307548"/>
                </a:lnTo>
                <a:cubicBezTo>
                  <a:pt x="1134607" y="5305257"/>
                  <a:pt x="1139014" y="5301378"/>
                  <a:pt x="1141570" y="5295914"/>
                </a:cubicBezTo>
                <a:cubicBezTo>
                  <a:pt x="1144126" y="5290449"/>
                  <a:pt x="1145360" y="5284456"/>
                  <a:pt x="1145272" y="5277934"/>
                </a:cubicBezTo>
                <a:lnTo>
                  <a:pt x="1141041" y="5256780"/>
                </a:lnTo>
                <a:lnTo>
                  <a:pt x="1179117" y="5125629"/>
                </a:lnTo>
                <a:lnTo>
                  <a:pt x="1196040" y="5112937"/>
                </a:lnTo>
                <a:lnTo>
                  <a:pt x="1208732" y="5091783"/>
                </a:lnTo>
                <a:cubicBezTo>
                  <a:pt x="1208732" y="5084997"/>
                  <a:pt x="1209790" y="5077417"/>
                  <a:pt x="1211905" y="5069043"/>
                </a:cubicBezTo>
                <a:cubicBezTo>
                  <a:pt x="1214021" y="5060670"/>
                  <a:pt x="1217194" y="5054148"/>
                  <a:pt x="1221424" y="5049476"/>
                </a:cubicBezTo>
                <a:cubicBezTo>
                  <a:pt x="1218956" y="5041808"/>
                  <a:pt x="1218604" y="5031761"/>
                  <a:pt x="1220367" y="5019333"/>
                </a:cubicBezTo>
                <a:lnTo>
                  <a:pt x="1232012" y="5005975"/>
                </a:lnTo>
                <a:lnTo>
                  <a:pt x="1238970" y="4982866"/>
                </a:lnTo>
                <a:cubicBezTo>
                  <a:pt x="1247607" y="4966736"/>
                  <a:pt x="1252543" y="4949285"/>
                  <a:pt x="1253777" y="4930511"/>
                </a:cubicBezTo>
                <a:cubicBezTo>
                  <a:pt x="1253865" y="4930159"/>
                  <a:pt x="1253689" y="4928748"/>
                  <a:pt x="1253248" y="4926280"/>
                </a:cubicBezTo>
                <a:cubicBezTo>
                  <a:pt x="1252807" y="4923813"/>
                  <a:pt x="1251573" y="4922402"/>
                  <a:pt x="1249546" y="4922050"/>
                </a:cubicBezTo>
                <a:cubicBezTo>
                  <a:pt x="1247255" y="4923019"/>
                  <a:pt x="1244434" y="4927426"/>
                  <a:pt x="1241085" y="4935271"/>
                </a:cubicBezTo>
                <a:cubicBezTo>
                  <a:pt x="1237736" y="4943115"/>
                  <a:pt x="1234915" y="4948580"/>
                  <a:pt x="1232624" y="4951664"/>
                </a:cubicBezTo>
                <a:cubicBezTo>
                  <a:pt x="1227688" y="4955895"/>
                  <a:pt x="1224867" y="4960126"/>
                  <a:pt x="1224162" y="4964357"/>
                </a:cubicBezTo>
                <a:cubicBezTo>
                  <a:pt x="1224691" y="4970967"/>
                  <a:pt x="1224691" y="4976784"/>
                  <a:pt x="1224162" y="4981808"/>
                </a:cubicBezTo>
                <a:cubicBezTo>
                  <a:pt x="1223633" y="4986832"/>
                  <a:pt x="1219403" y="4989476"/>
                  <a:pt x="1211470" y="4989740"/>
                </a:cubicBezTo>
                <a:lnTo>
                  <a:pt x="1194547" y="4998202"/>
                </a:lnTo>
                <a:lnTo>
                  <a:pt x="1152240" y="5002433"/>
                </a:lnTo>
                <a:lnTo>
                  <a:pt x="1139548" y="5036278"/>
                </a:lnTo>
                <a:cubicBezTo>
                  <a:pt x="1133114" y="5038658"/>
                  <a:pt x="1126944" y="5042360"/>
                  <a:pt x="1121039" y="5047384"/>
                </a:cubicBezTo>
                <a:cubicBezTo>
                  <a:pt x="1115134" y="5052408"/>
                  <a:pt x="1110021" y="5057167"/>
                  <a:pt x="1105703" y="5061662"/>
                </a:cubicBezTo>
                <a:cubicBezTo>
                  <a:pt x="1101119" y="5061574"/>
                  <a:pt x="1096536" y="5062808"/>
                  <a:pt x="1091953" y="5065364"/>
                </a:cubicBezTo>
                <a:cubicBezTo>
                  <a:pt x="1087370" y="5067921"/>
                  <a:pt x="1084902" y="5072327"/>
                  <a:pt x="1084549" y="5078585"/>
                </a:cubicBezTo>
                <a:lnTo>
                  <a:pt x="1088780" y="5095508"/>
                </a:lnTo>
                <a:lnTo>
                  <a:pt x="1050704" y="5095508"/>
                </a:lnTo>
                <a:cubicBezTo>
                  <a:pt x="1052378" y="5087311"/>
                  <a:pt x="1056433" y="5075147"/>
                  <a:pt x="1062867" y="5059018"/>
                </a:cubicBezTo>
                <a:cubicBezTo>
                  <a:pt x="1069301" y="5042888"/>
                  <a:pt x="1068067" y="5033898"/>
                  <a:pt x="1059165" y="5032048"/>
                </a:cubicBezTo>
                <a:cubicBezTo>
                  <a:pt x="1054846" y="5032312"/>
                  <a:pt x="1050792" y="5033898"/>
                  <a:pt x="1047002" y="5036807"/>
                </a:cubicBezTo>
                <a:cubicBezTo>
                  <a:pt x="1043212" y="5039716"/>
                  <a:pt x="1040215" y="5042360"/>
                  <a:pt x="1038012" y="5044739"/>
                </a:cubicBezTo>
                <a:lnTo>
                  <a:pt x="1029550" y="5095508"/>
                </a:lnTo>
                <a:lnTo>
                  <a:pt x="1008397" y="5125123"/>
                </a:lnTo>
                <a:cubicBezTo>
                  <a:pt x="1008397" y="5137638"/>
                  <a:pt x="1006282" y="5148568"/>
                  <a:pt x="1002051" y="5157910"/>
                </a:cubicBezTo>
                <a:cubicBezTo>
                  <a:pt x="997820" y="5167253"/>
                  <a:pt x="991474" y="5176067"/>
                  <a:pt x="983013" y="5184352"/>
                </a:cubicBezTo>
                <a:lnTo>
                  <a:pt x="983013" y="5218198"/>
                </a:lnTo>
                <a:cubicBezTo>
                  <a:pt x="971026" y="5231595"/>
                  <a:pt x="965385" y="5247107"/>
                  <a:pt x="966090" y="5264735"/>
                </a:cubicBezTo>
                <a:cubicBezTo>
                  <a:pt x="959303" y="5262708"/>
                  <a:pt x="952781" y="5263589"/>
                  <a:pt x="946523" y="5267379"/>
                </a:cubicBezTo>
                <a:cubicBezTo>
                  <a:pt x="940265" y="5271169"/>
                  <a:pt x="936916" y="5277339"/>
                  <a:pt x="936475" y="5285889"/>
                </a:cubicBezTo>
                <a:lnTo>
                  <a:pt x="911091" y="5323965"/>
                </a:lnTo>
                <a:lnTo>
                  <a:pt x="877246" y="5311273"/>
                </a:lnTo>
                <a:cubicBezTo>
                  <a:pt x="882798" y="5297523"/>
                  <a:pt x="886500" y="5281658"/>
                  <a:pt x="888351" y="5263678"/>
                </a:cubicBezTo>
                <a:cubicBezTo>
                  <a:pt x="890202" y="5245698"/>
                  <a:pt x="894962" y="5231948"/>
                  <a:pt x="902630" y="5222429"/>
                </a:cubicBezTo>
                <a:cubicBezTo>
                  <a:pt x="901925" y="5209031"/>
                  <a:pt x="907565" y="5201980"/>
                  <a:pt x="919552" y="5201275"/>
                </a:cubicBezTo>
                <a:cubicBezTo>
                  <a:pt x="928719" y="5201892"/>
                  <a:pt x="940001" y="5201716"/>
                  <a:pt x="953398" y="5200746"/>
                </a:cubicBezTo>
                <a:cubicBezTo>
                  <a:pt x="966795" y="5199777"/>
                  <a:pt x="965385" y="5194312"/>
                  <a:pt x="949167" y="5184352"/>
                </a:cubicBezTo>
                <a:lnTo>
                  <a:pt x="966090" y="5142045"/>
                </a:lnTo>
                <a:lnTo>
                  <a:pt x="949167" y="5142045"/>
                </a:lnTo>
                <a:lnTo>
                  <a:pt x="966090" y="5120892"/>
                </a:lnTo>
                <a:lnTo>
                  <a:pt x="966090" y="5078585"/>
                </a:lnTo>
                <a:lnTo>
                  <a:pt x="995705" y="5057432"/>
                </a:lnTo>
                <a:lnTo>
                  <a:pt x="995705" y="5019356"/>
                </a:lnTo>
                <a:cubicBezTo>
                  <a:pt x="1003461" y="5005958"/>
                  <a:pt x="1013333" y="4994676"/>
                  <a:pt x="1025320" y="4985510"/>
                </a:cubicBezTo>
                <a:lnTo>
                  <a:pt x="1038012" y="4951664"/>
                </a:lnTo>
                <a:cubicBezTo>
                  <a:pt x="1024791" y="4948315"/>
                  <a:pt x="1020560" y="4933860"/>
                  <a:pt x="1025320" y="4908300"/>
                </a:cubicBezTo>
                <a:cubicBezTo>
                  <a:pt x="1030079" y="4882739"/>
                  <a:pt x="1034310" y="4866169"/>
                  <a:pt x="1038012" y="4858589"/>
                </a:cubicBezTo>
                <a:lnTo>
                  <a:pt x="1047019" y="4839825"/>
                </a:lnTo>
                <a:lnTo>
                  <a:pt x="1041477" y="4841968"/>
                </a:lnTo>
                <a:cubicBezTo>
                  <a:pt x="1038744" y="4844436"/>
                  <a:pt x="1037268" y="4847829"/>
                  <a:pt x="1037048" y="4852148"/>
                </a:cubicBezTo>
                <a:cubicBezTo>
                  <a:pt x="1036607" y="4860786"/>
                  <a:pt x="1027969" y="4865721"/>
                  <a:pt x="1011135" y="4866956"/>
                </a:cubicBezTo>
                <a:cubicBezTo>
                  <a:pt x="1012369" y="4850385"/>
                  <a:pt x="1017304" y="4834873"/>
                  <a:pt x="1025942" y="4820418"/>
                </a:cubicBezTo>
                <a:cubicBezTo>
                  <a:pt x="1034580" y="4805963"/>
                  <a:pt x="1039516" y="4790450"/>
                  <a:pt x="1040750" y="4773880"/>
                </a:cubicBezTo>
                <a:lnTo>
                  <a:pt x="1053592" y="4796355"/>
                </a:lnTo>
                <a:lnTo>
                  <a:pt x="1063925" y="4785610"/>
                </a:lnTo>
                <a:cubicBezTo>
                  <a:pt x="1066481" y="4778911"/>
                  <a:pt x="1067715" y="4772213"/>
                  <a:pt x="1067626" y="4765514"/>
                </a:cubicBezTo>
                <a:lnTo>
                  <a:pt x="1062073" y="4753019"/>
                </a:lnTo>
                <a:lnTo>
                  <a:pt x="1026936" y="4772184"/>
                </a:lnTo>
                <a:lnTo>
                  <a:pt x="1023932" y="4791692"/>
                </a:lnTo>
                <a:cubicBezTo>
                  <a:pt x="1020670" y="4798038"/>
                  <a:pt x="1015492" y="4802004"/>
                  <a:pt x="1008397" y="4803591"/>
                </a:cubicBezTo>
                <a:cubicBezTo>
                  <a:pt x="1007956" y="4816547"/>
                  <a:pt x="1003549" y="4828710"/>
                  <a:pt x="995176" y="4840080"/>
                </a:cubicBezTo>
                <a:cubicBezTo>
                  <a:pt x="986803" y="4851450"/>
                  <a:pt x="977107" y="4860440"/>
                  <a:pt x="966090" y="4867051"/>
                </a:cubicBezTo>
                <a:lnTo>
                  <a:pt x="966090" y="4922050"/>
                </a:lnTo>
                <a:cubicBezTo>
                  <a:pt x="928983" y="4939942"/>
                  <a:pt x="906948" y="4960214"/>
                  <a:pt x="899985" y="4982866"/>
                </a:cubicBezTo>
                <a:cubicBezTo>
                  <a:pt x="893022" y="5005517"/>
                  <a:pt x="882622" y="5037424"/>
                  <a:pt x="868784" y="5078585"/>
                </a:cubicBezTo>
                <a:cubicBezTo>
                  <a:pt x="854506" y="5079819"/>
                  <a:pt x="841814" y="5084755"/>
                  <a:pt x="830708" y="5093392"/>
                </a:cubicBezTo>
                <a:cubicBezTo>
                  <a:pt x="819602" y="5102030"/>
                  <a:pt x="806910" y="5106966"/>
                  <a:pt x="792632" y="5108200"/>
                </a:cubicBezTo>
                <a:lnTo>
                  <a:pt x="792632" y="5154737"/>
                </a:lnTo>
                <a:lnTo>
                  <a:pt x="779940" y="5154737"/>
                </a:lnTo>
                <a:cubicBezTo>
                  <a:pt x="771831" y="5154737"/>
                  <a:pt x="766895" y="5152622"/>
                  <a:pt x="765132" y="5148391"/>
                </a:cubicBezTo>
                <a:cubicBezTo>
                  <a:pt x="763370" y="5144161"/>
                  <a:pt x="762664" y="5137815"/>
                  <a:pt x="763017" y="5129353"/>
                </a:cubicBezTo>
                <a:lnTo>
                  <a:pt x="775709" y="5095508"/>
                </a:lnTo>
                <a:cubicBezTo>
                  <a:pt x="775445" y="5092423"/>
                  <a:pt x="773858" y="5086958"/>
                  <a:pt x="770949" y="5079114"/>
                </a:cubicBezTo>
                <a:cubicBezTo>
                  <a:pt x="768041" y="5071270"/>
                  <a:pt x="765397" y="5066863"/>
                  <a:pt x="763017" y="5065893"/>
                </a:cubicBezTo>
                <a:lnTo>
                  <a:pt x="763017" y="5078585"/>
                </a:lnTo>
                <a:cubicBezTo>
                  <a:pt x="753322" y="5085460"/>
                  <a:pt x="742040" y="5094979"/>
                  <a:pt x="729171" y="5107142"/>
                </a:cubicBezTo>
                <a:cubicBezTo>
                  <a:pt x="716303" y="5119305"/>
                  <a:pt x="709252" y="5130940"/>
                  <a:pt x="708018" y="5142045"/>
                </a:cubicBezTo>
                <a:cubicBezTo>
                  <a:pt x="701760" y="5146629"/>
                  <a:pt x="697353" y="5153327"/>
                  <a:pt x="694797" y="5162141"/>
                </a:cubicBezTo>
                <a:cubicBezTo>
                  <a:pt x="692241" y="5170955"/>
                  <a:pt x="691007" y="5179769"/>
                  <a:pt x="691095" y="5188583"/>
                </a:cubicBezTo>
                <a:lnTo>
                  <a:pt x="661480" y="5205506"/>
                </a:lnTo>
                <a:cubicBezTo>
                  <a:pt x="661569" y="5212293"/>
                  <a:pt x="660335" y="5219872"/>
                  <a:pt x="657779" y="5228246"/>
                </a:cubicBezTo>
                <a:cubicBezTo>
                  <a:pt x="655223" y="5236619"/>
                  <a:pt x="650816" y="5243141"/>
                  <a:pt x="644558" y="5247813"/>
                </a:cubicBezTo>
                <a:lnTo>
                  <a:pt x="644558" y="5281658"/>
                </a:lnTo>
                <a:lnTo>
                  <a:pt x="627635" y="5294350"/>
                </a:lnTo>
                <a:cubicBezTo>
                  <a:pt x="627194" y="5307219"/>
                  <a:pt x="622787" y="5319558"/>
                  <a:pt x="614414" y="5331368"/>
                </a:cubicBezTo>
                <a:cubicBezTo>
                  <a:pt x="606041" y="5343179"/>
                  <a:pt x="596345" y="5353404"/>
                  <a:pt x="585328" y="5362041"/>
                </a:cubicBezTo>
                <a:cubicBezTo>
                  <a:pt x="576690" y="5375526"/>
                  <a:pt x="566466" y="5390863"/>
                  <a:pt x="554656" y="5408050"/>
                </a:cubicBezTo>
                <a:cubicBezTo>
                  <a:pt x="542845" y="5425237"/>
                  <a:pt x="530505" y="5439515"/>
                  <a:pt x="517637" y="5450886"/>
                </a:cubicBezTo>
                <a:cubicBezTo>
                  <a:pt x="517902" y="5457496"/>
                  <a:pt x="517373" y="5464371"/>
                  <a:pt x="516051" y="5471510"/>
                </a:cubicBezTo>
                <a:cubicBezTo>
                  <a:pt x="514728" y="5478650"/>
                  <a:pt x="511027" y="5484467"/>
                  <a:pt x="504945" y="5488962"/>
                </a:cubicBezTo>
                <a:cubicBezTo>
                  <a:pt x="504592" y="5502006"/>
                  <a:pt x="501067" y="5515051"/>
                  <a:pt x="494368" y="5528095"/>
                </a:cubicBezTo>
                <a:cubicBezTo>
                  <a:pt x="487670" y="5541141"/>
                  <a:pt x="479913" y="5552070"/>
                  <a:pt x="471100" y="5560884"/>
                </a:cubicBezTo>
                <a:cubicBezTo>
                  <a:pt x="471100" y="5565290"/>
                  <a:pt x="470042" y="5569168"/>
                  <a:pt x="467926" y="5572518"/>
                </a:cubicBezTo>
                <a:cubicBezTo>
                  <a:pt x="465811" y="5575867"/>
                  <a:pt x="462638" y="5577630"/>
                  <a:pt x="458407" y="5577806"/>
                </a:cubicBezTo>
                <a:lnTo>
                  <a:pt x="445715" y="5573576"/>
                </a:lnTo>
                <a:lnTo>
                  <a:pt x="458407" y="5531268"/>
                </a:lnTo>
                <a:cubicBezTo>
                  <a:pt x="462638" y="5526773"/>
                  <a:pt x="465811" y="5520956"/>
                  <a:pt x="467926" y="5513817"/>
                </a:cubicBezTo>
                <a:cubicBezTo>
                  <a:pt x="470042" y="5506678"/>
                  <a:pt x="471100" y="5499803"/>
                  <a:pt x="471100" y="5493192"/>
                </a:cubicBezTo>
                <a:lnTo>
                  <a:pt x="488022" y="5455116"/>
                </a:lnTo>
                <a:cubicBezTo>
                  <a:pt x="487141" y="5445598"/>
                  <a:pt x="486788" y="5435020"/>
                  <a:pt x="486965" y="5423386"/>
                </a:cubicBezTo>
                <a:cubicBezTo>
                  <a:pt x="487141" y="5411752"/>
                  <a:pt x="493134" y="5405406"/>
                  <a:pt x="504945" y="5404348"/>
                </a:cubicBezTo>
                <a:cubicBezTo>
                  <a:pt x="506355" y="5363099"/>
                  <a:pt x="518342" y="5314446"/>
                  <a:pt x="540906" y="5258389"/>
                </a:cubicBezTo>
                <a:cubicBezTo>
                  <a:pt x="563470" y="5202333"/>
                  <a:pt x="588149" y="5157910"/>
                  <a:pt x="614943" y="5125123"/>
                </a:cubicBezTo>
                <a:cubicBezTo>
                  <a:pt x="615472" y="5110668"/>
                  <a:pt x="617587" y="5097271"/>
                  <a:pt x="621289" y="5084931"/>
                </a:cubicBezTo>
                <a:cubicBezTo>
                  <a:pt x="624991" y="5072592"/>
                  <a:pt x="627106" y="5059194"/>
                  <a:pt x="627635" y="5044739"/>
                </a:cubicBezTo>
                <a:cubicBezTo>
                  <a:pt x="633893" y="5044475"/>
                  <a:pt x="638300" y="5041831"/>
                  <a:pt x="640856" y="5036807"/>
                </a:cubicBezTo>
                <a:cubicBezTo>
                  <a:pt x="643412" y="5031783"/>
                  <a:pt x="644646" y="5025966"/>
                  <a:pt x="644558" y="5019356"/>
                </a:cubicBezTo>
                <a:cubicBezTo>
                  <a:pt x="645263" y="5002168"/>
                  <a:pt x="648083" y="4992121"/>
                  <a:pt x="653019" y="4989212"/>
                </a:cubicBezTo>
                <a:cubicBezTo>
                  <a:pt x="657955" y="4986303"/>
                  <a:pt x="660775" y="4979428"/>
                  <a:pt x="661480" y="4968587"/>
                </a:cubicBezTo>
                <a:lnTo>
                  <a:pt x="682634" y="4926280"/>
                </a:lnTo>
                <a:cubicBezTo>
                  <a:pt x="688892" y="4923989"/>
                  <a:pt x="693299" y="4920110"/>
                  <a:pt x="695855" y="4914646"/>
                </a:cubicBezTo>
                <a:cubicBezTo>
                  <a:pt x="698411" y="4909181"/>
                  <a:pt x="699645" y="4903188"/>
                  <a:pt x="699557" y="4896666"/>
                </a:cubicBezTo>
                <a:lnTo>
                  <a:pt x="695898" y="4878372"/>
                </a:lnTo>
                <a:lnTo>
                  <a:pt x="693833" y="4883878"/>
                </a:lnTo>
                <a:cubicBezTo>
                  <a:pt x="687399" y="4886258"/>
                  <a:pt x="681229" y="4889960"/>
                  <a:pt x="675324" y="4894984"/>
                </a:cubicBezTo>
                <a:cubicBezTo>
                  <a:pt x="669419" y="4900008"/>
                  <a:pt x="664306" y="4904767"/>
                  <a:pt x="659988" y="4909262"/>
                </a:cubicBezTo>
                <a:cubicBezTo>
                  <a:pt x="655404" y="4909174"/>
                  <a:pt x="650821" y="4910408"/>
                  <a:pt x="646238" y="4912964"/>
                </a:cubicBezTo>
                <a:cubicBezTo>
                  <a:pt x="641655" y="4915521"/>
                  <a:pt x="639187" y="4919927"/>
                  <a:pt x="638834" y="4926185"/>
                </a:cubicBezTo>
                <a:lnTo>
                  <a:pt x="643065" y="4943108"/>
                </a:lnTo>
                <a:lnTo>
                  <a:pt x="604989" y="4943108"/>
                </a:lnTo>
                <a:cubicBezTo>
                  <a:pt x="606663" y="4934911"/>
                  <a:pt x="610718" y="4922747"/>
                  <a:pt x="617152" y="4906618"/>
                </a:cubicBezTo>
                <a:cubicBezTo>
                  <a:pt x="623586" y="4890488"/>
                  <a:pt x="622352" y="4881498"/>
                  <a:pt x="613450" y="4879648"/>
                </a:cubicBezTo>
                <a:cubicBezTo>
                  <a:pt x="609131" y="4879912"/>
                  <a:pt x="605077" y="4881498"/>
                  <a:pt x="601287" y="4884407"/>
                </a:cubicBezTo>
                <a:cubicBezTo>
                  <a:pt x="597497" y="4887316"/>
                  <a:pt x="594500" y="4889960"/>
                  <a:pt x="592297" y="4892339"/>
                </a:cubicBezTo>
                <a:lnTo>
                  <a:pt x="583835" y="4943108"/>
                </a:lnTo>
                <a:lnTo>
                  <a:pt x="562682" y="4972723"/>
                </a:lnTo>
                <a:cubicBezTo>
                  <a:pt x="562682" y="4985238"/>
                  <a:pt x="560567" y="4996168"/>
                  <a:pt x="556336" y="5005510"/>
                </a:cubicBezTo>
                <a:cubicBezTo>
                  <a:pt x="552105" y="5014853"/>
                  <a:pt x="545759" y="5023667"/>
                  <a:pt x="537298" y="5031952"/>
                </a:cubicBezTo>
                <a:lnTo>
                  <a:pt x="537298" y="5065798"/>
                </a:lnTo>
                <a:cubicBezTo>
                  <a:pt x="525311" y="5079195"/>
                  <a:pt x="519670" y="5094707"/>
                  <a:pt x="520375" y="5112335"/>
                </a:cubicBezTo>
                <a:cubicBezTo>
                  <a:pt x="513588" y="5110308"/>
                  <a:pt x="507066" y="5111189"/>
                  <a:pt x="500808" y="5114979"/>
                </a:cubicBezTo>
                <a:cubicBezTo>
                  <a:pt x="494550" y="5118769"/>
                  <a:pt x="491201" y="5124939"/>
                  <a:pt x="490760" y="5133489"/>
                </a:cubicBezTo>
                <a:lnTo>
                  <a:pt x="465376" y="5171565"/>
                </a:lnTo>
                <a:lnTo>
                  <a:pt x="431531" y="5158873"/>
                </a:lnTo>
                <a:cubicBezTo>
                  <a:pt x="437083" y="5145123"/>
                  <a:pt x="440785" y="5129258"/>
                  <a:pt x="442636" y="5111278"/>
                </a:cubicBezTo>
                <a:cubicBezTo>
                  <a:pt x="444487" y="5093298"/>
                  <a:pt x="449247" y="5079548"/>
                  <a:pt x="456915" y="5070029"/>
                </a:cubicBezTo>
                <a:cubicBezTo>
                  <a:pt x="456210" y="5056631"/>
                  <a:pt x="461850" y="5049580"/>
                  <a:pt x="473837" y="5048875"/>
                </a:cubicBezTo>
                <a:cubicBezTo>
                  <a:pt x="483004" y="5049492"/>
                  <a:pt x="494286" y="5049316"/>
                  <a:pt x="507683" y="5048346"/>
                </a:cubicBezTo>
                <a:cubicBezTo>
                  <a:pt x="521080" y="5047377"/>
                  <a:pt x="519670" y="5041912"/>
                  <a:pt x="503452" y="5031952"/>
                </a:cubicBezTo>
                <a:lnTo>
                  <a:pt x="520375" y="4989645"/>
                </a:lnTo>
                <a:lnTo>
                  <a:pt x="503452" y="4989645"/>
                </a:lnTo>
                <a:lnTo>
                  <a:pt x="520375" y="4968492"/>
                </a:lnTo>
                <a:lnTo>
                  <a:pt x="520375" y="4926185"/>
                </a:lnTo>
                <a:lnTo>
                  <a:pt x="549990" y="4905032"/>
                </a:lnTo>
                <a:lnTo>
                  <a:pt x="549990" y="4866956"/>
                </a:lnTo>
                <a:cubicBezTo>
                  <a:pt x="557746" y="4853558"/>
                  <a:pt x="567618" y="4842276"/>
                  <a:pt x="579605" y="4833110"/>
                </a:cubicBezTo>
                <a:lnTo>
                  <a:pt x="592297" y="4799264"/>
                </a:lnTo>
                <a:cubicBezTo>
                  <a:pt x="579076" y="4795915"/>
                  <a:pt x="574845" y="4781460"/>
                  <a:pt x="579605" y="4755900"/>
                </a:cubicBezTo>
                <a:cubicBezTo>
                  <a:pt x="584364" y="4730339"/>
                  <a:pt x="588595" y="4713769"/>
                  <a:pt x="592297" y="4706189"/>
                </a:cubicBezTo>
                <a:cubicBezTo>
                  <a:pt x="600229" y="4704250"/>
                  <a:pt x="604460" y="4695436"/>
                  <a:pt x="604989" y="4679747"/>
                </a:cubicBezTo>
                <a:cubicBezTo>
                  <a:pt x="605518" y="4664059"/>
                  <a:pt x="605518" y="4653130"/>
                  <a:pt x="604989" y="4646960"/>
                </a:cubicBezTo>
                <a:cubicBezTo>
                  <a:pt x="611247" y="4644492"/>
                  <a:pt x="615654" y="4639909"/>
                  <a:pt x="618210" y="4633210"/>
                </a:cubicBezTo>
                <a:cubicBezTo>
                  <a:pt x="620766" y="4626511"/>
                  <a:pt x="622000" y="4619813"/>
                  <a:pt x="621911" y="4613114"/>
                </a:cubicBezTo>
                <a:cubicBezTo>
                  <a:pt x="621206" y="4605182"/>
                  <a:pt x="618386" y="4598836"/>
                  <a:pt x="613450" y="4594076"/>
                </a:cubicBezTo>
                <a:cubicBezTo>
                  <a:pt x="608514" y="4589317"/>
                  <a:pt x="605694" y="4582971"/>
                  <a:pt x="604989" y="4575038"/>
                </a:cubicBezTo>
                <a:cubicBezTo>
                  <a:pt x="588683" y="4578211"/>
                  <a:pt x="581103" y="4590903"/>
                  <a:pt x="582249" y="4613114"/>
                </a:cubicBezTo>
                <a:cubicBezTo>
                  <a:pt x="583395" y="4635325"/>
                  <a:pt x="576872" y="4648017"/>
                  <a:pt x="562682" y="4651191"/>
                </a:cubicBezTo>
                <a:cubicBezTo>
                  <a:pt x="562241" y="4664147"/>
                  <a:pt x="557834" y="4676310"/>
                  <a:pt x="549461" y="4687680"/>
                </a:cubicBezTo>
                <a:cubicBezTo>
                  <a:pt x="541088" y="4699050"/>
                  <a:pt x="531392" y="4708040"/>
                  <a:pt x="520375" y="4714651"/>
                </a:cubicBezTo>
                <a:lnTo>
                  <a:pt x="520375" y="4769650"/>
                </a:lnTo>
                <a:cubicBezTo>
                  <a:pt x="483268" y="4787542"/>
                  <a:pt x="461233" y="4807814"/>
                  <a:pt x="454270" y="4830466"/>
                </a:cubicBezTo>
                <a:cubicBezTo>
                  <a:pt x="447307" y="4853117"/>
                  <a:pt x="436907" y="4885024"/>
                  <a:pt x="423069" y="4926185"/>
                </a:cubicBezTo>
                <a:cubicBezTo>
                  <a:pt x="408791" y="4927419"/>
                  <a:pt x="396099" y="4932355"/>
                  <a:pt x="384993" y="4940992"/>
                </a:cubicBezTo>
                <a:cubicBezTo>
                  <a:pt x="373887" y="4949630"/>
                  <a:pt x="361195" y="4954566"/>
                  <a:pt x="346917" y="4955800"/>
                </a:cubicBezTo>
                <a:lnTo>
                  <a:pt x="346917" y="5002337"/>
                </a:lnTo>
                <a:lnTo>
                  <a:pt x="334225" y="5002337"/>
                </a:lnTo>
                <a:cubicBezTo>
                  <a:pt x="326116" y="5002337"/>
                  <a:pt x="321180" y="5000222"/>
                  <a:pt x="319417" y="4995991"/>
                </a:cubicBezTo>
                <a:cubicBezTo>
                  <a:pt x="317655" y="4991761"/>
                  <a:pt x="316949" y="4985415"/>
                  <a:pt x="317302" y="4976953"/>
                </a:cubicBezTo>
                <a:lnTo>
                  <a:pt x="329994" y="4943108"/>
                </a:lnTo>
                <a:cubicBezTo>
                  <a:pt x="329730" y="4940023"/>
                  <a:pt x="328143" y="4934558"/>
                  <a:pt x="325234" y="4926714"/>
                </a:cubicBezTo>
                <a:cubicBezTo>
                  <a:pt x="322326" y="4918870"/>
                  <a:pt x="319682" y="4914463"/>
                  <a:pt x="317302" y="4913493"/>
                </a:cubicBezTo>
                <a:lnTo>
                  <a:pt x="317302" y="4926185"/>
                </a:lnTo>
                <a:cubicBezTo>
                  <a:pt x="307607" y="4933060"/>
                  <a:pt x="296325" y="4942579"/>
                  <a:pt x="283456" y="4954742"/>
                </a:cubicBezTo>
                <a:cubicBezTo>
                  <a:pt x="270588" y="4966905"/>
                  <a:pt x="263537" y="4978540"/>
                  <a:pt x="262303" y="4989645"/>
                </a:cubicBezTo>
                <a:cubicBezTo>
                  <a:pt x="256045" y="4994229"/>
                  <a:pt x="251638" y="5000927"/>
                  <a:pt x="249082" y="5009741"/>
                </a:cubicBezTo>
                <a:cubicBezTo>
                  <a:pt x="246526" y="5018555"/>
                  <a:pt x="245292" y="5027369"/>
                  <a:pt x="245380" y="5036183"/>
                </a:cubicBezTo>
                <a:lnTo>
                  <a:pt x="215765" y="5053106"/>
                </a:lnTo>
                <a:cubicBezTo>
                  <a:pt x="215854" y="5059893"/>
                  <a:pt x="214620" y="5067472"/>
                  <a:pt x="212064" y="5075846"/>
                </a:cubicBezTo>
                <a:cubicBezTo>
                  <a:pt x="209508" y="5084219"/>
                  <a:pt x="205101" y="5090741"/>
                  <a:pt x="198843" y="5095413"/>
                </a:cubicBezTo>
                <a:lnTo>
                  <a:pt x="198843" y="5129258"/>
                </a:lnTo>
                <a:lnTo>
                  <a:pt x="181920" y="5141950"/>
                </a:lnTo>
                <a:cubicBezTo>
                  <a:pt x="181479" y="5154819"/>
                  <a:pt x="177072" y="5167158"/>
                  <a:pt x="168699" y="5178968"/>
                </a:cubicBezTo>
                <a:cubicBezTo>
                  <a:pt x="160326" y="5190779"/>
                  <a:pt x="150630" y="5201004"/>
                  <a:pt x="139613" y="5209641"/>
                </a:cubicBezTo>
                <a:cubicBezTo>
                  <a:pt x="130975" y="5223126"/>
                  <a:pt x="120751" y="5238463"/>
                  <a:pt x="108941" y="5255650"/>
                </a:cubicBezTo>
                <a:cubicBezTo>
                  <a:pt x="97130" y="5272837"/>
                  <a:pt x="84790" y="5287115"/>
                  <a:pt x="71922" y="5298486"/>
                </a:cubicBezTo>
                <a:cubicBezTo>
                  <a:pt x="72187" y="5305096"/>
                  <a:pt x="71658" y="5311971"/>
                  <a:pt x="70336" y="5319110"/>
                </a:cubicBezTo>
                <a:cubicBezTo>
                  <a:pt x="69013" y="5326250"/>
                  <a:pt x="65312" y="5332067"/>
                  <a:pt x="59230" y="5336562"/>
                </a:cubicBezTo>
                <a:cubicBezTo>
                  <a:pt x="58877" y="5349606"/>
                  <a:pt x="55352" y="5362651"/>
                  <a:pt x="48653" y="5375695"/>
                </a:cubicBezTo>
                <a:cubicBezTo>
                  <a:pt x="41955" y="5388741"/>
                  <a:pt x="34198" y="5399670"/>
                  <a:pt x="25385" y="5408484"/>
                </a:cubicBezTo>
                <a:cubicBezTo>
                  <a:pt x="25385" y="5412890"/>
                  <a:pt x="24327" y="5416768"/>
                  <a:pt x="22211" y="5420118"/>
                </a:cubicBezTo>
                <a:cubicBezTo>
                  <a:pt x="20096" y="5423467"/>
                  <a:pt x="16923" y="5425230"/>
                  <a:pt x="12692" y="5425406"/>
                </a:cubicBezTo>
                <a:lnTo>
                  <a:pt x="0" y="5421176"/>
                </a:lnTo>
                <a:lnTo>
                  <a:pt x="12692" y="5378868"/>
                </a:lnTo>
                <a:cubicBezTo>
                  <a:pt x="16923" y="5374373"/>
                  <a:pt x="20096" y="5368556"/>
                  <a:pt x="22211" y="5361417"/>
                </a:cubicBezTo>
                <a:cubicBezTo>
                  <a:pt x="24327" y="5354278"/>
                  <a:pt x="25385" y="5347403"/>
                  <a:pt x="25385" y="5340792"/>
                </a:cubicBezTo>
                <a:lnTo>
                  <a:pt x="42307" y="5302716"/>
                </a:lnTo>
                <a:cubicBezTo>
                  <a:pt x="41426" y="5293198"/>
                  <a:pt x="41073" y="5282620"/>
                  <a:pt x="41250" y="5270986"/>
                </a:cubicBezTo>
                <a:cubicBezTo>
                  <a:pt x="41426" y="5259352"/>
                  <a:pt x="47419" y="5253006"/>
                  <a:pt x="59230" y="5251948"/>
                </a:cubicBezTo>
                <a:cubicBezTo>
                  <a:pt x="60640" y="5210699"/>
                  <a:pt x="72627" y="5162046"/>
                  <a:pt x="95191" y="5105989"/>
                </a:cubicBezTo>
                <a:cubicBezTo>
                  <a:pt x="117755" y="5049933"/>
                  <a:pt x="142434" y="5005510"/>
                  <a:pt x="169228" y="4972723"/>
                </a:cubicBezTo>
                <a:cubicBezTo>
                  <a:pt x="169757" y="4958268"/>
                  <a:pt x="171872" y="4944871"/>
                  <a:pt x="175574" y="4932531"/>
                </a:cubicBezTo>
                <a:cubicBezTo>
                  <a:pt x="179276" y="4920192"/>
                  <a:pt x="181391" y="4906794"/>
                  <a:pt x="181920" y="4892339"/>
                </a:cubicBezTo>
                <a:cubicBezTo>
                  <a:pt x="188178" y="4892075"/>
                  <a:pt x="192585" y="4889431"/>
                  <a:pt x="195141" y="4884407"/>
                </a:cubicBezTo>
                <a:cubicBezTo>
                  <a:pt x="197697" y="4879383"/>
                  <a:pt x="198931" y="4873566"/>
                  <a:pt x="198843" y="4866956"/>
                </a:cubicBezTo>
                <a:cubicBezTo>
                  <a:pt x="199548" y="4849768"/>
                  <a:pt x="202368" y="4839721"/>
                  <a:pt x="207304" y="4836812"/>
                </a:cubicBezTo>
                <a:cubicBezTo>
                  <a:pt x="212240" y="4833903"/>
                  <a:pt x="215060" y="4827028"/>
                  <a:pt x="215765" y="4816187"/>
                </a:cubicBezTo>
                <a:lnTo>
                  <a:pt x="236919" y="4773880"/>
                </a:lnTo>
                <a:cubicBezTo>
                  <a:pt x="243177" y="4771589"/>
                  <a:pt x="247584" y="4767710"/>
                  <a:pt x="250140" y="4762246"/>
                </a:cubicBezTo>
                <a:cubicBezTo>
                  <a:pt x="252696" y="4756781"/>
                  <a:pt x="253930" y="4750788"/>
                  <a:pt x="253842" y="4744266"/>
                </a:cubicBezTo>
                <a:lnTo>
                  <a:pt x="249611" y="4723112"/>
                </a:lnTo>
                <a:lnTo>
                  <a:pt x="287687" y="4591961"/>
                </a:lnTo>
                <a:lnTo>
                  <a:pt x="304610" y="4579269"/>
                </a:lnTo>
                <a:lnTo>
                  <a:pt x="317302" y="4558115"/>
                </a:lnTo>
                <a:cubicBezTo>
                  <a:pt x="317302" y="4551329"/>
                  <a:pt x="318360" y="4543749"/>
                  <a:pt x="320475" y="4535375"/>
                </a:cubicBezTo>
                <a:cubicBezTo>
                  <a:pt x="322590" y="4527002"/>
                  <a:pt x="325763" y="4520480"/>
                  <a:pt x="329994" y="4515808"/>
                </a:cubicBezTo>
                <a:cubicBezTo>
                  <a:pt x="327526" y="4508140"/>
                  <a:pt x="327174" y="4498093"/>
                  <a:pt x="328936" y="4485665"/>
                </a:cubicBezTo>
                <a:cubicBezTo>
                  <a:pt x="330699" y="4473237"/>
                  <a:pt x="336693" y="4466362"/>
                  <a:pt x="346917" y="4465040"/>
                </a:cubicBezTo>
                <a:cubicBezTo>
                  <a:pt x="348415" y="4453406"/>
                  <a:pt x="355995" y="4434368"/>
                  <a:pt x="369657" y="4407926"/>
                </a:cubicBezTo>
                <a:cubicBezTo>
                  <a:pt x="383318" y="4381484"/>
                  <a:pt x="394071" y="4366677"/>
                  <a:pt x="401916" y="4363504"/>
                </a:cubicBezTo>
                <a:lnTo>
                  <a:pt x="414608" y="4333889"/>
                </a:lnTo>
                <a:cubicBezTo>
                  <a:pt x="415842" y="4307447"/>
                  <a:pt x="420778" y="4284178"/>
                  <a:pt x="429415" y="4264082"/>
                </a:cubicBezTo>
                <a:cubicBezTo>
                  <a:pt x="438053" y="4243987"/>
                  <a:pt x="442989" y="4220718"/>
                  <a:pt x="444223" y="4194276"/>
                </a:cubicBezTo>
                <a:lnTo>
                  <a:pt x="456915" y="4177353"/>
                </a:lnTo>
                <a:cubicBezTo>
                  <a:pt x="458854" y="4161665"/>
                  <a:pt x="466610" y="4143332"/>
                  <a:pt x="480183" y="4122354"/>
                </a:cubicBezTo>
                <a:cubicBezTo>
                  <a:pt x="493757" y="4101377"/>
                  <a:pt x="501513" y="4083044"/>
                  <a:pt x="503452" y="4067355"/>
                </a:cubicBezTo>
                <a:cubicBezTo>
                  <a:pt x="515968" y="4059423"/>
                  <a:pt x="521609" y="4046731"/>
                  <a:pt x="520375" y="4029279"/>
                </a:cubicBezTo>
                <a:cubicBezTo>
                  <a:pt x="519141" y="4011828"/>
                  <a:pt x="524782" y="3999136"/>
                  <a:pt x="537298" y="3991203"/>
                </a:cubicBezTo>
                <a:cubicBezTo>
                  <a:pt x="539854" y="3977806"/>
                  <a:pt x="550607" y="3944313"/>
                  <a:pt x="569557" y="3890724"/>
                </a:cubicBezTo>
                <a:cubicBezTo>
                  <a:pt x="588507" y="3837136"/>
                  <a:pt x="600317" y="3805758"/>
                  <a:pt x="604989" y="3796591"/>
                </a:cubicBezTo>
                <a:cubicBezTo>
                  <a:pt x="602521" y="3789452"/>
                  <a:pt x="602168" y="3781520"/>
                  <a:pt x="603931" y="3772794"/>
                </a:cubicBezTo>
                <a:cubicBezTo>
                  <a:pt x="605694" y="3764068"/>
                  <a:pt x="611687" y="3759308"/>
                  <a:pt x="621911" y="3758515"/>
                </a:cubicBezTo>
                <a:cubicBezTo>
                  <a:pt x="634515" y="3728812"/>
                  <a:pt x="650557" y="3698316"/>
                  <a:pt x="670036" y="3667027"/>
                </a:cubicBezTo>
                <a:cubicBezTo>
                  <a:pt x="689514" y="3635737"/>
                  <a:pt x="700267" y="3604183"/>
                  <a:pt x="702295" y="3572365"/>
                </a:cubicBezTo>
                <a:cubicBezTo>
                  <a:pt x="704851" y="3570338"/>
                  <a:pt x="708200" y="3568046"/>
                  <a:pt x="712342" y="3565490"/>
                </a:cubicBezTo>
                <a:cubicBezTo>
                  <a:pt x="716485" y="3562934"/>
                  <a:pt x="718777" y="3559585"/>
                  <a:pt x="719217" y="3555442"/>
                </a:cubicBezTo>
                <a:cubicBezTo>
                  <a:pt x="718688" y="3553415"/>
                  <a:pt x="716573" y="3552181"/>
                  <a:pt x="712871" y="3551740"/>
                </a:cubicBezTo>
                <a:cubicBezTo>
                  <a:pt x="709169" y="3551300"/>
                  <a:pt x="707054" y="3551124"/>
                  <a:pt x="706525" y="3551212"/>
                </a:cubicBezTo>
                <a:lnTo>
                  <a:pt x="719217" y="3513135"/>
                </a:lnTo>
                <a:lnTo>
                  <a:pt x="736140" y="3504674"/>
                </a:lnTo>
                <a:cubicBezTo>
                  <a:pt x="744601" y="3492951"/>
                  <a:pt x="752005" y="3477263"/>
                  <a:pt x="758351" y="3457608"/>
                </a:cubicBezTo>
                <a:cubicBezTo>
                  <a:pt x="764697" y="3437953"/>
                  <a:pt x="769986" y="3421206"/>
                  <a:pt x="774216" y="3407368"/>
                </a:cubicBezTo>
                <a:cubicBezTo>
                  <a:pt x="771925" y="3398554"/>
                  <a:pt x="772277" y="3390798"/>
                  <a:pt x="775274" y="3384099"/>
                </a:cubicBezTo>
                <a:cubicBezTo>
                  <a:pt x="778271" y="3377401"/>
                  <a:pt x="784969" y="3373875"/>
                  <a:pt x="795370" y="3373523"/>
                </a:cubicBezTo>
                <a:lnTo>
                  <a:pt x="808062" y="3343908"/>
                </a:lnTo>
                <a:cubicBezTo>
                  <a:pt x="812998" y="3336945"/>
                  <a:pt x="818991" y="3321256"/>
                  <a:pt x="826042" y="3296841"/>
                </a:cubicBezTo>
                <a:cubicBezTo>
                  <a:pt x="833093" y="3272427"/>
                  <a:pt x="836971" y="3255681"/>
                  <a:pt x="837677" y="3246602"/>
                </a:cubicBezTo>
                <a:cubicBezTo>
                  <a:pt x="838910" y="3233029"/>
                  <a:pt x="843846" y="3223157"/>
                  <a:pt x="852484" y="3216987"/>
                </a:cubicBezTo>
                <a:cubicBezTo>
                  <a:pt x="861122" y="3210818"/>
                  <a:pt x="866057" y="3200946"/>
                  <a:pt x="867291" y="3187372"/>
                </a:cubicBezTo>
                <a:lnTo>
                  <a:pt x="901137" y="3128143"/>
                </a:lnTo>
                <a:cubicBezTo>
                  <a:pt x="903076" y="3119505"/>
                  <a:pt x="910832" y="3098704"/>
                  <a:pt x="924406" y="3065740"/>
                </a:cubicBezTo>
                <a:cubicBezTo>
                  <a:pt x="937979" y="3032776"/>
                  <a:pt x="945735" y="3014090"/>
                  <a:pt x="947674" y="3009684"/>
                </a:cubicBezTo>
                <a:cubicBezTo>
                  <a:pt x="946793" y="3000517"/>
                  <a:pt x="946440" y="2991350"/>
                  <a:pt x="946617" y="2982184"/>
                </a:cubicBezTo>
                <a:cubicBezTo>
                  <a:pt x="946793" y="2973018"/>
                  <a:pt x="952786" y="2968082"/>
                  <a:pt x="964597" y="2967377"/>
                </a:cubicBezTo>
                <a:cubicBezTo>
                  <a:pt x="977554" y="2937233"/>
                  <a:pt x="995005" y="2904445"/>
                  <a:pt x="1016952" y="2869013"/>
                </a:cubicBezTo>
                <a:cubicBezTo>
                  <a:pt x="1038899" y="2833581"/>
                  <a:pt x="1051062" y="2798678"/>
                  <a:pt x="1053442" y="2764304"/>
                </a:cubicBezTo>
                <a:cubicBezTo>
                  <a:pt x="1055998" y="2762012"/>
                  <a:pt x="1059347" y="2759192"/>
                  <a:pt x="1063489" y="2755842"/>
                </a:cubicBezTo>
                <a:cubicBezTo>
                  <a:pt x="1067632" y="2752493"/>
                  <a:pt x="1069924" y="2749672"/>
                  <a:pt x="1070364" y="2747381"/>
                </a:cubicBezTo>
                <a:cubicBezTo>
                  <a:pt x="1070100" y="2743326"/>
                  <a:pt x="1068513" y="2740859"/>
                  <a:pt x="1065605" y="2739977"/>
                </a:cubicBezTo>
                <a:cubicBezTo>
                  <a:pt x="1062696" y="2739096"/>
                  <a:pt x="1060052" y="2738743"/>
                  <a:pt x="1057672" y="2738920"/>
                </a:cubicBezTo>
                <a:lnTo>
                  <a:pt x="1070364" y="2700843"/>
                </a:lnTo>
                <a:cubicBezTo>
                  <a:pt x="1083761" y="2691677"/>
                  <a:pt x="1095043" y="2680395"/>
                  <a:pt x="1104210" y="2666998"/>
                </a:cubicBezTo>
                <a:lnTo>
                  <a:pt x="1129594" y="2582384"/>
                </a:lnTo>
                <a:cubicBezTo>
                  <a:pt x="1127479" y="2573570"/>
                  <a:pt x="1128536" y="2565814"/>
                  <a:pt x="1132767" y="2559115"/>
                </a:cubicBezTo>
                <a:cubicBezTo>
                  <a:pt x="1136998" y="2552417"/>
                  <a:pt x="1144402" y="2548891"/>
                  <a:pt x="1154978" y="2548539"/>
                </a:cubicBezTo>
                <a:cubicBezTo>
                  <a:pt x="1155507" y="2540782"/>
                  <a:pt x="1157623" y="2535141"/>
                  <a:pt x="1161324" y="2531616"/>
                </a:cubicBezTo>
                <a:cubicBezTo>
                  <a:pt x="1165026" y="2528091"/>
                  <a:pt x="1167142" y="2522449"/>
                  <a:pt x="1167670" y="2514693"/>
                </a:cubicBezTo>
                <a:cubicBezTo>
                  <a:pt x="1170932" y="2508964"/>
                  <a:pt x="1177101" y="2491865"/>
                  <a:pt x="1186180" y="2463396"/>
                </a:cubicBezTo>
                <a:cubicBezTo>
                  <a:pt x="1195258" y="2434927"/>
                  <a:pt x="1200370" y="2416770"/>
                  <a:pt x="1201516" y="2408926"/>
                </a:cubicBezTo>
                <a:cubicBezTo>
                  <a:pt x="1202750" y="2395176"/>
                  <a:pt x="1207686" y="2384600"/>
                  <a:pt x="1216323" y="2377196"/>
                </a:cubicBezTo>
                <a:cubicBezTo>
                  <a:pt x="1224961" y="2369792"/>
                  <a:pt x="1229897" y="2359216"/>
                  <a:pt x="1231131" y="2345466"/>
                </a:cubicBezTo>
                <a:lnTo>
                  <a:pt x="1248054" y="2311620"/>
                </a:lnTo>
                <a:cubicBezTo>
                  <a:pt x="1249111" y="2301749"/>
                  <a:pt x="1253342" y="2293993"/>
                  <a:pt x="1260746" y="2288351"/>
                </a:cubicBezTo>
                <a:cubicBezTo>
                  <a:pt x="1268149" y="2282711"/>
                  <a:pt x="1272380" y="2274954"/>
                  <a:pt x="1273438" y="2265083"/>
                </a:cubicBezTo>
                <a:cubicBezTo>
                  <a:pt x="1286130" y="2264378"/>
                  <a:pt x="1294591" y="2257326"/>
                  <a:pt x="1298822" y="2243929"/>
                </a:cubicBezTo>
                <a:cubicBezTo>
                  <a:pt x="1298910" y="2241990"/>
                  <a:pt x="1298734" y="2240580"/>
                  <a:pt x="1298293" y="2239698"/>
                </a:cubicBezTo>
                <a:cubicBezTo>
                  <a:pt x="1297852" y="2238817"/>
                  <a:pt x="1296618" y="2237407"/>
                  <a:pt x="1294591" y="2235468"/>
                </a:cubicBezTo>
                <a:lnTo>
                  <a:pt x="1303052" y="2222776"/>
                </a:lnTo>
                <a:cubicBezTo>
                  <a:pt x="1305080" y="2218721"/>
                  <a:pt x="1306314" y="2215196"/>
                  <a:pt x="1306754" y="2212199"/>
                </a:cubicBezTo>
                <a:cubicBezTo>
                  <a:pt x="1307195" y="2209202"/>
                  <a:pt x="1307371" y="2205677"/>
                  <a:pt x="1307283" y="2201622"/>
                </a:cubicBezTo>
                <a:cubicBezTo>
                  <a:pt x="1324118" y="2176062"/>
                  <a:pt x="1339101" y="2148915"/>
                  <a:pt x="1352234" y="2120182"/>
                </a:cubicBezTo>
                <a:cubicBezTo>
                  <a:pt x="1365367" y="2091448"/>
                  <a:pt x="1377178" y="2062186"/>
                  <a:pt x="1387666" y="2032395"/>
                </a:cubicBezTo>
                <a:cubicBezTo>
                  <a:pt x="1388812" y="2025520"/>
                  <a:pt x="1393924" y="2011770"/>
                  <a:pt x="1403002" y="1991146"/>
                </a:cubicBezTo>
                <a:cubicBezTo>
                  <a:pt x="1412081" y="1970521"/>
                  <a:pt x="1418251" y="1958887"/>
                  <a:pt x="1421512" y="1956243"/>
                </a:cubicBezTo>
                <a:cubicBezTo>
                  <a:pt x="1421952" y="1941700"/>
                  <a:pt x="1425302" y="1928479"/>
                  <a:pt x="1431560" y="1916580"/>
                </a:cubicBezTo>
                <a:cubicBezTo>
                  <a:pt x="1437817" y="1904681"/>
                  <a:pt x="1444340" y="1892518"/>
                  <a:pt x="1451126" y="1880090"/>
                </a:cubicBezTo>
                <a:lnTo>
                  <a:pt x="1468049" y="1867398"/>
                </a:lnTo>
                <a:cubicBezTo>
                  <a:pt x="1468226" y="1865283"/>
                  <a:pt x="1468931" y="1863167"/>
                  <a:pt x="1470165" y="1861052"/>
                </a:cubicBezTo>
                <a:cubicBezTo>
                  <a:pt x="1471399" y="1858937"/>
                  <a:pt x="1472104" y="1856821"/>
                  <a:pt x="1472280" y="1854706"/>
                </a:cubicBezTo>
                <a:cubicBezTo>
                  <a:pt x="1474307" y="1848536"/>
                  <a:pt x="1475541" y="1842895"/>
                  <a:pt x="1475982" y="1837783"/>
                </a:cubicBezTo>
                <a:cubicBezTo>
                  <a:pt x="1476422" y="1832671"/>
                  <a:pt x="1476599" y="1827030"/>
                  <a:pt x="1476511" y="1820860"/>
                </a:cubicBezTo>
                <a:cubicBezTo>
                  <a:pt x="1481446" y="1820155"/>
                  <a:pt x="1484267" y="1817335"/>
                  <a:pt x="1484972" y="1812399"/>
                </a:cubicBezTo>
                <a:cubicBezTo>
                  <a:pt x="1485148" y="1810107"/>
                  <a:pt x="1485853" y="1807287"/>
                  <a:pt x="1487087" y="1803938"/>
                </a:cubicBezTo>
                <a:cubicBezTo>
                  <a:pt x="1488321" y="1800589"/>
                  <a:pt x="1489026" y="1797768"/>
                  <a:pt x="1489203" y="1795476"/>
                </a:cubicBezTo>
                <a:lnTo>
                  <a:pt x="1493433" y="1795476"/>
                </a:lnTo>
                <a:cubicBezTo>
                  <a:pt x="1494138" y="1791246"/>
                  <a:pt x="1496959" y="1787015"/>
                  <a:pt x="1501895" y="1782784"/>
                </a:cubicBezTo>
                <a:lnTo>
                  <a:pt x="1514587" y="1744708"/>
                </a:lnTo>
                <a:cubicBezTo>
                  <a:pt x="1516614" y="1735894"/>
                  <a:pt x="1517848" y="1727080"/>
                  <a:pt x="1518289" y="1718266"/>
                </a:cubicBezTo>
                <a:cubicBezTo>
                  <a:pt x="1518729" y="1709452"/>
                  <a:pt x="1518906" y="1702754"/>
                  <a:pt x="1518817" y="1698171"/>
                </a:cubicBezTo>
                <a:cubicBezTo>
                  <a:pt x="1523401" y="1698435"/>
                  <a:pt x="1527984" y="1697906"/>
                  <a:pt x="1532567" y="1696584"/>
                </a:cubicBezTo>
                <a:cubicBezTo>
                  <a:pt x="1537150" y="1695262"/>
                  <a:pt x="1539618" y="1691560"/>
                  <a:pt x="1539971" y="1685479"/>
                </a:cubicBezTo>
                <a:cubicBezTo>
                  <a:pt x="1539618" y="1679221"/>
                  <a:pt x="1540323" y="1674814"/>
                  <a:pt x="1542086" y="1672258"/>
                </a:cubicBezTo>
                <a:cubicBezTo>
                  <a:pt x="1543849" y="1669701"/>
                  <a:pt x="1548785" y="1668468"/>
                  <a:pt x="1556894" y="1668556"/>
                </a:cubicBezTo>
                <a:lnTo>
                  <a:pt x="1573816" y="1634710"/>
                </a:lnTo>
                <a:lnTo>
                  <a:pt x="1590739" y="1622018"/>
                </a:lnTo>
                <a:lnTo>
                  <a:pt x="1620354" y="1567019"/>
                </a:lnTo>
                <a:cubicBezTo>
                  <a:pt x="1621059" y="1558910"/>
                  <a:pt x="1623880" y="1551859"/>
                  <a:pt x="1628815" y="1545866"/>
                </a:cubicBezTo>
                <a:cubicBezTo>
                  <a:pt x="1633751" y="1539872"/>
                  <a:pt x="1636572" y="1532821"/>
                  <a:pt x="1637277" y="1524712"/>
                </a:cubicBezTo>
                <a:lnTo>
                  <a:pt x="1658430" y="1490867"/>
                </a:lnTo>
                <a:lnTo>
                  <a:pt x="1671122" y="1465483"/>
                </a:lnTo>
                <a:cubicBezTo>
                  <a:pt x="1673149" y="1450499"/>
                  <a:pt x="1676499" y="1436045"/>
                  <a:pt x="1681170" y="1422118"/>
                </a:cubicBezTo>
                <a:cubicBezTo>
                  <a:pt x="1685842" y="1408192"/>
                  <a:pt x="1692364" y="1395853"/>
                  <a:pt x="1700737" y="1385100"/>
                </a:cubicBezTo>
                <a:cubicBezTo>
                  <a:pt x="1711314" y="1357071"/>
                  <a:pt x="1719775" y="1330630"/>
                  <a:pt x="1726121" y="1305774"/>
                </a:cubicBezTo>
                <a:cubicBezTo>
                  <a:pt x="1732467" y="1280919"/>
                  <a:pt x="1736698" y="1260823"/>
                  <a:pt x="1738813" y="1245487"/>
                </a:cubicBezTo>
                <a:cubicBezTo>
                  <a:pt x="1743044" y="1249013"/>
                  <a:pt x="1747275" y="1250423"/>
                  <a:pt x="1751505" y="1249718"/>
                </a:cubicBezTo>
                <a:lnTo>
                  <a:pt x="1768428" y="1237026"/>
                </a:lnTo>
                <a:cubicBezTo>
                  <a:pt x="1770632" y="1234734"/>
                  <a:pt x="1771513" y="1231914"/>
                  <a:pt x="1771072" y="1228564"/>
                </a:cubicBezTo>
                <a:cubicBezTo>
                  <a:pt x="1770632" y="1225215"/>
                  <a:pt x="1768340" y="1222395"/>
                  <a:pt x="1764197" y="1220103"/>
                </a:cubicBezTo>
                <a:cubicBezTo>
                  <a:pt x="1775744" y="1206177"/>
                  <a:pt x="1787554" y="1187491"/>
                  <a:pt x="1799629" y="1164046"/>
                </a:cubicBezTo>
                <a:cubicBezTo>
                  <a:pt x="1811704" y="1140601"/>
                  <a:pt x="1818227" y="1119800"/>
                  <a:pt x="1819196" y="1101644"/>
                </a:cubicBezTo>
                <a:cubicBezTo>
                  <a:pt x="1825807" y="1097325"/>
                  <a:pt x="1830566" y="1092212"/>
                  <a:pt x="1833475" y="1086307"/>
                </a:cubicBezTo>
                <a:cubicBezTo>
                  <a:pt x="1836383" y="1080402"/>
                  <a:pt x="1835855" y="1074232"/>
                  <a:pt x="1831888" y="1067798"/>
                </a:cubicBezTo>
                <a:cubicBezTo>
                  <a:pt x="1834709" y="1053608"/>
                  <a:pt x="1840702" y="1042855"/>
                  <a:pt x="1849869" y="1035539"/>
                </a:cubicBezTo>
                <a:cubicBezTo>
                  <a:pt x="1859035" y="1028223"/>
                  <a:pt x="1867144" y="1020644"/>
                  <a:pt x="1874195" y="1012799"/>
                </a:cubicBezTo>
                <a:cubicBezTo>
                  <a:pt x="1880189" y="1008568"/>
                  <a:pt x="1883009" y="1004338"/>
                  <a:pt x="1882657" y="1000107"/>
                </a:cubicBezTo>
                <a:cubicBezTo>
                  <a:pt x="1882304" y="995877"/>
                  <a:pt x="1880894" y="991646"/>
                  <a:pt x="1878426" y="987415"/>
                </a:cubicBezTo>
                <a:lnTo>
                  <a:pt x="1916502" y="919724"/>
                </a:lnTo>
                <a:cubicBezTo>
                  <a:pt x="1919058" y="915493"/>
                  <a:pt x="1922408" y="910205"/>
                  <a:pt x="1926550" y="903859"/>
                </a:cubicBezTo>
                <a:cubicBezTo>
                  <a:pt x="1930692" y="897513"/>
                  <a:pt x="1932984" y="890109"/>
                  <a:pt x="1933425" y="881648"/>
                </a:cubicBezTo>
                <a:cubicBezTo>
                  <a:pt x="1952992" y="857057"/>
                  <a:pt x="1968857" y="829029"/>
                  <a:pt x="1981020" y="797563"/>
                </a:cubicBezTo>
                <a:cubicBezTo>
                  <a:pt x="1993183" y="766097"/>
                  <a:pt x="2011164" y="739126"/>
                  <a:pt x="2034961" y="716651"/>
                </a:cubicBezTo>
                <a:lnTo>
                  <a:pt x="2030731" y="687036"/>
                </a:lnTo>
                <a:lnTo>
                  <a:pt x="2077268" y="615115"/>
                </a:lnTo>
                <a:cubicBezTo>
                  <a:pt x="2078062" y="604097"/>
                  <a:pt x="2083879" y="584883"/>
                  <a:pt x="2094720" y="557471"/>
                </a:cubicBezTo>
                <a:cubicBezTo>
                  <a:pt x="2105561" y="530060"/>
                  <a:pt x="2116667" y="509788"/>
                  <a:pt x="2128037" y="496655"/>
                </a:cubicBezTo>
                <a:cubicBezTo>
                  <a:pt x="2128037" y="480438"/>
                  <a:pt x="2136498" y="466335"/>
                  <a:pt x="2153421" y="454348"/>
                </a:cubicBezTo>
                <a:cubicBezTo>
                  <a:pt x="2147780" y="445887"/>
                  <a:pt x="2147427" y="438483"/>
                  <a:pt x="2152363" y="432137"/>
                </a:cubicBezTo>
                <a:cubicBezTo>
                  <a:pt x="2157299" y="425791"/>
                  <a:pt x="2163292" y="420503"/>
                  <a:pt x="2170343" y="416272"/>
                </a:cubicBezTo>
                <a:lnTo>
                  <a:pt x="2326879" y="141278"/>
                </a:lnTo>
                <a:cubicBezTo>
                  <a:pt x="2336486" y="130436"/>
                  <a:pt x="2343713" y="119331"/>
                  <a:pt x="2348561" y="107961"/>
                </a:cubicBezTo>
                <a:cubicBezTo>
                  <a:pt x="2353409" y="96591"/>
                  <a:pt x="2361694" y="86543"/>
                  <a:pt x="2373416" y="77817"/>
                </a:cubicBezTo>
                <a:cubicBezTo>
                  <a:pt x="2373593" y="71207"/>
                  <a:pt x="2375356" y="64332"/>
                  <a:pt x="2378705" y="57193"/>
                </a:cubicBezTo>
                <a:cubicBezTo>
                  <a:pt x="2382054" y="50053"/>
                  <a:pt x="2385932" y="44236"/>
                  <a:pt x="2390339" y="39741"/>
                </a:cubicBezTo>
                <a:lnTo>
                  <a:pt x="2407262" y="10126"/>
                </a:lnTo>
                <a:cubicBezTo>
                  <a:pt x="2411845" y="5808"/>
                  <a:pt x="2417486" y="2811"/>
                  <a:pt x="2424185" y="1136"/>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40000">
              <a:solidFill>
                <a:schemeClr val="bg1"/>
              </a:solidFill>
              <a:latin typeface="Road Rage" pitchFamily="50"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06946563"/>
              </p:ext>
            </p:extLst>
          </p:nvPr>
        </p:nvGraphicFramePr>
        <p:xfrm>
          <a:off x="7595369" y="851539"/>
          <a:ext cx="10131724" cy="8774422"/>
        </p:xfrm>
        <a:graphic>
          <a:graphicData uri="http://schemas.openxmlformats.org/drawingml/2006/table">
            <a:tbl>
              <a:tblPr firstRow="1" firstCol="1" bandRow="1"/>
              <a:tblGrid>
                <a:gridCol w="6172200"/>
                <a:gridCol w="3959524"/>
              </a:tblGrid>
              <a:tr h="1349829">
                <a:tc gridSpan="2">
                  <a:txBody>
                    <a:bodyPr/>
                    <a:lstStyle/>
                    <a:p>
                      <a:pPr algn="ctr">
                        <a:lnSpc>
                          <a:spcPct val="115000"/>
                        </a:lnSpc>
                        <a:spcAft>
                          <a:spcPts val="0"/>
                        </a:spcAft>
                      </a:pPr>
                      <a:r>
                        <a:rPr lang="pt-BR"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a:t>
                      </a:r>
                      <a:r>
                        <a:rPr lang="vi-VN"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r>
                        <a:rPr lang="pt-BR" sz="3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chung về văn bản</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3200" b="1"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Nước biển dâng: bài toán khó cần giải trong thế kỉ XXI</a:t>
                      </a: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hMerge="1">
                  <a:txBody>
                    <a:bodyPr/>
                    <a:lstStyle/>
                    <a:p>
                      <a:endParaRPr lang="en-GB"/>
                    </a:p>
                  </a:txBody>
                  <a:tcPr/>
                </a:tc>
              </a:tr>
              <a:tr h="674914">
                <a:tc>
                  <a:txBody>
                    <a:bodyPr/>
                    <a:lstStyle/>
                    <a:p>
                      <a:pPr algn="ctr">
                        <a:lnSpc>
                          <a:spcPct val="115000"/>
                        </a:lnSpc>
                        <a:spcAft>
                          <a:spcPts val="0"/>
                        </a:spcAft>
                      </a:pPr>
                      <a:r>
                        <a:rPr lang="en-US" sz="4800" b="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Câu hỏi </a:t>
                      </a:r>
                      <a:endParaRPr lang="en-GB" sz="4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4914">
                <a:tc>
                  <a:txBody>
                    <a:bodyPr/>
                    <a:lstStyle/>
                    <a:p>
                      <a:pPr algn="just">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giả</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2164">
                <a:tc>
                  <a:txBody>
                    <a:bodyPr/>
                    <a:lstStyle/>
                    <a:p>
                      <a:pPr algn="just">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xuất xứ của văn bản.</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4743">
                <a:tc>
                  <a:txBody>
                    <a:bodyPr/>
                    <a:lstStyle/>
                    <a:p>
                      <a:pPr>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thể loại và phương thức biểu đạt chính của văn bản.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4743">
                <a:tc>
                  <a:txBody>
                    <a:bodyPr/>
                    <a:lstStyle/>
                    <a:p>
                      <a:pPr>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 tượng tự nhiên được giới thiệu là hiện tượng nào?</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9858">
                <a:tc>
                  <a:txBody>
                    <a:bodyPr/>
                    <a:lstStyle/>
                    <a:p>
                      <a:pPr fontAlgn="base">
                        <a:lnSpc>
                          <a:spcPct val="115000"/>
                        </a:lnSpc>
                        <a:spcAft>
                          <a:spcPts val="0"/>
                        </a:spcAft>
                      </a:pPr>
                      <a:r>
                        <a:rPr lang="en-US" sz="4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bố cục của văn bản.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228600" y="876300"/>
            <a:ext cx="6634752" cy="1069075"/>
          </a:xfrm>
          <a:prstGeom prst="rect">
            <a:avLst/>
          </a:prstGeom>
        </p:spPr>
        <p:txBody>
          <a:bodyPr wrap="square">
            <a:spAutoFit/>
          </a:bodyPr>
          <a:lstStyle/>
          <a:p>
            <a:pPr algn="just">
              <a:lnSpc>
                <a:spcPct val="115000"/>
              </a:lnSpc>
              <a:spcAft>
                <a:spcPts val="0"/>
              </a:spcAft>
              <a:tabLst>
                <a:tab pos="1386840" algn="l"/>
              </a:tabLst>
            </a:pPr>
            <a:r>
              <a:rPr lang="en-US" sz="6000" b="1">
                <a:solidFill>
                  <a:srgbClr val="7030A0"/>
                </a:solidFill>
                <a:latin typeface="Times New Roman" panose="02020603050405020304" pitchFamily="18" charset="0"/>
                <a:ea typeface="MS Mincho"/>
                <a:cs typeface="Times New Roman" panose="02020603050405020304" pitchFamily="18" charset="0"/>
              </a:rPr>
              <a:t>2. Tìm hiểu chung</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943600" y="419101"/>
            <a:ext cx="11437359" cy="9317836"/>
          </a:xfrm>
          <a:custGeom>
            <a:avLst/>
            <a:gdLst/>
            <a:ahLst/>
            <a:cxnLst/>
            <a:rect l="l" t="t" r="r" b="b"/>
            <a:pathLst>
              <a:path w="10157080" h="8049486">
                <a:moveTo>
                  <a:pt x="0" y="0"/>
                </a:moveTo>
                <a:lnTo>
                  <a:pt x="10157079" y="0"/>
                </a:lnTo>
                <a:lnTo>
                  <a:pt x="10157079" y="8049486"/>
                </a:lnTo>
                <a:lnTo>
                  <a:pt x="0" y="80494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76212" y="4381500"/>
            <a:ext cx="4826983" cy="5142213"/>
          </a:xfrm>
          <a:custGeom>
            <a:avLst/>
            <a:gdLst/>
            <a:ahLst/>
            <a:cxnLst/>
            <a:rect l="l" t="t" r="r" b="b"/>
            <a:pathLst>
              <a:path w="4826983" h="4378208">
                <a:moveTo>
                  <a:pt x="0" y="0"/>
                </a:moveTo>
                <a:lnTo>
                  <a:pt x="4826983" y="0"/>
                </a:lnTo>
                <a:lnTo>
                  <a:pt x="4826983" y="4378208"/>
                </a:lnTo>
                <a:lnTo>
                  <a:pt x="0" y="4378208"/>
                </a:lnTo>
                <a:lnTo>
                  <a:pt x="0" y="0"/>
                </a:lnTo>
                <a:close/>
              </a:path>
            </a:pathLst>
          </a:custGeom>
          <a:blipFill>
            <a:blip r:embed="rId4"/>
            <a:stretch>
              <a:fillRect/>
            </a:stretch>
          </a:blipFill>
        </p:spPr>
      </p:sp>
      <p:sp>
        <p:nvSpPr>
          <p:cNvPr id="6" name="Rectangle 5"/>
          <p:cNvSpPr/>
          <p:nvPr/>
        </p:nvSpPr>
        <p:spPr>
          <a:xfrm>
            <a:off x="713852" y="2476500"/>
            <a:ext cx="4076757" cy="1200329"/>
          </a:xfrm>
          <a:prstGeom prst="rect">
            <a:avLst/>
          </a:prstGeom>
        </p:spPr>
        <p:txBody>
          <a:bodyPr wrap="none">
            <a:spAutoFit/>
          </a:bodyPr>
          <a:lstStyle/>
          <a:p>
            <a:r>
              <a:rPr lang="en-US" sz="7200" b="1">
                <a:latin typeface="iCiel Baliho Script" pitchFamily="50" charset="-93"/>
              </a:rPr>
              <a:t>a.</a:t>
            </a:r>
            <a:r>
              <a:rPr lang="vi-VN" sz="7200" b="1">
                <a:latin typeface="iCiel Baliho Script" pitchFamily="50" charset="-93"/>
              </a:rPr>
              <a:t> Xuất </a:t>
            </a:r>
            <a:r>
              <a:rPr lang="vi-VN" sz="7200" b="1" smtClean="0">
                <a:latin typeface="iCiel Baliho Script" pitchFamily="50" charset="-93"/>
              </a:rPr>
              <a:t>xứ</a:t>
            </a:r>
            <a:r>
              <a:rPr lang="vi-VN" sz="7200" i="1" smtClean="0">
                <a:latin typeface="iCiel Baliho Script" pitchFamily="50" charset="-93"/>
              </a:rPr>
              <a:t> </a:t>
            </a:r>
            <a:endParaRPr lang="en-GB" sz="7200">
              <a:latin typeface="iCiel Baliho Script" pitchFamily="50" charset="-93"/>
            </a:endParaRPr>
          </a:p>
        </p:txBody>
      </p:sp>
      <p:sp>
        <p:nvSpPr>
          <p:cNvPr id="7" name="Rectangle 6"/>
          <p:cNvSpPr/>
          <p:nvPr/>
        </p:nvSpPr>
        <p:spPr>
          <a:xfrm>
            <a:off x="6750712" y="2476500"/>
            <a:ext cx="9857852" cy="1015663"/>
          </a:xfrm>
          <a:prstGeom prst="rect">
            <a:avLst/>
          </a:prstGeom>
        </p:spPr>
        <p:txBody>
          <a:bodyPr wrap="square">
            <a:spAutoFit/>
          </a:bodyPr>
          <a:lstStyle/>
          <a:p>
            <a:r>
              <a:rPr lang="vi-VN" sz="6000" i="1">
                <a:latin typeface="+mj-lt"/>
              </a:rPr>
              <a:t>- </a:t>
            </a:r>
            <a:r>
              <a:rPr lang="vi-VN" sz="6000" i="1">
                <a:solidFill>
                  <a:srgbClr val="FF0000"/>
                </a:solidFill>
                <a:latin typeface="+mj-lt"/>
              </a:rPr>
              <a:t>Tác giả</a:t>
            </a:r>
            <a:r>
              <a:rPr lang="vi-VN" sz="6000" i="1">
                <a:latin typeface="+mj-lt"/>
              </a:rPr>
              <a:t>:</a:t>
            </a:r>
            <a:r>
              <a:rPr lang="vi-VN" sz="6000">
                <a:latin typeface="+mj-lt"/>
              </a:rPr>
              <a:t> Lưu Quang Hưng</a:t>
            </a:r>
            <a:endParaRPr lang="en-GB" sz="6000">
              <a:latin typeface="+mj-lt"/>
            </a:endParaRPr>
          </a:p>
        </p:txBody>
      </p:sp>
      <p:sp>
        <p:nvSpPr>
          <p:cNvPr id="4" name="Rectangle 3"/>
          <p:cNvSpPr/>
          <p:nvPr/>
        </p:nvSpPr>
        <p:spPr>
          <a:xfrm>
            <a:off x="6750713" y="4229100"/>
            <a:ext cx="9632288" cy="2215991"/>
          </a:xfrm>
          <a:prstGeom prst="rect">
            <a:avLst/>
          </a:prstGeom>
        </p:spPr>
        <p:txBody>
          <a:bodyPr wrap="square">
            <a:spAutoFit/>
          </a:bodyPr>
          <a:lstStyle/>
          <a:p>
            <a:pPr algn="just">
              <a:lnSpc>
                <a:spcPct val="115000"/>
              </a:lnSpc>
              <a:spcAft>
                <a:spcPts val="0"/>
              </a:spcAft>
            </a:pPr>
            <a:r>
              <a:rPr lang="vi-VN" sz="6000">
                <a:solidFill>
                  <a:srgbClr val="000000"/>
                </a:solidFill>
                <a:latin typeface="+mj-lt"/>
                <a:ea typeface="Arial" panose="020B0604020202020204" pitchFamily="34" charset="0"/>
                <a:cs typeface="Times New Roman" panose="02020603050405020304" pitchFamily="18" charset="0"/>
              </a:rPr>
              <a:t>- </a:t>
            </a:r>
            <a:r>
              <a:rPr lang="vi-VN" sz="6000" i="1">
                <a:solidFill>
                  <a:srgbClr val="FF0000"/>
                </a:solidFill>
                <a:latin typeface="+mj-lt"/>
                <a:ea typeface="Arial" panose="020B0604020202020204" pitchFamily="34" charset="0"/>
                <a:cs typeface="Times New Roman" panose="02020603050405020304" pitchFamily="18" charset="0"/>
              </a:rPr>
              <a:t>Xuất xứ</a:t>
            </a:r>
            <a:r>
              <a:rPr lang="vi-VN" sz="6000">
                <a:solidFill>
                  <a:srgbClr val="000000"/>
                </a:solidFill>
                <a:latin typeface="+mj-lt"/>
                <a:ea typeface="Arial" panose="020B0604020202020204" pitchFamily="34" charset="0"/>
                <a:cs typeface="Times New Roman" panose="02020603050405020304" pitchFamily="18" charset="0"/>
              </a:rPr>
              <a:t>: tiasang.com.vn, 25-3-2022</a:t>
            </a:r>
            <a:endParaRPr lang="en-GB" sz="6000">
              <a:effectLst/>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943600" y="419101"/>
            <a:ext cx="11437359" cy="9317836"/>
          </a:xfrm>
          <a:custGeom>
            <a:avLst/>
            <a:gdLst/>
            <a:ahLst/>
            <a:cxnLst/>
            <a:rect l="l" t="t" r="r" b="b"/>
            <a:pathLst>
              <a:path w="10157080" h="8049486">
                <a:moveTo>
                  <a:pt x="0" y="0"/>
                </a:moveTo>
                <a:lnTo>
                  <a:pt x="10157079" y="0"/>
                </a:lnTo>
                <a:lnTo>
                  <a:pt x="10157079" y="8049486"/>
                </a:lnTo>
                <a:lnTo>
                  <a:pt x="0" y="80494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76212" y="4381500"/>
            <a:ext cx="4826983" cy="5142213"/>
          </a:xfrm>
          <a:custGeom>
            <a:avLst/>
            <a:gdLst/>
            <a:ahLst/>
            <a:cxnLst/>
            <a:rect l="l" t="t" r="r" b="b"/>
            <a:pathLst>
              <a:path w="4826983" h="4378208">
                <a:moveTo>
                  <a:pt x="0" y="0"/>
                </a:moveTo>
                <a:lnTo>
                  <a:pt x="4826983" y="0"/>
                </a:lnTo>
                <a:lnTo>
                  <a:pt x="4826983" y="4378208"/>
                </a:lnTo>
                <a:lnTo>
                  <a:pt x="0" y="4378208"/>
                </a:lnTo>
                <a:lnTo>
                  <a:pt x="0" y="0"/>
                </a:lnTo>
                <a:close/>
              </a:path>
            </a:pathLst>
          </a:custGeom>
          <a:blipFill>
            <a:blip r:embed="rId4"/>
            <a:stretch>
              <a:fillRect/>
            </a:stretch>
          </a:blipFill>
        </p:spPr>
      </p:sp>
      <p:sp>
        <p:nvSpPr>
          <p:cNvPr id="6" name="Rectangle 5"/>
          <p:cNvSpPr/>
          <p:nvPr/>
        </p:nvSpPr>
        <p:spPr>
          <a:xfrm>
            <a:off x="713853" y="2476500"/>
            <a:ext cx="4620148" cy="2585323"/>
          </a:xfrm>
          <a:prstGeom prst="rect">
            <a:avLst/>
          </a:prstGeom>
        </p:spPr>
        <p:txBody>
          <a:bodyPr wrap="square">
            <a:spAutoFit/>
          </a:bodyPr>
          <a:lstStyle/>
          <a:p>
            <a:pPr algn="just"/>
            <a:r>
              <a:rPr lang="en-GB" sz="5400" b="1">
                <a:latin typeface="Times New Roman" panose="02020603050405020304" pitchFamily="18" charset="0"/>
                <a:cs typeface="Times New Roman" panose="02020603050405020304" pitchFamily="18" charset="0"/>
              </a:rPr>
              <a:t>b. Thể loại và phương thức biểu đạt chính </a:t>
            </a:r>
            <a:endParaRPr lang="en-GB" sz="5400">
              <a:latin typeface="Times New Roman" panose="02020603050405020304" pitchFamily="18" charset="0"/>
              <a:cs typeface="Times New Roman" panose="02020603050405020304" pitchFamily="18" charset="0"/>
            </a:endParaRPr>
          </a:p>
        </p:txBody>
      </p:sp>
      <p:sp>
        <p:nvSpPr>
          <p:cNvPr id="7" name="Rectangle 6"/>
          <p:cNvSpPr/>
          <p:nvPr/>
        </p:nvSpPr>
        <p:spPr>
          <a:xfrm>
            <a:off x="6757377" y="837249"/>
            <a:ext cx="9857852" cy="1323439"/>
          </a:xfrm>
          <a:prstGeom prst="rect">
            <a:avLst/>
          </a:prstGeom>
        </p:spPr>
        <p:txBody>
          <a:bodyPr wrap="square">
            <a:spAutoFit/>
          </a:bodyPr>
          <a:lstStyle/>
          <a:p>
            <a:pPr algn="just"/>
            <a:r>
              <a:rPr lang="vi-VN" sz="4000" b="1">
                <a:latin typeface="+mj-lt"/>
              </a:rPr>
              <a:t>- </a:t>
            </a:r>
            <a:r>
              <a:rPr lang="vi-VN" sz="4000" b="1">
                <a:solidFill>
                  <a:srgbClr val="FF0000"/>
                </a:solidFill>
                <a:latin typeface="iCiel Baliho Script" pitchFamily="50" charset="-93"/>
              </a:rPr>
              <a:t>Thể loại</a:t>
            </a:r>
            <a:r>
              <a:rPr lang="vi-VN" sz="4000" b="1">
                <a:latin typeface="iCiel Baliho Script" pitchFamily="50" charset="-93"/>
              </a:rPr>
              <a:t>:</a:t>
            </a:r>
            <a:r>
              <a:rPr lang="vi-VN" sz="4000">
                <a:latin typeface="iCiel Baliho Script" pitchFamily="50" charset="-93"/>
              </a:rPr>
              <a:t> </a:t>
            </a:r>
            <a:r>
              <a:rPr lang="vi-VN" sz="4000">
                <a:latin typeface="+mj-lt"/>
              </a:rPr>
              <a:t>Văn bản thông tin. Cụ thể là văn bản thông tin giải thích một hiện tượng tự nhiên.</a:t>
            </a:r>
            <a:endParaRPr lang="en-GB" sz="4000">
              <a:solidFill>
                <a:prstClr val="black"/>
              </a:solidFill>
              <a:latin typeface="+mj-lt"/>
            </a:endParaRPr>
          </a:p>
        </p:txBody>
      </p:sp>
      <p:sp>
        <p:nvSpPr>
          <p:cNvPr id="4" name="Rectangle 3"/>
          <p:cNvSpPr/>
          <p:nvPr/>
        </p:nvSpPr>
        <p:spPr>
          <a:xfrm>
            <a:off x="6669314" y="2400844"/>
            <a:ext cx="10501086" cy="3170099"/>
          </a:xfrm>
          <a:prstGeom prst="rect">
            <a:avLst/>
          </a:prstGeom>
        </p:spPr>
        <p:txBody>
          <a:bodyPr wrap="square">
            <a:spAutoFit/>
          </a:bodyPr>
          <a:lstStyle/>
          <a:p>
            <a:pPr algn="just"/>
            <a:r>
              <a:rPr lang="vi-VN" sz="4000">
                <a:latin typeface="+mj-lt"/>
              </a:rPr>
              <a:t>+ Đặc điểm về nội dung và mục đích: giải thích về mực nước biển dâng và nguyên nhân của hiện tượng; tác động của hiện tượng đến cuộc sống và cần sự hợp tác của cộng đồng quốc tế để giải quyết trong thế kỉ XXI.</a:t>
            </a:r>
            <a:endParaRPr lang="en-GB" sz="4000">
              <a:latin typeface="+mj-lt"/>
            </a:endParaRPr>
          </a:p>
        </p:txBody>
      </p:sp>
      <p:sp>
        <p:nvSpPr>
          <p:cNvPr id="5" name="Rectangle 4"/>
          <p:cNvSpPr/>
          <p:nvPr/>
        </p:nvSpPr>
        <p:spPr>
          <a:xfrm>
            <a:off x="6669314" y="5950255"/>
            <a:ext cx="10247086" cy="2215991"/>
          </a:xfrm>
          <a:prstGeom prst="rect">
            <a:avLst/>
          </a:prstGeom>
        </p:spPr>
        <p:txBody>
          <a:bodyPr wrap="square">
            <a:spAutoFit/>
          </a:bodyPr>
          <a:lstStyle/>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Đặc điểm về bố cục, hình thức trình bày, ngôn ngữ: sa pô, bố cục, đề mục rõ ràng; có kết hợp phương tiện giao tiếp ngôn ngữ và phi ngôn ngữ.</a:t>
            </a:r>
            <a:endParaRPr lang="en-GB" sz="4000">
              <a:effectLst/>
              <a:latin typeface="+mj-lt"/>
              <a:ea typeface="Times New Roman" panose="02020603050405020304" pitchFamily="18" charset="0"/>
            </a:endParaRPr>
          </a:p>
        </p:txBody>
      </p:sp>
      <p:sp>
        <p:nvSpPr>
          <p:cNvPr id="8" name="Rectangle 7"/>
          <p:cNvSpPr/>
          <p:nvPr/>
        </p:nvSpPr>
        <p:spPr>
          <a:xfrm>
            <a:off x="7170514" y="8551482"/>
            <a:ext cx="8480207" cy="800219"/>
          </a:xfrm>
          <a:prstGeom prst="rect">
            <a:avLst/>
          </a:prstGeom>
        </p:spPr>
        <p:txBody>
          <a:bodyPr wrap="none">
            <a:spAutoFit/>
          </a:bodyPr>
          <a:lstStyle/>
          <a:p>
            <a:pPr algn="just">
              <a:lnSpc>
                <a:spcPct val="115000"/>
              </a:lnSpc>
              <a:spcAft>
                <a:spcPts val="0"/>
              </a:spcAft>
            </a:pPr>
            <a:r>
              <a:rPr lang="vi-VN" sz="4000">
                <a:solidFill>
                  <a:srgbClr val="000000"/>
                </a:solidFill>
                <a:latin typeface="+mj-lt"/>
                <a:ea typeface="Times New Roman" panose="02020603050405020304" pitchFamily="18" charset="0"/>
                <a:cs typeface="Times New Roman" panose="02020603050405020304" pitchFamily="18" charset="0"/>
              </a:rPr>
              <a:t>- </a:t>
            </a:r>
            <a:r>
              <a:rPr lang="en-GB" sz="4000" b="1">
                <a:solidFill>
                  <a:srgbClr val="FF0000"/>
                </a:solidFill>
                <a:latin typeface="iCiel Baliho Script" pitchFamily="50" charset="-93"/>
                <a:ea typeface="Calibri" panose="020F0502020204030204" pitchFamily="34" charset="0"/>
                <a:cs typeface="Times New Roman" panose="02020603050405020304" pitchFamily="18" charset="0"/>
              </a:rPr>
              <a:t>Phương thức biểu đạt chính</a:t>
            </a:r>
            <a:r>
              <a:rPr lang="en-GB" sz="4000" b="1">
                <a:latin typeface="SVN-Times New Roman" panose="02040603050506020204" pitchFamily="18" charset="0"/>
                <a:ea typeface="Calibri" panose="020F0502020204030204" pitchFamily="34" charset="0"/>
                <a:cs typeface="Times New Roman" panose="02020603050405020304" pitchFamily="18" charset="0"/>
              </a:rPr>
              <a:t>: </a:t>
            </a:r>
            <a:r>
              <a:rPr lang="en-GB" sz="4000">
                <a:latin typeface="SVN-Times New Roman" panose="02040603050506020204" pitchFamily="18" charset="0"/>
                <a:ea typeface="Calibri" panose="020F0502020204030204" pitchFamily="34" charset="0"/>
                <a:cs typeface="Times New Roman" panose="02020603050405020304" pitchFamily="18" charset="0"/>
              </a:rPr>
              <a:t>thuyết minh</a:t>
            </a:r>
            <a:endParaRPr lang="en-GB" sz="4000">
              <a:effectLst/>
              <a:latin typeface="SVN-Times New Roman"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5150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61313" y="3092574"/>
            <a:ext cx="15748150" cy="6546725"/>
          </a:xfrm>
          <a:custGeom>
            <a:avLst/>
            <a:gdLst/>
            <a:ahLst/>
            <a:cxnLst/>
            <a:rect l="l" t="t" r="r" b="b"/>
            <a:pathLst>
              <a:path w="15748150" h="5866186">
                <a:moveTo>
                  <a:pt x="0" y="0"/>
                </a:moveTo>
                <a:lnTo>
                  <a:pt x="15748150" y="0"/>
                </a:lnTo>
                <a:lnTo>
                  <a:pt x="15748150" y="5866186"/>
                </a:lnTo>
                <a:lnTo>
                  <a:pt x="0" y="58661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7243655"/>
            <a:ext cx="3730101" cy="3061392"/>
          </a:xfrm>
          <a:custGeom>
            <a:avLst/>
            <a:gdLst/>
            <a:ahLst/>
            <a:cxnLst/>
            <a:rect l="l" t="t" r="r" b="b"/>
            <a:pathLst>
              <a:path w="3730101" h="3061392">
                <a:moveTo>
                  <a:pt x="0" y="0"/>
                </a:moveTo>
                <a:lnTo>
                  <a:pt x="3730101" y="0"/>
                </a:lnTo>
                <a:lnTo>
                  <a:pt x="3730101" y="3061392"/>
                </a:lnTo>
                <a:lnTo>
                  <a:pt x="0" y="3061392"/>
                </a:lnTo>
                <a:lnTo>
                  <a:pt x="0" y="0"/>
                </a:lnTo>
                <a:close/>
              </a:path>
            </a:pathLst>
          </a:custGeom>
          <a:blipFill>
            <a:blip r:embed="rId4"/>
            <a:stretch>
              <a:fillRect/>
            </a:stretch>
          </a:blipFill>
        </p:spPr>
      </p:sp>
      <p:sp>
        <p:nvSpPr>
          <p:cNvPr id="6" name="Rectangle 5"/>
          <p:cNvSpPr/>
          <p:nvPr/>
        </p:nvSpPr>
        <p:spPr>
          <a:xfrm>
            <a:off x="4267200" y="3852807"/>
            <a:ext cx="10938399" cy="1107996"/>
          </a:xfrm>
          <a:prstGeom prst="rect">
            <a:avLst/>
          </a:prstGeom>
        </p:spPr>
        <p:txBody>
          <a:bodyPr wrap="square">
            <a:spAutoFit/>
          </a:bodyPr>
          <a:lstStyle/>
          <a:p>
            <a:r>
              <a:rPr lang="vi-VN" sz="6600" b="1">
                <a:solidFill>
                  <a:srgbClr val="FF0000"/>
                </a:solidFill>
                <a:latin typeface="iCiel Baliho Script" pitchFamily="50" charset="-93"/>
              </a:rPr>
              <a:t>c. Đối tượng được giải </a:t>
            </a:r>
            <a:r>
              <a:rPr lang="vi-VN" sz="6600" b="1" smtClean="0">
                <a:solidFill>
                  <a:srgbClr val="FF0000"/>
                </a:solidFill>
                <a:latin typeface="iCiel Baliho Script" pitchFamily="50" charset="-93"/>
              </a:rPr>
              <a:t>thích</a:t>
            </a:r>
            <a:endParaRPr lang="en-GB" sz="6600">
              <a:solidFill>
                <a:srgbClr val="FF0000"/>
              </a:solidFill>
              <a:latin typeface="iCiel Baliho Script" pitchFamily="50" charset="-93"/>
            </a:endParaRPr>
          </a:p>
        </p:txBody>
      </p:sp>
      <p:sp>
        <p:nvSpPr>
          <p:cNvPr id="7"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4"/>
          <p:cNvSpPr/>
          <p:nvPr/>
        </p:nvSpPr>
        <p:spPr>
          <a:xfrm flipH="1">
            <a:off x="12701084" y="692156"/>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7"/>
            <a:stretch>
              <a:fillRect/>
            </a:stretch>
          </a:blipFill>
        </p:spPr>
      </p:sp>
      <p:sp>
        <p:nvSpPr>
          <p:cNvPr id="4" name="Rectangle 3"/>
          <p:cNvSpPr/>
          <p:nvPr/>
        </p:nvSpPr>
        <p:spPr>
          <a:xfrm>
            <a:off x="5411547" y="5620834"/>
            <a:ext cx="5739072" cy="1015663"/>
          </a:xfrm>
          <a:prstGeom prst="rect">
            <a:avLst/>
          </a:prstGeom>
        </p:spPr>
        <p:txBody>
          <a:bodyPr wrap="none">
            <a:spAutoFit/>
          </a:bodyPr>
          <a:lstStyle/>
          <a:p>
            <a:r>
              <a:rPr lang="vi-VN" sz="6000"/>
              <a:t>N</a:t>
            </a:r>
            <a:r>
              <a:rPr lang="vi-VN" sz="6000" smtClean="0"/>
              <a:t>ước </a:t>
            </a:r>
            <a:r>
              <a:rPr lang="vi-VN" sz="6000"/>
              <a:t>biển dâng</a:t>
            </a:r>
            <a:endParaRPr lang="en-GB" sz="6000">
              <a:latin typeface="SVN-Times New Roman" panose="02040603050506020204" pitchFamily="18" charset="0"/>
            </a:endParaRPr>
          </a:p>
        </p:txBody>
      </p:sp>
    </p:spTree>
    <p:extLst>
      <p:ext uri="{BB962C8B-B14F-4D97-AF65-F5344CB8AC3E}">
        <p14:creationId xmlns:p14="http://schemas.microsoft.com/office/powerpoint/2010/main" val="7387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14549650" y="6771647"/>
            <a:ext cx="3738350" cy="3515353"/>
          </a:xfrm>
          <a:custGeom>
            <a:avLst/>
            <a:gdLst/>
            <a:ahLst/>
            <a:cxnLst/>
            <a:rect l="l" t="t" r="r" b="b"/>
            <a:pathLst>
              <a:path w="1902236" h="1998579">
                <a:moveTo>
                  <a:pt x="0" y="0"/>
                </a:moveTo>
                <a:lnTo>
                  <a:pt x="1902236" y="0"/>
                </a:lnTo>
                <a:lnTo>
                  <a:pt x="1902236" y="1998579"/>
                </a:lnTo>
                <a:lnTo>
                  <a:pt x="0" y="1998579"/>
                </a:lnTo>
                <a:lnTo>
                  <a:pt x="0" y="0"/>
                </a:lnTo>
                <a:close/>
              </a:path>
            </a:pathLst>
          </a:custGeom>
          <a:blipFill>
            <a:blip r:embed="rId2"/>
            <a:stretch>
              <a:fillRect l="-648" b="-23337"/>
            </a:stretch>
          </a:blipFill>
        </p:spPr>
      </p:sp>
      <p:grpSp>
        <p:nvGrpSpPr>
          <p:cNvPr id="3" name="Group 3"/>
          <p:cNvGrpSpPr/>
          <p:nvPr/>
        </p:nvGrpSpPr>
        <p:grpSpPr>
          <a:xfrm>
            <a:off x="1219200" y="3238501"/>
            <a:ext cx="7555832" cy="3505200"/>
            <a:chOff x="0" y="0"/>
            <a:chExt cx="11533096" cy="7565543"/>
          </a:xfrm>
        </p:grpSpPr>
        <p:sp>
          <p:nvSpPr>
            <p:cNvPr id="4" name="Freeform 4"/>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sp>
        <p:nvSpPr>
          <p:cNvPr id="5" name="Freeform 5"/>
          <p:cNvSpPr/>
          <p:nvPr/>
        </p:nvSpPr>
        <p:spPr>
          <a:xfrm flipH="1">
            <a:off x="304800" y="169032"/>
            <a:ext cx="2940124" cy="2804707"/>
          </a:xfrm>
          <a:custGeom>
            <a:avLst/>
            <a:gdLst/>
            <a:ahLst/>
            <a:cxnLst/>
            <a:rect l="l" t="t" r="r" b="b"/>
            <a:pathLst>
              <a:path w="1861738" h="2217463">
                <a:moveTo>
                  <a:pt x="1861738" y="0"/>
                </a:moveTo>
                <a:lnTo>
                  <a:pt x="0" y="0"/>
                </a:lnTo>
                <a:lnTo>
                  <a:pt x="0" y="2217463"/>
                </a:lnTo>
                <a:lnTo>
                  <a:pt x="1861738" y="2217463"/>
                </a:lnTo>
                <a:lnTo>
                  <a:pt x="1861738" y="0"/>
                </a:lnTo>
                <a:close/>
              </a:path>
            </a:pathLst>
          </a:custGeom>
          <a:blipFill>
            <a:blip r:embed="rId3"/>
            <a:stretch>
              <a:fillRect/>
            </a:stretch>
          </a:blipFill>
        </p:spPr>
      </p:sp>
      <p:sp>
        <p:nvSpPr>
          <p:cNvPr id="6" name="TextBox 6"/>
          <p:cNvSpPr txBox="1"/>
          <p:nvPr/>
        </p:nvSpPr>
        <p:spPr>
          <a:xfrm>
            <a:off x="3259337" y="876300"/>
            <a:ext cx="11290313" cy="1051570"/>
          </a:xfrm>
          <a:prstGeom prst="rect">
            <a:avLst/>
          </a:prstGeom>
        </p:spPr>
        <p:txBody>
          <a:bodyPr lIns="0" tIns="0" rIns="0" bIns="0" rtlCol="0" anchor="t">
            <a:spAutoFit/>
          </a:bodyPr>
          <a:lstStyle/>
          <a:p>
            <a:pPr algn="ctr">
              <a:lnSpc>
                <a:spcPts val="8173"/>
              </a:lnSpc>
            </a:pPr>
            <a:r>
              <a:rPr lang="en-US" sz="8800" b="1">
                <a:latin typeface="iCiel Baliho Script" pitchFamily="50" charset="-93"/>
              </a:rPr>
              <a:t>d. Bố cục</a:t>
            </a:r>
            <a:endParaRPr lang="en-US" sz="8173">
              <a:solidFill>
                <a:srgbClr val="4F6296"/>
              </a:solidFill>
              <a:latin typeface="iCiel Baliho Script" pitchFamily="50" charset="-93"/>
            </a:endParaRPr>
          </a:p>
        </p:txBody>
      </p:sp>
      <p:grpSp>
        <p:nvGrpSpPr>
          <p:cNvPr id="9" name="Group 9"/>
          <p:cNvGrpSpPr/>
          <p:nvPr/>
        </p:nvGrpSpPr>
        <p:grpSpPr>
          <a:xfrm>
            <a:off x="9476593" y="3230370"/>
            <a:ext cx="7383325" cy="3519215"/>
            <a:chOff x="0" y="0"/>
            <a:chExt cx="11533096" cy="7565543"/>
          </a:xfrm>
        </p:grpSpPr>
        <p:sp>
          <p:nvSpPr>
            <p:cNvPr id="10" name="Freeform 10"/>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grpSp>
        <p:nvGrpSpPr>
          <p:cNvPr id="14" name="Group 9"/>
          <p:cNvGrpSpPr/>
          <p:nvPr/>
        </p:nvGrpSpPr>
        <p:grpSpPr>
          <a:xfrm>
            <a:off x="4005427" y="7214119"/>
            <a:ext cx="10320173" cy="2729981"/>
            <a:chOff x="0" y="0"/>
            <a:chExt cx="11533096" cy="7565543"/>
          </a:xfrm>
        </p:grpSpPr>
        <p:sp>
          <p:nvSpPr>
            <p:cNvPr id="15" name="Freeform 10"/>
            <p:cNvSpPr/>
            <p:nvPr/>
          </p:nvSpPr>
          <p:spPr>
            <a:xfrm>
              <a:off x="-12700" y="-12700"/>
              <a:ext cx="11558497" cy="7590943"/>
            </a:xfrm>
            <a:custGeom>
              <a:avLst/>
              <a:gdLst/>
              <a:ahLst/>
              <a:cxnLst/>
              <a:rect l="l" t="t" r="r" b="b"/>
              <a:pathLst>
                <a:path w="11558497" h="7590943">
                  <a:moveTo>
                    <a:pt x="10696166" y="0"/>
                  </a:moveTo>
                  <a:lnTo>
                    <a:pt x="862330" y="0"/>
                  </a:lnTo>
                  <a:cubicBezTo>
                    <a:pt x="389890" y="0"/>
                    <a:pt x="0" y="389890"/>
                    <a:pt x="0" y="862330"/>
                  </a:cubicBezTo>
                  <a:lnTo>
                    <a:pt x="0" y="6728613"/>
                  </a:lnTo>
                  <a:cubicBezTo>
                    <a:pt x="0" y="7201053"/>
                    <a:pt x="389890" y="7590943"/>
                    <a:pt x="862330" y="7590943"/>
                  </a:cubicBezTo>
                  <a:lnTo>
                    <a:pt x="10696166" y="7590943"/>
                  </a:lnTo>
                  <a:cubicBezTo>
                    <a:pt x="11168607" y="7590943"/>
                    <a:pt x="11558497" y="7201053"/>
                    <a:pt x="11558497" y="6728613"/>
                  </a:cubicBezTo>
                  <a:lnTo>
                    <a:pt x="11558497" y="862330"/>
                  </a:lnTo>
                  <a:cubicBezTo>
                    <a:pt x="11558496" y="389890"/>
                    <a:pt x="11168606" y="0"/>
                    <a:pt x="10696166" y="0"/>
                  </a:cubicBezTo>
                  <a:close/>
                  <a:moveTo>
                    <a:pt x="11367996" y="927100"/>
                  </a:moveTo>
                  <a:lnTo>
                    <a:pt x="11367996" y="6728613"/>
                  </a:lnTo>
                  <a:cubicBezTo>
                    <a:pt x="11367996" y="7095643"/>
                    <a:pt x="11063196" y="7400443"/>
                    <a:pt x="10696166" y="7400443"/>
                  </a:cubicBezTo>
                  <a:lnTo>
                    <a:pt x="862330" y="7400443"/>
                  </a:lnTo>
                  <a:cubicBezTo>
                    <a:pt x="495300" y="7400443"/>
                    <a:pt x="190500" y="7095643"/>
                    <a:pt x="190500" y="6728613"/>
                  </a:cubicBezTo>
                  <a:lnTo>
                    <a:pt x="190500" y="862330"/>
                  </a:lnTo>
                  <a:cubicBezTo>
                    <a:pt x="190500" y="495300"/>
                    <a:pt x="495300" y="190500"/>
                    <a:pt x="862330" y="190500"/>
                  </a:cubicBezTo>
                  <a:lnTo>
                    <a:pt x="10696166" y="190500"/>
                  </a:lnTo>
                  <a:cubicBezTo>
                    <a:pt x="11063196" y="190500"/>
                    <a:pt x="11367996" y="495300"/>
                    <a:pt x="11367996" y="862330"/>
                  </a:cubicBezTo>
                  <a:lnTo>
                    <a:pt x="11367996" y="927100"/>
                  </a:lnTo>
                  <a:close/>
                </a:path>
              </a:pathLst>
            </a:custGeom>
            <a:solidFill>
              <a:srgbClr val="4F6296"/>
            </a:solidFill>
          </p:spPr>
        </p:sp>
      </p:grpSp>
      <p:sp>
        <p:nvSpPr>
          <p:cNvPr id="16" name="Rectangle 15"/>
          <p:cNvSpPr/>
          <p:nvPr/>
        </p:nvSpPr>
        <p:spPr>
          <a:xfrm>
            <a:off x="1427010" y="3488252"/>
            <a:ext cx="7077274" cy="2800767"/>
          </a:xfrm>
          <a:prstGeom prst="rect">
            <a:avLst/>
          </a:prstGeom>
        </p:spPr>
        <p:txBody>
          <a:bodyPr wrap="square">
            <a:spAutoFit/>
          </a:bodyPr>
          <a:lstStyle/>
          <a:p>
            <a:pPr algn="just"/>
            <a:r>
              <a:rPr lang="vi-VN" sz="4400" b="1">
                <a:solidFill>
                  <a:srgbClr val="FF0000"/>
                </a:solidFill>
                <a:latin typeface="+mj-lt"/>
              </a:rPr>
              <a:t>Phần 1 </a:t>
            </a:r>
            <a:r>
              <a:rPr lang="vi-VN" sz="4400">
                <a:latin typeface="+mj-lt"/>
              </a:rPr>
              <a:t>(từ đầu đến …</a:t>
            </a:r>
            <a:r>
              <a:rPr lang="vi-VN" sz="4400" i="1">
                <a:latin typeface="+mj-lt"/>
              </a:rPr>
              <a:t>biến dạng hình Trái Đất): </a:t>
            </a:r>
            <a:r>
              <a:rPr lang="vi-VN" sz="4400">
                <a:latin typeface="+mj-lt"/>
              </a:rPr>
              <a:t>Thay đổi mực nước biển và nguyên nhân</a:t>
            </a:r>
            <a:r>
              <a:rPr lang="vi-VN" sz="4400" i="1">
                <a:latin typeface="+mj-lt"/>
              </a:rPr>
              <a:t>.</a:t>
            </a:r>
            <a:endParaRPr lang="en-GB" sz="4400">
              <a:latin typeface="+mj-lt"/>
            </a:endParaRPr>
          </a:p>
        </p:txBody>
      </p:sp>
      <p:sp>
        <p:nvSpPr>
          <p:cNvPr id="17" name="Rectangle 16"/>
          <p:cNvSpPr/>
          <p:nvPr/>
        </p:nvSpPr>
        <p:spPr>
          <a:xfrm>
            <a:off x="9701156" y="3613350"/>
            <a:ext cx="6934199" cy="2800767"/>
          </a:xfrm>
          <a:prstGeom prst="rect">
            <a:avLst/>
          </a:prstGeom>
        </p:spPr>
        <p:txBody>
          <a:bodyPr wrap="square">
            <a:spAutoFit/>
          </a:bodyPr>
          <a:lstStyle/>
          <a:p>
            <a:pPr algn="just"/>
            <a:r>
              <a:rPr lang="vi-VN" sz="4400" b="1" smtClean="0">
                <a:solidFill>
                  <a:srgbClr val="FF0000"/>
                </a:solidFill>
                <a:latin typeface="+mj-lt"/>
              </a:rPr>
              <a:t>Phần </a:t>
            </a:r>
            <a:r>
              <a:rPr lang="vi-VN" sz="4400" b="1">
                <a:solidFill>
                  <a:srgbClr val="FF0000"/>
                </a:solidFill>
                <a:latin typeface="+mj-lt"/>
              </a:rPr>
              <a:t>2 </a:t>
            </a:r>
            <a:r>
              <a:rPr lang="vi-VN" sz="4400">
                <a:latin typeface="+mj-lt"/>
              </a:rPr>
              <a:t>(tiếp đến “</a:t>
            </a:r>
            <a:r>
              <a:rPr lang="vi-VN" sz="4400" i="1">
                <a:latin typeface="+mj-lt"/>
              </a:rPr>
              <a:t>vẫn tiếp tực tăng chứ không giảm đi</a:t>
            </a:r>
            <a:r>
              <a:rPr lang="vi-VN" sz="4400">
                <a:latin typeface="+mj-lt"/>
              </a:rPr>
              <a:t>”): Mực nước biển sẽ dâng bao nhiêu.</a:t>
            </a:r>
            <a:endParaRPr lang="en-GB" sz="4400">
              <a:latin typeface="+mj-lt"/>
            </a:endParaRPr>
          </a:p>
        </p:txBody>
      </p:sp>
      <p:sp>
        <p:nvSpPr>
          <p:cNvPr id="18" name="Rectangle 17"/>
          <p:cNvSpPr/>
          <p:nvPr/>
        </p:nvSpPr>
        <p:spPr>
          <a:xfrm>
            <a:off x="4538147" y="7467494"/>
            <a:ext cx="9254733" cy="2123658"/>
          </a:xfrm>
          <a:prstGeom prst="rect">
            <a:avLst/>
          </a:prstGeom>
        </p:spPr>
        <p:txBody>
          <a:bodyPr wrap="square">
            <a:spAutoFit/>
          </a:bodyPr>
          <a:lstStyle/>
          <a:p>
            <a:pPr algn="just"/>
            <a:r>
              <a:rPr lang="vi-VN" sz="4400" b="1">
                <a:solidFill>
                  <a:srgbClr val="FF0000"/>
                </a:solidFill>
                <a:latin typeface="+mj-lt"/>
              </a:rPr>
              <a:t>Phần 3</a:t>
            </a:r>
            <a:r>
              <a:rPr lang="vi-VN" sz="4400">
                <a:latin typeface="+mj-lt"/>
              </a:rPr>
              <a:t>: Lời kết: khẳng định việc tìm giải pháp thích ứng một cách hiệu quả là bài toán khó.</a:t>
            </a:r>
            <a:endParaRPr lang="en-GB" sz="44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 xmlns:asvg="http://schemas.microsoft.com/office/drawing/2016/SVG/main" r:embed="rId5"/>
                </a:ext>
              </a:extLst>
            </a:blip>
            <a:stretch>
              <a:fillRect b="-54492"/>
            </a:stretch>
          </a:blipFill>
        </p:spPr>
      </p:sp>
      <p:sp>
        <p:nvSpPr>
          <p:cNvPr id="4" name="Freeform 4"/>
          <p:cNvSpPr/>
          <p:nvPr/>
        </p:nvSpPr>
        <p:spPr>
          <a:xfrm flipH="1">
            <a:off x="11527365" y="7380418"/>
            <a:ext cx="3701774" cy="2503157"/>
          </a:xfrm>
          <a:custGeom>
            <a:avLst/>
            <a:gdLst/>
            <a:ahLst/>
            <a:cxnLst/>
            <a:rect l="l" t="t" r="r" b="b"/>
            <a:pathLst>
              <a:path w="3701774" h="2503157">
                <a:moveTo>
                  <a:pt x="3701774" y="0"/>
                </a:moveTo>
                <a:lnTo>
                  <a:pt x="0" y="0"/>
                </a:lnTo>
                <a:lnTo>
                  <a:pt x="0" y="2503157"/>
                </a:lnTo>
                <a:lnTo>
                  <a:pt x="3701774" y="2503157"/>
                </a:lnTo>
                <a:lnTo>
                  <a:pt x="3701774" y="0"/>
                </a:lnTo>
                <a:close/>
              </a:path>
            </a:pathLst>
          </a:custGeom>
          <a:blipFill>
            <a:blip r:embed="rId6"/>
            <a:stretch>
              <a:fillRect/>
            </a:stretch>
          </a:blipFill>
        </p:spPr>
      </p:sp>
      <p:sp>
        <p:nvSpPr>
          <p:cNvPr id="5" name="Freeform 5"/>
          <p:cNvSpPr/>
          <p:nvPr/>
        </p:nvSpPr>
        <p:spPr>
          <a:xfrm>
            <a:off x="2167905" y="4208997"/>
            <a:ext cx="4531104" cy="4008284"/>
          </a:xfrm>
          <a:custGeom>
            <a:avLst/>
            <a:gdLst/>
            <a:ahLst/>
            <a:cxnLst/>
            <a:rect l="l" t="t" r="r" b="b"/>
            <a:pathLst>
              <a:path w="4531104" h="4008284">
                <a:moveTo>
                  <a:pt x="0" y="0"/>
                </a:moveTo>
                <a:lnTo>
                  <a:pt x="4531104" y="0"/>
                </a:lnTo>
                <a:lnTo>
                  <a:pt x="4531104" y="4008284"/>
                </a:lnTo>
                <a:lnTo>
                  <a:pt x="0" y="4008284"/>
                </a:lnTo>
                <a:lnTo>
                  <a:pt x="0" y="0"/>
                </a:lnTo>
                <a:close/>
              </a:path>
            </a:pathLst>
          </a:custGeom>
          <a:blipFill>
            <a:blip r:embed="rId7"/>
            <a:stretch>
              <a:fillRect/>
            </a:stretch>
          </a:blipFill>
        </p:spPr>
      </p:sp>
      <p:sp>
        <p:nvSpPr>
          <p:cNvPr id="6" name="Freeform 6"/>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8"/>
            <a:stretch>
              <a:fillRect r="-30472" b="-26584"/>
            </a:stretch>
          </a:blipFill>
        </p:spPr>
      </p:sp>
      <p:sp>
        <p:nvSpPr>
          <p:cNvPr id="7" name="Freeform 7"/>
          <p:cNvSpPr/>
          <p:nvPr/>
        </p:nvSpPr>
        <p:spPr>
          <a:xfrm>
            <a:off x="0" y="6976992"/>
            <a:ext cx="2314153" cy="3310008"/>
          </a:xfrm>
          <a:custGeom>
            <a:avLst/>
            <a:gdLst/>
            <a:ahLst/>
            <a:cxnLst/>
            <a:rect l="l" t="t" r="r" b="b"/>
            <a:pathLst>
              <a:path w="2314153" h="3310008">
                <a:moveTo>
                  <a:pt x="0" y="0"/>
                </a:moveTo>
                <a:lnTo>
                  <a:pt x="2314153" y="0"/>
                </a:lnTo>
                <a:lnTo>
                  <a:pt x="2314153" y="3310008"/>
                </a:lnTo>
                <a:lnTo>
                  <a:pt x="0" y="3310008"/>
                </a:lnTo>
                <a:lnTo>
                  <a:pt x="0" y="0"/>
                </a:lnTo>
                <a:close/>
              </a:path>
            </a:pathLst>
          </a:custGeom>
          <a:blipFill>
            <a:blip r:embed="rId9"/>
            <a:stretch>
              <a:fillRect l="-11094"/>
            </a:stretch>
          </a:blipFill>
        </p:spPr>
      </p:sp>
      <p:sp>
        <p:nvSpPr>
          <p:cNvPr id="8" name="TextBox 8"/>
          <p:cNvSpPr txBox="1"/>
          <p:nvPr/>
        </p:nvSpPr>
        <p:spPr>
          <a:xfrm>
            <a:off x="5410200" y="2119757"/>
            <a:ext cx="10924504"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2900" smtClean="0">
                <a:solidFill>
                  <a:srgbClr val="4F6296"/>
                </a:solidFill>
                <a:latin typeface="Open Dyslexic Bold"/>
              </a:rPr>
              <a:t>Hoạt động 1</a:t>
            </a:r>
          </a:p>
          <a:p>
            <a:pPr algn="ctr"/>
            <a:r>
              <a:rPr lang="vi-VN" sz="12900" smtClean="0">
                <a:solidFill>
                  <a:srgbClr val="4F6296"/>
                </a:solidFill>
                <a:latin typeface="Open Dyslexic Bold"/>
              </a:rPr>
              <a:t>Khởi động</a:t>
            </a:r>
            <a:endParaRPr lang="en-US" sz="12900">
              <a:solidFill>
                <a:srgbClr val="4F6296"/>
              </a:solidFill>
              <a:latin typeface="Open Dyslexic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502257" y="-114300"/>
            <a:ext cx="11142980" cy="9906000"/>
          </a:xfrm>
          <a:custGeom>
            <a:avLst/>
            <a:gdLst/>
            <a:ahLst/>
            <a:cxnLst/>
            <a:rect l="l" t="t" r="r" b="b"/>
            <a:pathLst>
              <a:path w="11142980" h="6949168">
                <a:moveTo>
                  <a:pt x="0" y="0"/>
                </a:moveTo>
                <a:lnTo>
                  <a:pt x="11142980" y="0"/>
                </a:lnTo>
                <a:lnTo>
                  <a:pt x="11142980" y="6949168"/>
                </a:lnTo>
                <a:lnTo>
                  <a:pt x="0" y="69491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GB"/>
          </a:p>
        </p:txBody>
      </p:sp>
      <p:sp>
        <p:nvSpPr>
          <p:cNvPr id="4" name="Freeform 4"/>
          <p:cNvSpPr/>
          <p:nvPr/>
        </p:nvSpPr>
        <p:spPr>
          <a:xfrm>
            <a:off x="12411855" y="1668916"/>
            <a:ext cx="2981280" cy="1685779"/>
          </a:xfrm>
          <a:custGeom>
            <a:avLst/>
            <a:gdLst/>
            <a:ahLst/>
            <a:cxnLst/>
            <a:rect l="l" t="t" r="r" b="b"/>
            <a:pathLst>
              <a:path w="2981280" h="1685779">
                <a:moveTo>
                  <a:pt x="0" y="0"/>
                </a:moveTo>
                <a:lnTo>
                  <a:pt x="2981281" y="0"/>
                </a:lnTo>
                <a:lnTo>
                  <a:pt x="2981281" y="1685779"/>
                </a:lnTo>
                <a:lnTo>
                  <a:pt x="0" y="16857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57555" y="6395368"/>
            <a:ext cx="3572510" cy="4445431"/>
          </a:xfrm>
          <a:custGeom>
            <a:avLst/>
            <a:gdLst/>
            <a:ahLst/>
            <a:cxnLst/>
            <a:rect l="l" t="t" r="r" b="b"/>
            <a:pathLst>
              <a:path w="3572510" h="4445431">
                <a:moveTo>
                  <a:pt x="0" y="0"/>
                </a:moveTo>
                <a:lnTo>
                  <a:pt x="3572510" y="0"/>
                </a:lnTo>
                <a:lnTo>
                  <a:pt x="3572510" y="4445431"/>
                </a:lnTo>
                <a:lnTo>
                  <a:pt x="0" y="44454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643306" y="6395368"/>
            <a:ext cx="3231988" cy="4114800"/>
          </a:xfrm>
          <a:custGeom>
            <a:avLst/>
            <a:gdLst/>
            <a:ahLst/>
            <a:cxnLst/>
            <a:rect l="l" t="t" r="r" b="b"/>
            <a:pathLst>
              <a:path w="3231988" h="4114800">
                <a:moveTo>
                  <a:pt x="0" y="0"/>
                </a:moveTo>
                <a:lnTo>
                  <a:pt x="3231988" y="0"/>
                </a:lnTo>
                <a:lnTo>
                  <a:pt x="3231988"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65662" y="8559219"/>
            <a:ext cx="5961235" cy="1950950"/>
          </a:xfrm>
          <a:custGeom>
            <a:avLst/>
            <a:gdLst/>
            <a:ahLst/>
            <a:cxnLst/>
            <a:rect l="l" t="t" r="r" b="b"/>
            <a:pathLst>
              <a:path w="5961235" h="1950950">
                <a:moveTo>
                  <a:pt x="0" y="0"/>
                </a:moveTo>
                <a:lnTo>
                  <a:pt x="5961234" y="0"/>
                </a:lnTo>
                <a:lnTo>
                  <a:pt x="5961234" y="1950949"/>
                </a:lnTo>
                <a:lnTo>
                  <a:pt x="0" y="195094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flipH="1">
            <a:off x="12864925" y="9085617"/>
            <a:ext cx="5556761" cy="1424552"/>
          </a:xfrm>
          <a:custGeom>
            <a:avLst/>
            <a:gdLst/>
            <a:ahLst/>
            <a:cxnLst/>
            <a:rect l="l" t="t" r="r" b="b"/>
            <a:pathLst>
              <a:path w="5556761" h="1424552">
                <a:moveTo>
                  <a:pt x="5556761" y="0"/>
                </a:moveTo>
                <a:lnTo>
                  <a:pt x="0" y="0"/>
                </a:lnTo>
                <a:lnTo>
                  <a:pt x="0" y="1424551"/>
                </a:lnTo>
                <a:lnTo>
                  <a:pt x="5556761" y="1424551"/>
                </a:lnTo>
                <a:lnTo>
                  <a:pt x="5556761"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Rectangle 8"/>
          <p:cNvSpPr/>
          <p:nvPr/>
        </p:nvSpPr>
        <p:spPr>
          <a:xfrm>
            <a:off x="4577947" y="3714807"/>
            <a:ext cx="8991600" cy="1200329"/>
          </a:xfrm>
          <a:prstGeom prst="rect">
            <a:avLst/>
          </a:prstGeom>
        </p:spPr>
        <p:txBody>
          <a:bodyPr wrap="square">
            <a:spAutoFit/>
          </a:bodyPr>
          <a:lstStyle/>
          <a:p>
            <a:r>
              <a:rPr lang="en-GB" sz="7200" b="1">
                <a:latin typeface="iCiel Baliho Script" pitchFamily="50" charset="-93"/>
              </a:rPr>
              <a:t>III. ĐỌC- HIỂU VĂN </a:t>
            </a:r>
            <a:r>
              <a:rPr lang="en-GB" sz="7200" b="1" smtClean="0">
                <a:latin typeface="iCiel Baliho Script" pitchFamily="50" charset="-93"/>
              </a:rPr>
              <a:t>BẢN</a:t>
            </a:r>
            <a:endParaRPr lang="en-GB" sz="7200">
              <a:latin typeface="iCiel Baliho Script" pitchFamily="50" charset="-93"/>
            </a:endParaRPr>
          </a:p>
        </p:txBody>
      </p:sp>
      <p:sp>
        <p:nvSpPr>
          <p:cNvPr id="3" name="Rectangle 2"/>
          <p:cNvSpPr/>
          <p:nvPr/>
        </p:nvSpPr>
        <p:spPr>
          <a:xfrm>
            <a:off x="4952450" y="6460476"/>
            <a:ext cx="8517075" cy="1016817"/>
          </a:xfrm>
          <a:prstGeom prst="rect">
            <a:avLst/>
          </a:prstGeom>
        </p:spPr>
        <p:txBody>
          <a:bodyPr wrap="none">
            <a:spAutoFit/>
          </a:bodyPr>
          <a:lstStyle/>
          <a:p>
            <a:pPr>
              <a:lnSpc>
                <a:spcPct val="115000"/>
              </a:lnSpc>
              <a:spcAft>
                <a:spcPts val="0"/>
              </a:spcAft>
            </a:pPr>
            <a:r>
              <a:rPr lang="pt-BR" sz="5400" b="1" smtClean="0">
                <a:solidFill>
                  <a:srgbClr val="FF0000"/>
                </a:solidFill>
                <a:latin typeface="iCiel Baliho Script" pitchFamily="50" charset="-93"/>
                <a:ea typeface="Times New Roman" panose="02020603050405020304" pitchFamily="18" charset="0"/>
                <a:cs typeface="Times New Roman" panose="02020603050405020304" pitchFamily="18" charset="0"/>
              </a:rPr>
              <a:t>1.</a:t>
            </a:r>
            <a:r>
              <a:rPr lang="pt-BR" sz="5400" b="1" smtClean="0">
                <a:solidFill>
                  <a:srgbClr val="FF0000"/>
                </a:solidFill>
                <a:latin typeface="iCiel Baliho Script" pitchFamily="50" charset="-93"/>
                <a:ea typeface="MS Mincho"/>
                <a:cs typeface="Times New Roman" panose="02020603050405020304" pitchFamily="18" charset="0"/>
              </a:rPr>
              <a:t> Thông tin cơ bản của văn bản</a:t>
            </a:r>
            <a:endParaRPr lang="en-GB" sz="4800">
              <a:solidFill>
                <a:srgbClr val="FF0000"/>
              </a:solidFill>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5728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7406107"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grpSp>
        <p:nvGrpSpPr>
          <p:cNvPr id="10" name="Group 4"/>
          <p:cNvGrpSpPr/>
          <p:nvPr/>
        </p:nvGrpSpPr>
        <p:grpSpPr>
          <a:xfrm>
            <a:off x="7186863" y="190500"/>
            <a:ext cx="10948737" cy="10096500"/>
            <a:chOff x="0" y="0"/>
            <a:chExt cx="14862465" cy="9693524"/>
          </a:xfrm>
        </p:grpSpPr>
        <p:sp>
          <p:nvSpPr>
            <p:cNvPr id="11"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2" name="Freeform 3"/>
          <p:cNvSpPr/>
          <p:nvPr/>
        </p:nvSpPr>
        <p:spPr>
          <a:xfrm>
            <a:off x="228600" y="303439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Rectangle 13"/>
          <p:cNvSpPr/>
          <p:nvPr/>
        </p:nvSpPr>
        <p:spPr>
          <a:xfrm>
            <a:off x="901323" y="3530590"/>
            <a:ext cx="4797724" cy="2800767"/>
          </a:xfrm>
          <a:prstGeom prst="rect">
            <a:avLst/>
          </a:prstGeom>
          <a:noFill/>
        </p:spPr>
        <p:txBody>
          <a:bodyPr wrap="square">
            <a:spAutoFit/>
          </a:bodyPr>
          <a:lstStyle/>
          <a:p>
            <a:pPr algn="ctr"/>
            <a:r>
              <a:rPr lang="vi-VN" sz="8800" b="1" smtClean="0">
                <a:solidFill>
                  <a:srgbClr val="FF0000"/>
                </a:solidFill>
                <a:latin typeface="iCiel Alina" pitchFamily="50" charset="-93"/>
              </a:rPr>
              <a:t>Phiếu học tập</a:t>
            </a:r>
            <a:r>
              <a:rPr lang="en-US" sz="8800" b="1" smtClean="0">
                <a:solidFill>
                  <a:srgbClr val="FF0000"/>
                </a:solidFill>
                <a:latin typeface="iCiel Alina" pitchFamily="50" charset="-93"/>
              </a:rPr>
              <a:t> 02</a:t>
            </a:r>
            <a:endParaRPr lang="en-GB" sz="8800">
              <a:solidFill>
                <a:srgbClr val="FF0000"/>
              </a:solidFill>
              <a:latin typeface="iCiel Alina" pitchFamily="50" charset="-93"/>
            </a:endParaRPr>
          </a:p>
        </p:txBody>
      </p:sp>
      <p:graphicFrame>
        <p:nvGraphicFramePr>
          <p:cNvPr id="2" name="Table 1"/>
          <p:cNvGraphicFramePr>
            <a:graphicFrameLocks noGrp="1"/>
          </p:cNvGraphicFramePr>
          <p:nvPr>
            <p:extLst>
              <p:ext uri="{D42A27DB-BD31-4B8C-83A1-F6EECF244321}">
                <p14:modId xmlns:p14="http://schemas.microsoft.com/office/powerpoint/2010/main" val="2874381728"/>
              </p:ext>
            </p:extLst>
          </p:nvPr>
        </p:nvGraphicFramePr>
        <p:xfrm>
          <a:off x="8035381" y="800100"/>
          <a:ext cx="9566820" cy="9067800"/>
        </p:xfrm>
        <a:graphic>
          <a:graphicData uri="http://schemas.openxmlformats.org/drawingml/2006/table">
            <a:tbl>
              <a:tblPr firstRow="1" firstCol="1" bandRow="1"/>
              <a:tblGrid>
                <a:gridCol w="2480219"/>
                <a:gridCol w="3733800"/>
                <a:gridCol w="3352801"/>
              </a:tblGrid>
              <a:tr h="3022600">
                <a:tc gridSpan="3">
                  <a:txBody>
                    <a:bodyPr/>
                    <a:lstStyle/>
                    <a:p>
                      <a:pPr algn="ctr">
                        <a:lnSpc>
                          <a:spcPct val="115000"/>
                        </a:lnSpc>
                        <a:spcAft>
                          <a:spcPts val="0"/>
                        </a:spcAft>
                      </a:pPr>
                      <a:r>
                        <a:rPr lang="pt-BR" sz="40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pt-BR" sz="4000" b="1">
                          <a:solidFill>
                            <a:srgbClr val="0000FF"/>
                          </a:solidFill>
                          <a:effectLst/>
                          <a:latin typeface="Times New Roman" panose="02020603050405020304" pitchFamily="18" charset="0"/>
                          <a:ea typeface="MS Mincho"/>
                          <a:cs typeface="Times New Roman" panose="02020603050405020304" pitchFamily="18" charset="0"/>
                        </a:rPr>
                        <a:t>thông tin cơ bản của văn bản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4000" b="1">
                          <a:solidFill>
                            <a:srgbClr val="0000FF"/>
                          </a:solidFill>
                          <a:effectLst/>
                          <a:latin typeface="Times New Roman" panose="02020603050405020304" pitchFamily="18" charset="0"/>
                          <a:ea typeface="MS Mincho"/>
                          <a:cs typeface="Times New Roman" panose="02020603050405020304" pitchFamily="18" charset="0"/>
                        </a:rPr>
                        <a:t> “</a:t>
                      </a:r>
                      <a:r>
                        <a:rPr lang="pt-BR" sz="4000" b="1" i="1">
                          <a:solidFill>
                            <a:srgbClr val="0000FF"/>
                          </a:solidFill>
                          <a:effectLst/>
                          <a:latin typeface="Times New Roman" panose="02020603050405020304" pitchFamily="18" charset="0"/>
                          <a:ea typeface="MS Mincho"/>
                          <a:cs typeface="Times New Roman" panose="02020603050405020304" pitchFamily="18" charset="0"/>
                        </a:rPr>
                        <a:t>Nước biển dâng: bài toán khó cần giải trong thế kỉ XXI”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511300">
                <a:tc>
                  <a:txBody>
                    <a:bodyPr/>
                    <a:lstStyle/>
                    <a:p>
                      <a:pPr algn="ctr">
                        <a:lnSpc>
                          <a:spcPct val="115000"/>
                        </a:lnSpc>
                        <a:spcAft>
                          <a:spcPts val="0"/>
                        </a:spcAft>
                      </a:pPr>
                      <a:r>
                        <a:rPr lang="pt-BR" sz="4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Nhan đề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4000" b="1">
                          <a:effectLst/>
                          <a:latin typeface="Times New Roman" panose="02020603050405020304" pitchFamily="18" charset="0"/>
                          <a:ea typeface="Times New Roman" panose="02020603050405020304" pitchFamily="18" charset="0"/>
                          <a:cs typeface="Times New Roman" panose="02020603050405020304" pitchFamily="18" charset="0"/>
                        </a:rPr>
                        <a:t>Sa </a:t>
                      </a:r>
                      <a:r>
                        <a:rPr lang="pt-BR" sz="4000" b="1" smtClean="0">
                          <a:effectLst/>
                          <a:latin typeface="Times New Roman" panose="02020603050405020304" pitchFamily="18" charset="0"/>
                          <a:ea typeface="Times New Roman" panose="02020603050405020304" pitchFamily="18" charset="0"/>
                          <a:cs typeface="Times New Roman" panose="02020603050405020304" pitchFamily="18" charset="0"/>
                        </a:rPr>
                        <a:t>pô</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3900">
                <a:tc>
                  <a:txBody>
                    <a:bodyPr/>
                    <a:lstStyle/>
                    <a:p>
                      <a:pPr algn="ctr">
                        <a:lnSpc>
                          <a:spcPct val="115000"/>
                        </a:lnSpc>
                        <a:spcAft>
                          <a:spcPts val="0"/>
                        </a:spcAft>
                      </a:pPr>
                      <a:r>
                        <a:rPr lang="pt-BR" sz="4000">
                          <a:effectLst/>
                          <a:latin typeface="Times New Roman" panose="02020603050405020304" pitchFamily="18" charset="0"/>
                          <a:ea typeface="Times New Roman" panose="02020603050405020304" pitchFamily="18" charset="0"/>
                          <a:cs typeface="Times New Roman" panose="02020603050405020304" pitchFamily="18" charset="0"/>
                        </a:rPr>
                        <a:t>Giúp em hiểu được điều gì?</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21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95530" y="8138686"/>
            <a:ext cx="2448459" cy="2239227"/>
          </a:xfrm>
          <a:custGeom>
            <a:avLst/>
            <a:gdLst/>
            <a:ahLst/>
            <a:cxnLst/>
            <a:rect l="l" t="t" r="r" b="b"/>
            <a:pathLst>
              <a:path w="2448459" h="2239227">
                <a:moveTo>
                  <a:pt x="0" y="0"/>
                </a:moveTo>
                <a:lnTo>
                  <a:pt x="2448460" y="0"/>
                </a:lnTo>
                <a:lnTo>
                  <a:pt x="2448460" y="2239228"/>
                </a:lnTo>
                <a:lnTo>
                  <a:pt x="0" y="22392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287250" y="8138686"/>
            <a:ext cx="1931678" cy="2403672"/>
          </a:xfrm>
          <a:custGeom>
            <a:avLst/>
            <a:gdLst/>
            <a:ahLst/>
            <a:cxnLst/>
            <a:rect l="l" t="t" r="r" b="b"/>
            <a:pathLst>
              <a:path w="1931678" h="2403672">
                <a:moveTo>
                  <a:pt x="0" y="0"/>
                </a:moveTo>
                <a:lnTo>
                  <a:pt x="1931678" y="0"/>
                </a:lnTo>
                <a:lnTo>
                  <a:pt x="1931678" y="2403672"/>
                </a:lnTo>
                <a:lnTo>
                  <a:pt x="0" y="240367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28701" y="2714696"/>
            <a:ext cx="5412380" cy="4857608"/>
          </a:xfrm>
          <a:custGeom>
            <a:avLst/>
            <a:gdLst/>
            <a:ahLst/>
            <a:cxnLst/>
            <a:rect l="l" t="t" r="r" b="b"/>
            <a:pathLst>
              <a:path w="7844223" h="4857608">
                <a:moveTo>
                  <a:pt x="0" y="0"/>
                </a:moveTo>
                <a:lnTo>
                  <a:pt x="7844223" y="0"/>
                </a:lnTo>
                <a:lnTo>
                  <a:pt x="7844223" y="4857608"/>
                </a:lnTo>
                <a:lnTo>
                  <a:pt x="0" y="48576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flipH="1">
            <a:off x="7404588" y="2062156"/>
            <a:ext cx="10654812" cy="5720586"/>
          </a:xfrm>
          <a:custGeom>
            <a:avLst/>
            <a:gdLst/>
            <a:ahLst/>
            <a:cxnLst/>
            <a:rect l="l" t="t" r="r" b="b"/>
            <a:pathLst>
              <a:path w="7844223" h="4857608">
                <a:moveTo>
                  <a:pt x="7844223" y="0"/>
                </a:moveTo>
                <a:lnTo>
                  <a:pt x="0" y="0"/>
                </a:lnTo>
                <a:lnTo>
                  <a:pt x="0" y="4857608"/>
                </a:lnTo>
                <a:lnTo>
                  <a:pt x="7844223" y="4857608"/>
                </a:lnTo>
                <a:lnTo>
                  <a:pt x="7844223"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5400000">
            <a:off x="-582711" y="-120944"/>
            <a:ext cx="2792158" cy="2879122"/>
          </a:xfrm>
          <a:custGeom>
            <a:avLst/>
            <a:gdLst/>
            <a:ahLst/>
            <a:cxnLst/>
            <a:rect l="l" t="t" r="r" b="b"/>
            <a:pathLst>
              <a:path w="2792158" h="2879122">
                <a:moveTo>
                  <a:pt x="0" y="0"/>
                </a:moveTo>
                <a:lnTo>
                  <a:pt x="2792159" y="0"/>
                </a:lnTo>
                <a:lnTo>
                  <a:pt x="2792159" y="2879122"/>
                </a:lnTo>
                <a:lnTo>
                  <a:pt x="0" y="28791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a:off x="13222215" y="8079508"/>
            <a:ext cx="5543931" cy="2207492"/>
          </a:xfrm>
          <a:custGeom>
            <a:avLst/>
            <a:gdLst/>
            <a:ahLst/>
            <a:cxnLst/>
            <a:rect l="l" t="t" r="r" b="b"/>
            <a:pathLst>
              <a:path w="5543931" h="2207492">
                <a:moveTo>
                  <a:pt x="0" y="0"/>
                </a:moveTo>
                <a:lnTo>
                  <a:pt x="5543931" y="0"/>
                </a:lnTo>
                <a:lnTo>
                  <a:pt x="5543931" y="2207492"/>
                </a:lnTo>
                <a:lnTo>
                  <a:pt x="0" y="22074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a:off x="9874675" y="9183254"/>
            <a:ext cx="3378413" cy="1904581"/>
          </a:xfrm>
          <a:custGeom>
            <a:avLst/>
            <a:gdLst/>
            <a:ahLst/>
            <a:cxnLst/>
            <a:rect l="l" t="t" r="r" b="b"/>
            <a:pathLst>
              <a:path w="3378413" h="1904581">
                <a:moveTo>
                  <a:pt x="0" y="0"/>
                </a:moveTo>
                <a:lnTo>
                  <a:pt x="3378414" y="0"/>
                </a:lnTo>
                <a:lnTo>
                  <a:pt x="3378414" y="1904580"/>
                </a:lnTo>
                <a:lnTo>
                  <a:pt x="0" y="19045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1" name="Group 11"/>
          <p:cNvGrpSpPr/>
          <p:nvPr/>
        </p:nvGrpSpPr>
        <p:grpSpPr>
          <a:xfrm>
            <a:off x="1503312" y="7993181"/>
            <a:ext cx="7712130" cy="4587639"/>
            <a:chOff x="0" y="0"/>
            <a:chExt cx="10282841" cy="6116852"/>
          </a:xfrm>
        </p:grpSpPr>
        <p:sp>
          <p:nvSpPr>
            <p:cNvPr id="12" name="Freeform 12"/>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sp>
        <p:nvSpPr>
          <p:cNvPr id="14" name="Freeform 14"/>
          <p:cNvSpPr/>
          <p:nvPr/>
        </p:nvSpPr>
        <p:spPr>
          <a:xfrm rot="-8400127">
            <a:off x="16592885" y="5743548"/>
            <a:ext cx="2792158" cy="2879122"/>
          </a:xfrm>
          <a:custGeom>
            <a:avLst/>
            <a:gdLst/>
            <a:ahLst/>
            <a:cxnLst/>
            <a:rect l="l" t="t" r="r" b="b"/>
            <a:pathLst>
              <a:path w="2792158" h="2879122">
                <a:moveTo>
                  <a:pt x="0" y="0"/>
                </a:moveTo>
                <a:lnTo>
                  <a:pt x="2792158" y="0"/>
                </a:lnTo>
                <a:lnTo>
                  <a:pt x="2792158" y="2879122"/>
                </a:lnTo>
                <a:lnTo>
                  <a:pt x="0" y="28791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Rectangle 17"/>
          <p:cNvSpPr/>
          <p:nvPr/>
        </p:nvSpPr>
        <p:spPr>
          <a:xfrm>
            <a:off x="7741146" y="2883423"/>
            <a:ext cx="9480054" cy="4524315"/>
          </a:xfrm>
          <a:prstGeom prst="rect">
            <a:avLst/>
          </a:prstGeom>
        </p:spPr>
        <p:txBody>
          <a:bodyPr wrap="square">
            <a:spAutoFit/>
          </a:bodyPr>
          <a:lstStyle/>
          <a:p>
            <a:pPr algn="just"/>
            <a:r>
              <a:rPr lang="pt-BR" sz="4800">
                <a:latin typeface="SVN-Times New Roman" panose="02040603050506020204" pitchFamily="18" charset="0"/>
              </a:rPr>
              <a:t>Khẳng định hiện tượng ấy là một vấn đề “bài toán khó” , việc đưa ra các giải pháp hiệu quả, hợp lí khắc phục hiện tượng nước biển dâng là vô cùng khó khăn và còn là thách thức đối với con người.</a:t>
            </a:r>
            <a:endParaRPr lang="en-GB" sz="4800">
              <a:latin typeface="SVN-Times New Roman" panose="02040603050506020204" pitchFamily="18" charset="0"/>
              <a:cs typeface="Times New Roman" panose="02020603050405020304" pitchFamily="18" charset="0"/>
            </a:endParaRPr>
          </a:p>
        </p:txBody>
      </p:sp>
      <p:sp>
        <p:nvSpPr>
          <p:cNvPr id="10" name="Rectangle 9"/>
          <p:cNvSpPr/>
          <p:nvPr/>
        </p:nvSpPr>
        <p:spPr>
          <a:xfrm>
            <a:off x="6926843" y="893558"/>
            <a:ext cx="3280065" cy="1015663"/>
          </a:xfrm>
          <a:prstGeom prst="rect">
            <a:avLst/>
          </a:prstGeom>
        </p:spPr>
        <p:txBody>
          <a:bodyPr wrap="none">
            <a:spAutoFit/>
          </a:bodyPr>
          <a:lstStyle/>
          <a:p>
            <a:r>
              <a:rPr lang="pt-BR" sz="6000" b="1">
                <a:solidFill>
                  <a:srgbClr val="FF0000"/>
                </a:solidFill>
                <a:latin typeface="iCiel Baliho Script" pitchFamily="50" charset="-93"/>
                <a:ea typeface="MS Mincho"/>
              </a:rPr>
              <a:t>a. Nhan đề</a:t>
            </a:r>
            <a:endParaRPr lang="en-GB" sz="6000">
              <a:solidFill>
                <a:srgbClr val="FF0000"/>
              </a:solidFill>
              <a:latin typeface="iCiel Baliho Script" pitchFamily="50" charset="-93"/>
            </a:endParaRPr>
          </a:p>
        </p:txBody>
      </p:sp>
      <p:sp>
        <p:nvSpPr>
          <p:cNvPr id="19" name="Rectangle 18"/>
          <p:cNvSpPr/>
          <p:nvPr/>
        </p:nvSpPr>
        <p:spPr>
          <a:xfrm>
            <a:off x="1427477" y="3937194"/>
            <a:ext cx="4614827" cy="3139321"/>
          </a:xfrm>
          <a:prstGeom prst="rect">
            <a:avLst/>
          </a:prstGeom>
        </p:spPr>
        <p:txBody>
          <a:bodyPr wrap="square">
            <a:spAutoFit/>
          </a:bodyPr>
          <a:lstStyle/>
          <a:p>
            <a:pPr algn="ctr"/>
            <a:r>
              <a:rPr lang="pt-BR" sz="6600" b="1">
                <a:latin typeface="iCiel Baliho Script" pitchFamily="50" charset="-93"/>
                <a:ea typeface="MS Mincho"/>
              </a:rPr>
              <a:t>Hiện tượng nước biển dâng</a:t>
            </a:r>
            <a:endParaRPr lang="en-GB" sz="6600" b="1">
              <a:latin typeface="iCiel Baliho Script" pitchFamily="50" charset="-93"/>
            </a:endParaRPr>
          </a:p>
        </p:txBody>
      </p:sp>
    </p:spTree>
    <p:extLst>
      <p:ext uri="{BB962C8B-B14F-4D97-AF65-F5344CB8AC3E}">
        <p14:creationId xmlns:p14="http://schemas.microsoft.com/office/powerpoint/2010/main" val="178176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3"/>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3"/>
            <a:stretch>
              <a:fillRect/>
            </a:stretch>
          </a:blipFill>
        </p:spPr>
      </p:sp>
      <p:grpSp>
        <p:nvGrpSpPr>
          <p:cNvPr id="6" name="Group 6"/>
          <p:cNvGrpSpPr/>
          <p:nvPr/>
        </p:nvGrpSpPr>
        <p:grpSpPr>
          <a:xfrm>
            <a:off x="4939563" y="1842912"/>
            <a:ext cx="11163300" cy="6805788"/>
            <a:chOff x="0" y="0"/>
            <a:chExt cx="4274726" cy="2163029"/>
          </a:xfrm>
        </p:grpSpPr>
        <p:sp>
          <p:nvSpPr>
            <p:cNvPr id="7" name="Freeform 7"/>
            <p:cNvSpPr/>
            <p:nvPr/>
          </p:nvSpPr>
          <p:spPr>
            <a:xfrm>
              <a:off x="0" y="0"/>
              <a:ext cx="4274726" cy="2163029"/>
            </a:xfrm>
            <a:custGeom>
              <a:avLst/>
              <a:gdLst/>
              <a:ahLst/>
              <a:cxnLst/>
              <a:rect l="l" t="t" r="r" b="b"/>
              <a:pathLst>
                <a:path w="4274726" h="2163029">
                  <a:moveTo>
                    <a:pt x="21465" y="0"/>
                  </a:moveTo>
                  <a:lnTo>
                    <a:pt x="4253261" y="0"/>
                  </a:lnTo>
                  <a:cubicBezTo>
                    <a:pt x="4265116" y="0"/>
                    <a:pt x="4274726" y="9610"/>
                    <a:pt x="4274726" y="21465"/>
                  </a:cubicBezTo>
                  <a:lnTo>
                    <a:pt x="4274726" y="2141564"/>
                  </a:lnTo>
                  <a:cubicBezTo>
                    <a:pt x="4274726" y="2153419"/>
                    <a:pt x="4265116" y="2163029"/>
                    <a:pt x="4253261" y="2163029"/>
                  </a:cubicBezTo>
                  <a:lnTo>
                    <a:pt x="21465" y="2163029"/>
                  </a:lnTo>
                  <a:cubicBezTo>
                    <a:pt x="9610" y="2163029"/>
                    <a:pt x="0" y="2153419"/>
                    <a:pt x="0" y="2141564"/>
                  </a:cubicBezTo>
                  <a:lnTo>
                    <a:pt x="0" y="21465"/>
                  </a:lnTo>
                  <a:cubicBezTo>
                    <a:pt x="0" y="9610"/>
                    <a:pt x="9610" y="0"/>
                    <a:pt x="21465" y="0"/>
                  </a:cubicBezTo>
                  <a:close/>
                </a:path>
              </a:pathLst>
            </a:custGeom>
            <a:solidFill>
              <a:srgbClr val="FFFFFF"/>
            </a:solidFill>
            <a:ln w="28575">
              <a:solidFill>
                <a:srgbClr val="0C4754"/>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277228" y="7294482"/>
            <a:ext cx="1502943" cy="2437745"/>
          </a:xfrm>
          <a:custGeom>
            <a:avLst/>
            <a:gdLst/>
            <a:ahLst/>
            <a:cxnLst/>
            <a:rect l="l" t="t" r="r" b="b"/>
            <a:pathLst>
              <a:path w="1502943" h="2437745">
                <a:moveTo>
                  <a:pt x="0" y="0"/>
                </a:moveTo>
                <a:lnTo>
                  <a:pt x="1502944" y="0"/>
                </a:lnTo>
                <a:lnTo>
                  <a:pt x="1502944" y="2437745"/>
                </a:lnTo>
                <a:lnTo>
                  <a:pt x="0" y="2437745"/>
                </a:lnTo>
                <a:lnTo>
                  <a:pt x="0" y="0"/>
                </a:lnTo>
                <a:close/>
              </a:path>
            </a:pathLst>
          </a:custGeom>
          <a:blipFill>
            <a:blip r:embed="rId4"/>
            <a:stretch>
              <a:fillRect/>
            </a:stretch>
          </a:blipFill>
        </p:spPr>
      </p:sp>
      <p:sp>
        <p:nvSpPr>
          <p:cNvPr id="10" name="Freeform 10"/>
          <p:cNvSpPr/>
          <p:nvPr/>
        </p:nvSpPr>
        <p:spPr>
          <a:xfrm>
            <a:off x="15754087" y="86324"/>
            <a:ext cx="2533913" cy="2591134"/>
          </a:xfrm>
          <a:custGeom>
            <a:avLst/>
            <a:gdLst/>
            <a:ahLst/>
            <a:cxnLst/>
            <a:rect l="l" t="t" r="r" b="b"/>
            <a:pathLst>
              <a:path w="2533913" h="2591134">
                <a:moveTo>
                  <a:pt x="0" y="0"/>
                </a:moveTo>
                <a:lnTo>
                  <a:pt x="2533913" y="0"/>
                </a:lnTo>
                <a:lnTo>
                  <a:pt x="2533913" y="2591133"/>
                </a:lnTo>
                <a:lnTo>
                  <a:pt x="0" y="2591133"/>
                </a:lnTo>
                <a:lnTo>
                  <a:pt x="0" y="0"/>
                </a:lnTo>
                <a:close/>
              </a:path>
            </a:pathLst>
          </a:custGeom>
          <a:blipFill>
            <a:blip r:embed="rId5"/>
            <a:stretch>
              <a:fillRect/>
            </a:stretch>
          </a:blipFill>
        </p:spPr>
      </p:sp>
      <p:sp>
        <p:nvSpPr>
          <p:cNvPr id="12" name="TextBox 12"/>
          <p:cNvSpPr txBox="1"/>
          <p:nvPr/>
        </p:nvSpPr>
        <p:spPr>
          <a:xfrm>
            <a:off x="7033133" y="354538"/>
            <a:ext cx="10522361" cy="1107996"/>
          </a:xfrm>
          <a:prstGeom prst="rect">
            <a:avLst/>
          </a:prstGeom>
        </p:spPr>
        <p:txBody>
          <a:bodyPr wrap="square" lIns="0" tIns="0" rIns="0" bIns="0" rtlCol="0" anchor="t">
            <a:spAutoFit/>
          </a:bodyPr>
          <a:lstStyle/>
          <a:p>
            <a:r>
              <a:rPr lang="pt-BR" sz="7200" b="1">
                <a:solidFill>
                  <a:srgbClr val="FF0000"/>
                </a:solidFill>
                <a:latin typeface="iCiel Baliho Script" pitchFamily="50" charset="-93"/>
              </a:rPr>
              <a:t>b. Sa pô</a:t>
            </a:r>
            <a:endParaRPr lang="en-GB" sz="7200">
              <a:solidFill>
                <a:srgbClr val="FF0000"/>
              </a:solidFill>
              <a:latin typeface="iCiel Baliho Script" pitchFamily="50" charset="-93"/>
            </a:endParaRPr>
          </a:p>
        </p:txBody>
      </p:sp>
      <p:grpSp>
        <p:nvGrpSpPr>
          <p:cNvPr id="14" name="Group 6"/>
          <p:cNvGrpSpPr/>
          <p:nvPr/>
        </p:nvGrpSpPr>
        <p:grpSpPr>
          <a:xfrm>
            <a:off x="774287" y="2552700"/>
            <a:ext cx="3851000" cy="3834477"/>
            <a:chOff x="0" y="0"/>
            <a:chExt cx="4274726" cy="2163029"/>
          </a:xfrm>
        </p:grpSpPr>
        <p:sp>
          <p:nvSpPr>
            <p:cNvPr id="15" name="Freeform 7"/>
            <p:cNvSpPr/>
            <p:nvPr/>
          </p:nvSpPr>
          <p:spPr>
            <a:xfrm>
              <a:off x="0" y="0"/>
              <a:ext cx="4274726" cy="2163029"/>
            </a:xfrm>
            <a:custGeom>
              <a:avLst/>
              <a:gdLst/>
              <a:ahLst/>
              <a:cxnLst/>
              <a:rect l="l" t="t" r="r" b="b"/>
              <a:pathLst>
                <a:path w="4274726" h="2163029">
                  <a:moveTo>
                    <a:pt x="21465" y="0"/>
                  </a:moveTo>
                  <a:lnTo>
                    <a:pt x="4253261" y="0"/>
                  </a:lnTo>
                  <a:cubicBezTo>
                    <a:pt x="4265116" y="0"/>
                    <a:pt x="4274726" y="9610"/>
                    <a:pt x="4274726" y="21465"/>
                  </a:cubicBezTo>
                  <a:lnTo>
                    <a:pt x="4274726" y="2141564"/>
                  </a:lnTo>
                  <a:cubicBezTo>
                    <a:pt x="4274726" y="2153419"/>
                    <a:pt x="4265116" y="2163029"/>
                    <a:pt x="4253261" y="2163029"/>
                  </a:cubicBezTo>
                  <a:lnTo>
                    <a:pt x="21465" y="2163029"/>
                  </a:lnTo>
                  <a:cubicBezTo>
                    <a:pt x="9610" y="2163029"/>
                    <a:pt x="0" y="2153419"/>
                    <a:pt x="0" y="2141564"/>
                  </a:cubicBezTo>
                  <a:lnTo>
                    <a:pt x="0" y="21465"/>
                  </a:lnTo>
                  <a:cubicBezTo>
                    <a:pt x="0" y="9610"/>
                    <a:pt x="9610" y="0"/>
                    <a:pt x="21465" y="0"/>
                  </a:cubicBezTo>
                  <a:close/>
                </a:path>
              </a:pathLst>
            </a:custGeom>
            <a:solidFill>
              <a:srgbClr val="FFFFFF"/>
            </a:solidFill>
            <a:ln w="28575">
              <a:solidFill>
                <a:srgbClr val="0C4754"/>
              </a:solidFill>
            </a:ln>
          </p:spPr>
        </p:sp>
        <p:sp>
          <p:nvSpPr>
            <p:cNvPr id="16"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3"/>
          <p:cNvSpPr/>
          <p:nvPr/>
        </p:nvSpPr>
        <p:spPr>
          <a:xfrm>
            <a:off x="4339594" y="7907753"/>
            <a:ext cx="9834411" cy="3161794"/>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6"/>
            <a:stretch>
              <a:fillRect/>
            </a:stretch>
          </a:blipFill>
        </p:spPr>
      </p:sp>
      <p:sp>
        <p:nvSpPr>
          <p:cNvPr id="18" name="Freeform 11"/>
          <p:cNvSpPr/>
          <p:nvPr/>
        </p:nvSpPr>
        <p:spPr>
          <a:xfrm>
            <a:off x="16102863" y="6305581"/>
            <a:ext cx="2159435" cy="4114800"/>
          </a:xfrm>
          <a:custGeom>
            <a:avLst/>
            <a:gdLst/>
            <a:ahLst/>
            <a:cxnLst/>
            <a:rect l="l" t="t" r="r" b="b"/>
            <a:pathLst>
              <a:path w="2159435" h="4114800">
                <a:moveTo>
                  <a:pt x="0" y="0"/>
                </a:moveTo>
                <a:lnTo>
                  <a:pt x="2159435" y="0"/>
                </a:lnTo>
                <a:lnTo>
                  <a:pt x="2159435" y="4114800"/>
                </a:lnTo>
                <a:lnTo>
                  <a:pt x="0" y="4114800"/>
                </a:lnTo>
                <a:lnTo>
                  <a:pt x="0" y="0"/>
                </a:lnTo>
                <a:close/>
              </a:path>
            </a:pathLst>
          </a:custGeom>
          <a:blipFill>
            <a:blip r:embed="rId7"/>
            <a:stretch>
              <a:fillRect/>
            </a:stretch>
          </a:blipFill>
        </p:spPr>
      </p:sp>
      <p:sp>
        <p:nvSpPr>
          <p:cNvPr id="19" name="Rectangle 18"/>
          <p:cNvSpPr/>
          <p:nvPr/>
        </p:nvSpPr>
        <p:spPr>
          <a:xfrm>
            <a:off x="5415670" y="2143684"/>
            <a:ext cx="10325845" cy="2308324"/>
          </a:xfrm>
          <a:prstGeom prst="rect">
            <a:avLst/>
          </a:prstGeom>
        </p:spPr>
        <p:txBody>
          <a:bodyPr wrap="square">
            <a:spAutoFit/>
          </a:bodyPr>
          <a:lstStyle/>
          <a:p>
            <a:r>
              <a:rPr lang="vi-VN" sz="4800" b="1"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48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Hiện tượng nước biển dâng đang tác động đến rất nhiều khu vực trên thế giới trong đó có đồng bằng sông Cửu Long.</a:t>
            </a:r>
            <a:endParaRPr lang="en-GB" sz="4800">
              <a:latin typeface="Times New Roman" panose="02020603050405020304" pitchFamily="18" charset="0"/>
              <a:cs typeface="Times New Roman" panose="02020603050405020304" pitchFamily="18" charset="0"/>
            </a:endParaRPr>
          </a:p>
        </p:txBody>
      </p:sp>
      <p:sp>
        <p:nvSpPr>
          <p:cNvPr id="20" name="Rectangle 19"/>
          <p:cNvSpPr/>
          <p:nvPr/>
        </p:nvSpPr>
        <p:spPr>
          <a:xfrm>
            <a:off x="5275506" y="4519041"/>
            <a:ext cx="10439400" cy="1569660"/>
          </a:xfrm>
          <a:prstGeom prst="rect">
            <a:avLst/>
          </a:prstGeom>
        </p:spPr>
        <p:txBody>
          <a:bodyPr wrap="square">
            <a:spAutoFit/>
          </a:bodyPr>
          <a:lstStyle/>
          <a:p>
            <a:r>
              <a:rPr lang="en-GB"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 Nguyên nhân là do hệ quả của ấm lên toàn cầu, do biến đổi khí hậu.</a:t>
            </a:r>
            <a:endParaRPr lang="en-GB" sz="4800">
              <a:latin typeface="Times New Roman" panose="02020603050405020304" pitchFamily="18" charset="0"/>
              <a:cs typeface="Times New Roman" panose="02020603050405020304" pitchFamily="18" charset="0"/>
            </a:endParaRPr>
          </a:p>
        </p:txBody>
      </p:sp>
      <p:sp>
        <p:nvSpPr>
          <p:cNvPr id="21" name="Rectangle 20"/>
          <p:cNvSpPr/>
          <p:nvPr/>
        </p:nvSpPr>
        <p:spPr>
          <a:xfrm>
            <a:off x="5458833" y="6409288"/>
            <a:ext cx="10439400" cy="1569660"/>
          </a:xfrm>
          <a:prstGeom prst="rect">
            <a:avLst/>
          </a:prstGeom>
        </p:spPr>
        <p:txBody>
          <a:bodyPr wrap="square">
            <a:spAutoFit/>
          </a:bodyPr>
          <a:lstStyle/>
          <a:p>
            <a:pPr>
              <a:spcAft>
                <a:spcPts val="0"/>
              </a:spcAft>
            </a:pPr>
            <a:r>
              <a:rPr lang="en-US" sz="4800">
                <a:latin typeface="Times New Roman" panose="02020603050405020304" pitchFamily="18" charset="0"/>
                <a:cs typeface="Times New Roman" panose="02020603050405020304" pitchFamily="18" charset="0"/>
              </a:rPr>
              <a:t>+ Vấn đề đặt ra cho nhân loại “làm thế nào… thế kỉ XXI”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831093" y="2512010"/>
            <a:ext cx="3747121" cy="3785652"/>
          </a:xfrm>
          <a:prstGeom prst="rect">
            <a:avLst/>
          </a:prstGeom>
        </p:spPr>
        <p:txBody>
          <a:bodyPr wrap="square">
            <a:spAutoFit/>
          </a:bodyPr>
          <a:lstStyle/>
          <a:p>
            <a:pPr algn="just"/>
            <a:r>
              <a:rPr lang="en-US" sz="4800">
                <a:latin typeface="Times New Roman" panose="02020603050405020304" pitchFamily="18" charset="0"/>
                <a:cs typeface="Times New Roman" panose="02020603050405020304" pitchFamily="18" charset="0"/>
              </a:rPr>
              <a:t>Thu hút người đọc, </a:t>
            </a:r>
            <a:r>
              <a:rPr lang="pt-BR" sz="4800">
                <a:latin typeface="Times New Roman" panose="02020603050405020304" pitchFamily="18" charset="0"/>
                <a:cs typeface="Times New Roman" panose="02020603050405020304" pitchFamily="18" charset="0"/>
              </a:rPr>
              <a:t>giúp </a:t>
            </a:r>
            <a:r>
              <a:rPr lang="en-US" sz="4800">
                <a:latin typeface="Times New Roman" panose="02020603050405020304" pitchFamily="18" charset="0"/>
                <a:cs typeface="Times New Roman" panose="02020603050405020304" pitchFamily="18" charset="0"/>
              </a:rPr>
              <a:t>xác định </a:t>
            </a:r>
            <a:r>
              <a:rPr lang="pt-BR" sz="4800">
                <a:latin typeface="Times New Roman" panose="02020603050405020304" pitchFamily="18" charset="0"/>
                <a:cs typeface="Times New Roman" panose="02020603050405020304" pitchFamily="18" charset="0"/>
              </a:rPr>
              <a:t>nội dung chính </a:t>
            </a:r>
            <a:r>
              <a:rPr lang="en-US" sz="4800">
                <a:latin typeface="Times New Roman" panose="02020603050405020304" pitchFamily="18" charset="0"/>
                <a:cs typeface="Times New Roman" panose="02020603050405020304" pitchFamily="18" charset="0"/>
              </a:rPr>
              <a:t>của</a:t>
            </a:r>
            <a:r>
              <a:rPr lang="pt-BR" sz="4800">
                <a:latin typeface="Times New Roman" panose="02020603050405020304" pitchFamily="18" charset="0"/>
                <a:cs typeface="Times New Roman" panose="02020603050405020304" pitchFamily="18" charset="0"/>
              </a:rPr>
              <a:t> văn bản</a:t>
            </a:r>
            <a:r>
              <a:rPr lang="en-US" sz="4800">
                <a:latin typeface="Times New Roman" panose="02020603050405020304" pitchFamily="18" charset="0"/>
                <a:cs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5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7406107"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grpSp>
        <p:nvGrpSpPr>
          <p:cNvPr id="10" name="Group 4"/>
          <p:cNvGrpSpPr/>
          <p:nvPr/>
        </p:nvGrpSpPr>
        <p:grpSpPr>
          <a:xfrm>
            <a:off x="7186863" y="190500"/>
            <a:ext cx="10948737" cy="10096500"/>
            <a:chOff x="0" y="0"/>
            <a:chExt cx="14862465" cy="9693524"/>
          </a:xfrm>
        </p:grpSpPr>
        <p:sp>
          <p:nvSpPr>
            <p:cNvPr id="11" name="Freeform 5"/>
            <p:cNvSpPr/>
            <p:nvPr/>
          </p:nvSpPr>
          <p:spPr>
            <a:xfrm>
              <a:off x="-12700" y="-12700"/>
              <a:ext cx="14887865" cy="9718925"/>
            </a:xfrm>
            <a:custGeom>
              <a:avLst/>
              <a:gdLst/>
              <a:ahLst/>
              <a:cxnLst/>
              <a:rect l="l" t="t" r="r" b="b"/>
              <a:pathLst>
                <a:path w="14887865" h="9718925">
                  <a:moveTo>
                    <a:pt x="14025535" y="0"/>
                  </a:moveTo>
                  <a:lnTo>
                    <a:pt x="862330" y="0"/>
                  </a:lnTo>
                  <a:cubicBezTo>
                    <a:pt x="389890" y="0"/>
                    <a:pt x="0" y="389890"/>
                    <a:pt x="0" y="862330"/>
                  </a:cubicBezTo>
                  <a:lnTo>
                    <a:pt x="0" y="8856594"/>
                  </a:lnTo>
                  <a:cubicBezTo>
                    <a:pt x="0" y="9329034"/>
                    <a:pt x="389890" y="9718925"/>
                    <a:pt x="862330" y="9718925"/>
                  </a:cubicBezTo>
                  <a:lnTo>
                    <a:pt x="14025536" y="9718925"/>
                  </a:lnTo>
                  <a:cubicBezTo>
                    <a:pt x="14497976" y="9718925"/>
                    <a:pt x="14887865" y="9329034"/>
                    <a:pt x="14887865" y="8856594"/>
                  </a:cubicBezTo>
                  <a:lnTo>
                    <a:pt x="14887865" y="862330"/>
                  </a:lnTo>
                  <a:cubicBezTo>
                    <a:pt x="14887865" y="389890"/>
                    <a:pt x="14497976" y="0"/>
                    <a:pt x="14025535" y="0"/>
                  </a:cubicBezTo>
                  <a:close/>
                  <a:moveTo>
                    <a:pt x="14697365" y="927100"/>
                  </a:moveTo>
                  <a:lnTo>
                    <a:pt x="14697365" y="8856594"/>
                  </a:lnTo>
                  <a:cubicBezTo>
                    <a:pt x="14697365" y="9223624"/>
                    <a:pt x="14392565" y="9528424"/>
                    <a:pt x="14025535" y="9528424"/>
                  </a:cubicBezTo>
                  <a:lnTo>
                    <a:pt x="862330" y="9528424"/>
                  </a:lnTo>
                  <a:cubicBezTo>
                    <a:pt x="495300" y="9528424"/>
                    <a:pt x="190500" y="9223624"/>
                    <a:pt x="190500" y="8856594"/>
                  </a:cubicBezTo>
                  <a:lnTo>
                    <a:pt x="190500" y="862330"/>
                  </a:lnTo>
                  <a:cubicBezTo>
                    <a:pt x="190500" y="495300"/>
                    <a:pt x="495300" y="190500"/>
                    <a:pt x="862330" y="190500"/>
                  </a:cubicBezTo>
                  <a:lnTo>
                    <a:pt x="14025536" y="190500"/>
                  </a:lnTo>
                  <a:cubicBezTo>
                    <a:pt x="14392565" y="190500"/>
                    <a:pt x="14697365" y="495300"/>
                    <a:pt x="14697365" y="862330"/>
                  </a:cubicBezTo>
                  <a:lnTo>
                    <a:pt x="14697365" y="927100"/>
                  </a:lnTo>
                  <a:close/>
                </a:path>
              </a:pathLst>
            </a:custGeom>
            <a:solidFill>
              <a:srgbClr val="4F6296"/>
            </a:solidFill>
          </p:spPr>
        </p:sp>
      </p:grpSp>
      <p:sp>
        <p:nvSpPr>
          <p:cNvPr id="12" name="Freeform 3"/>
          <p:cNvSpPr/>
          <p:nvPr/>
        </p:nvSpPr>
        <p:spPr>
          <a:xfrm>
            <a:off x="228600" y="303439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Rectangle 13"/>
          <p:cNvSpPr/>
          <p:nvPr/>
        </p:nvSpPr>
        <p:spPr>
          <a:xfrm>
            <a:off x="457200" y="3530590"/>
            <a:ext cx="5638799" cy="3416320"/>
          </a:xfrm>
          <a:prstGeom prst="rect">
            <a:avLst/>
          </a:prstGeom>
          <a:noFill/>
        </p:spPr>
        <p:txBody>
          <a:bodyPr wrap="square">
            <a:spAutoFit/>
          </a:bodyPr>
          <a:lstStyle/>
          <a:p>
            <a:pPr algn="just"/>
            <a:r>
              <a:rPr lang="pt-BR" sz="5400" b="1">
                <a:latin typeface="Times New Roman" panose="02020603050405020304" pitchFamily="18" charset="0"/>
                <a:cs typeface="Times New Roman" panose="02020603050405020304" pitchFamily="18" charset="0"/>
              </a:rPr>
              <a:t>2. Cách trình bày và cách triển khai ý tưởng và thông tin trong văn bản</a:t>
            </a:r>
            <a:endParaRPr lang="en-GB" sz="540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31023868"/>
              </p:ext>
            </p:extLst>
          </p:nvPr>
        </p:nvGraphicFramePr>
        <p:xfrm>
          <a:off x="7804153" y="1504766"/>
          <a:ext cx="9940330" cy="8412480"/>
        </p:xfrm>
        <a:graphic>
          <a:graphicData uri="http://schemas.openxmlformats.org/drawingml/2006/table">
            <a:tbl>
              <a:tblPr firstRow="1" firstCol="1" bandRow="1"/>
              <a:tblGrid>
                <a:gridCol w="1843519"/>
                <a:gridCol w="3153928"/>
                <a:gridCol w="4942883"/>
              </a:tblGrid>
              <a:tr h="1041398">
                <a:tc gridSpan="3">
                  <a:txBody>
                    <a:bodyPr/>
                    <a:lstStyle/>
                    <a:p>
                      <a:pPr algn="ctr">
                        <a:lnSpc>
                          <a:spcPct val="115000"/>
                        </a:lnSpc>
                        <a:spcAft>
                          <a:spcPts val="0"/>
                        </a:spcAft>
                      </a:pPr>
                      <a:r>
                        <a:rPr lang="pt-BR" sz="3200" b="1">
                          <a:solidFill>
                            <a:srgbClr val="0000FF"/>
                          </a:solidFill>
                          <a:effectLst/>
                          <a:latin typeface="iCiel Baliho Script" pitchFamily="50" charset="-93"/>
                          <a:ea typeface="Times New Roman" panose="02020603050405020304" pitchFamily="18" charset="0"/>
                          <a:cs typeface="Times New Roman" panose="02020603050405020304" pitchFamily="18" charset="0"/>
                        </a:rPr>
                        <a:t>Tìm hiểu về cách trình bày </a:t>
                      </a:r>
                      <a:endParaRPr lang="en-GB" sz="3200">
                        <a:effectLst/>
                        <a:latin typeface="iCiel Baliho Script" pitchFamily="50" charset="-93"/>
                        <a:ea typeface="Times New Roman" panose="02020603050405020304" pitchFamily="18" charset="0"/>
                        <a:cs typeface="Times New Roman" panose="02020603050405020304" pitchFamily="18" charset="0"/>
                      </a:endParaRPr>
                    </a:p>
                    <a:p>
                      <a:pPr algn="ctr">
                        <a:lnSpc>
                          <a:spcPct val="115000"/>
                        </a:lnSpc>
                        <a:spcAft>
                          <a:spcPts val="0"/>
                        </a:spcAft>
                      </a:pPr>
                      <a:r>
                        <a:rPr lang="pt-BR" sz="3200" b="1">
                          <a:solidFill>
                            <a:srgbClr val="0000FF"/>
                          </a:solidFill>
                          <a:effectLst/>
                          <a:latin typeface="iCiel Baliho Script" pitchFamily="50" charset="-93"/>
                          <a:ea typeface="Times New Roman" panose="02020603050405020304" pitchFamily="18" charset="0"/>
                          <a:cs typeface="Times New Roman" panose="02020603050405020304" pitchFamily="18" charset="0"/>
                        </a:rPr>
                        <a:t>và cách triển khai ý tưởng và thông tin trong văn bản</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1562096">
                <a:tc>
                  <a:txBody>
                    <a:bodyPr/>
                    <a:lstStyle/>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Cách trình bày</a:t>
                      </a:r>
                      <a:endParaRPr lang="en-GB" sz="3200">
                        <a:effectLst/>
                        <a:latin typeface="iCiel Baliho Script"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(Nhóm 1,2)</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Cách triển khai ý tưởng và thông tin trong văn </a:t>
                      </a:r>
                      <a:r>
                        <a:rPr lang="pt-BR" sz="3200" b="1" smtClean="0">
                          <a:effectLst/>
                          <a:latin typeface="iCiel Baliho Script" pitchFamily="50" charset="-93"/>
                          <a:ea typeface="Times New Roman" panose="02020603050405020304" pitchFamily="18" charset="0"/>
                          <a:cs typeface="Times New Roman" panose="02020603050405020304" pitchFamily="18" charset="0"/>
                        </a:rPr>
                        <a:t>bản</a:t>
                      </a:r>
                      <a:r>
                        <a:rPr lang="vi-VN" sz="3200" b="0" baseline="0" smtClean="0">
                          <a:effectLst/>
                          <a:latin typeface="iCiel Baliho Script" pitchFamily="50" charset="-93"/>
                          <a:ea typeface="Times New Roman" panose="02020603050405020304" pitchFamily="18" charset="0"/>
                          <a:cs typeface="Times New Roman" panose="02020603050405020304" pitchFamily="18" charset="0"/>
                        </a:rPr>
                        <a:t>   </a:t>
                      </a:r>
                      <a:r>
                        <a:rPr lang="pt-BR" sz="3200" b="1" smtClean="0">
                          <a:effectLst/>
                          <a:latin typeface="iCiel Baliho Script" pitchFamily="50" charset="-93"/>
                          <a:ea typeface="Times New Roman" panose="02020603050405020304" pitchFamily="18" charset="0"/>
                          <a:cs typeface="Times New Roman" panose="02020603050405020304" pitchFamily="18" charset="0"/>
                        </a:rPr>
                        <a:t>(Nhóm </a:t>
                      </a:r>
                      <a:r>
                        <a:rPr lang="pt-BR" sz="3200" b="1">
                          <a:effectLst/>
                          <a:latin typeface="iCiel Baliho Script" pitchFamily="50" charset="-93"/>
                          <a:ea typeface="Times New Roman" panose="02020603050405020304" pitchFamily="18" charset="0"/>
                          <a:cs typeface="Times New Roman" panose="02020603050405020304" pitchFamily="18" charset="0"/>
                        </a:rPr>
                        <a:t>3,4)</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288">
                <a:tc>
                  <a:txBody>
                    <a:bodyPr/>
                    <a:lstStyle/>
                    <a:p>
                      <a:pPr algn="just">
                        <a:lnSpc>
                          <a:spcPct val="115000"/>
                        </a:lnSpc>
                        <a:spcAft>
                          <a:spcPts val="0"/>
                        </a:spcAft>
                      </a:pPr>
                      <a:r>
                        <a:rPr lang="pt-BR" sz="3200" b="1">
                          <a:effectLst/>
                          <a:latin typeface="iCiel Baliho Script" pitchFamily="50" charset="-93"/>
                          <a:ea typeface="Times New Roman" panose="02020603050405020304" pitchFamily="18" charset="0"/>
                          <a:cs typeface="Times New Roman" panose="02020603050405020304" pitchFamily="18" charset="0"/>
                        </a:rPr>
                        <a:t>Yêu cầu</a:t>
                      </a:r>
                      <a:endParaRPr lang="en-GB" sz="3200">
                        <a:effectLst/>
                        <a:latin typeface="iCiel Baliho Script"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GB" sz="3200" i="1">
                          <a:effectLst/>
                          <a:latin typeface="Times New Roman" panose="02020603050405020304" pitchFamily="18" charset="0"/>
                          <a:ea typeface="Times New Roman" panose="02020603050405020304" pitchFamily="18" charset="0"/>
                          <a:cs typeface="Times New Roman" panose="02020603050405020304" pitchFamily="18" charset="0"/>
                        </a:rPr>
                        <a:t>- Cách trình bày của văn bản gồm mấy phần? Là những phần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GB" sz="3200" i="1">
                          <a:effectLst/>
                          <a:latin typeface="Times New Roman" panose="02020603050405020304" pitchFamily="18" charset="0"/>
                          <a:ea typeface="Times New Roman" panose="02020603050405020304" pitchFamily="18" charset="0"/>
                          <a:cs typeface="Times New Roman" panose="02020603050405020304" pitchFamily="18" charset="0"/>
                        </a:rPr>
                        <a:t>- Nêu tác dụng của việc sử dụng phương tiên phi ngôn ngữ trong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2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Người viết đã chọn cách nào để triển khai ý tưởng và thông tin trong văn bản?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 Chỉ ra những biểu hiện cụ thể của cách triển khai ấy?</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i="1">
                          <a:effectLst/>
                          <a:latin typeface="Times New Roman" panose="02020603050405020304" pitchFamily="18" charset="0"/>
                          <a:ea typeface="Times New Roman" panose="02020603050405020304" pitchFamily="18" charset="0"/>
                          <a:cs typeface="Times New Roman" panose="02020603050405020304" pitchFamily="18" charset="0"/>
                        </a:rPr>
                        <a:t>- Nhận xét về hiệu quả của cách triển khai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ý tưởng và thông tin trong văn bản?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10605294" y="438116"/>
            <a:ext cx="4338047" cy="845616"/>
          </a:xfrm>
          <a:prstGeom prst="rect">
            <a:avLst/>
          </a:prstGeom>
        </p:spPr>
        <p:txBody>
          <a:bodyPr wrap="none">
            <a:spAutoFit/>
          </a:bodyPr>
          <a:lstStyle/>
          <a:p>
            <a:pPr algn="ctr">
              <a:lnSpc>
                <a:spcPct val="115000"/>
              </a:lnSpc>
              <a:spcAft>
                <a:spcPts val="0"/>
              </a:spcAft>
            </a:pPr>
            <a:r>
              <a:rPr lang="en-US" sz="4400" b="1">
                <a:solidFill>
                  <a:srgbClr val="FF0000"/>
                </a:solidFill>
                <a:latin typeface="iCiel Baliho Script" pitchFamily="50" charset="-93"/>
                <a:ea typeface="MS Mincho"/>
                <a:cs typeface="Times New Roman" panose="02020603050405020304" pitchFamily="18" charset="0"/>
              </a:rPr>
              <a:t>PHIẾU HỌC TẬP 03</a:t>
            </a:r>
            <a:endParaRPr lang="en-GB" sz="40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30976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3700361" y="-839197"/>
            <a:ext cx="4587639" cy="4730524"/>
          </a:xfrm>
          <a:custGeom>
            <a:avLst/>
            <a:gdLst/>
            <a:ahLst/>
            <a:cxnLst/>
            <a:rect l="l" t="t" r="r" b="b"/>
            <a:pathLst>
              <a:path w="4587639" h="4730524">
                <a:moveTo>
                  <a:pt x="0" y="0"/>
                </a:moveTo>
                <a:lnTo>
                  <a:pt x="4587639" y="0"/>
                </a:lnTo>
                <a:lnTo>
                  <a:pt x="4587639" y="4730524"/>
                </a:lnTo>
                <a:lnTo>
                  <a:pt x="0" y="4730524"/>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582711" y="-120944"/>
            <a:ext cx="2792158" cy="2879122"/>
          </a:xfrm>
          <a:custGeom>
            <a:avLst/>
            <a:gdLst/>
            <a:ahLst/>
            <a:cxnLst/>
            <a:rect l="l" t="t" r="r" b="b"/>
            <a:pathLst>
              <a:path w="2792158" h="2879122">
                <a:moveTo>
                  <a:pt x="0" y="0"/>
                </a:moveTo>
                <a:lnTo>
                  <a:pt x="2792159" y="0"/>
                </a:lnTo>
                <a:lnTo>
                  <a:pt x="2792159" y="2879122"/>
                </a:lnTo>
                <a:lnTo>
                  <a:pt x="0" y="2879122"/>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503312" y="7993181"/>
            <a:ext cx="7712130" cy="4587639"/>
            <a:chOff x="0" y="0"/>
            <a:chExt cx="10282841" cy="6116852"/>
          </a:xfrm>
        </p:grpSpPr>
        <p:sp>
          <p:nvSpPr>
            <p:cNvPr id="5" name="Freeform 5"/>
            <p:cNvSpPr/>
            <p:nvPr/>
          </p:nvSpPr>
          <p:spPr>
            <a:xfrm rot="-5400000">
              <a:off x="4070732" y="-95257"/>
              <a:ext cx="6116852" cy="6307365"/>
            </a:xfrm>
            <a:custGeom>
              <a:avLst/>
              <a:gdLst/>
              <a:ahLst/>
              <a:cxnLst/>
              <a:rect l="l" t="t" r="r" b="b"/>
              <a:pathLst>
                <a:path w="6116852" h="6307365">
                  <a:moveTo>
                    <a:pt x="0" y="0"/>
                  </a:moveTo>
                  <a:lnTo>
                    <a:pt x="6116852" y="0"/>
                  </a:lnTo>
                  <a:lnTo>
                    <a:pt x="6116852" y="6307365"/>
                  </a:lnTo>
                  <a:lnTo>
                    <a:pt x="0" y="63073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rot="-8400127">
              <a:off x="798272" y="937070"/>
              <a:ext cx="3722878" cy="3838829"/>
            </a:xfrm>
            <a:custGeom>
              <a:avLst/>
              <a:gdLst/>
              <a:ahLst/>
              <a:cxnLst/>
              <a:rect l="l" t="t" r="r" b="b"/>
              <a:pathLst>
                <a:path w="3722878" h="3838829">
                  <a:moveTo>
                    <a:pt x="0" y="0"/>
                  </a:moveTo>
                  <a:lnTo>
                    <a:pt x="3722878" y="0"/>
                  </a:lnTo>
                  <a:lnTo>
                    <a:pt x="3722878" y="3838829"/>
                  </a:lnTo>
                  <a:lnTo>
                    <a:pt x="0" y="38388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7" name="Freeform 7"/>
          <p:cNvSpPr/>
          <p:nvPr/>
        </p:nvSpPr>
        <p:spPr>
          <a:xfrm rot="-8400127">
            <a:off x="16592885" y="5743548"/>
            <a:ext cx="2792158" cy="2879122"/>
          </a:xfrm>
          <a:custGeom>
            <a:avLst/>
            <a:gdLst/>
            <a:ahLst/>
            <a:cxnLst/>
            <a:rect l="l" t="t" r="r" b="b"/>
            <a:pathLst>
              <a:path w="2792158" h="2879122">
                <a:moveTo>
                  <a:pt x="0" y="0"/>
                </a:moveTo>
                <a:lnTo>
                  <a:pt x="2792158" y="0"/>
                </a:lnTo>
                <a:lnTo>
                  <a:pt x="2792158" y="2879122"/>
                </a:lnTo>
                <a:lnTo>
                  <a:pt x="0" y="28791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8"/>
          <p:cNvGrpSpPr/>
          <p:nvPr/>
        </p:nvGrpSpPr>
        <p:grpSpPr>
          <a:xfrm>
            <a:off x="9144000" y="2421415"/>
            <a:ext cx="7762944" cy="874976"/>
            <a:chOff x="0" y="0"/>
            <a:chExt cx="2044561" cy="230446"/>
          </a:xfrm>
        </p:grpSpPr>
        <p:sp>
          <p:nvSpPr>
            <p:cNvPr id="9" name="Freeform 9"/>
            <p:cNvSpPr/>
            <p:nvPr/>
          </p:nvSpPr>
          <p:spPr>
            <a:xfrm>
              <a:off x="0" y="0"/>
              <a:ext cx="2044561" cy="230446"/>
            </a:xfrm>
            <a:custGeom>
              <a:avLst/>
              <a:gdLst/>
              <a:ahLst/>
              <a:cxnLst/>
              <a:rect l="l" t="t" r="r" b="b"/>
              <a:pathLst>
                <a:path w="2044561" h="230446">
                  <a:moveTo>
                    <a:pt x="0" y="0"/>
                  </a:moveTo>
                  <a:lnTo>
                    <a:pt x="2044561" y="0"/>
                  </a:lnTo>
                  <a:lnTo>
                    <a:pt x="2044561" y="230446"/>
                  </a:lnTo>
                  <a:lnTo>
                    <a:pt x="0" y="230446"/>
                  </a:lnTo>
                  <a:close/>
                </a:path>
              </a:pathLst>
            </a:custGeom>
            <a:solidFill>
              <a:srgbClr val="0D839E"/>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1744371" y="2605937"/>
            <a:ext cx="14962424" cy="4151954"/>
            <a:chOff x="0" y="0"/>
            <a:chExt cx="3940721" cy="775230"/>
          </a:xfrm>
        </p:grpSpPr>
        <p:sp>
          <p:nvSpPr>
            <p:cNvPr id="12" name="Freeform 12"/>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sz="4000">
                <a:solidFill>
                  <a:prstClr val="black"/>
                </a:solidFill>
                <a:latin typeface="iCiel Bambola" panose="02000000000000000000" pitchFamily="50" charset="-93"/>
              </a:endParaRPr>
            </a:p>
          </p:txBody>
        </p:sp>
      </p:grpSp>
      <p:grpSp>
        <p:nvGrpSpPr>
          <p:cNvPr id="14" name="Group 14"/>
          <p:cNvGrpSpPr/>
          <p:nvPr/>
        </p:nvGrpSpPr>
        <p:grpSpPr>
          <a:xfrm>
            <a:off x="1772554" y="9259313"/>
            <a:ext cx="7762944" cy="874976"/>
            <a:chOff x="0" y="0"/>
            <a:chExt cx="2044561" cy="230446"/>
          </a:xfrm>
        </p:grpSpPr>
        <p:sp>
          <p:nvSpPr>
            <p:cNvPr id="15" name="Freeform 15"/>
            <p:cNvSpPr/>
            <p:nvPr/>
          </p:nvSpPr>
          <p:spPr>
            <a:xfrm>
              <a:off x="0" y="0"/>
              <a:ext cx="2044561" cy="230446"/>
            </a:xfrm>
            <a:custGeom>
              <a:avLst/>
              <a:gdLst/>
              <a:ahLst/>
              <a:cxnLst/>
              <a:rect l="l" t="t" r="r" b="b"/>
              <a:pathLst>
                <a:path w="2044561" h="230446">
                  <a:moveTo>
                    <a:pt x="0" y="0"/>
                  </a:moveTo>
                  <a:lnTo>
                    <a:pt x="2044561" y="0"/>
                  </a:lnTo>
                  <a:lnTo>
                    <a:pt x="2044561" y="230446"/>
                  </a:lnTo>
                  <a:lnTo>
                    <a:pt x="0" y="230446"/>
                  </a:lnTo>
                  <a:close/>
                </a:path>
              </a:pathLst>
            </a:custGeom>
            <a:solidFill>
              <a:srgbClr val="0D839E"/>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9742704" y="7900399"/>
            <a:ext cx="5660906" cy="3826162"/>
            <a:chOff x="0" y="0"/>
            <a:chExt cx="7547874" cy="5101549"/>
          </a:xfrm>
        </p:grpSpPr>
        <p:sp>
          <p:nvSpPr>
            <p:cNvPr id="18" name="Freeform 18"/>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Freeform 19"/>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20" name="Group 20"/>
          <p:cNvGrpSpPr/>
          <p:nvPr/>
        </p:nvGrpSpPr>
        <p:grpSpPr>
          <a:xfrm>
            <a:off x="1956864" y="7047104"/>
            <a:ext cx="14962424" cy="2943450"/>
            <a:chOff x="0" y="0"/>
            <a:chExt cx="3940721" cy="775230"/>
          </a:xfrm>
        </p:grpSpPr>
        <p:sp>
          <p:nvSpPr>
            <p:cNvPr id="21" name="Freeform 21"/>
            <p:cNvSpPr/>
            <p:nvPr/>
          </p:nvSpPr>
          <p:spPr>
            <a:xfrm>
              <a:off x="0" y="0"/>
              <a:ext cx="3940721" cy="77523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3" name="Group 23"/>
          <p:cNvGrpSpPr/>
          <p:nvPr/>
        </p:nvGrpSpPr>
        <p:grpSpPr>
          <a:xfrm>
            <a:off x="1393001" y="2108572"/>
            <a:ext cx="930778" cy="1029880"/>
            <a:chOff x="0" y="0"/>
            <a:chExt cx="1241038" cy="1373174"/>
          </a:xfrm>
        </p:grpSpPr>
        <p:grpSp>
          <p:nvGrpSpPr>
            <p:cNvPr id="24" name="Group 24"/>
            <p:cNvGrpSpPr/>
            <p:nvPr/>
          </p:nvGrpSpPr>
          <p:grpSpPr>
            <a:xfrm>
              <a:off x="0" y="0"/>
              <a:ext cx="1241038" cy="1241038"/>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84F5F"/>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TextBox 27"/>
            <p:cNvSpPr txBox="1"/>
            <p:nvPr/>
          </p:nvSpPr>
          <p:spPr>
            <a:xfrm>
              <a:off x="304052" y="-486532"/>
              <a:ext cx="936986" cy="1859706"/>
            </a:xfrm>
            <a:prstGeom prst="rect">
              <a:avLst/>
            </a:prstGeom>
          </p:spPr>
          <p:txBody>
            <a:bodyPr lIns="0" tIns="0" rIns="0" bIns="0" rtlCol="0" anchor="t">
              <a:spAutoFit/>
            </a:bodyPr>
            <a:lstStyle/>
            <a:p>
              <a:pPr algn="ctr">
                <a:lnSpc>
                  <a:spcPts val="9222"/>
                </a:lnSpc>
              </a:pPr>
              <a:r>
                <a:rPr lang="en-US" sz="6587">
                  <a:solidFill>
                    <a:srgbClr val="FFFFFF"/>
                  </a:solidFill>
                  <a:latin typeface="Mommi Bold"/>
                </a:rPr>
                <a:t>1 </a:t>
              </a:r>
            </a:p>
          </p:txBody>
        </p:sp>
      </p:grpSp>
      <p:grpSp>
        <p:nvGrpSpPr>
          <p:cNvPr id="28" name="Group 28"/>
          <p:cNvGrpSpPr/>
          <p:nvPr/>
        </p:nvGrpSpPr>
        <p:grpSpPr>
          <a:xfrm>
            <a:off x="1530385" y="6801522"/>
            <a:ext cx="930778" cy="989556"/>
            <a:chOff x="0" y="0"/>
            <a:chExt cx="1241038" cy="1319408"/>
          </a:xfrm>
        </p:grpSpPr>
        <p:grpSp>
          <p:nvGrpSpPr>
            <p:cNvPr id="29" name="Group 29"/>
            <p:cNvGrpSpPr/>
            <p:nvPr/>
          </p:nvGrpSpPr>
          <p:grpSpPr>
            <a:xfrm>
              <a:off x="0" y="0"/>
              <a:ext cx="1241038" cy="1241038"/>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84F5F"/>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2" name="TextBox 32"/>
            <p:cNvSpPr txBox="1"/>
            <p:nvPr/>
          </p:nvSpPr>
          <p:spPr>
            <a:xfrm>
              <a:off x="304052" y="-467482"/>
              <a:ext cx="936986" cy="1786890"/>
            </a:xfrm>
            <a:prstGeom prst="rect">
              <a:avLst/>
            </a:prstGeom>
          </p:spPr>
          <p:txBody>
            <a:bodyPr lIns="0" tIns="0" rIns="0" bIns="0" rtlCol="0" anchor="t">
              <a:spAutoFit/>
            </a:bodyPr>
            <a:lstStyle/>
            <a:p>
              <a:pPr algn="ctr">
                <a:lnSpc>
                  <a:spcPts val="8819"/>
                </a:lnSpc>
              </a:pPr>
              <a:r>
                <a:rPr lang="en-US" sz="6300">
                  <a:solidFill>
                    <a:srgbClr val="FFFFFF"/>
                  </a:solidFill>
                  <a:latin typeface="Mommi Bold"/>
                </a:rPr>
                <a:t>2 </a:t>
              </a:r>
            </a:p>
          </p:txBody>
        </p:sp>
      </p:grpSp>
      <p:sp>
        <p:nvSpPr>
          <p:cNvPr id="33" name="Freeform 33"/>
          <p:cNvSpPr/>
          <p:nvPr/>
        </p:nvSpPr>
        <p:spPr>
          <a:xfrm>
            <a:off x="15403610" y="9183254"/>
            <a:ext cx="3006669" cy="1596268"/>
          </a:xfrm>
          <a:custGeom>
            <a:avLst/>
            <a:gdLst/>
            <a:ahLst/>
            <a:cxnLst/>
            <a:rect l="l" t="t" r="r" b="b"/>
            <a:pathLst>
              <a:path w="3006669" h="1596268">
                <a:moveTo>
                  <a:pt x="0" y="0"/>
                </a:moveTo>
                <a:lnTo>
                  <a:pt x="3006668" y="0"/>
                </a:lnTo>
                <a:lnTo>
                  <a:pt x="3006668" y="1596268"/>
                </a:lnTo>
                <a:lnTo>
                  <a:pt x="0" y="1596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4" name="Freeform 34"/>
          <p:cNvSpPr/>
          <p:nvPr/>
        </p:nvSpPr>
        <p:spPr>
          <a:xfrm>
            <a:off x="-433792" y="3415533"/>
            <a:ext cx="2494321" cy="1324258"/>
          </a:xfrm>
          <a:custGeom>
            <a:avLst/>
            <a:gdLst/>
            <a:ahLst/>
            <a:cxnLst/>
            <a:rect l="l" t="t" r="r" b="b"/>
            <a:pathLst>
              <a:path w="2494321" h="1324258">
                <a:moveTo>
                  <a:pt x="0" y="0"/>
                </a:moveTo>
                <a:lnTo>
                  <a:pt x="2494321" y="0"/>
                </a:lnTo>
                <a:lnTo>
                  <a:pt x="2494321" y="1324258"/>
                </a:lnTo>
                <a:lnTo>
                  <a:pt x="0" y="132425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Freeform 35"/>
          <p:cNvSpPr/>
          <p:nvPr/>
        </p:nvSpPr>
        <p:spPr>
          <a:xfrm>
            <a:off x="-217589" y="7765316"/>
            <a:ext cx="2278117" cy="2834762"/>
          </a:xfrm>
          <a:custGeom>
            <a:avLst/>
            <a:gdLst/>
            <a:ahLst/>
            <a:cxnLst/>
            <a:rect l="l" t="t" r="r" b="b"/>
            <a:pathLst>
              <a:path w="2278117" h="2834762">
                <a:moveTo>
                  <a:pt x="0" y="0"/>
                </a:moveTo>
                <a:lnTo>
                  <a:pt x="2278118" y="0"/>
                </a:lnTo>
                <a:lnTo>
                  <a:pt x="2278118" y="2834762"/>
                </a:lnTo>
                <a:lnTo>
                  <a:pt x="0" y="283476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6" name="Group 36"/>
          <p:cNvGrpSpPr/>
          <p:nvPr/>
        </p:nvGrpSpPr>
        <p:grpSpPr>
          <a:xfrm rot="-9525956">
            <a:off x="8552074" y="-1862507"/>
            <a:ext cx="5660906" cy="3826162"/>
            <a:chOff x="0" y="0"/>
            <a:chExt cx="7547874" cy="5101549"/>
          </a:xfrm>
        </p:grpSpPr>
        <p:sp>
          <p:nvSpPr>
            <p:cNvPr id="37" name="Freeform 37"/>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sp>
          <p:nvSpPr>
            <p:cNvPr id="38" name="Freeform 38"/>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grpSp>
      <p:grpSp>
        <p:nvGrpSpPr>
          <p:cNvPr id="39" name="Group 39"/>
          <p:cNvGrpSpPr/>
          <p:nvPr/>
        </p:nvGrpSpPr>
        <p:grpSpPr>
          <a:xfrm>
            <a:off x="2323779" y="-1594802"/>
            <a:ext cx="5660906" cy="3826162"/>
            <a:chOff x="0" y="0"/>
            <a:chExt cx="7547874" cy="5101549"/>
          </a:xfrm>
        </p:grpSpPr>
        <p:sp>
          <p:nvSpPr>
            <p:cNvPr id="40" name="Freeform 40"/>
            <p:cNvSpPr/>
            <p:nvPr/>
          </p:nvSpPr>
          <p:spPr>
            <a:xfrm>
              <a:off x="3824997" y="0"/>
              <a:ext cx="3722878" cy="3838829"/>
            </a:xfrm>
            <a:custGeom>
              <a:avLst/>
              <a:gdLst/>
              <a:ahLst/>
              <a:cxnLst/>
              <a:rect l="l" t="t" r="r" b="b"/>
              <a:pathLst>
                <a:path w="3722878" h="3838829">
                  <a:moveTo>
                    <a:pt x="0" y="0"/>
                  </a:moveTo>
                  <a:lnTo>
                    <a:pt x="3722877" y="0"/>
                  </a:lnTo>
                  <a:lnTo>
                    <a:pt x="3722877" y="3838829"/>
                  </a:lnTo>
                  <a:lnTo>
                    <a:pt x="0" y="3838829"/>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sp>
          <p:nvSpPr>
            <p:cNvPr id="41" name="Freeform 41"/>
            <p:cNvSpPr/>
            <p:nvPr/>
          </p:nvSpPr>
          <p:spPr>
            <a:xfrm>
              <a:off x="0" y="1262719"/>
              <a:ext cx="3722878" cy="3838829"/>
            </a:xfrm>
            <a:custGeom>
              <a:avLst/>
              <a:gdLst/>
              <a:ahLst/>
              <a:cxnLst/>
              <a:rect l="l" t="t" r="r" b="b"/>
              <a:pathLst>
                <a:path w="3722878" h="3838829">
                  <a:moveTo>
                    <a:pt x="0" y="0"/>
                  </a:moveTo>
                  <a:lnTo>
                    <a:pt x="3722878" y="0"/>
                  </a:lnTo>
                  <a:lnTo>
                    <a:pt x="3722878" y="3838830"/>
                  </a:lnTo>
                  <a:lnTo>
                    <a:pt x="0" y="3838830"/>
                  </a:lnTo>
                  <a:lnTo>
                    <a:pt x="0" y="0"/>
                  </a:lnTo>
                  <a:close/>
                </a:path>
              </a:pathLst>
            </a:custGeom>
            <a:blipFill>
              <a:blip r:embed="rId2">
                <a:alphaModFix amt="38000"/>
                <a:extLst>
                  <a:ext uri="{96DAC541-7B7A-43D3-8B79-37D633B846F1}">
                    <asvg:svgBlip xmlns="" xmlns:asvg="http://schemas.microsoft.com/office/drawing/2016/SVG/main" r:embed="rId3"/>
                  </a:ext>
                </a:extLst>
              </a:blip>
              <a:stretch>
                <a:fillRect/>
              </a:stretch>
            </a:blipFill>
          </p:spPr>
        </p:sp>
      </p:grpSp>
      <p:sp>
        <p:nvSpPr>
          <p:cNvPr id="42" name="TextBox 42"/>
          <p:cNvSpPr txBox="1"/>
          <p:nvPr/>
        </p:nvSpPr>
        <p:spPr>
          <a:xfrm>
            <a:off x="3498095" y="274000"/>
            <a:ext cx="9942310" cy="184665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pt-BR" sz="6000" b="1">
                <a:latin typeface="iCiel Baliho Script" pitchFamily="50" charset="-93"/>
              </a:rPr>
              <a:t>a. Cách trình bày của văn bản: gồm 2 phần</a:t>
            </a:r>
            <a:endParaRPr lang="en-US" sz="5400">
              <a:solidFill>
                <a:srgbClr val="FF0000"/>
              </a:solidFill>
              <a:latin typeface="iCiel Baliho Script" pitchFamily="50" charset="-93"/>
            </a:endParaRPr>
          </a:p>
        </p:txBody>
      </p:sp>
      <p:sp>
        <p:nvSpPr>
          <p:cNvPr id="44" name="TextBox 44"/>
          <p:cNvSpPr txBox="1"/>
          <p:nvPr/>
        </p:nvSpPr>
        <p:spPr>
          <a:xfrm>
            <a:off x="2808513" y="7204008"/>
            <a:ext cx="13235036" cy="2708434"/>
          </a:xfrm>
          <a:prstGeom prst="rect">
            <a:avLst/>
          </a:prstGeom>
        </p:spPr>
        <p:txBody>
          <a:bodyPr wrap="square" lIns="0" tIns="0" rIns="0" bIns="0" rtlCol="0" anchor="t">
            <a:spAutoFit/>
          </a:bodyPr>
          <a:lstStyle/>
          <a:p>
            <a:pPr algn="just"/>
            <a:r>
              <a:rPr lang="pt-BR" sz="4400" b="1">
                <a:latin typeface="Times New Roman" panose="02020603050405020304" pitchFamily="18" charset="0"/>
                <a:cs typeface="Times New Roman" panose="02020603050405020304" pitchFamily="18" charset="0"/>
              </a:rPr>
              <a:t>Tác dụng</a:t>
            </a:r>
            <a:r>
              <a:rPr lang="pt-BR" sz="4400">
                <a:latin typeface="Times New Roman" panose="02020603050405020304" pitchFamily="18" charset="0"/>
                <a:cs typeface="Times New Roman" panose="02020603050405020304" pitchFamily="18" charset="0"/>
              </a:rPr>
              <a:t>: Giúp cho người đọc tiếp cận được thông tin: những con số về thời gian, mực nước, hướng đi của biểu đồ, giúp người đọc biết mực nước biển dâng trong 130 năm là đáng kể (hơn 20 xăng-ti-mét).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355856" y="3471625"/>
            <a:ext cx="5786319" cy="2800767"/>
          </a:xfrm>
          <a:prstGeom prst="rect">
            <a:avLst/>
          </a:prstGeom>
        </p:spPr>
        <p:txBody>
          <a:bodyPr wrap="square">
            <a:spAutoFit/>
          </a:bodyPr>
          <a:lstStyle/>
          <a:p>
            <a:pPr algn="just"/>
            <a:r>
              <a:rPr lang="pt-BR" sz="4400" b="1">
                <a:latin typeface="Times New Roman" panose="02020603050405020304" pitchFamily="18" charset="0"/>
                <a:cs typeface="Times New Roman" panose="02020603050405020304" pitchFamily="18" charset="0"/>
              </a:rPr>
              <a:t>Kênh chữ: </a:t>
            </a:r>
            <a:r>
              <a:rPr lang="pt-BR" sz="4400">
                <a:latin typeface="Times New Roman" panose="02020603050405020304" pitchFamily="18" charset="0"/>
                <a:cs typeface="Times New Roman" panose="02020603050405020304" pitchFamily="18" charset="0"/>
              </a:rPr>
              <a:t>Bao gồm cả thông tin chính và thông tin chi tiết biểu đạt bằng ngôn ngữ trong văn bản.</a:t>
            </a:r>
            <a:endParaRPr lang="en-GB" sz="4400">
              <a:latin typeface="Times New Roman" panose="02020603050405020304" pitchFamily="18" charset="0"/>
              <a:cs typeface="Times New Roman" panose="02020603050405020304" pitchFamily="18" charset="0"/>
            </a:endParaRPr>
          </a:p>
        </p:txBody>
      </p:sp>
      <p:sp>
        <p:nvSpPr>
          <p:cNvPr id="46" name="Rectangle 45"/>
          <p:cNvSpPr/>
          <p:nvPr/>
        </p:nvSpPr>
        <p:spPr>
          <a:xfrm>
            <a:off x="9606295" y="3657352"/>
            <a:ext cx="6600758" cy="2123658"/>
          </a:xfrm>
          <a:prstGeom prst="rect">
            <a:avLst/>
          </a:prstGeom>
        </p:spPr>
        <p:txBody>
          <a:bodyPr wrap="square">
            <a:spAutoFit/>
          </a:bodyPr>
          <a:lstStyle/>
          <a:p>
            <a:pPr algn="just"/>
            <a:r>
              <a:rPr lang="pt-BR" sz="4400" b="1">
                <a:latin typeface="Times New Roman" panose="02020603050405020304" pitchFamily="18" charset="0"/>
                <a:cs typeface="Times New Roman" panose="02020603050405020304" pitchFamily="18" charset="0"/>
              </a:rPr>
              <a:t>Kênh hình:</a:t>
            </a:r>
            <a:r>
              <a:rPr lang="pt-BR" sz="4400">
                <a:latin typeface="Times New Roman" panose="02020603050405020304" pitchFamily="18" charset="0"/>
                <a:cs typeface="Times New Roman" panose="02020603050405020304" pitchFamily="18" charset="0"/>
              </a:rPr>
              <a:t> Biểu đồ (Hình 1 trang 67)- phương tiện phi ngôn ngữ.</a:t>
            </a:r>
            <a:endParaRPr lang="en-GB" sz="4400">
              <a:latin typeface="Times New Roman" panose="02020603050405020304" pitchFamily="18" charset="0"/>
              <a:cs typeface="Times New Roman" panose="02020603050405020304" pitchFamily="18" charset="0"/>
            </a:endParaRPr>
          </a:p>
        </p:txBody>
      </p:sp>
      <p:sp>
        <p:nvSpPr>
          <p:cNvPr id="47" name="Down Arrow 46"/>
          <p:cNvSpPr/>
          <p:nvPr/>
        </p:nvSpPr>
        <p:spPr>
          <a:xfrm>
            <a:off x="8707069" y="4256521"/>
            <a:ext cx="484632" cy="978408"/>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06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circle(in)">
                                      <p:cBhvr>
                                        <p:cTn id="2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P spid="46" grpId="0"/>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8" name="Group 5"/>
          <p:cNvGrpSpPr>
            <a:grpSpLocks noChangeAspect="1"/>
          </p:cNvGrpSpPr>
          <p:nvPr/>
        </p:nvGrpSpPr>
        <p:grpSpPr>
          <a:xfrm>
            <a:off x="-176462" y="-252619"/>
            <a:ext cx="18540662" cy="10508776"/>
            <a:chOff x="0" y="0"/>
            <a:chExt cx="2077720" cy="2192020"/>
          </a:xfrm>
        </p:grpSpPr>
        <p:sp>
          <p:nvSpPr>
            <p:cNvPr id="9" name="Freeform 6"/>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1" y="283210"/>
                    <a:pt x="1824990" y="279400"/>
                    <a:pt x="1824990" y="275590"/>
                  </a:cubicBezTo>
                  <a:cubicBezTo>
                    <a:pt x="1824990" y="271780"/>
                    <a:pt x="1821180" y="271780"/>
                    <a:pt x="1819911" y="270510"/>
                  </a:cubicBezTo>
                  <a:lnTo>
                    <a:pt x="1817371" y="270510"/>
                  </a:lnTo>
                  <a:cubicBezTo>
                    <a:pt x="1812291" y="265430"/>
                    <a:pt x="1807211" y="264160"/>
                    <a:pt x="1800861" y="267970"/>
                  </a:cubicBezTo>
                  <a:cubicBezTo>
                    <a:pt x="1799590" y="264160"/>
                    <a:pt x="1802131" y="259080"/>
                    <a:pt x="1797051" y="257810"/>
                  </a:cubicBezTo>
                  <a:lnTo>
                    <a:pt x="1797051" y="256540"/>
                  </a:lnTo>
                  <a:cubicBezTo>
                    <a:pt x="1799590" y="250190"/>
                    <a:pt x="1795780" y="246380"/>
                    <a:pt x="1790701" y="243840"/>
                  </a:cubicBezTo>
                  <a:cubicBezTo>
                    <a:pt x="1786890" y="241300"/>
                    <a:pt x="1785621" y="238760"/>
                    <a:pt x="1785621" y="234950"/>
                  </a:cubicBezTo>
                  <a:lnTo>
                    <a:pt x="1785621" y="229870"/>
                  </a:lnTo>
                  <a:cubicBezTo>
                    <a:pt x="1780541" y="228600"/>
                    <a:pt x="1778001" y="223520"/>
                    <a:pt x="1775461" y="219710"/>
                  </a:cubicBezTo>
                  <a:cubicBezTo>
                    <a:pt x="1774190" y="214630"/>
                    <a:pt x="1771651" y="210820"/>
                    <a:pt x="1769111" y="207010"/>
                  </a:cubicBezTo>
                  <a:cubicBezTo>
                    <a:pt x="1766571" y="203200"/>
                    <a:pt x="1761490" y="200660"/>
                    <a:pt x="1761490" y="194310"/>
                  </a:cubicBezTo>
                  <a:cubicBezTo>
                    <a:pt x="1761490" y="190500"/>
                    <a:pt x="1760220" y="186690"/>
                    <a:pt x="1758951" y="182880"/>
                  </a:cubicBezTo>
                  <a:cubicBezTo>
                    <a:pt x="1756411" y="177800"/>
                    <a:pt x="1753871" y="173990"/>
                    <a:pt x="1750061" y="168910"/>
                  </a:cubicBezTo>
                  <a:cubicBezTo>
                    <a:pt x="1752601" y="165100"/>
                    <a:pt x="1755140" y="162560"/>
                    <a:pt x="1751331" y="158750"/>
                  </a:cubicBezTo>
                  <a:lnTo>
                    <a:pt x="1751331" y="156210"/>
                  </a:lnTo>
                  <a:cubicBezTo>
                    <a:pt x="1751331" y="154940"/>
                    <a:pt x="1750061" y="153670"/>
                    <a:pt x="1750061" y="152400"/>
                  </a:cubicBezTo>
                  <a:cubicBezTo>
                    <a:pt x="1748790" y="151130"/>
                    <a:pt x="1746251" y="149860"/>
                    <a:pt x="1744981" y="148590"/>
                  </a:cubicBezTo>
                  <a:cubicBezTo>
                    <a:pt x="1741171" y="144780"/>
                    <a:pt x="1738631" y="139700"/>
                    <a:pt x="1732281" y="142240"/>
                  </a:cubicBezTo>
                  <a:cubicBezTo>
                    <a:pt x="1729741" y="137160"/>
                    <a:pt x="1728471" y="132080"/>
                    <a:pt x="1727201" y="127000"/>
                  </a:cubicBezTo>
                  <a:cubicBezTo>
                    <a:pt x="1725931" y="123190"/>
                    <a:pt x="1724661" y="120650"/>
                    <a:pt x="1723391" y="116840"/>
                  </a:cubicBezTo>
                  <a:lnTo>
                    <a:pt x="1723391" y="115570"/>
                  </a:lnTo>
                  <a:cubicBezTo>
                    <a:pt x="1725931" y="110490"/>
                    <a:pt x="1722121" y="106680"/>
                    <a:pt x="1722121" y="102870"/>
                  </a:cubicBezTo>
                  <a:cubicBezTo>
                    <a:pt x="1722121" y="100330"/>
                    <a:pt x="1719581" y="97790"/>
                    <a:pt x="1718311" y="95250"/>
                  </a:cubicBezTo>
                  <a:cubicBezTo>
                    <a:pt x="1717040" y="91440"/>
                    <a:pt x="1713231" y="88900"/>
                    <a:pt x="1713231" y="85090"/>
                  </a:cubicBezTo>
                  <a:lnTo>
                    <a:pt x="1713231" y="64770"/>
                  </a:lnTo>
                  <a:cubicBezTo>
                    <a:pt x="1711961" y="57150"/>
                    <a:pt x="1709421" y="53340"/>
                    <a:pt x="1700531" y="52070"/>
                  </a:cubicBezTo>
                  <a:cubicBezTo>
                    <a:pt x="1699261" y="52070"/>
                    <a:pt x="1697991" y="52070"/>
                    <a:pt x="1697991" y="50800"/>
                  </a:cubicBezTo>
                  <a:cubicBezTo>
                    <a:pt x="1695451" y="46990"/>
                    <a:pt x="1691641" y="45720"/>
                    <a:pt x="1686561" y="44450"/>
                  </a:cubicBezTo>
                  <a:cubicBezTo>
                    <a:pt x="1682751" y="44450"/>
                    <a:pt x="1680211" y="44450"/>
                    <a:pt x="1677671" y="45720"/>
                  </a:cubicBezTo>
                  <a:cubicBezTo>
                    <a:pt x="1671321" y="49530"/>
                    <a:pt x="1664971" y="53340"/>
                    <a:pt x="1659891" y="58420"/>
                  </a:cubicBezTo>
                  <a:cubicBezTo>
                    <a:pt x="1653541" y="63500"/>
                    <a:pt x="1648461" y="67310"/>
                    <a:pt x="1640841" y="63500"/>
                  </a:cubicBezTo>
                  <a:lnTo>
                    <a:pt x="1638301" y="63500"/>
                  </a:lnTo>
                  <a:cubicBezTo>
                    <a:pt x="1635761" y="62230"/>
                    <a:pt x="1631951" y="60960"/>
                    <a:pt x="1629411" y="59690"/>
                  </a:cubicBezTo>
                  <a:cubicBezTo>
                    <a:pt x="1628141" y="60960"/>
                    <a:pt x="1626871" y="62230"/>
                    <a:pt x="1623061" y="60960"/>
                  </a:cubicBezTo>
                  <a:cubicBezTo>
                    <a:pt x="1615441" y="59690"/>
                    <a:pt x="1609091" y="58420"/>
                    <a:pt x="1602741" y="53340"/>
                  </a:cubicBezTo>
                  <a:cubicBezTo>
                    <a:pt x="1601471" y="52070"/>
                    <a:pt x="1598931" y="52070"/>
                    <a:pt x="1597661" y="52070"/>
                  </a:cubicBezTo>
                  <a:cubicBezTo>
                    <a:pt x="1592581" y="50800"/>
                    <a:pt x="1586231" y="49530"/>
                    <a:pt x="1579881" y="46990"/>
                  </a:cubicBezTo>
                  <a:cubicBezTo>
                    <a:pt x="1584961" y="43180"/>
                    <a:pt x="1583691" y="40640"/>
                    <a:pt x="1581151" y="38100"/>
                  </a:cubicBezTo>
                  <a:cubicBezTo>
                    <a:pt x="1577341" y="33020"/>
                    <a:pt x="1572261" y="33020"/>
                    <a:pt x="1568451" y="35560"/>
                  </a:cubicBezTo>
                  <a:cubicBezTo>
                    <a:pt x="1559561" y="39370"/>
                    <a:pt x="1550671" y="44450"/>
                    <a:pt x="1540511" y="48260"/>
                  </a:cubicBezTo>
                  <a:cubicBezTo>
                    <a:pt x="1536701" y="50800"/>
                    <a:pt x="1531621" y="52070"/>
                    <a:pt x="1526541" y="53340"/>
                  </a:cubicBezTo>
                  <a:cubicBezTo>
                    <a:pt x="1522731" y="54610"/>
                    <a:pt x="1518921" y="53340"/>
                    <a:pt x="1515111" y="54610"/>
                  </a:cubicBezTo>
                  <a:cubicBezTo>
                    <a:pt x="1511301" y="55880"/>
                    <a:pt x="1507491" y="57150"/>
                    <a:pt x="1502411" y="55880"/>
                  </a:cubicBezTo>
                  <a:cubicBezTo>
                    <a:pt x="1501141" y="55880"/>
                    <a:pt x="1498601" y="57150"/>
                    <a:pt x="1497331" y="57150"/>
                  </a:cubicBezTo>
                  <a:cubicBezTo>
                    <a:pt x="1494791" y="58420"/>
                    <a:pt x="1493521" y="59690"/>
                    <a:pt x="1490981" y="58420"/>
                  </a:cubicBezTo>
                  <a:cubicBezTo>
                    <a:pt x="1485901" y="58420"/>
                    <a:pt x="1483361" y="60960"/>
                    <a:pt x="1480821" y="63500"/>
                  </a:cubicBezTo>
                  <a:cubicBezTo>
                    <a:pt x="1478281" y="66040"/>
                    <a:pt x="1475741" y="71120"/>
                    <a:pt x="1473201" y="72390"/>
                  </a:cubicBezTo>
                  <a:cubicBezTo>
                    <a:pt x="1469391" y="73660"/>
                    <a:pt x="1466851" y="76200"/>
                    <a:pt x="1464311" y="78740"/>
                  </a:cubicBezTo>
                  <a:cubicBezTo>
                    <a:pt x="1461771" y="81280"/>
                    <a:pt x="1459231" y="82550"/>
                    <a:pt x="1456691" y="83820"/>
                  </a:cubicBezTo>
                  <a:cubicBezTo>
                    <a:pt x="1452881" y="86360"/>
                    <a:pt x="1449071" y="87630"/>
                    <a:pt x="1445261" y="90170"/>
                  </a:cubicBezTo>
                  <a:cubicBezTo>
                    <a:pt x="1441451" y="93980"/>
                    <a:pt x="1436371" y="96520"/>
                    <a:pt x="1431291" y="96520"/>
                  </a:cubicBezTo>
                  <a:cubicBezTo>
                    <a:pt x="1426211" y="97790"/>
                    <a:pt x="1419861" y="97790"/>
                    <a:pt x="1414781" y="101600"/>
                  </a:cubicBezTo>
                  <a:cubicBezTo>
                    <a:pt x="1414781" y="101600"/>
                    <a:pt x="1413511" y="102870"/>
                    <a:pt x="1412241" y="102870"/>
                  </a:cubicBezTo>
                  <a:cubicBezTo>
                    <a:pt x="1407161" y="102870"/>
                    <a:pt x="1402081" y="101600"/>
                    <a:pt x="1397001" y="101600"/>
                  </a:cubicBezTo>
                  <a:cubicBezTo>
                    <a:pt x="1393191" y="101600"/>
                    <a:pt x="1386841" y="100330"/>
                    <a:pt x="1384301" y="106680"/>
                  </a:cubicBezTo>
                  <a:cubicBezTo>
                    <a:pt x="1384301" y="106680"/>
                    <a:pt x="1383031" y="107950"/>
                    <a:pt x="1381761" y="107950"/>
                  </a:cubicBezTo>
                  <a:cubicBezTo>
                    <a:pt x="1377951" y="109220"/>
                    <a:pt x="1374141" y="111760"/>
                    <a:pt x="1370331" y="113030"/>
                  </a:cubicBezTo>
                  <a:cubicBezTo>
                    <a:pt x="1370331" y="115570"/>
                    <a:pt x="1366521" y="116840"/>
                    <a:pt x="1363981" y="116840"/>
                  </a:cubicBezTo>
                  <a:cubicBezTo>
                    <a:pt x="1352551" y="115570"/>
                    <a:pt x="1342391" y="115570"/>
                    <a:pt x="1330961" y="111760"/>
                  </a:cubicBezTo>
                  <a:cubicBezTo>
                    <a:pt x="1325881" y="110490"/>
                    <a:pt x="1320801" y="107950"/>
                    <a:pt x="1314451" y="105410"/>
                  </a:cubicBezTo>
                  <a:cubicBezTo>
                    <a:pt x="1313181" y="105410"/>
                    <a:pt x="1311911" y="104140"/>
                    <a:pt x="1310641" y="104140"/>
                  </a:cubicBezTo>
                  <a:cubicBezTo>
                    <a:pt x="1301751" y="104140"/>
                    <a:pt x="1292861" y="105410"/>
                    <a:pt x="1282701" y="105410"/>
                  </a:cubicBezTo>
                  <a:lnTo>
                    <a:pt x="1281431" y="105410"/>
                  </a:lnTo>
                  <a:cubicBezTo>
                    <a:pt x="1276351" y="102870"/>
                    <a:pt x="1270001" y="104140"/>
                    <a:pt x="1264921" y="107950"/>
                  </a:cubicBezTo>
                  <a:cubicBezTo>
                    <a:pt x="1263651" y="109220"/>
                    <a:pt x="1261111" y="110490"/>
                    <a:pt x="1259841" y="110490"/>
                  </a:cubicBezTo>
                  <a:cubicBezTo>
                    <a:pt x="1253491" y="109220"/>
                    <a:pt x="1248411" y="107950"/>
                    <a:pt x="1242061" y="106680"/>
                  </a:cubicBezTo>
                  <a:cubicBezTo>
                    <a:pt x="1235711" y="105410"/>
                    <a:pt x="1230631" y="104140"/>
                    <a:pt x="1224281" y="104140"/>
                  </a:cubicBezTo>
                  <a:cubicBezTo>
                    <a:pt x="1219201" y="104140"/>
                    <a:pt x="1214121" y="102870"/>
                    <a:pt x="1209041" y="100330"/>
                  </a:cubicBezTo>
                  <a:cubicBezTo>
                    <a:pt x="1203961" y="97790"/>
                    <a:pt x="1198881" y="96520"/>
                    <a:pt x="1193801" y="93980"/>
                  </a:cubicBezTo>
                  <a:cubicBezTo>
                    <a:pt x="1191261" y="92710"/>
                    <a:pt x="1187451" y="92710"/>
                    <a:pt x="1183641" y="91440"/>
                  </a:cubicBezTo>
                  <a:cubicBezTo>
                    <a:pt x="1183641" y="87630"/>
                    <a:pt x="1184911" y="85090"/>
                    <a:pt x="1184911" y="82550"/>
                  </a:cubicBezTo>
                  <a:cubicBezTo>
                    <a:pt x="1178561" y="85090"/>
                    <a:pt x="1174751" y="83820"/>
                    <a:pt x="1170941" y="81280"/>
                  </a:cubicBezTo>
                  <a:cubicBezTo>
                    <a:pt x="1168401" y="80010"/>
                    <a:pt x="1164591" y="80010"/>
                    <a:pt x="1162051" y="78740"/>
                  </a:cubicBezTo>
                  <a:lnTo>
                    <a:pt x="1158241" y="78740"/>
                  </a:lnTo>
                  <a:cubicBezTo>
                    <a:pt x="1153161" y="76200"/>
                    <a:pt x="1146811" y="76200"/>
                    <a:pt x="1140461" y="76200"/>
                  </a:cubicBezTo>
                  <a:cubicBezTo>
                    <a:pt x="1132841" y="76200"/>
                    <a:pt x="1123951" y="74930"/>
                    <a:pt x="1116331" y="69850"/>
                  </a:cubicBezTo>
                  <a:cubicBezTo>
                    <a:pt x="1109981" y="66040"/>
                    <a:pt x="1102361" y="63500"/>
                    <a:pt x="1094741" y="64770"/>
                  </a:cubicBezTo>
                  <a:cubicBezTo>
                    <a:pt x="1090931" y="66040"/>
                    <a:pt x="1087121" y="68580"/>
                    <a:pt x="1083311" y="69850"/>
                  </a:cubicBezTo>
                  <a:cubicBezTo>
                    <a:pt x="1076961" y="72390"/>
                    <a:pt x="1071881" y="77470"/>
                    <a:pt x="1065531" y="80010"/>
                  </a:cubicBezTo>
                  <a:cubicBezTo>
                    <a:pt x="1059181" y="82550"/>
                    <a:pt x="1051561" y="85090"/>
                    <a:pt x="1043941" y="87630"/>
                  </a:cubicBezTo>
                  <a:cubicBezTo>
                    <a:pt x="1040131" y="88900"/>
                    <a:pt x="1036321" y="91440"/>
                    <a:pt x="1032511" y="92710"/>
                  </a:cubicBezTo>
                  <a:cubicBezTo>
                    <a:pt x="1026161" y="95250"/>
                    <a:pt x="1021081" y="96520"/>
                    <a:pt x="1014731" y="99060"/>
                  </a:cubicBezTo>
                  <a:cubicBezTo>
                    <a:pt x="1010921" y="100330"/>
                    <a:pt x="1005841" y="104140"/>
                    <a:pt x="1002031" y="105410"/>
                  </a:cubicBezTo>
                  <a:cubicBezTo>
                    <a:pt x="994411" y="107950"/>
                    <a:pt x="986791" y="111760"/>
                    <a:pt x="977901" y="113030"/>
                  </a:cubicBezTo>
                  <a:cubicBezTo>
                    <a:pt x="974091" y="114300"/>
                    <a:pt x="972821" y="116840"/>
                    <a:pt x="970281" y="118110"/>
                  </a:cubicBezTo>
                  <a:lnTo>
                    <a:pt x="958851" y="121920"/>
                  </a:lnTo>
                  <a:cubicBezTo>
                    <a:pt x="951231" y="124460"/>
                    <a:pt x="944881" y="127000"/>
                    <a:pt x="937261" y="128270"/>
                  </a:cubicBezTo>
                  <a:cubicBezTo>
                    <a:pt x="933451" y="129540"/>
                    <a:pt x="928371" y="130810"/>
                    <a:pt x="924561" y="132080"/>
                  </a:cubicBezTo>
                  <a:cubicBezTo>
                    <a:pt x="923291" y="132080"/>
                    <a:pt x="923291" y="133350"/>
                    <a:pt x="922021" y="133350"/>
                  </a:cubicBezTo>
                  <a:cubicBezTo>
                    <a:pt x="919481" y="135890"/>
                    <a:pt x="916941" y="138430"/>
                    <a:pt x="913131" y="139700"/>
                  </a:cubicBezTo>
                  <a:cubicBezTo>
                    <a:pt x="906781" y="142240"/>
                    <a:pt x="900431" y="144780"/>
                    <a:pt x="894081" y="146050"/>
                  </a:cubicBezTo>
                  <a:cubicBezTo>
                    <a:pt x="891541" y="147320"/>
                    <a:pt x="887731" y="147320"/>
                    <a:pt x="885191" y="147320"/>
                  </a:cubicBezTo>
                  <a:cubicBezTo>
                    <a:pt x="877571" y="148590"/>
                    <a:pt x="869951" y="152400"/>
                    <a:pt x="862331" y="154940"/>
                  </a:cubicBezTo>
                  <a:cubicBezTo>
                    <a:pt x="855981" y="157480"/>
                    <a:pt x="849631" y="158750"/>
                    <a:pt x="844551" y="161290"/>
                  </a:cubicBezTo>
                  <a:cubicBezTo>
                    <a:pt x="836931" y="163830"/>
                    <a:pt x="829311" y="166370"/>
                    <a:pt x="825501" y="173990"/>
                  </a:cubicBezTo>
                  <a:cubicBezTo>
                    <a:pt x="825501" y="175260"/>
                    <a:pt x="822961" y="175260"/>
                    <a:pt x="822961" y="175260"/>
                  </a:cubicBezTo>
                  <a:cubicBezTo>
                    <a:pt x="819151" y="176530"/>
                    <a:pt x="814071" y="177800"/>
                    <a:pt x="810261" y="179070"/>
                  </a:cubicBezTo>
                  <a:cubicBezTo>
                    <a:pt x="808991" y="180340"/>
                    <a:pt x="807721" y="179070"/>
                    <a:pt x="807721" y="177800"/>
                  </a:cubicBezTo>
                  <a:cubicBezTo>
                    <a:pt x="806451" y="172720"/>
                    <a:pt x="806451" y="166370"/>
                    <a:pt x="798831" y="163830"/>
                  </a:cubicBezTo>
                  <a:lnTo>
                    <a:pt x="797561" y="162560"/>
                  </a:lnTo>
                  <a:cubicBezTo>
                    <a:pt x="797561" y="156210"/>
                    <a:pt x="792481" y="153670"/>
                    <a:pt x="787401" y="151130"/>
                  </a:cubicBezTo>
                  <a:cubicBezTo>
                    <a:pt x="782321" y="148590"/>
                    <a:pt x="778511" y="147320"/>
                    <a:pt x="774701" y="142240"/>
                  </a:cubicBezTo>
                  <a:cubicBezTo>
                    <a:pt x="772161" y="138430"/>
                    <a:pt x="767081" y="135890"/>
                    <a:pt x="763271" y="132080"/>
                  </a:cubicBezTo>
                  <a:cubicBezTo>
                    <a:pt x="759461" y="129540"/>
                    <a:pt x="754381" y="128270"/>
                    <a:pt x="751841" y="123190"/>
                  </a:cubicBezTo>
                  <a:cubicBezTo>
                    <a:pt x="750571" y="120650"/>
                    <a:pt x="748031" y="119380"/>
                    <a:pt x="745491" y="116840"/>
                  </a:cubicBezTo>
                  <a:cubicBezTo>
                    <a:pt x="746761" y="116840"/>
                    <a:pt x="744221" y="116840"/>
                    <a:pt x="742951" y="115570"/>
                  </a:cubicBezTo>
                  <a:cubicBezTo>
                    <a:pt x="741681" y="114300"/>
                    <a:pt x="740411" y="114300"/>
                    <a:pt x="739141" y="113030"/>
                  </a:cubicBezTo>
                  <a:cubicBezTo>
                    <a:pt x="737871" y="110490"/>
                    <a:pt x="736601" y="107950"/>
                    <a:pt x="732791" y="107950"/>
                  </a:cubicBezTo>
                  <a:cubicBezTo>
                    <a:pt x="731521" y="107950"/>
                    <a:pt x="730251" y="106680"/>
                    <a:pt x="728981" y="105410"/>
                  </a:cubicBezTo>
                  <a:cubicBezTo>
                    <a:pt x="727711" y="105410"/>
                    <a:pt x="726441" y="104140"/>
                    <a:pt x="723901" y="104140"/>
                  </a:cubicBezTo>
                  <a:lnTo>
                    <a:pt x="708661" y="96520"/>
                  </a:lnTo>
                  <a:cubicBezTo>
                    <a:pt x="704851" y="93980"/>
                    <a:pt x="701041" y="90170"/>
                    <a:pt x="695961" y="88900"/>
                  </a:cubicBezTo>
                  <a:cubicBezTo>
                    <a:pt x="688341" y="86360"/>
                    <a:pt x="681991" y="82550"/>
                    <a:pt x="676911" y="76200"/>
                  </a:cubicBezTo>
                  <a:cubicBezTo>
                    <a:pt x="671831" y="69850"/>
                    <a:pt x="665481" y="66040"/>
                    <a:pt x="657861" y="62230"/>
                  </a:cubicBezTo>
                  <a:cubicBezTo>
                    <a:pt x="654051" y="59690"/>
                    <a:pt x="650241" y="58420"/>
                    <a:pt x="647701" y="57150"/>
                  </a:cubicBezTo>
                  <a:cubicBezTo>
                    <a:pt x="642621" y="53340"/>
                    <a:pt x="636271" y="50800"/>
                    <a:pt x="629921" y="48260"/>
                  </a:cubicBezTo>
                  <a:cubicBezTo>
                    <a:pt x="632461" y="44450"/>
                    <a:pt x="631191" y="44450"/>
                    <a:pt x="628651" y="43180"/>
                  </a:cubicBezTo>
                  <a:cubicBezTo>
                    <a:pt x="626111" y="41910"/>
                    <a:pt x="623571" y="41910"/>
                    <a:pt x="622301" y="40640"/>
                  </a:cubicBezTo>
                  <a:cubicBezTo>
                    <a:pt x="621031" y="36830"/>
                    <a:pt x="617221" y="36830"/>
                    <a:pt x="614681" y="34290"/>
                  </a:cubicBezTo>
                  <a:cubicBezTo>
                    <a:pt x="610871" y="30480"/>
                    <a:pt x="605791" y="26670"/>
                    <a:pt x="601981" y="22860"/>
                  </a:cubicBezTo>
                  <a:cubicBezTo>
                    <a:pt x="600711" y="21590"/>
                    <a:pt x="599441" y="20320"/>
                    <a:pt x="598171" y="20320"/>
                  </a:cubicBezTo>
                  <a:cubicBezTo>
                    <a:pt x="588011" y="19050"/>
                    <a:pt x="580391" y="12700"/>
                    <a:pt x="571501" y="8890"/>
                  </a:cubicBezTo>
                  <a:cubicBezTo>
                    <a:pt x="570231" y="7620"/>
                    <a:pt x="567691" y="6350"/>
                    <a:pt x="566421" y="6350"/>
                  </a:cubicBezTo>
                  <a:cubicBezTo>
                    <a:pt x="561341" y="6350"/>
                    <a:pt x="556261" y="7620"/>
                    <a:pt x="549911" y="7620"/>
                  </a:cubicBezTo>
                  <a:cubicBezTo>
                    <a:pt x="544831" y="7620"/>
                    <a:pt x="538481" y="6350"/>
                    <a:pt x="533401" y="5080"/>
                  </a:cubicBezTo>
                  <a:cubicBezTo>
                    <a:pt x="528321" y="3810"/>
                    <a:pt x="523241" y="3810"/>
                    <a:pt x="518161" y="1270"/>
                  </a:cubicBezTo>
                  <a:cubicBezTo>
                    <a:pt x="513081" y="0"/>
                    <a:pt x="509271" y="2540"/>
                    <a:pt x="505461" y="1270"/>
                  </a:cubicBezTo>
                  <a:cubicBezTo>
                    <a:pt x="502921" y="2540"/>
                    <a:pt x="496571" y="5080"/>
                    <a:pt x="492761" y="7620"/>
                  </a:cubicBezTo>
                  <a:cubicBezTo>
                    <a:pt x="487681" y="10160"/>
                    <a:pt x="482601" y="13970"/>
                    <a:pt x="477521" y="17780"/>
                  </a:cubicBezTo>
                  <a:cubicBezTo>
                    <a:pt x="471171" y="21590"/>
                    <a:pt x="463551" y="25400"/>
                    <a:pt x="455931" y="29210"/>
                  </a:cubicBezTo>
                  <a:cubicBezTo>
                    <a:pt x="454661" y="30480"/>
                    <a:pt x="452121" y="30480"/>
                    <a:pt x="449581" y="29210"/>
                  </a:cubicBezTo>
                  <a:cubicBezTo>
                    <a:pt x="447041" y="27940"/>
                    <a:pt x="444501" y="29210"/>
                    <a:pt x="441961" y="30480"/>
                  </a:cubicBezTo>
                  <a:cubicBezTo>
                    <a:pt x="438151" y="33020"/>
                    <a:pt x="433071" y="34290"/>
                    <a:pt x="429261" y="36830"/>
                  </a:cubicBezTo>
                  <a:cubicBezTo>
                    <a:pt x="422911" y="41910"/>
                    <a:pt x="416561" y="48260"/>
                    <a:pt x="407671" y="49530"/>
                  </a:cubicBezTo>
                  <a:cubicBezTo>
                    <a:pt x="402591" y="49530"/>
                    <a:pt x="397511" y="53340"/>
                    <a:pt x="392431" y="53340"/>
                  </a:cubicBezTo>
                  <a:cubicBezTo>
                    <a:pt x="388621" y="53340"/>
                    <a:pt x="386081" y="53340"/>
                    <a:pt x="382271" y="54610"/>
                  </a:cubicBezTo>
                  <a:cubicBezTo>
                    <a:pt x="377191" y="55880"/>
                    <a:pt x="372111" y="58420"/>
                    <a:pt x="365761" y="58420"/>
                  </a:cubicBezTo>
                  <a:cubicBezTo>
                    <a:pt x="358141" y="58420"/>
                    <a:pt x="351791" y="62230"/>
                    <a:pt x="344171" y="64770"/>
                  </a:cubicBezTo>
                  <a:cubicBezTo>
                    <a:pt x="336551" y="68580"/>
                    <a:pt x="330201" y="72390"/>
                    <a:pt x="322581" y="76200"/>
                  </a:cubicBezTo>
                  <a:cubicBezTo>
                    <a:pt x="317501" y="78740"/>
                    <a:pt x="312421" y="78740"/>
                    <a:pt x="306071" y="77470"/>
                  </a:cubicBezTo>
                  <a:cubicBezTo>
                    <a:pt x="302261" y="77470"/>
                    <a:pt x="299721" y="76200"/>
                    <a:pt x="297181" y="78740"/>
                  </a:cubicBezTo>
                  <a:lnTo>
                    <a:pt x="285751" y="86360"/>
                  </a:lnTo>
                  <a:cubicBezTo>
                    <a:pt x="280671" y="90170"/>
                    <a:pt x="276861" y="95250"/>
                    <a:pt x="273051" y="99060"/>
                  </a:cubicBezTo>
                  <a:cubicBezTo>
                    <a:pt x="267971" y="105410"/>
                    <a:pt x="265431" y="113030"/>
                    <a:pt x="257811" y="116840"/>
                  </a:cubicBezTo>
                  <a:cubicBezTo>
                    <a:pt x="256541" y="118110"/>
                    <a:pt x="255271" y="120650"/>
                    <a:pt x="254001" y="123190"/>
                  </a:cubicBezTo>
                  <a:cubicBezTo>
                    <a:pt x="252731" y="124460"/>
                    <a:pt x="252731" y="125730"/>
                    <a:pt x="251461" y="127000"/>
                  </a:cubicBezTo>
                  <a:cubicBezTo>
                    <a:pt x="247651" y="130810"/>
                    <a:pt x="243841" y="134620"/>
                    <a:pt x="241301" y="139700"/>
                  </a:cubicBezTo>
                  <a:cubicBezTo>
                    <a:pt x="238761" y="144780"/>
                    <a:pt x="232411" y="146050"/>
                    <a:pt x="229871" y="149860"/>
                  </a:cubicBezTo>
                  <a:cubicBezTo>
                    <a:pt x="226061" y="154940"/>
                    <a:pt x="218441" y="157480"/>
                    <a:pt x="213361" y="160020"/>
                  </a:cubicBezTo>
                  <a:cubicBezTo>
                    <a:pt x="205741" y="163830"/>
                    <a:pt x="199391" y="168910"/>
                    <a:pt x="195581" y="176530"/>
                  </a:cubicBezTo>
                  <a:cubicBezTo>
                    <a:pt x="195581" y="177800"/>
                    <a:pt x="195581" y="177800"/>
                    <a:pt x="194311" y="179070"/>
                  </a:cubicBezTo>
                  <a:cubicBezTo>
                    <a:pt x="185421" y="184150"/>
                    <a:pt x="176531" y="187960"/>
                    <a:pt x="167641" y="193040"/>
                  </a:cubicBezTo>
                  <a:cubicBezTo>
                    <a:pt x="161291" y="196850"/>
                    <a:pt x="153671" y="196850"/>
                    <a:pt x="147321" y="201930"/>
                  </a:cubicBezTo>
                  <a:cubicBezTo>
                    <a:pt x="144781" y="204470"/>
                    <a:pt x="140971" y="205740"/>
                    <a:pt x="137161" y="207010"/>
                  </a:cubicBezTo>
                  <a:cubicBezTo>
                    <a:pt x="129541" y="210820"/>
                    <a:pt x="121921" y="212090"/>
                    <a:pt x="116841" y="218440"/>
                  </a:cubicBezTo>
                  <a:cubicBezTo>
                    <a:pt x="110491" y="226060"/>
                    <a:pt x="101601" y="228600"/>
                    <a:pt x="95251" y="233680"/>
                  </a:cubicBezTo>
                  <a:cubicBezTo>
                    <a:pt x="86361" y="240030"/>
                    <a:pt x="77471" y="246380"/>
                    <a:pt x="68581" y="254000"/>
                  </a:cubicBezTo>
                  <a:cubicBezTo>
                    <a:pt x="63501" y="256540"/>
                    <a:pt x="58421" y="257810"/>
                    <a:pt x="53341" y="255270"/>
                  </a:cubicBezTo>
                  <a:cubicBezTo>
                    <a:pt x="50801" y="254000"/>
                    <a:pt x="48261" y="252730"/>
                    <a:pt x="46991" y="254000"/>
                  </a:cubicBezTo>
                  <a:cubicBezTo>
                    <a:pt x="41911" y="257810"/>
                    <a:pt x="35561" y="259080"/>
                    <a:pt x="29211" y="260350"/>
                  </a:cubicBezTo>
                  <a:cubicBezTo>
                    <a:pt x="27941" y="260350"/>
                    <a:pt x="26671" y="261620"/>
                    <a:pt x="25401"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1"/>
                    <a:pt x="381000" y="2128521"/>
                    <a:pt x="386080" y="2127250"/>
                  </a:cubicBezTo>
                  <a:cubicBezTo>
                    <a:pt x="392430" y="2125980"/>
                    <a:pt x="398780" y="2125980"/>
                    <a:pt x="406400" y="2124710"/>
                  </a:cubicBezTo>
                  <a:cubicBezTo>
                    <a:pt x="412750" y="2123440"/>
                    <a:pt x="419100" y="2124710"/>
                    <a:pt x="425450" y="2125981"/>
                  </a:cubicBezTo>
                  <a:cubicBezTo>
                    <a:pt x="426720" y="2125981"/>
                    <a:pt x="427990" y="2127251"/>
                    <a:pt x="429260" y="2125981"/>
                  </a:cubicBezTo>
                  <a:cubicBezTo>
                    <a:pt x="435610" y="2124710"/>
                    <a:pt x="440690" y="2122171"/>
                    <a:pt x="447040" y="2123441"/>
                  </a:cubicBezTo>
                  <a:cubicBezTo>
                    <a:pt x="452120" y="2124711"/>
                    <a:pt x="455930" y="2125981"/>
                    <a:pt x="461010" y="2127251"/>
                  </a:cubicBezTo>
                  <a:cubicBezTo>
                    <a:pt x="466090" y="2128521"/>
                    <a:pt x="469900" y="2129791"/>
                    <a:pt x="474980" y="2131061"/>
                  </a:cubicBezTo>
                  <a:cubicBezTo>
                    <a:pt x="481330" y="2132331"/>
                    <a:pt x="487680" y="2132331"/>
                    <a:pt x="492760" y="2133601"/>
                  </a:cubicBezTo>
                  <a:cubicBezTo>
                    <a:pt x="499110" y="2134871"/>
                    <a:pt x="502920" y="2139951"/>
                    <a:pt x="509270" y="2139951"/>
                  </a:cubicBezTo>
                  <a:cubicBezTo>
                    <a:pt x="515620" y="2139951"/>
                    <a:pt x="520700" y="2143761"/>
                    <a:pt x="527050" y="2146301"/>
                  </a:cubicBezTo>
                  <a:cubicBezTo>
                    <a:pt x="529590" y="2147571"/>
                    <a:pt x="532130" y="2147571"/>
                    <a:pt x="535940" y="2148841"/>
                  </a:cubicBezTo>
                  <a:cubicBezTo>
                    <a:pt x="543560" y="2150111"/>
                    <a:pt x="549910" y="2150111"/>
                    <a:pt x="557530" y="2151381"/>
                  </a:cubicBezTo>
                  <a:cubicBezTo>
                    <a:pt x="563880" y="2152651"/>
                    <a:pt x="570230" y="2155191"/>
                    <a:pt x="576580" y="2153921"/>
                  </a:cubicBezTo>
                  <a:cubicBezTo>
                    <a:pt x="586740" y="2152650"/>
                    <a:pt x="594360" y="2155191"/>
                    <a:pt x="603250" y="2157731"/>
                  </a:cubicBezTo>
                  <a:cubicBezTo>
                    <a:pt x="609600" y="2159001"/>
                    <a:pt x="614680" y="2162810"/>
                    <a:pt x="621030" y="2162810"/>
                  </a:cubicBezTo>
                  <a:cubicBezTo>
                    <a:pt x="628650" y="2164081"/>
                    <a:pt x="636270" y="2165350"/>
                    <a:pt x="641350" y="2170431"/>
                  </a:cubicBezTo>
                  <a:cubicBezTo>
                    <a:pt x="642620" y="2169160"/>
                    <a:pt x="643890" y="2169160"/>
                    <a:pt x="643890" y="2169160"/>
                  </a:cubicBezTo>
                  <a:cubicBezTo>
                    <a:pt x="647700" y="2170431"/>
                    <a:pt x="652780" y="2170431"/>
                    <a:pt x="656590" y="2171700"/>
                  </a:cubicBezTo>
                  <a:cubicBezTo>
                    <a:pt x="664210" y="2172971"/>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1"/>
                    <a:pt x="1070610" y="2120900"/>
                  </a:cubicBezTo>
                  <a:cubicBezTo>
                    <a:pt x="1071880" y="2119630"/>
                    <a:pt x="1073150" y="2117090"/>
                    <a:pt x="1075690" y="2115821"/>
                  </a:cubicBezTo>
                  <a:cubicBezTo>
                    <a:pt x="1084580" y="2109471"/>
                    <a:pt x="1093470" y="2104391"/>
                    <a:pt x="1102360" y="2098041"/>
                  </a:cubicBezTo>
                  <a:cubicBezTo>
                    <a:pt x="1106170" y="2095501"/>
                    <a:pt x="1112520" y="2092961"/>
                    <a:pt x="1112520" y="2085341"/>
                  </a:cubicBezTo>
                  <a:cubicBezTo>
                    <a:pt x="1112520" y="2077721"/>
                    <a:pt x="1120140" y="2075181"/>
                    <a:pt x="1125220" y="2072641"/>
                  </a:cubicBezTo>
                  <a:cubicBezTo>
                    <a:pt x="1129030" y="2070101"/>
                    <a:pt x="1134110" y="2070101"/>
                    <a:pt x="1139190" y="2068831"/>
                  </a:cubicBezTo>
                  <a:cubicBezTo>
                    <a:pt x="1141730" y="2068831"/>
                    <a:pt x="1143000" y="2067560"/>
                    <a:pt x="1145540" y="2067560"/>
                  </a:cubicBezTo>
                  <a:cubicBezTo>
                    <a:pt x="1148080" y="2067560"/>
                    <a:pt x="1150620" y="2067560"/>
                    <a:pt x="1151890" y="2065021"/>
                  </a:cubicBezTo>
                  <a:cubicBezTo>
                    <a:pt x="1153160" y="2063750"/>
                    <a:pt x="1154430" y="2063750"/>
                    <a:pt x="1155700" y="2062481"/>
                  </a:cubicBezTo>
                  <a:cubicBezTo>
                    <a:pt x="1158240" y="2061210"/>
                    <a:pt x="1160780" y="2059941"/>
                    <a:pt x="1162050" y="2058671"/>
                  </a:cubicBezTo>
                  <a:lnTo>
                    <a:pt x="1169670" y="2058671"/>
                  </a:lnTo>
                  <a:cubicBezTo>
                    <a:pt x="1174750" y="2061210"/>
                    <a:pt x="1178560" y="2063750"/>
                    <a:pt x="1182370" y="2065021"/>
                  </a:cubicBezTo>
                  <a:cubicBezTo>
                    <a:pt x="1182370" y="2065021"/>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1"/>
                  </a:cubicBezTo>
                  <a:cubicBezTo>
                    <a:pt x="1242060" y="2053591"/>
                    <a:pt x="1245870" y="2053591"/>
                    <a:pt x="1248410" y="2054860"/>
                  </a:cubicBezTo>
                  <a:cubicBezTo>
                    <a:pt x="1252220" y="2057400"/>
                    <a:pt x="1256030" y="2057400"/>
                    <a:pt x="1259840" y="2056131"/>
                  </a:cubicBezTo>
                  <a:cubicBezTo>
                    <a:pt x="1262380" y="2054860"/>
                    <a:pt x="1263650" y="2053591"/>
                    <a:pt x="1266190" y="2052321"/>
                  </a:cubicBezTo>
                  <a:cubicBezTo>
                    <a:pt x="1267460" y="2054860"/>
                    <a:pt x="1268730" y="2056131"/>
                    <a:pt x="1271270" y="2057400"/>
                  </a:cubicBezTo>
                  <a:cubicBezTo>
                    <a:pt x="1270000" y="2057400"/>
                    <a:pt x="1268730" y="2058671"/>
                    <a:pt x="1267460" y="2058671"/>
                  </a:cubicBezTo>
                  <a:cubicBezTo>
                    <a:pt x="1264920" y="2059941"/>
                    <a:pt x="1263650" y="2061210"/>
                    <a:pt x="1262380" y="2063750"/>
                  </a:cubicBezTo>
                  <a:cubicBezTo>
                    <a:pt x="1261110" y="2066290"/>
                    <a:pt x="1261110" y="2068830"/>
                    <a:pt x="1258570" y="2070100"/>
                  </a:cubicBezTo>
                  <a:cubicBezTo>
                    <a:pt x="1256030" y="2071371"/>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1"/>
                  </a:lnTo>
                  <a:lnTo>
                    <a:pt x="1259840" y="2077721"/>
                  </a:lnTo>
                  <a:cubicBezTo>
                    <a:pt x="1262380" y="2071371"/>
                    <a:pt x="1270000" y="2073910"/>
                    <a:pt x="1273810" y="2070100"/>
                  </a:cubicBezTo>
                  <a:lnTo>
                    <a:pt x="1276350" y="2070100"/>
                  </a:lnTo>
                  <a:lnTo>
                    <a:pt x="1272540" y="2073910"/>
                  </a:lnTo>
                  <a:cubicBezTo>
                    <a:pt x="1273810" y="2075181"/>
                    <a:pt x="1275080" y="2075181"/>
                    <a:pt x="1276350" y="2076450"/>
                  </a:cubicBezTo>
                  <a:cubicBezTo>
                    <a:pt x="1277620" y="2077720"/>
                    <a:pt x="1278890" y="2077721"/>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1"/>
                    <a:pt x="1330960" y="2071371"/>
                    <a:pt x="1333500" y="2076450"/>
                  </a:cubicBezTo>
                  <a:cubicBezTo>
                    <a:pt x="1333500" y="2076450"/>
                    <a:pt x="1334770" y="2077721"/>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1"/>
                    <a:pt x="1416050" y="2094231"/>
                    <a:pt x="1421130" y="2087881"/>
                  </a:cubicBezTo>
                  <a:cubicBezTo>
                    <a:pt x="1421130" y="2089151"/>
                    <a:pt x="1419860" y="2090421"/>
                    <a:pt x="1419860" y="2091691"/>
                  </a:cubicBezTo>
                  <a:cubicBezTo>
                    <a:pt x="1421130" y="2091691"/>
                    <a:pt x="1421130" y="2092961"/>
                    <a:pt x="1422400" y="2092961"/>
                  </a:cubicBezTo>
                  <a:cubicBezTo>
                    <a:pt x="1424940" y="2094231"/>
                    <a:pt x="1432560" y="2095501"/>
                    <a:pt x="1433830" y="2092961"/>
                  </a:cubicBezTo>
                  <a:cubicBezTo>
                    <a:pt x="1435100" y="2089151"/>
                    <a:pt x="1437640" y="2090421"/>
                    <a:pt x="1438910" y="2090421"/>
                  </a:cubicBezTo>
                  <a:cubicBezTo>
                    <a:pt x="1440180" y="2091691"/>
                    <a:pt x="1440180" y="2094231"/>
                    <a:pt x="1441450" y="2096771"/>
                  </a:cubicBezTo>
                  <a:lnTo>
                    <a:pt x="1441450" y="2087881"/>
                  </a:lnTo>
                  <a:cubicBezTo>
                    <a:pt x="1443990" y="2090421"/>
                    <a:pt x="1445260" y="2091691"/>
                    <a:pt x="1446530" y="2094231"/>
                  </a:cubicBezTo>
                  <a:cubicBezTo>
                    <a:pt x="1447800" y="2095501"/>
                    <a:pt x="1447800" y="2096771"/>
                    <a:pt x="1447800" y="2098041"/>
                  </a:cubicBezTo>
                  <a:cubicBezTo>
                    <a:pt x="1446530" y="2098041"/>
                    <a:pt x="1445260" y="2098041"/>
                    <a:pt x="1443990" y="2099311"/>
                  </a:cubicBezTo>
                  <a:lnTo>
                    <a:pt x="1440180" y="2099311"/>
                  </a:lnTo>
                  <a:cubicBezTo>
                    <a:pt x="1443990" y="2101851"/>
                    <a:pt x="1442720" y="2108201"/>
                    <a:pt x="1447800" y="2105661"/>
                  </a:cubicBezTo>
                  <a:cubicBezTo>
                    <a:pt x="1449070" y="2104391"/>
                    <a:pt x="1450340" y="2101851"/>
                    <a:pt x="1451610" y="2100581"/>
                  </a:cubicBezTo>
                  <a:cubicBezTo>
                    <a:pt x="1451610" y="2101851"/>
                    <a:pt x="1452880" y="2104391"/>
                    <a:pt x="1452880" y="2105661"/>
                  </a:cubicBezTo>
                  <a:cubicBezTo>
                    <a:pt x="1454150" y="2105661"/>
                    <a:pt x="1455420" y="2105661"/>
                    <a:pt x="1456690" y="2106931"/>
                  </a:cubicBezTo>
                  <a:cubicBezTo>
                    <a:pt x="1459230" y="2110741"/>
                    <a:pt x="1463040" y="2109471"/>
                    <a:pt x="1466850" y="2110741"/>
                  </a:cubicBezTo>
                  <a:cubicBezTo>
                    <a:pt x="1469390" y="2110741"/>
                    <a:pt x="1470660" y="2113281"/>
                    <a:pt x="1471930" y="2114551"/>
                  </a:cubicBezTo>
                  <a:cubicBezTo>
                    <a:pt x="1473200" y="2117091"/>
                    <a:pt x="1474470" y="2119631"/>
                    <a:pt x="1478280" y="2119631"/>
                  </a:cubicBezTo>
                  <a:cubicBezTo>
                    <a:pt x="1480820" y="2119631"/>
                    <a:pt x="1483360" y="2122171"/>
                    <a:pt x="1485900" y="2124711"/>
                  </a:cubicBezTo>
                  <a:cubicBezTo>
                    <a:pt x="1489710" y="2127251"/>
                    <a:pt x="1493520" y="2132331"/>
                    <a:pt x="1497330" y="2134871"/>
                  </a:cubicBezTo>
                  <a:cubicBezTo>
                    <a:pt x="1503680" y="2138681"/>
                    <a:pt x="1510030" y="2143761"/>
                    <a:pt x="1517650" y="2142491"/>
                  </a:cubicBezTo>
                  <a:cubicBezTo>
                    <a:pt x="1521460" y="2142491"/>
                    <a:pt x="1525270" y="2145031"/>
                    <a:pt x="1529080" y="2145031"/>
                  </a:cubicBezTo>
                  <a:cubicBezTo>
                    <a:pt x="1532890" y="2145031"/>
                    <a:pt x="1537970" y="2145031"/>
                    <a:pt x="1543050" y="2143761"/>
                  </a:cubicBezTo>
                  <a:cubicBezTo>
                    <a:pt x="1543050" y="2147571"/>
                    <a:pt x="1543050" y="2148841"/>
                    <a:pt x="1546860" y="2148841"/>
                  </a:cubicBezTo>
                  <a:cubicBezTo>
                    <a:pt x="1549400" y="2148841"/>
                    <a:pt x="1551940" y="2148841"/>
                    <a:pt x="1554480" y="2150111"/>
                  </a:cubicBezTo>
                  <a:cubicBezTo>
                    <a:pt x="1562100" y="2150111"/>
                    <a:pt x="1568450" y="2153921"/>
                    <a:pt x="1576070" y="2152651"/>
                  </a:cubicBezTo>
                  <a:cubicBezTo>
                    <a:pt x="1578610" y="2152651"/>
                    <a:pt x="1581150" y="2153921"/>
                    <a:pt x="1583690" y="2155191"/>
                  </a:cubicBezTo>
                  <a:cubicBezTo>
                    <a:pt x="1591310" y="2157731"/>
                    <a:pt x="1596390" y="2164081"/>
                    <a:pt x="1605280" y="2162811"/>
                  </a:cubicBezTo>
                  <a:cubicBezTo>
                    <a:pt x="1606550" y="2162811"/>
                    <a:pt x="1609090" y="2162811"/>
                    <a:pt x="1610360" y="2164081"/>
                  </a:cubicBezTo>
                  <a:cubicBezTo>
                    <a:pt x="1612900" y="2166621"/>
                    <a:pt x="1614170" y="2165351"/>
                    <a:pt x="1615440" y="2164081"/>
                  </a:cubicBezTo>
                  <a:cubicBezTo>
                    <a:pt x="1617980" y="2162811"/>
                    <a:pt x="1620520" y="2161541"/>
                    <a:pt x="1621790" y="2162811"/>
                  </a:cubicBezTo>
                  <a:cubicBezTo>
                    <a:pt x="1626870" y="2164081"/>
                    <a:pt x="1633220" y="2165351"/>
                    <a:pt x="1638300" y="2166621"/>
                  </a:cubicBezTo>
                  <a:lnTo>
                    <a:pt x="1643380" y="2166621"/>
                  </a:lnTo>
                  <a:cubicBezTo>
                    <a:pt x="1647190" y="2165351"/>
                    <a:pt x="1652270" y="2164081"/>
                    <a:pt x="1656080" y="2164081"/>
                  </a:cubicBezTo>
                  <a:cubicBezTo>
                    <a:pt x="1662430" y="2162811"/>
                    <a:pt x="1668780" y="2162811"/>
                    <a:pt x="1675130" y="2162811"/>
                  </a:cubicBezTo>
                  <a:lnTo>
                    <a:pt x="1677670" y="2162811"/>
                  </a:lnTo>
                  <a:cubicBezTo>
                    <a:pt x="1686560" y="2160271"/>
                    <a:pt x="1696720" y="2157731"/>
                    <a:pt x="1705610" y="2155191"/>
                  </a:cubicBezTo>
                  <a:cubicBezTo>
                    <a:pt x="1711960" y="2153921"/>
                    <a:pt x="1718310" y="2152651"/>
                    <a:pt x="1725930" y="2151381"/>
                  </a:cubicBezTo>
                  <a:cubicBezTo>
                    <a:pt x="1733550" y="2150111"/>
                    <a:pt x="1739900" y="2147571"/>
                    <a:pt x="1747520" y="2146301"/>
                  </a:cubicBezTo>
                  <a:cubicBezTo>
                    <a:pt x="1750060" y="2146301"/>
                    <a:pt x="1752600" y="2146301"/>
                    <a:pt x="1756410" y="2145031"/>
                  </a:cubicBezTo>
                  <a:cubicBezTo>
                    <a:pt x="1766570" y="2143761"/>
                    <a:pt x="1776730" y="2139951"/>
                    <a:pt x="1786889" y="2145031"/>
                  </a:cubicBezTo>
                  <a:lnTo>
                    <a:pt x="1802129" y="2148841"/>
                  </a:lnTo>
                  <a:cubicBezTo>
                    <a:pt x="1808479" y="2150111"/>
                    <a:pt x="1813559" y="2153921"/>
                    <a:pt x="1819909" y="2153921"/>
                  </a:cubicBezTo>
                  <a:cubicBezTo>
                    <a:pt x="1821179" y="2153921"/>
                    <a:pt x="1823719" y="2155191"/>
                    <a:pt x="1824989" y="2155191"/>
                  </a:cubicBezTo>
                  <a:cubicBezTo>
                    <a:pt x="1832609" y="2157731"/>
                    <a:pt x="1838959" y="2164081"/>
                    <a:pt x="1847849" y="2161541"/>
                  </a:cubicBezTo>
                  <a:cubicBezTo>
                    <a:pt x="1851659" y="2160271"/>
                    <a:pt x="1858009" y="2162811"/>
                    <a:pt x="1861819" y="2164081"/>
                  </a:cubicBezTo>
                  <a:cubicBezTo>
                    <a:pt x="1865629" y="2165351"/>
                    <a:pt x="1869439" y="2165351"/>
                    <a:pt x="1873249" y="2166621"/>
                  </a:cubicBezTo>
                  <a:lnTo>
                    <a:pt x="1873249" y="2169161"/>
                  </a:lnTo>
                  <a:cubicBezTo>
                    <a:pt x="1880869" y="2169161"/>
                    <a:pt x="1888489" y="2170431"/>
                    <a:pt x="1896109" y="2166621"/>
                  </a:cubicBezTo>
                  <a:cubicBezTo>
                    <a:pt x="1898649" y="2165351"/>
                    <a:pt x="1899919" y="2164081"/>
                    <a:pt x="1902459" y="2164081"/>
                  </a:cubicBezTo>
                  <a:cubicBezTo>
                    <a:pt x="1907539" y="2162811"/>
                    <a:pt x="1913889" y="2162811"/>
                    <a:pt x="1918969" y="2165351"/>
                  </a:cubicBezTo>
                  <a:cubicBezTo>
                    <a:pt x="1922779" y="2166621"/>
                    <a:pt x="1929129" y="2165351"/>
                    <a:pt x="1932939" y="2162811"/>
                  </a:cubicBezTo>
                  <a:cubicBezTo>
                    <a:pt x="1938019" y="2160271"/>
                    <a:pt x="1944369" y="2161541"/>
                    <a:pt x="1949450" y="2161541"/>
                  </a:cubicBezTo>
                  <a:cubicBezTo>
                    <a:pt x="1954530" y="2161541"/>
                    <a:pt x="1958339" y="2162811"/>
                    <a:pt x="1963420" y="2161541"/>
                  </a:cubicBezTo>
                  <a:cubicBezTo>
                    <a:pt x="1974850" y="2160271"/>
                    <a:pt x="1985010" y="2156461"/>
                    <a:pt x="1997710" y="2157731"/>
                  </a:cubicBezTo>
                  <a:cubicBezTo>
                    <a:pt x="2002789" y="2157731"/>
                    <a:pt x="2007870" y="2159001"/>
                    <a:pt x="2012950" y="2157731"/>
                  </a:cubicBezTo>
                  <a:cubicBezTo>
                    <a:pt x="2023110" y="2156461"/>
                    <a:pt x="2030729" y="2160271"/>
                    <a:pt x="2038350" y="2165351"/>
                  </a:cubicBezTo>
                  <a:cubicBezTo>
                    <a:pt x="2044700" y="2170431"/>
                    <a:pt x="2052320" y="2174241"/>
                    <a:pt x="2059939" y="2178051"/>
                  </a:cubicBezTo>
                  <a:cubicBezTo>
                    <a:pt x="2065019" y="2180591"/>
                    <a:pt x="2072639" y="2175511"/>
                    <a:pt x="2072639" y="2169161"/>
                  </a:cubicBezTo>
                  <a:lnTo>
                    <a:pt x="2072639" y="2157731"/>
                  </a:lnTo>
                  <a:cubicBezTo>
                    <a:pt x="2072639" y="2124711"/>
                    <a:pt x="2072639" y="2092961"/>
                    <a:pt x="2073910" y="2059941"/>
                  </a:cubicBezTo>
                  <a:cubicBezTo>
                    <a:pt x="2073910" y="2037081"/>
                    <a:pt x="2075180" y="2014221"/>
                    <a:pt x="2075180" y="1990091"/>
                  </a:cubicBezTo>
                  <a:cubicBezTo>
                    <a:pt x="2075180" y="1964691"/>
                    <a:pt x="2073910" y="447041"/>
                    <a:pt x="2073910" y="421641"/>
                  </a:cubicBezTo>
                  <a:cubicBezTo>
                    <a:pt x="2081530" y="410211"/>
                    <a:pt x="2078989" y="401321"/>
                    <a:pt x="2085339" y="394971"/>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2"/>
              <a:stretch>
                <a:fillRect l="-43753" r="-43753"/>
              </a:stretch>
            </a:blipFill>
          </p:spPr>
        </p:sp>
      </p:grpSp>
      <p:sp>
        <p:nvSpPr>
          <p:cNvPr id="12" name="Freeform 3"/>
          <p:cNvSpPr/>
          <p:nvPr/>
        </p:nvSpPr>
        <p:spPr>
          <a:xfrm>
            <a:off x="6172200" y="2247900"/>
            <a:ext cx="6143171"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4" name="Rectangle 13"/>
          <p:cNvSpPr/>
          <p:nvPr/>
        </p:nvSpPr>
        <p:spPr>
          <a:xfrm>
            <a:off x="6553200" y="3162300"/>
            <a:ext cx="5562600" cy="2585323"/>
          </a:xfrm>
          <a:prstGeom prst="rect">
            <a:avLst/>
          </a:prstGeom>
          <a:noFill/>
        </p:spPr>
        <p:txBody>
          <a:bodyPr wrap="square">
            <a:spAutoFit/>
          </a:bodyPr>
          <a:lstStyle/>
          <a:p>
            <a:pPr algn="just"/>
            <a:r>
              <a:rPr lang="pt-BR" sz="5400" b="1">
                <a:latin typeface="Times New Roman" panose="02020603050405020304" pitchFamily="18" charset="0"/>
                <a:cs typeface="Times New Roman" panose="02020603050405020304" pitchFamily="18" charset="0"/>
              </a:rPr>
              <a:t>b. Cách triển khai ý tưởng và thông tin trong văn bản</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1295400" y="1562100"/>
            <a:ext cx="4947876" cy="4975957"/>
          </a:xfrm>
          <a:custGeom>
            <a:avLst/>
            <a:gdLst/>
            <a:ahLst/>
            <a:cxnLst/>
            <a:rect l="l" t="t" r="r" b="b"/>
            <a:pathLst>
              <a:path w="4947876" h="4975957">
                <a:moveTo>
                  <a:pt x="0" y="0"/>
                </a:moveTo>
                <a:lnTo>
                  <a:pt x="4947875" y="0"/>
                </a:lnTo>
                <a:lnTo>
                  <a:pt x="4947875" y="4975956"/>
                </a:lnTo>
                <a:lnTo>
                  <a:pt x="0" y="49759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6587905" y="1562100"/>
            <a:ext cx="4947876" cy="4975957"/>
          </a:xfrm>
          <a:custGeom>
            <a:avLst/>
            <a:gdLst/>
            <a:ahLst/>
            <a:cxnLst/>
            <a:rect l="l" t="t" r="r" b="b"/>
            <a:pathLst>
              <a:path w="4947876" h="4975957">
                <a:moveTo>
                  <a:pt x="0" y="0"/>
                </a:moveTo>
                <a:lnTo>
                  <a:pt x="4947876" y="0"/>
                </a:lnTo>
                <a:lnTo>
                  <a:pt x="4947876" y="4975956"/>
                </a:lnTo>
                <a:lnTo>
                  <a:pt x="0" y="49759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11878681" y="1562100"/>
            <a:ext cx="4947876" cy="4975957"/>
          </a:xfrm>
          <a:custGeom>
            <a:avLst/>
            <a:gdLst/>
            <a:ahLst/>
            <a:cxnLst/>
            <a:rect l="l" t="t" r="r" b="b"/>
            <a:pathLst>
              <a:path w="4947876" h="4975957">
                <a:moveTo>
                  <a:pt x="0" y="0"/>
                </a:moveTo>
                <a:lnTo>
                  <a:pt x="4947875" y="0"/>
                </a:lnTo>
                <a:lnTo>
                  <a:pt x="4947875" y="4975956"/>
                </a:lnTo>
                <a:lnTo>
                  <a:pt x="0" y="497595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Rectangle 12"/>
          <p:cNvSpPr/>
          <p:nvPr/>
        </p:nvSpPr>
        <p:spPr>
          <a:xfrm>
            <a:off x="403788" y="6827259"/>
            <a:ext cx="6149412" cy="2862322"/>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Trình bày theo quan hệ nguyên nhân – kết quả: Hiện tượng nước biển dâng, nguyên nhân và hệ quả của nó (những kịch bản cho Trái Đất trong tương lai.</a:t>
            </a:r>
            <a:endParaRPr lang="en-GB" sz="3600">
              <a:latin typeface="Times New Roman" panose="02020603050405020304" pitchFamily="18" charset="0"/>
              <a:cs typeface="Times New Roman" panose="02020603050405020304" pitchFamily="18" charset="0"/>
            </a:endParaRPr>
          </a:p>
        </p:txBody>
      </p:sp>
      <p:sp>
        <p:nvSpPr>
          <p:cNvPr id="14" name="Rectangle 13"/>
          <p:cNvSpPr/>
          <p:nvPr/>
        </p:nvSpPr>
        <p:spPr>
          <a:xfrm>
            <a:off x="6970307" y="6900285"/>
            <a:ext cx="5361911" cy="3416320"/>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Trình bày theo trật tự thời gian: từ quá khứ đến hiện tại, tương lai (hàng triệu năm trước, thời kì cách mạng công nghiệp, đến nay).</a:t>
            </a:r>
            <a:endParaRPr lang="en-GB" sz="3600">
              <a:latin typeface="Times New Roman" panose="02020603050405020304" pitchFamily="18" charset="0"/>
              <a:cs typeface="Times New Roman" panose="02020603050405020304" pitchFamily="18" charset="0"/>
            </a:endParaRPr>
          </a:p>
        </p:txBody>
      </p:sp>
      <p:sp>
        <p:nvSpPr>
          <p:cNvPr id="15" name="Rectangle 14"/>
          <p:cNvSpPr/>
          <p:nvPr/>
        </p:nvSpPr>
        <p:spPr>
          <a:xfrm>
            <a:off x="12877800" y="6850422"/>
            <a:ext cx="5105400" cy="3416320"/>
          </a:xfrm>
          <a:prstGeom prst="rect">
            <a:avLst/>
          </a:prstGeom>
        </p:spPr>
        <p:txBody>
          <a:bodyPr wrap="square">
            <a:spAutoFit/>
          </a:bodyPr>
          <a:lstStyle/>
          <a:p>
            <a:pPr algn="just"/>
            <a:r>
              <a:rPr lang="pt-BR" sz="3600">
                <a:latin typeface="Times New Roman" panose="02020603050405020304" pitchFamily="18" charset="0"/>
                <a:cs typeface="Times New Roman" panose="02020603050405020304" pitchFamily="18" charset="0"/>
              </a:rPr>
              <a:t>Trình bày theo hướng phân loại đối tượng: Các nguyên nhân dẫn đến nước biển dâng (thủy triều, gió bão, biến đổi khí hậu)</a:t>
            </a:r>
            <a:endParaRPr lang="en-GB" sz="360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90198">
            <a:off x="1535005" y="1978056"/>
            <a:ext cx="4468667" cy="4521507"/>
          </a:xfrm>
          <a:prstGeom prst="ellipse">
            <a:avLst/>
          </a:prstGeom>
          <a:ln>
            <a:noFill/>
          </a:ln>
          <a:effectLst>
            <a:softEdge rad="112500"/>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228" y="2133600"/>
            <a:ext cx="4762500" cy="4076700"/>
          </a:xfrm>
          <a:prstGeom prst="ellipse">
            <a:avLst/>
          </a:prstGeom>
          <a:ln>
            <a:noFill/>
          </a:ln>
          <a:effectLst>
            <a:softEdge rad="112500"/>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4057" y="1943100"/>
            <a:ext cx="4762500" cy="4267200"/>
          </a:xfrm>
          <a:prstGeom prst="ellipse">
            <a:avLst/>
          </a:prstGeom>
          <a:ln>
            <a:noFill/>
          </a:ln>
          <a:effectLst>
            <a:softEdge rad="112500"/>
          </a:effectLst>
        </p:spPr>
      </p:pic>
      <p:sp>
        <p:nvSpPr>
          <p:cNvPr id="3" name="Rectangle 2"/>
          <p:cNvSpPr/>
          <p:nvPr/>
        </p:nvSpPr>
        <p:spPr>
          <a:xfrm>
            <a:off x="1371600" y="458488"/>
            <a:ext cx="16413468" cy="584775"/>
          </a:xfrm>
          <a:prstGeom prst="rect">
            <a:avLst/>
          </a:prstGeom>
        </p:spPr>
        <p:txBody>
          <a:bodyPr wrap="none">
            <a:spAutoFit/>
          </a:bodyPr>
          <a:lstStyle/>
          <a:p>
            <a:r>
              <a:rPr lang="pt-BR" sz="3200" b="1">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Văn bản đã triển khai ý tưởng và thông tin văn bản bằng cách kết hợp nhiều cách khác nhau</a:t>
            </a:r>
            <a:endParaRPr lang="en-GB" sz="4400">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par>
                                <p:cTn id="37" presetID="6"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711713" y="2327151"/>
            <a:ext cx="11348326" cy="2001827"/>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457200" y="4391605"/>
            <a:ext cx="12061776" cy="1950974"/>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11125200" y="2037323"/>
            <a:ext cx="7318485" cy="6048846"/>
          </a:xfrm>
          <a:custGeom>
            <a:avLst/>
            <a:gdLst/>
            <a:ahLst/>
            <a:cxnLst/>
            <a:rect l="l" t="t" r="r" b="b"/>
            <a:pathLst>
              <a:path w="4947876" h="4975957">
                <a:moveTo>
                  <a:pt x="0" y="0"/>
                </a:moveTo>
                <a:lnTo>
                  <a:pt x="4947876" y="0"/>
                </a:lnTo>
                <a:lnTo>
                  <a:pt x="4947876" y="4975957"/>
                </a:lnTo>
                <a:lnTo>
                  <a:pt x="0" y="49759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2971800" y="190664"/>
            <a:ext cx="12807570" cy="1846659"/>
          </a:xfrm>
          <a:prstGeom prst="rect">
            <a:avLst/>
          </a:prstGeom>
        </p:spPr>
        <p:txBody>
          <a:bodyPr lIns="0" tIns="0" rIns="0" bIns="0" rtlCol="0" anchor="t">
            <a:spAutoFit/>
          </a:bodyPr>
          <a:lstStyle/>
          <a:p>
            <a:r>
              <a:rPr lang="pt-BR" sz="6000" b="1">
                <a:latin typeface="iCiel Baliho Script" pitchFamily="50" charset="-93"/>
              </a:rPr>
              <a:t>- Hiệu quả của cách triển khai ý tưởng và thông tin của văn </a:t>
            </a:r>
            <a:r>
              <a:rPr lang="pt-BR" sz="6000" b="1" smtClean="0">
                <a:latin typeface="iCiel Baliho Script" pitchFamily="50" charset="-93"/>
              </a:rPr>
              <a:t>bản</a:t>
            </a:r>
            <a:endParaRPr lang="en-GB" sz="6000">
              <a:latin typeface="iCiel Baliho Script" pitchFamily="50" charset="-93"/>
            </a:endParaRPr>
          </a:p>
        </p:txBody>
      </p:sp>
      <p:sp>
        <p:nvSpPr>
          <p:cNvPr id="10" name="TextBox 10"/>
          <p:cNvSpPr txBox="1"/>
          <p:nvPr/>
        </p:nvSpPr>
        <p:spPr>
          <a:xfrm>
            <a:off x="1333302" y="2608074"/>
            <a:ext cx="9658249" cy="1354217"/>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Các đề mục (phần chữ in đậm) giúp người đọc nắm bắt được thông tin chính. </a:t>
            </a:r>
            <a:endParaRPr lang="en-GB" sz="44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9752" y="2481598"/>
            <a:ext cx="6342263" cy="5220209"/>
          </a:xfrm>
          <a:prstGeom prst="ellipse">
            <a:avLst/>
          </a:prstGeom>
          <a:ln>
            <a:noFill/>
          </a:ln>
          <a:effectLst>
            <a:softEdge rad="112500"/>
          </a:effectLst>
        </p:spPr>
      </p:pic>
      <p:sp>
        <p:nvSpPr>
          <p:cNvPr id="13" name="Freeform 3"/>
          <p:cNvSpPr/>
          <p:nvPr/>
        </p:nvSpPr>
        <p:spPr>
          <a:xfrm>
            <a:off x="715342" y="6452889"/>
            <a:ext cx="12061776" cy="3633233"/>
          </a:xfrm>
          <a:custGeom>
            <a:avLst/>
            <a:gdLst/>
            <a:ahLst/>
            <a:cxnLst/>
            <a:rect l="l" t="t" r="r" b="b"/>
            <a:pathLst>
              <a:path w="5100393" h="2253446">
                <a:moveTo>
                  <a:pt x="0" y="0"/>
                </a:moveTo>
                <a:lnTo>
                  <a:pt x="5100393" y="0"/>
                </a:lnTo>
                <a:lnTo>
                  <a:pt x="5100393" y="2253447"/>
                </a:lnTo>
                <a:lnTo>
                  <a:pt x="0" y="22534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Rectangle 3"/>
          <p:cNvSpPr/>
          <p:nvPr/>
        </p:nvSpPr>
        <p:spPr>
          <a:xfrm>
            <a:off x="1117820" y="4698972"/>
            <a:ext cx="9940555" cy="1446550"/>
          </a:xfrm>
          <a:prstGeom prst="rect">
            <a:avLst/>
          </a:prstGeom>
        </p:spPr>
        <p:txBody>
          <a:bodyPr wrap="square">
            <a:spAutoFit/>
          </a:bodyPr>
          <a:lstStyle/>
          <a:p>
            <a:pPr algn="just"/>
            <a:r>
              <a:rPr lang="pt-BR" sz="4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cho thông tin văn bản văn bản cụ thể, rõ ràng, rành mạch. </a:t>
            </a:r>
            <a:endParaRPr lang="en-GB" sz="4400">
              <a:latin typeface="Times New Roman" panose="02020603050405020304" pitchFamily="18" charset="0"/>
              <a:cs typeface="Times New Roman" panose="02020603050405020304" pitchFamily="18" charset="0"/>
            </a:endParaRPr>
          </a:p>
        </p:txBody>
      </p:sp>
      <p:sp>
        <p:nvSpPr>
          <p:cNvPr id="5" name="Rectangle 4"/>
          <p:cNvSpPr/>
          <p:nvPr/>
        </p:nvSpPr>
        <p:spPr>
          <a:xfrm>
            <a:off x="1307902" y="6821425"/>
            <a:ext cx="10869584" cy="2862322"/>
          </a:xfrm>
          <a:prstGeom prst="rect">
            <a:avLst/>
          </a:prstGeom>
        </p:spPr>
        <p:txBody>
          <a:bodyPr wrap="square">
            <a:spAutoFit/>
          </a:bodyPr>
          <a:lstStyle/>
          <a:p>
            <a:pPr algn="just"/>
            <a:r>
              <a:rPr lang="pt-BR"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đọc nắm được những thông tin kiến thức khoa học nguyên nhân, hệ quả và cách con người thích ứng với hiện tượng nước biển dâng. Từ đó, đánh thức trong mỗi con người ý thức bảo vệ môi trường. Đặt ra trách nhiệm cho các quốc gia phải hợp tác giải quyết bài toán khó này.</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2032" y="-807724"/>
            <a:ext cx="18288000"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8" name="Rectangle 7"/>
          <p:cNvSpPr/>
          <p:nvPr/>
        </p:nvSpPr>
        <p:spPr>
          <a:xfrm>
            <a:off x="3581400" y="560063"/>
            <a:ext cx="9821920" cy="10156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en-GB" sz="6000" b="1">
                <a:latin typeface="iCiel Baliho Script" pitchFamily="50" charset="-93"/>
              </a:rPr>
              <a:t>3. T</a:t>
            </a:r>
            <a:r>
              <a:rPr lang="en-US" sz="6000" b="1">
                <a:latin typeface="iCiel Baliho Script" pitchFamily="50" charset="-93"/>
              </a:rPr>
              <a:t>hông tin chi tiết của văn bản </a:t>
            </a:r>
            <a:endParaRPr lang="en-GB" sz="6000">
              <a:latin typeface="iCiel Baliho Script" pitchFamily="50" charset="-93"/>
            </a:endParaRPr>
          </a:p>
        </p:txBody>
      </p:sp>
      <p:sp>
        <p:nvSpPr>
          <p:cNvPr id="16" name="Rectangle 15"/>
          <p:cNvSpPr/>
          <p:nvPr/>
        </p:nvSpPr>
        <p:spPr>
          <a:xfrm>
            <a:off x="5077803" y="1979399"/>
            <a:ext cx="6829114" cy="845616"/>
          </a:xfrm>
          <a:prstGeom prst="rect">
            <a:avLst/>
          </a:prstGeom>
        </p:spPr>
        <p:txBody>
          <a:bodyPr wrap="none">
            <a:spAutoFit/>
          </a:bodyPr>
          <a:lstStyle/>
          <a:p>
            <a:pPr algn="ctr">
              <a:lnSpc>
                <a:spcPct val="115000"/>
              </a:lnSpc>
              <a:spcAft>
                <a:spcPts val="0"/>
              </a:spcAft>
            </a:pPr>
            <a:r>
              <a:rPr lang="en-US" sz="4400" b="1">
                <a:solidFill>
                  <a:srgbClr val="FF0000"/>
                </a:solidFill>
                <a:latin typeface="iCiel Baliho Script" pitchFamily="50" charset="-93"/>
                <a:ea typeface="MS Mincho"/>
                <a:cs typeface="Times New Roman" panose="02020603050405020304" pitchFamily="18" charset="0"/>
              </a:rPr>
              <a:t>PHIẾU HỌC TẬP </a:t>
            </a:r>
            <a:r>
              <a:rPr lang="en-US" sz="4400" b="1" smtClean="0">
                <a:solidFill>
                  <a:srgbClr val="FF0000"/>
                </a:solidFill>
                <a:latin typeface="iCiel Baliho Script" pitchFamily="50" charset="-93"/>
                <a:ea typeface="MS Mincho"/>
                <a:cs typeface="Times New Roman" panose="02020603050405020304" pitchFamily="18" charset="0"/>
              </a:rPr>
              <a:t>04</a:t>
            </a:r>
            <a:r>
              <a:rPr lang="vi-VN" sz="4400" b="1" smtClean="0">
                <a:solidFill>
                  <a:srgbClr val="FF0000"/>
                </a:solidFill>
                <a:latin typeface="iCiel Baliho Script" pitchFamily="50" charset="-93"/>
                <a:ea typeface="MS Mincho"/>
                <a:cs typeface="Times New Roman" panose="02020603050405020304" pitchFamily="18" charset="0"/>
              </a:rPr>
              <a:t> (Nhóm 1,2)</a:t>
            </a:r>
            <a:endParaRPr lang="en-GB" sz="4000">
              <a:effectLst/>
              <a:latin typeface="iCiel Baliho Script" pitchFamily="50" charset="-93"/>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4127670093"/>
              </p:ext>
            </p:extLst>
          </p:nvPr>
        </p:nvGraphicFramePr>
        <p:xfrm>
          <a:off x="3013822" y="3154420"/>
          <a:ext cx="12836509" cy="7046589"/>
        </p:xfrm>
        <a:graphic>
          <a:graphicData uri="http://schemas.openxmlformats.org/drawingml/2006/table">
            <a:tbl>
              <a:tblPr firstRow="1" firstCol="1" bandRow="1">
                <a:effectLst>
                  <a:outerShdw blurRad="50800" dist="38100" algn="l" rotWithShape="0">
                    <a:prstClr val="black">
                      <a:alpha val="40000"/>
                    </a:prstClr>
                  </a:outerShdw>
                </a:effectLst>
              </a:tblPr>
              <a:tblGrid>
                <a:gridCol w="2901163"/>
                <a:gridCol w="5335024"/>
                <a:gridCol w="4600322"/>
              </a:tblGrid>
              <a:tr h="709097">
                <a:tc gridSpan="3">
                  <a:txBody>
                    <a:bodyPr/>
                    <a:lstStyle/>
                    <a:p>
                      <a:pPr algn="ctr">
                        <a:lnSpc>
                          <a:spcPct val="115000"/>
                        </a:lnSpc>
                        <a:spcAft>
                          <a:spcPts val="0"/>
                        </a:spcAft>
                      </a:pPr>
                      <a:r>
                        <a:rPr lang="pt-BR" sz="4000" b="1">
                          <a:effectLst/>
                          <a:latin typeface="Times New Roman" panose="02020603050405020304" pitchFamily="18" charset="0"/>
                          <a:ea typeface="Times New Roman" panose="02020603050405020304" pitchFamily="18" charset="0"/>
                          <a:cs typeface="Times New Roman" panose="02020603050405020304" pitchFamily="18" charset="0"/>
                        </a:rPr>
                        <a:t>Tìm hiểu về các yếu tố làm mực nước biển dâng và nguyên nhân</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hMerge="1">
                  <a:txBody>
                    <a:bodyPr/>
                    <a:lstStyle/>
                    <a:p>
                      <a:endParaRPr lang="en-GB"/>
                    </a:p>
                  </a:txBody>
                  <a:tcPr/>
                </a:tc>
                <a:tc hMerge="1">
                  <a:txBody>
                    <a:bodyPr/>
                    <a:lstStyle/>
                    <a:p>
                      <a:endParaRPr lang="en-GB"/>
                    </a:p>
                  </a:txBody>
                  <a:tcPr/>
                </a:tc>
              </a:tr>
              <a:tr h="709097">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Mực nước biển dâng</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22">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5965">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22">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165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10159" r="57777"/>
          <a:stretch>
            <a:fillRect/>
          </a:stretch>
        </p:blipFill>
        <p:spPr>
          <a:xfrm>
            <a:off x="0" y="1"/>
            <a:ext cx="18288000" cy="10287000"/>
          </a:xfrm>
          <a:prstGeom prst="rect">
            <a:avLst/>
          </a:prstGeom>
        </p:spPr>
      </p:pic>
      <p:sp>
        <p:nvSpPr>
          <p:cNvPr id="5" name="Rectangle 4"/>
          <p:cNvSpPr/>
          <p:nvPr/>
        </p:nvSpPr>
        <p:spPr>
          <a:xfrm>
            <a:off x="723900" y="4991100"/>
            <a:ext cx="168402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7200" b="1">
                <a:latin typeface="Times New Roman" panose="02020603050405020304" pitchFamily="18" charset="0"/>
                <a:cs typeface="Times New Roman" panose="02020603050405020304" pitchFamily="18" charset="0"/>
              </a:rPr>
              <a:t>Các bức ảnh khắc họa hiện tượng tự nhiên gì? Em hãy giới thiệu hiểu biết của em về hiện tượng trên và tác động của hiện tượng đó với con người trên Trái Đất.</a:t>
            </a:r>
            <a:endParaRPr lang="en-GB" sz="7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9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4"/>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2032" y="-807724"/>
            <a:ext cx="18288000"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Rectangle 15"/>
          <p:cNvSpPr/>
          <p:nvPr/>
        </p:nvSpPr>
        <p:spPr>
          <a:xfrm>
            <a:off x="3956157" y="1266161"/>
            <a:ext cx="9345828" cy="1119537"/>
          </a:xfrm>
          <a:prstGeom prst="rect">
            <a:avLst/>
          </a:prstGeom>
        </p:spPr>
        <p:txBody>
          <a:bodyPr wrap="none">
            <a:spAutoFit/>
          </a:bodyPr>
          <a:lstStyle/>
          <a:p>
            <a:pPr algn="ctr">
              <a:lnSpc>
                <a:spcPct val="115000"/>
              </a:lnSpc>
            </a:pPr>
            <a:r>
              <a:rPr lang="en-US" sz="6000" b="1">
                <a:solidFill>
                  <a:srgbClr val="FF0000"/>
                </a:solidFill>
                <a:latin typeface="iCiel Baliho Script" pitchFamily="50" charset="-93"/>
                <a:ea typeface="MS Mincho"/>
                <a:cs typeface="Times New Roman" panose="02020603050405020304" pitchFamily="18" charset="0"/>
              </a:rPr>
              <a:t>PHIẾU HỌC TẬP </a:t>
            </a:r>
            <a:r>
              <a:rPr lang="vi-VN" sz="6000" b="1" smtClean="0">
                <a:solidFill>
                  <a:srgbClr val="FF0000"/>
                </a:solidFill>
                <a:latin typeface="iCiel Baliho Script" pitchFamily="50" charset="-93"/>
                <a:ea typeface="MS Mincho"/>
                <a:cs typeface="Times New Roman" panose="02020603050405020304" pitchFamily="18" charset="0"/>
              </a:rPr>
              <a:t>05 (Nhóm 3,4)</a:t>
            </a:r>
            <a:endParaRPr lang="en-GB" sz="5400">
              <a:solidFill>
                <a:prstClr val="black"/>
              </a:solidFill>
              <a:latin typeface="iCiel Baliho Script" pitchFamily="50" charset="-93"/>
              <a:ea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61015491"/>
              </p:ext>
            </p:extLst>
          </p:nvPr>
        </p:nvGraphicFramePr>
        <p:xfrm>
          <a:off x="1143000" y="2821894"/>
          <a:ext cx="14935200" cy="5691552"/>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2857683"/>
                <a:gridCol w="6438717"/>
                <a:gridCol w="5638800"/>
              </a:tblGrid>
              <a:tr h="1102406">
                <a:tc>
                  <a:txBody>
                    <a:bodyPr/>
                    <a:lstStyle/>
                    <a:p>
                      <a:pPr algn="ctr">
                        <a:lnSpc>
                          <a:spcPct val="115000"/>
                        </a:lnSpc>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nguyên nhân của</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4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mực nước biển dâng do biến đổi khí hậu</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2999786">
                <a:tc>
                  <a:txBody>
                    <a:bodyPr/>
                    <a:lstStyle/>
                    <a:p>
                      <a:pPr algn="ctr">
                        <a:lnSpc>
                          <a:spcPct val="115000"/>
                        </a:lnSpc>
                        <a:spcAft>
                          <a:spcPts val="0"/>
                        </a:spcAft>
                      </a:pPr>
                      <a:r>
                        <a:rPr lang="en-US" sz="4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i="1">
                          <a:effectLst/>
                          <a:latin typeface="Times New Roman" panose="02020603050405020304" pitchFamily="18" charset="0"/>
                          <a:ea typeface="Times New Roman" panose="02020603050405020304" pitchFamily="18" charset="0"/>
                          <a:cs typeface="Times New Roman" panose="02020603050405020304" pitchFamily="18" charset="0"/>
                        </a:rPr>
                        <a:t>Sự khác nhau của hiện tượng nước biển dâng do biến đổi khí hậu với các nguyên nhân khác là gì</a:t>
                      </a:r>
                      <a:r>
                        <a:rPr lang="en-US" sz="4000" b="1" i="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4000" b="1" i="1">
                          <a:effectLst/>
                          <a:latin typeface="Times New Roman" panose="02020603050405020304" pitchFamily="18" charset="0"/>
                          <a:ea typeface="Times New Roman" panose="02020603050405020304" pitchFamily="18" charset="0"/>
                          <a:cs typeface="Times New Roman" panose="02020603050405020304" pitchFamily="18" charset="0"/>
                        </a:rPr>
                        <a:t>Biến đổi khí hậu liên quan như thế nào đến nước biển dâng?</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4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356">
                <a:tc>
                  <a:txBody>
                    <a:bodyPr/>
                    <a:lstStyle/>
                    <a:p>
                      <a:pPr algn="ctr">
                        <a:lnSpc>
                          <a:spcPct val="115000"/>
                        </a:lnSpc>
                        <a:spcAft>
                          <a:spcPts val="0"/>
                        </a:spcAft>
                      </a:pPr>
                      <a:r>
                        <a:rPr lang="en-US" sz="4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40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62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3" name="Freeform 3"/>
          <p:cNvSpPr/>
          <p:nvPr/>
        </p:nvSpPr>
        <p:spPr>
          <a:xfrm rot="-5400000">
            <a:off x="8939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4" name="Freeform 4"/>
          <p:cNvSpPr/>
          <p:nvPr/>
        </p:nvSpPr>
        <p:spPr>
          <a:xfrm>
            <a:off x="1620481" y="1877452"/>
            <a:ext cx="15047037" cy="8219048"/>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3"/>
            <a:stretch>
              <a:fillRect t="-8190" b="-8190"/>
            </a:stretch>
          </a:blipFill>
        </p:spPr>
      </p:sp>
      <p:sp>
        <p:nvSpPr>
          <p:cNvPr id="5" name="Freeform 5"/>
          <p:cNvSpPr/>
          <p:nvPr/>
        </p:nvSpPr>
        <p:spPr>
          <a:xfrm>
            <a:off x="-152400" y="7073593"/>
            <a:ext cx="2605196" cy="3022907"/>
          </a:xfrm>
          <a:custGeom>
            <a:avLst/>
            <a:gdLst/>
            <a:ahLst/>
            <a:cxnLst/>
            <a:rect l="l" t="t" r="r" b="b"/>
            <a:pathLst>
              <a:path w="2605196" h="3022907">
                <a:moveTo>
                  <a:pt x="0" y="0"/>
                </a:moveTo>
                <a:lnTo>
                  <a:pt x="2605196" y="0"/>
                </a:lnTo>
                <a:lnTo>
                  <a:pt x="2605196" y="3022907"/>
                </a:lnTo>
                <a:lnTo>
                  <a:pt x="0" y="30229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963782" y="-342900"/>
            <a:ext cx="1324217" cy="4114800"/>
          </a:xfrm>
          <a:custGeom>
            <a:avLst/>
            <a:gdLst/>
            <a:ahLst/>
            <a:cxnLst/>
            <a:rect l="l" t="t" r="r" b="b"/>
            <a:pathLst>
              <a:path w="1324217" h="4114800">
                <a:moveTo>
                  <a:pt x="0" y="0"/>
                </a:moveTo>
                <a:lnTo>
                  <a:pt x="1324217" y="0"/>
                </a:lnTo>
                <a:lnTo>
                  <a:pt x="13242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Rectangle 9"/>
          <p:cNvSpPr/>
          <p:nvPr/>
        </p:nvSpPr>
        <p:spPr>
          <a:xfrm>
            <a:off x="3657600" y="531131"/>
            <a:ext cx="11468204" cy="1015663"/>
          </a:xfrm>
          <a:prstGeom prst="rect">
            <a:avLst/>
          </a:prstGeom>
        </p:spPr>
        <p:txBody>
          <a:bodyPr wrap="none">
            <a:spAutoFit/>
          </a:bodyPr>
          <a:lstStyle/>
          <a:p>
            <a:r>
              <a:rPr lang="en-US" sz="6000" b="1">
                <a:solidFill>
                  <a:srgbClr val="FF0000"/>
                </a:solidFill>
                <a:latin typeface="iCiel Baliho Script" pitchFamily="50" charset="-93"/>
              </a:rPr>
              <a:t>a</a:t>
            </a:r>
            <a:r>
              <a:rPr lang="en-US" sz="5400" b="1">
                <a:solidFill>
                  <a:srgbClr val="FF0000"/>
                </a:solidFill>
                <a:latin typeface="iCiel Baliho Script" pitchFamily="50" charset="-93"/>
              </a:rPr>
              <a:t>. Thay đổi mực nước biển và nguyên nhân</a:t>
            </a:r>
            <a:endParaRPr lang="en-GB" sz="5400">
              <a:solidFill>
                <a:srgbClr val="FF0000"/>
              </a:solidFill>
              <a:latin typeface="iCiel Baliho Script" pitchFamily="50" charset="-93"/>
            </a:endParaRPr>
          </a:p>
        </p:txBody>
      </p:sp>
      <p:sp>
        <p:nvSpPr>
          <p:cNvPr id="7" name="Rectangle 6"/>
          <p:cNvSpPr/>
          <p:nvPr/>
        </p:nvSpPr>
        <p:spPr>
          <a:xfrm>
            <a:off x="2020145" y="3504128"/>
            <a:ext cx="6541877"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Tạo ra hơn một nửa oxi mà chúng ta thở hằng ngày;</a:t>
            </a:r>
            <a:endParaRPr lang="en-GB" sz="3600">
              <a:effectLst/>
              <a:latin typeface="Times New Roman" panose="02020603050405020304" pitchFamily="18" charset="0"/>
              <a:ea typeface="Times New Roman" panose="02020603050405020304" pitchFamily="18" charset="0"/>
            </a:endParaRPr>
          </a:p>
        </p:txBody>
      </p:sp>
      <p:sp>
        <p:nvSpPr>
          <p:cNvPr id="9" name="Rectangle 8"/>
          <p:cNvSpPr/>
          <p:nvPr/>
        </p:nvSpPr>
        <p:spPr>
          <a:xfrm>
            <a:off x="2027374" y="5250750"/>
            <a:ext cx="6382247" cy="2215991"/>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Cung cấp nguồn hải sản đa dạng; lòng biển chứa tài nguyên thiết yếu là  dầu mỏ</a:t>
            </a:r>
            <a:endParaRPr lang="en-GB" sz="36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2013302" y="7823007"/>
            <a:ext cx="6450407"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Vận chuyển ¾ hàng hóa tiêu dùng</a:t>
            </a:r>
            <a:endParaRPr lang="en-GB" sz="3600">
              <a:effectLst/>
              <a:latin typeface="Times New Roman" panose="02020603050405020304" pitchFamily="18" charset="0"/>
              <a:ea typeface="Times New Roman" panose="02020603050405020304" pitchFamily="18" charset="0"/>
            </a:endParaRPr>
          </a:p>
        </p:txBody>
      </p:sp>
      <p:sp>
        <p:nvSpPr>
          <p:cNvPr id="12" name="Down Arrow 11"/>
          <p:cNvSpPr/>
          <p:nvPr/>
        </p:nvSpPr>
        <p:spPr>
          <a:xfrm>
            <a:off x="8915400" y="4067148"/>
            <a:ext cx="228600" cy="47339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9143998" y="3988227"/>
            <a:ext cx="7239000" cy="2923877"/>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Khu vực gần bờ biển là nơi sinh sống của 40% dân cư thế giới, có 600 triệu dân sống khu vực cao hơn mực nước biển 10 mét</a:t>
            </a:r>
            <a:endParaRPr lang="en-GB" sz="36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9198087" y="7058264"/>
            <a:ext cx="7261113" cy="1508105"/>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Times New Roman" panose="02020603050405020304" pitchFamily="18" charset="0"/>
                <a:cs typeface="Times New Roman" panose="02020603050405020304" pitchFamily="18" charset="0"/>
              </a:rPr>
              <a:t>- Việt Nam là nước có bờ biển dài 3000 km, 28/64 tỉnh ở ven biển</a:t>
            </a:r>
            <a:endParaRPr lang="en-GB" sz="36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4863335" y="2111091"/>
            <a:ext cx="8332730"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rPr>
              <a:t>* Vai trò của biển và đại dương</a:t>
            </a:r>
            <a:endParaRPr lang="en-GB" sz="13800">
              <a:solidFill>
                <a:srgbClr val="FF0000"/>
              </a:solidFill>
              <a:latin typeface="iCiel Baliho Script" pitchFamily="50"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38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9" grpId="0"/>
      <p:bldP spid="11"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561313" y="1001952"/>
            <a:ext cx="15748150" cy="7772399"/>
          </a:xfrm>
          <a:custGeom>
            <a:avLst/>
            <a:gdLst/>
            <a:ahLst/>
            <a:cxnLst/>
            <a:rect l="l" t="t" r="r" b="b"/>
            <a:pathLst>
              <a:path w="15748150" h="5866186">
                <a:moveTo>
                  <a:pt x="0" y="0"/>
                </a:moveTo>
                <a:lnTo>
                  <a:pt x="15748150" y="0"/>
                </a:lnTo>
                <a:lnTo>
                  <a:pt x="15748150" y="5866186"/>
                </a:lnTo>
                <a:lnTo>
                  <a:pt x="0" y="58661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7243655"/>
            <a:ext cx="3730101" cy="3061392"/>
          </a:xfrm>
          <a:custGeom>
            <a:avLst/>
            <a:gdLst/>
            <a:ahLst/>
            <a:cxnLst/>
            <a:rect l="l" t="t" r="r" b="b"/>
            <a:pathLst>
              <a:path w="3730101" h="3061392">
                <a:moveTo>
                  <a:pt x="0" y="0"/>
                </a:moveTo>
                <a:lnTo>
                  <a:pt x="3730101" y="0"/>
                </a:lnTo>
                <a:lnTo>
                  <a:pt x="3730101" y="3061392"/>
                </a:lnTo>
                <a:lnTo>
                  <a:pt x="0" y="3061392"/>
                </a:lnTo>
                <a:lnTo>
                  <a:pt x="0" y="0"/>
                </a:lnTo>
                <a:close/>
              </a:path>
            </a:pathLst>
          </a:custGeom>
          <a:blipFill>
            <a:blip r:embed="rId4"/>
            <a:stretch>
              <a:fillRect/>
            </a:stretch>
          </a:blipFill>
        </p:spPr>
      </p:sp>
      <p:sp>
        <p:nvSpPr>
          <p:cNvPr id="7"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4"/>
          <p:cNvSpPr/>
          <p:nvPr/>
        </p:nvSpPr>
        <p:spPr>
          <a:xfrm flipH="1">
            <a:off x="14054215" y="-75475"/>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7"/>
            <a:stretch>
              <a:fillRect/>
            </a:stretch>
          </a:blipFill>
        </p:spPr>
      </p:sp>
      <p:sp>
        <p:nvSpPr>
          <p:cNvPr id="4" name="Rectangle 3"/>
          <p:cNvSpPr/>
          <p:nvPr/>
        </p:nvSpPr>
        <p:spPr>
          <a:xfrm>
            <a:off x="1596571" y="3157592"/>
            <a:ext cx="13774161" cy="3207032"/>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Times New Roman" panose="02020603050405020304" pitchFamily="18" charset="0"/>
                <a:cs typeface="Times New Roman" panose="02020603050405020304" pitchFamily="18" charset="0"/>
              </a:rPr>
              <a:t>+ Làm tăng tính xác thực, giúp người đọc hình dung rõ nét hơn về tình trạng nghiêm trọng của hiện tượng nước biển dâng sẽ tác động mạnh mẽ như thế nào tới cuộc sống con người.</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437579" y="6257907"/>
            <a:ext cx="13806641" cy="1649682"/>
          </a:xfrm>
          <a:prstGeom prst="rect">
            <a:avLst/>
          </a:prstGeom>
        </p:spPr>
        <p:txBody>
          <a:bodyPr wrap="square">
            <a:spAutoFit/>
          </a:bodyPr>
          <a:lstStyle/>
          <a:p>
            <a:pPr algn="just">
              <a:lnSpc>
                <a:spcPct val="115000"/>
              </a:lnSpc>
              <a:spcAft>
                <a:spcPts val="0"/>
              </a:spcAft>
            </a:pPr>
            <a:r>
              <a:rPr lang="en-US" sz="4400">
                <a:latin typeface="Times New Roman" panose="02020603050405020304" pitchFamily="18" charset="0"/>
                <a:ea typeface="Times New Roman" panose="02020603050405020304" pitchFamily="18" charset="0"/>
                <a:cs typeface="Times New Roman" panose="02020603050405020304" pitchFamily="18" charset="0"/>
              </a:rPr>
              <a:t>+ Việt Nam là quốc gia chịu tác động mạnh mẽ của hiện tượng nước biển dâng</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600200" y="1640286"/>
            <a:ext cx="12454015" cy="1446550"/>
          </a:xfrm>
          <a:prstGeom prst="rect">
            <a:avLst/>
          </a:prstGeom>
        </p:spPr>
        <p:txBody>
          <a:bodyPr wrap="square">
            <a:spAutoFit/>
          </a:bodyPr>
          <a:lstStyle/>
          <a:p>
            <a:r>
              <a:rPr lang="en-US" sz="4400" b="1">
                <a:latin typeface="Times New Roman" panose="02020603050405020304" pitchFamily="18" charset="0"/>
                <a:cs typeface="Times New Roman" panose="02020603050405020304" pitchFamily="18" charset="0"/>
              </a:rPr>
              <a:t> - Tác dụng: </a:t>
            </a:r>
            <a:r>
              <a:rPr lang="en-US" sz="4400">
                <a:latin typeface="Times New Roman" panose="02020603050405020304" pitchFamily="18" charset="0"/>
                <a:cs typeface="Times New Roman" panose="02020603050405020304" pitchFamily="18" charset="0"/>
              </a:rPr>
              <a:t>số liệu cụ thể, chính xác được đưa vào trong văn bản </a:t>
            </a:r>
            <a:endParaRPr lang="en-GB"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3" name="Freeform 3"/>
          <p:cNvSpPr/>
          <p:nvPr/>
        </p:nvSpPr>
        <p:spPr>
          <a:xfrm rot="-5400000">
            <a:off x="8939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sp>
        <p:nvSpPr>
          <p:cNvPr id="4" name="Freeform 4"/>
          <p:cNvSpPr/>
          <p:nvPr/>
        </p:nvSpPr>
        <p:spPr>
          <a:xfrm>
            <a:off x="606512" y="2171699"/>
            <a:ext cx="17145000" cy="8295517"/>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3"/>
            <a:stretch>
              <a:fillRect t="-8190" b="-8190"/>
            </a:stretch>
          </a:blipFill>
        </p:spPr>
      </p:sp>
      <p:sp>
        <p:nvSpPr>
          <p:cNvPr id="5" name="Freeform 5"/>
          <p:cNvSpPr/>
          <p:nvPr/>
        </p:nvSpPr>
        <p:spPr>
          <a:xfrm>
            <a:off x="-152400" y="7073593"/>
            <a:ext cx="2605196" cy="3022907"/>
          </a:xfrm>
          <a:custGeom>
            <a:avLst/>
            <a:gdLst/>
            <a:ahLst/>
            <a:cxnLst/>
            <a:rect l="l" t="t" r="r" b="b"/>
            <a:pathLst>
              <a:path w="2605196" h="3022907">
                <a:moveTo>
                  <a:pt x="0" y="0"/>
                </a:moveTo>
                <a:lnTo>
                  <a:pt x="2605196" y="0"/>
                </a:lnTo>
                <a:lnTo>
                  <a:pt x="2605196" y="3022907"/>
                </a:lnTo>
                <a:lnTo>
                  <a:pt x="0" y="30229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963782" y="-342900"/>
            <a:ext cx="1324217" cy="4114800"/>
          </a:xfrm>
          <a:custGeom>
            <a:avLst/>
            <a:gdLst/>
            <a:ahLst/>
            <a:cxnLst/>
            <a:rect l="l" t="t" r="r" b="b"/>
            <a:pathLst>
              <a:path w="1324217" h="4114800">
                <a:moveTo>
                  <a:pt x="0" y="0"/>
                </a:moveTo>
                <a:lnTo>
                  <a:pt x="1324217" y="0"/>
                </a:lnTo>
                <a:lnTo>
                  <a:pt x="13242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Rectangle 9"/>
          <p:cNvSpPr/>
          <p:nvPr/>
        </p:nvSpPr>
        <p:spPr>
          <a:xfrm>
            <a:off x="2216463" y="128761"/>
            <a:ext cx="13855075" cy="923330"/>
          </a:xfrm>
          <a:prstGeom prst="rect">
            <a:avLst/>
          </a:prstGeom>
        </p:spPr>
        <p:txBody>
          <a:bodyPr wrap="none">
            <a:spAutoFit/>
          </a:bodyPr>
          <a:lstStyle/>
          <a:p>
            <a:r>
              <a:rPr lang="en-US" sz="5400" b="1">
                <a:solidFill>
                  <a:srgbClr val="FF0000"/>
                </a:solidFill>
                <a:latin typeface="iCiel Baliho Script" pitchFamily="50" charset="-93"/>
              </a:rPr>
              <a:t>* Mực nước biển luôn có sự thay đổi và nguyên nhân</a:t>
            </a:r>
            <a:endParaRPr lang="en-GB" sz="5400">
              <a:solidFill>
                <a:srgbClr val="FF0000"/>
              </a:solidFill>
              <a:latin typeface="iCiel Baliho Script" pitchFamily="50" charset="-93"/>
            </a:endParaRPr>
          </a:p>
        </p:txBody>
      </p:sp>
      <p:sp>
        <p:nvSpPr>
          <p:cNvPr id="7" name="Rectangle 6"/>
          <p:cNvSpPr/>
          <p:nvPr/>
        </p:nvSpPr>
        <p:spPr>
          <a:xfrm>
            <a:off x="3422692" y="1250500"/>
            <a:ext cx="11758347" cy="707886"/>
          </a:xfrm>
          <a:prstGeom prst="rect">
            <a:avLst/>
          </a:prstGeom>
        </p:spPr>
        <p:txBody>
          <a:bodyPr wrap="none">
            <a:spAutoFit/>
          </a:bodyPr>
          <a:lstStyle/>
          <a:p>
            <a:r>
              <a:rPr lang="en-US" sz="4000" b="1">
                <a:latin typeface="iCiel Baliho Script" pitchFamily="50" charset="-93"/>
                <a:ea typeface="Times New Roman" panose="02020603050405020304" pitchFamily="18" charset="0"/>
              </a:rPr>
              <a:t>- Những yếu tố làm thay đổi mực nước biển và nguyên nhân</a:t>
            </a:r>
            <a:endParaRPr lang="en-GB" sz="4000">
              <a:latin typeface="iCiel Baliho Script" pitchFamily="50" charset="-93"/>
            </a:endParaRPr>
          </a:p>
        </p:txBody>
      </p:sp>
      <p:graphicFrame>
        <p:nvGraphicFramePr>
          <p:cNvPr id="8" name="Table 7"/>
          <p:cNvGraphicFramePr>
            <a:graphicFrameLocks noGrp="1"/>
          </p:cNvGraphicFramePr>
          <p:nvPr>
            <p:extLst>
              <p:ext uri="{D42A27DB-BD31-4B8C-83A1-F6EECF244321}">
                <p14:modId xmlns:p14="http://schemas.microsoft.com/office/powerpoint/2010/main" val="3963849002"/>
              </p:ext>
            </p:extLst>
          </p:nvPr>
        </p:nvGraphicFramePr>
        <p:xfrm>
          <a:off x="2216462" y="2646646"/>
          <a:ext cx="14747319" cy="7010400"/>
        </p:xfrm>
        <a:graphic>
          <a:graphicData uri="http://schemas.openxmlformats.org/drawingml/2006/table">
            <a:tbl>
              <a:tblPr firstRow="1" firstCol="1" bandRow="1"/>
              <a:tblGrid>
                <a:gridCol w="2268365"/>
                <a:gridCol w="6223232"/>
                <a:gridCol w="6255722"/>
              </a:tblGrid>
              <a:tr h="1017640">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Các yếu tố</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Mực nước biển dâng</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Nguyên nhân</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0760">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Thủy </a:t>
                      </a:r>
                      <a:r>
                        <a:rPr lang="en-US" sz="3600" b="0" smtClean="0">
                          <a:effectLst/>
                          <a:latin typeface="iCiel Baliho Script" pitchFamily="50" charset="-93"/>
                          <a:ea typeface="Times New Roman" panose="02020603050405020304" pitchFamily="18" charset="0"/>
                          <a:cs typeface="Times New Roman" panose="02020603050405020304" pitchFamily="18" charset="0"/>
                        </a:rPr>
                        <a:t>triều</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Khoảng dao động lớn. Biên độ thủy triều có nơi đạt tới 15,16 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Do lực hút của Mặt Trăng và Mặt Trời tác động Trái Đất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95048">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Gió bão</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Khiến mực nước biển dâng cao, hay hạ thấp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bão: mực nước tăng 1-2 m;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sóng thần: nước biển dâng vài chục mét ngắn hạn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Tác động của khối không khí trên mặt biển (gió, bão);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Do va chạm kiến tạo dưới đáy biển (động đất, sóng thần).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6952">
                <a:tc>
                  <a:txBody>
                    <a:bodyPr/>
                    <a:lstStyle/>
                    <a:p>
                      <a:pPr algn="ctr">
                        <a:lnSpc>
                          <a:spcPct val="115000"/>
                        </a:lnSpc>
                        <a:spcAft>
                          <a:spcPts val="0"/>
                        </a:spcAft>
                      </a:pPr>
                      <a:r>
                        <a:rPr lang="en-US" sz="3600" b="0">
                          <a:effectLst/>
                          <a:latin typeface="iCiel Baliho Script" pitchFamily="50" charset="-93"/>
                          <a:ea typeface="Times New Roman" panose="02020603050405020304" pitchFamily="18" charset="0"/>
                          <a:cs typeface="Times New Roman" panose="02020603050405020304" pitchFamily="18" charset="0"/>
                        </a:rPr>
                        <a:t>Biến đổi khí hậu</a:t>
                      </a:r>
                      <a:endParaRPr lang="en-GB" sz="3600" b="0">
                        <a:effectLst/>
                        <a:latin typeface="iCiel Baliho Script" pitchFamily="50" charset="-93"/>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Sự dâng của nước biển rất nhỏ, vài mi-li-mét trong một năm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Khí hậu ấm lên, băng tan,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116" marR="681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58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 y="10026"/>
            <a:ext cx="18286431" cy="10276974"/>
          </a:xfrm>
          <a:prstGeom prst="rect">
            <a:avLst/>
          </a:prstGeom>
        </p:spPr>
      </p:pic>
      <p:grpSp>
        <p:nvGrpSpPr>
          <p:cNvPr id="3" name="Group 3"/>
          <p:cNvGrpSpPr/>
          <p:nvPr/>
        </p:nvGrpSpPr>
        <p:grpSpPr>
          <a:xfrm>
            <a:off x="381001" y="473634"/>
            <a:ext cx="17526000"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814952" y="1820228"/>
            <a:ext cx="16939648" cy="8197492"/>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261812" y="342900"/>
            <a:ext cx="14435388" cy="1661993"/>
          </a:xfrm>
          <a:prstGeom prst="rect">
            <a:avLst/>
          </a:prstGeom>
        </p:spPr>
        <p:txBody>
          <a:bodyPr wrap="square" lIns="0" tIns="0" rIns="0" bIns="0" rtlCol="0" anchor="t">
            <a:spAutoFit/>
          </a:bodyPr>
          <a:lstStyle/>
          <a:p>
            <a:pPr algn="just"/>
            <a:r>
              <a:rPr lang="en-US" sz="5400" b="1">
                <a:solidFill>
                  <a:srgbClr val="FF0000"/>
                </a:solidFill>
                <a:latin typeface="Times New Roman" panose="02020603050405020304" pitchFamily="18" charset="0"/>
                <a:cs typeface="Times New Roman" panose="02020603050405020304" pitchFamily="18" charset="0"/>
              </a:rPr>
              <a:t>- Sự khác nhau của hiện tượng nước biển dâng do biến đổi khí hậu với các nguyên nhân </a:t>
            </a:r>
            <a:r>
              <a:rPr lang="en-US" sz="5400" b="1" smtClean="0">
                <a:solidFill>
                  <a:srgbClr val="FF0000"/>
                </a:solidFill>
                <a:latin typeface="Times New Roman" panose="02020603050405020304" pitchFamily="18" charset="0"/>
                <a:cs typeface="Times New Roman" panose="02020603050405020304" pitchFamily="18" charset="0"/>
              </a:rPr>
              <a:t>khác</a:t>
            </a:r>
            <a:endParaRPr lang="en-GB" sz="5400">
              <a:solidFill>
                <a:srgbClr val="FF000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83793736"/>
              </p:ext>
            </p:extLst>
          </p:nvPr>
        </p:nvGraphicFramePr>
        <p:xfrm>
          <a:off x="1261812" y="2390914"/>
          <a:ext cx="15463168" cy="7056120"/>
        </p:xfrm>
        <a:graphic>
          <a:graphicData uri="http://schemas.openxmlformats.org/drawingml/2006/table">
            <a:tbl>
              <a:tblPr firstRow="1" firstCol="1" bandRow="1"/>
              <a:tblGrid>
                <a:gridCol w="11922583"/>
                <a:gridCol w="3540585"/>
              </a:tblGrid>
              <a:tr h="1447800">
                <a:tc>
                  <a:txBody>
                    <a:bodyPr/>
                    <a:lstStyle/>
                    <a:p>
                      <a:pPr algn="ctr">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biến đổi khí hậu</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Do các nguyên nhân khác</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685">
                <a:tc>
                  <a:txBody>
                    <a:bodyPr/>
                    <a:lstStyle/>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Diễn ra âm thầm;</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nước dâng lên nhỏ, vài mi-li-mét một năm, khó nhận biết bằng mắt thường;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tăng đáng kể sau vài chục năm; </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Lượng tăng này là vĩnh viễn không đảo ngược được;</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kết hợp với triều cường sẽ tác động đến các thành phố ven biển. </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Nước dâng lên rồi lại hạ xuống</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5463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4214591" y="901546"/>
            <a:ext cx="9583985" cy="1634306"/>
            <a:chOff x="0" y="0"/>
            <a:chExt cx="2312133" cy="256929"/>
          </a:xfrm>
        </p:grpSpPr>
        <p:sp>
          <p:nvSpPr>
            <p:cNvPr id="3" name="Freeform 3"/>
            <p:cNvSpPr/>
            <p:nvPr/>
          </p:nvSpPr>
          <p:spPr>
            <a:xfrm>
              <a:off x="0" y="0"/>
              <a:ext cx="2312133" cy="256929"/>
            </a:xfrm>
            <a:custGeom>
              <a:avLst/>
              <a:gdLst/>
              <a:ahLst/>
              <a:cxnLst/>
              <a:rect l="l" t="t" r="r" b="b"/>
              <a:pathLst>
                <a:path w="2312133" h="256929">
                  <a:moveTo>
                    <a:pt x="203200" y="0"/>
                  </a:moveTo>
                  <a:lnTo>
                    <a:pt x="2312133" y="0"/>
                  </a:lnTo>
                  <a:lnTo>
                    <a:pt x="2108933" y="256929"/>
                  </a:lnTo>
                  <a:lnTo>
                    <a:pt x="0" y="256929"/>
                  </a:lnTo>
                  <a:lnTo>
                    <a:pt x="203200" y="0"/>
                  </a:lnTo>
                  <a:close/>
                </a:path>
              </a:pathLst>
            </a:custGeom>
            <a:solidFill>
              <a:srgbClr val="11254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a:off x="2731102" y="3330926"/>
            <a:ext cx="13258052" cy="6121705"/>
            <a:chOff x="0" y="0"/>
            <a:chExt cx="3373889" cy="1152338"/>
          </a:xfrm>
        </p:grpSpPr>
        <p:sp>
          <p:nvSpPr>
            <p:cNvPr id="9" name="Freeform 9"/>
            <p:cNvSpPr/>
            <p:nvPr/>
          </p:nvSpPr>
          <p:spPr>
            <a:xfrm>
              <a:off x="0" y="0"/>
              <a:ext cx="3373889" cy="1152338"/>
            </a:xfrm>
            <a:custGeom>
              <a:avLst/>
              <a:gdLst/>
              <a:ahLst/>
              <a:cxnLst/>
              <a:rect l="l" t="t" r="r" b="b"/>
              <a:pathLst>
                <a:path w="3373889" h="1152338">
                  <a:moveTo>
                    <a:pt x="30822" y="0"/>
                  </a:moveTo>
                  <a:lnTo>
                    <a:pt x="3343067" y="0"/>
                  </a:lnTo>
                  <a:cubicBezTo>
                    <a:pt x="3351242" y="0"/>
                    <a:pt x="3359081" y="3247"/>
                    <a:pt x="3364861" y="9028"/>
                  </a:cubicBezTo>
                  <a:cubicBezTo>
                    <a:pt x="3370642" y="14808"/>
                    <a:pt x="3373889" y="22648"/>
                    <a:pt x="3373889" y="30822"/>
                  </a:cubicBezTo>
                  <a:lnTo>
                    <a:pt x="3373889" y="1121516"/>
                  </a:lnTo>
                  <a:cubicBezTo>
                    <a:pt x="3373889" y="1129691"/>
                    <a:pt x="3370642" y="1137531"/>
                    <a:pt x="3364861" y="1143311"/>
                  </a:cubicBezTo>
                  <a:cubicBezTo>
                    <a:pt x="3359081" y="1149091"/>
                    <a:pt x="3351242" y="1152338"/>
                    <a:pt x="3343067" y="1152338"/>
                  </a:cubicBezTo>
                  <a:lnTo>
                    <a:pt x="30822" y="1152338"/>
                  </a:lnTo>
                  <a:cubicBezTo>
                    <a:pt x="22648" y="1152338"/>
                    <a:pt x="14808" y="1149091"/>
                    <a:pt x="9028" y="1143311"/>
                  </a:cubicBezTo>
                  <a:cubicBezTo>
                    <a:pt x="3247" y="1137531"/>
                    <a:pt x="0" y="1129691"/>
                    <a:pt x="0" y="1121516"/>
                  </a:cubicBezTo>
                  <a:lnTo>
                    <a:pt x="0" y="30822"/>
                  </a:lnTo>
                  <a:cubicBezTo>
                    <a:pt x="0" y="22648"/>
                    <a:pt x="3247" y="14808"/>
                    <a:pt x="9028" y="9028"/>
                  </a:cubicBezTo>
                  <a:cubicBezTo>
                    <a:pt x="14808" y="3247"/>
                    <a:pt x="22648" y="0"/>
                    <a:pt x="30822" y="0"/>
                  </a:cubicBez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a:off x="139675" y="4381500"/>
            <a:ext cx="2312199" cy="2943772"/>
          </a:xfrm>
          <a:custGeom>
            <a:avLst/>
            <a:gdLst/>
            <a:ahLst/>
            <a:cxnLst/>
            <a:rect l="l" t="t" r="r" b="b"/>
            <a:pathLst>
              <a:path w="2312199" h="2943772">
                <a:moveTo>
                  <a:pt x="0" y="0"/>
                </a:moveTo>
                <a:lnTo>
                  <a:pt x="2312199" y="0"/>
                </a:lnTo>
                <a:lnTo>
                  <a:pt x="2312199" y="2943772"/>
                </a:lnTo>
                <a:lnTo>
                  <a:pt x="0" y="294377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4818002" y="1494987"/>
            <a:ext cx="1497174" cy="1042578"/>
          </a:xfrm>
          <a:custGeom>
            <a:avLst/>
            <a:gdLst/>
            <a:ahLst/>
            <a:cxnLst/>
            <a:rect l="l" t="t" r="r" b="b"/>
            <a:pathLst>
              <a:path w="1497174" h="1042578">
                <a:moveTo>
                  <a:pt x="0" y="0"/>
                </a:moveTo>
                <a:lnTo>
                  <a:pt x="1497174" y="0"/>
                </a:lnTo>
                <a:lnTo>
                  <a:pt x="1497174" y="1042578"/>
                </a:lnTo>
                <a:lnTo>
                  <a:pt x="0" y="10425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rot="3764895">
            <a:off x="16210805" y="6322462"/>
            <a:ext cx="1625901" cy="1804051"/>
          </a:xfrm>
          <a:custGeom>
            <a:avLst/>
            <a:gdLst/>
            <a:ahLst/>
            <a:cxnLst/>
            <a:rect l="l" t="t" r="r" b="b"/>
            <a:pathLst>
              <a:path w="1625901" h="1804051">
                <a:moveTo>
                  <a:pt x="0" y="0"/>
                </a:moveTo>
                <a:lnTo>
                  <a:pt x="1625901" y="0"/>
                </a:lnTo>
                <a:lnTo>
                  <a:pt x="1625901" y="1804052"/>
                </a:lnTo>
                <a:lnTo>
                  <a:pt x="0" y="18040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Freeform 14"/>
          <p:cNvSpPr/>
          <p:nvPr/>
        </p:nvSpPr>
        <p:spPr>
          <a:xfrm>
            <a:off x="0" y="7447507"/>
            <a:ext cx="2870654" cy="3417749"/>
          </a:xfrm>
          <a:custGeom>
            <a:avLst/>
            <a:gdLst/>
            <a:ahLst/>
            <a:cxnLst/>
            <a:rect l="l" t="t" r="r" b="b"/>
            <a:pathLst>
              <a:path w="2870654" h="3417749">
                <a:moveTo>
                  <a:pt x="0" y="0"/>
                </a:moveTo>
                <a:lnTo>
                  <a:pt x="2870654" y="0"/>
                </a:lnTo>
                <a:lnTo>
                  <a:pt x="2870654" y="3417749"/>
                </a:lnTo>
                <a:lnTo>
                  <a:pt x="0" y="34177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Freeform 15"/>
          <p:cNvSpPr/>
          <p:nvPr/>
        </p:nvSpPr>
        <p:spPr>
          <a:xfrm flipH="1" flipV="1">
            <a:off x="15401782" y="-82250"/>
            <a:ext cx="2870654" cy="3417749"/>
          </a:xfrm>
          <a:custGeom>
            <a:avLst/>
            <a:gdLst/>
            <a:ahLst/>
            <a:cxnLst/>
            <a:rect l="l" t="t" r="r" b="b"/>
            <a:pathLst>
              <a:path w="2870654" h="3417749">
                <a:moveTo>
                  <a:pt x="2870654" y="3417749"/>
                </a:moveTo>
                <a:lnTo>
                  <a:pt x="0" y="3417749"/>
                </a:lnTo>
                <a:lnTo>
                  <a:pt x="0" y="0"/>
                </a:lnTo>
                <a:lnTo>
                  <a:pt x="2870654" y="0"/>
                </a:lnTo>
                <a:lnTo>
                  <a:pt x="2870654" y="3417749"/>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6" name="Group 16"/>
          <p:cNvGrpSpPr/>
          <p:nvPr/>
        </p:nvGrpSpPr>
        <p:grpSpPr>
          <a:xfrm rot="-3633894">
            <a:off x="4139259" y="1035452"/>
            <a:ext cx="1604330" cy="1403788"/>
            <a:chOff x="0" y="0"/>
            <a:chExt cx="812800" cy="711200"/>
          </a:xfrm>
        </p:grpSpPr>
        <p:sp>
          <p:nvSpPr>
            <p:cNvPr id="17" name="Freeform 17"/>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FFFFF"/>
            </a:solidFill>
          </p:spPr>
        </p:sp>
        <p:sp>
          <p:nvSpPr>
            <p:cNvPr id="18" name="TextBox 18"/>
            <p:cNvSpPr txBox="1"/>
            <p:nvPr/>
          </p:nvSpPr>
          <p:spPr>
            <a:xfrm>
              <a:off x="127000" y="12700"/>
              <a:ext cx="558800" cy="3683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9" name="Freeform 19"/>
          <p:cNvSpPr/>
          <p:nvPr/>
        </p:nvSpPr>
        <p:spPr>
          <a:xfrm>
            <a:off x="-394351" y="176119"/>
            <a:ext cx="2665945" cy="1415375"/>
          </a:xfrm>
          <a:custGeom>
            <a:avLst/>
            <a:gdLst/>
            <a:ahLst/>
            <a:cxnLst/>
            <a:rect l="l" t="t" r="r" b="b"/>
            <a:pathLst>
              <a:path w="2665945" h="1415375">
                <a:moveTo>
                  <a:pt x="0" y="0"/>
                </a:moveTo>
                <a:lnTo>
                  <a:pt x="2665945" y="0"/>
                </a:lnTo>
                <a:lnTo>
                  <a:pt x="2665945" y="1415374"/>
                </a:lnTo>
                <a:lnTo>
                  <a:pt x="0" y="14153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0" name="TextBox 20"/>
          <p:cNvSpPr txBox="1"/>
          <p:nvPr/>
        </p:nvSpPr>
        <p:spPr>
          <a:xfrm>
            <a:off x="5257800" y="1060237"/>
            <a:ext cx="8323881" cy="1477328"/>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 Lí do biến đổi khí hậu lại liên quan đến nước biển dâng</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21" name="Freeform 21"/>
          <p:cNvSpPr/>
          <p:nvPr/>
        </p:nvSpPr>
        <p:spPr>
          <a:xfrm>
            <a:off x="15622055" y="8871625"/>
            <a:ext cx="2665945" cy="1415375"/>
          </a:xfrm>
          <a:custGeom>
            <a:avLst/>
            <a:gdLst/>
            <a:ahLst/>
            <a:cxnLst/>
            <a:rect l="l" t="t" r="r" b="b"/>
            <a:pathLst>
              <a:path w="2665945" h="1415375">
                <a:moveTo>
                  <a:pt x="0" y="0"/>
                </a:moveTo>
                <a:lnTo>
                  <a:pt x="2665945" y="0"/>
                </a:lnTo>
                <a:lnTo>
                  <a:pt x="2665945" y="1415375"/>
                </a:lnTo>
                <a:lnTo>
                  <a:pt x="0" y="141537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aphicFrame>
        <p:nvGraphicFramePr>
          <p:cNvPr id="23" name="Table 22"/>
          <p:cNvGraphicFramePr>
            <a:graphicFrameLocks noGrp="1"/>
          </p:cNvGraphicFramePr>
          <p:nvPr>
            <p:extLst>
              <p:ext uri="{D42A27DB-BD31-4B8C-83A1-F6EECF244321}">
                <p14:modId xmlns:p14="http://schemas.microsoft.com/office/powerpoint/2010/main" val="3942269551"/>
              </p:ext>
            </p:extLst>
          </p:nvPr>
        </p:nvGraphicFramePr>
        <p:xfrm>
          <a:off x="3099382" y="3632747"/>
          <a:ext cx="12420493" cy="5439729"/>
        </p:xfrm>
        <a:graphic>
          <a:graphicData uri="http://schemas.openxmlformats.org/drawingml/2006/table">
            <a:tbl>
              <a:tblPr firstRow="1" firstCol="1" bandRow="1"/>
              <a:tblGrid>
                <a:gridCol w="1002946"/>
                <a:gridCol w="11417547"/>
              </a:tblGrid>
              <a:tr h="0">
                <a:tc>
                  <a:txBody>
                    <a:bodyPr/>
                    <a:lstStyle/>
                    <a:p>
                      <a:pPr>
                        <a:lnSpc>
                          <a:spcPct val="115000"/>
                        </a:lnSpc>
                        <a:spcAft>
                          <a:spcPts val="0"/>
                        </a:spcAft>
                      </a:pPr>
                      <a:r>
                        <a:rPr lang="vi-VN" sz="6600" b="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000" b="0" kern="1200" smtClean="0">
                          <a:solidFill>
                            <a:schemeClr val="tx1"/>
                          </a:solidFill>
                          <a:effectLst/>
                          <a:latin typeface="Times New Roman" panose="02020603050405020304" pitchFamily="18" charset="0"/>
                          <a:ea typeface="+mn-ea"/>
                          <a:cs typeface="Times New Roman" panose="02020603050405020304" pitchFamily="18" charset="0"/>
                        </a:rPr>
                        <a:t>Do nhiệt độ tăng cao, các khối băng tuyết từ Bắc Cực, Nam Cực và các đỉnh núi cao tan chảy ra biển. Khi ấm lên, lượng băng tan nhanh hơn, lượng đóng băng giảm đi.</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6600" b="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000" b="0" kern="1200" smtClean="0">
                          <a:solidFill>
                            <a:schemeClr val="tx1"/>
                          </a:solidFill>
                          <a:effectLst/>
                          <a:latin typeface="Times New Roman" panose="02020603050405020304" pitchFamily="18" charset="0"/>
                          <a:ea typeface="+mn-ea"/>
                          <a:cs typeface="Times New Roman" panose="02020603050405020304" pitchFamily="18" charset="0"/>
                        </a:rPr>
                        <a:t>Nước dâng lên do hiện tượng giãn nở vì nhiệt của nước biển.</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6600" b="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4000" b="0" kern="1200" smtClean="0">
                          <a:solidFill>
                            <a:schemeClr val="tx1"/>
                          </a:solidFill>
                          <a:effectLst/>
                          <a:latin typeface="Times New Roman" panose="02020603050405020304" pitchFamily="18" charset="0"/>
                          <a:ea typeface="+mn-ea"/>
                          <a:cs typeface="Times New Roman" panose="02020603050405020304" pitchFamily="18" charset="0"/>
                        </a:rPr>
                        <a:t>Nguyên nhân khác: sự thay đổi của khí hậu, đổi dòng chảy biển…</a:t>
                      </a:r>
                      <a:endParaRPr lang="en-GB" sz="6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826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a:off x="0" y="7979689"/>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2">
              <a:extLst>
                <a:ext uri="{96DAC541-7B7A-43D3-8B79-37D633B846F1}">
                  <asvg:svgBlip xmlns="" xmlns:asvg="http://schemas.microsoft.com/office/drawing/2016/SVG/main" r:embed="rId3"/>
                </a:ext>
              </a:extLst>
            </a:blip>
            <a:stretch>
              <a:fillRect b="-54492"/>
            </a:stretch>
          </a:blipFill>
        </p:spPr>
      </p:sp>
      <p:sp>
        <p:nvSpPr>
          <p:cNvPr id="3" name="Freeform 3"/>
          <p:cNvSpPr/>
          <p:nvPr/>
        </p:nvSpPr>
        <p:spPr>
          <a:xfrm rot="1858498" flipH="1">
            <a:off x="-3704498" y="-3164633"/>
            <a:ext cx="8883683" cy="7040318"/>
          </a:xfrm>
          <a:custGeom>
            <a:avLst/>
            <a:gdLst/>
            <a:ahLst/>
            <a:cxnLst/>
            <a:rect l="l" t="t" r="r" b="b"/>
            <a:pathLst>
              <a:path w="8883683" h="7040318">
                <a:moveTo>
                  <a:pt x="8883683" y="0"/>
                </a:moveTo>
                <a:lnTo>
                  <a:pt x="0" y="0"/>
                </a:lnTo>
                <a:lnTo>
                  <a:pt x="0" y="7040318"/>
                </a:lnTo>
                <a:lnTo>
                  <a:pt x="8883683" y="7040318"/>
                </a:lnTo>
                <a:lnTo>
                  <a:pt x="8883683"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886337">
            <a:off x="1788351" y="626200"/>
            <a:ext cx="2501330" cy="5036260"/>
          </a:xfrm>
          <a:custGeom>
            <a:avLst/>
            <a:gdLst/>
            <a:ahLst/>
            <a:cxnLst/>
            <a:rect l="l" t="t" r="r" b="b"/>
            <a:pathLst>
              <a:path w="2501330" h="5036260">
                <a:moveTo>
                  <a:pt x="0" y="0"/>
                </a:moveTo>
                <a:lnTo>
                  <a:pt x="2501330" y="0"/>
                </a:lnTo>
                <a:lnTo>
                  <a:pt x="2501330" y="5036260"/>
                </a:lnTo>
                <a:lnTo>
                  <a:pt x="0" y="5036260"/>
                </a:lnTo>
                <a:lnTo>
                  <a:pt x="0" y="0"/>
                </a:lnTo>
                <a:close/>
              </a:path>
            </a:pathLst>
          </a:custGeom>
          <a:blipFill>
            <a:blip r:embed="rId6"/>
            <a:stretch>
              <a:fillRect/>
            </a:stretch>
          </a:blipFill>
        </p:spPr>
      </p:sp>
      <p:sp>
        <p:nvSpPr>
          <p:cNvPr id="6" name="Freeform 3"/>
          <p:cNvSpPr/>
          <p:nvPr/>
        </p:nvSpPr>
        <p:spPr>
          <a:xfrm rot="1858498">
            <a:off x="12063684" y="-2491459"/>
            <a:ext cx="8883683" cy="7040318"/>
          </a:xfrm>
          <a:custGeom>
            <a:avLst/>
            <a:gdLst/>
            <a:ahLst/>
            <a:cxnLst/>
            <a:rect l="l" t="t" r="r" b="b"/>
            <a:pathLst>
              <a:path w="8883683" h="7040318">
                <a:moveTo>
                  <a:pt x="0" y="0"/>
                </a:moveTo>
                <a:lnTo>
                  <a:pt x="8883683" y="0"/>
                </a:lnTo>
                <a:lnTo>
                  <a:pt x="8883683" y="7040318"/>
                </a:lnTo>
                <a:lnTo>
                  <a:pt x="0" y="704031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Freeform 4"/>
          <p:cNvSpPr/>
          <p:nvPr/>
        </p:nvSpPr>
        <p:spPr>
          <a:xfrm flipH="1">
            <a:off x="13707638" y="-48360"/>
            <a:ext cx="5158844" cy="5086071"/>
          </a:xfrm>
          <a:custGeom>
            <a:avLst/>
            <a:gdLst/>
            <a:ahLst/>
            <a:cxnLst/>
            <a:rect l="l" t="t" r="r" b="b"/>
            <a:pathLst>
              <a:path w="5158844" h="5086071">
                <a:moveTo>
                  <a:pt x="5158845" y="0"/>
                </a:moveTo>
                <a:lnTo>
                  <a:pt x="0" y="0"/>
                </a:lnTo>
                <a:lnTo>
                  <a:pt x="0" y="5086070"/>
                </a:lnTo>
                <a:lnTo>
                  <a:pt x="5158845" y="5086070"/>
                </a:lnTo>
                <a:lnTo>
                  <a:pt x="5158845" y="0"/>
                </a:lnTo>
                <a:close/>
              </a:path>
            </a:pathLst>
          </a:custGeom>
          <a:blipFill>
            <a:blip r:embed="rId8"/>
            <a:stretch>
              <a:fillRect/>
            </a:stretch>
          </a:blipFill>
        </p:spPr>
      </p:sp>
      <p:sp>
        <p:nvSpPr>
          <p:cNvPr id="5" name="Rectangle 4"/>
          <p:cNvSpPr/>
          <p:nvPr/>
        </p:nvSpPr>
        <p:spPr>
          <a:xfrm>
            <a:off x="3920835" y="6037543"/>
            <a:ext cx="10876695" cy="1200329"/>
          </a:xfrm>
          <a:prstGeom prst="rect">
            <a:avLst/>
          </a:prstGeom>
        </p:spPr>
        <p:txBody>
          <a:bodyPr wrap="none">
            <a:spAutoFit/>
          </a:bodyPr>
          <a:lstStyle/>
          <a:p>
            <a:r>
              <a:rPr lang="vi-VN" sz="7200" b="1">
                <a:latin typeface="iCiel Baliho Script" pitchFamily="50" charset="-93"/>
                <a:ea typeface="Times New Roman" panose="02020603050405020304" pitchFamily="18" charset="0"/>
                <a:cs typeface="Times New Roman" panose="02020603050405020304" pitchFamily="18" charset="0"/>
              </a:rPr>
              <a:t>* Cơ sở khoa học của thông tin</a:t>
            </a:r>
            <a:endParaRPr lang="en-GB" sz="7200">
              <a:latin typeface="iCiel Baliho Script" pitchFamily="50" charset="-93"/>
              <a:cs typeface="Times New Roman" panose="02020603050405020304" pitchFamily="18" charset="0"/>
            </a:endParaRPr>
          </a:p>
        </p:txBody>
      </p:sp>
      <p:sp>
        <p:nvSpPr>
          <p:cNvPr id="9" name="Rectangle 8"/>
          <p:cNvSpPr/>
          <p:nvPr/>
        </p:nvSpPr>
        <p:spPr>
          <a:xfrm>
            <a:off x="3914589" y="4207035"/>
            <a:ext cx="13553607"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vi-VN" sz="7200" b="1">
                <a:latin typeface="iCiel Baliho Script" pitchFamily="50" charset="-93"/>
                <a:cs typeface="Times New Roman" panose="02020603050405020304" pitchFamily="18" charset="0"/>
              </a:rPr>
              <a:t>b. Mực nước biển sẽ dâng bao nhiêu?</a:t>
            </a:r>
            <a:endParaRPr lang="en-GB" sz="7200">
              <a:latin typeface="iCiel Baliho Script" pitchFamily="50" charset="-93"/>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rot="-5400000">
            <a:off x="-938689" y="938689"/>
            <a:ext cx="10287000" cy="8409622"/>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grpSp>
        <p:nvGrpSpPr>
          <p:cNvPr id="3" name="Group 3"/>
          <p:cNvGrpSpPr/>
          <p:nvPr/>
        </p:nvGrpSpPr>
        <p:grpSpPr>
          <a:xfrm>
            <a:off x="1455787" y="2159585"/>
            <a:ext cx="3497213" cy="6369579"/>
            <a:chOff x="0" y="0"/>
            <a:chExt cx="9001421" cy="8492772"/>
          </a:xfrm>
        </p:grpSpPr>
        <p:grpSp>
          <p:nvGrpSpPr>
            <p:cNvPr id="4" name="Group 4"/>
            <p:cNvGrpSpPr/>
            <p:nvPr/>
          </p:nvGrpSpPr>
          <p:grpSpPr>
            <a:xfrm>
              <a:off x="0" y="0"/>
              <a:ext cx="9001421" cy="8492772"/>
              <a:chOff x="0" y="0"/>
              <a:chExt cx="1778058" cy="1677585"/>
            </a:xfrm>
          </p:grpSpPr>
          <p:sp>
            <p:nvSpPr>
              <p:cNvPr id="5" name="Freeform 5"/>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rgbClr val="0D839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7" name="Group 7"/>
            <p:cNvGrpSpPr/>
            <p:nvPr/>
          </p:nvGrpSpPr>
          <p:grpSpPr>
            <a:xfrm>
              <a:off x="136602" y="137444"/>
              <a:ext cx="8728216" cy="8217884"/>
              <a:chOff x="0" y="0"/>
              <a:chExt cx="1724092" cy="1623286"/>
            </a:xfrm>
          </p:grpSpPr>
          <p:sp>
            <p:nvSpPr>
              <p:cNvPr id="8" name="Freeform 8"/>
              <p:cNvSpPr/>
              <p:nvPr/>
            </p:nvSpPr>
            <p:spPr>
              <a:xfrm>
                <a:off x="0" y="0"/>
                <a:ext cx="1724092" cy="1623286"/>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0" name="Freeform 10"/>
          <p:cNvSpPr/>
          <p:nvPr/>
        </p:nvSpPr>
        <p:spPr>
          <a:xfrm rot="-5400000">
            <a:off x="8446717" y="544883"/>
            <a:ext cx="10287000" cy="9197233"/>
          </a:xfrm>
          <a:custGeom>
            <a:avLst/>
            <a:gdLst/>
            <a:ahLst/>
            <a:cxnLst/>
            <a:rect l="l" t="t" r="r" b="b"/>
            <a:pathLst>
              <a:path w="10287000" h="8409622">
                <a:moveTo>
                  <a:pt x="0" y="0"/>
                </a:moveTo>
                <a:lnTo>
                  <a:pt x="10287000" y="0"/>
                </a:lnTo>
                <a:lnTo>
                  <a:pt x="10287000" y="8409622"/>
                </a:lnTo>
                <a:lnTo>
                  <a:pt x="0" y="8409622"/>
                </a:lnTo>
                <a:lnTo>
                  <a:pt x="0" y="0"/>
                </a:lnTo>
                <a:close/>
              </a:path>
            </a:pathLst>
          </a:custGeom>
          <a:blipFill>
            <a:blip r:embed="rId2"/>
            <a:stretch>
              <a:fillRect/>
            </a:stretch>
          </a:blipFill>
        </p:spPr>
      </p:sp>
      <p:grpSp>
        <p:nvGrpSpPr>
          <p:cNvPr id="11" name="Group 11"/>
          <p:cNvGrpSpPr/>
          <p:nvPr/>
        </p:nvGrpSpPr>
        <p:grpSpPr>
          <a:xfrm>
            <a:off x="5619176" y="647700"/>
            <a:ext cx="12059224" cy="8610601"/>
            <a:chOff x="0" y="0"/>
            <a:chExt cx="9001421" cy="8492772"/>
          </a:xfrm>
        </p:grpSpPr>
        <p:grpSp>
          <p:nvGrpSpPr>
            <p:cNvPr id="12" name="Group 12"/>
            <p:cNvGrpSpPr/>
            <p:nvPr/>
          </p:nvGrpSpPr>
          <p:grpSpPr>
            <a:xfrm>
              <a:off x="0" y="0"/>
              <a:ext cx="9001421" cy="8492772"/>
              <a:chOff x="0" y="0"/>
              <a:chExt cx="1778058" cy="1677585"/>
            </a:xfrm>
          </p:grpSpPr>
          <p:sp>
            <p:nvSpPr>
              <p:cNvPr id="13" name="Freeform 13"/>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rgbClr val="0D839E"/>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5" name="Group 15"/>
            <p:cNvGrpSpPr/>
            <p:nvPr/>
          </p:nvGrpSpPr>
          <p:grpSpPr>
            <a:xfrm>
              <a:off x="136602" y="137444"/>
              <a:ext cx="8728216" cy="8217884"/>
              <a:chOff x="0" y="0"/>
              <a:chExt cx="1724092" cy="1623286"/>
            </a:xfrm>
          </p:grpSpPr>
          <p:sp>
            <p:nvSpPr>
              <p:cNvPr id="16" name="Freeform 16"/>
              <p:cNvSpPr/>
              <p:nvPr/>
            </p:nvSpPr>
            <p:spPr>
              <a:xfrm>
                <a:off x="0" y="0"/>
                <a:ext cx="1724092" cy="1623286"/>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8" name="Freeform 18"/>
          <p:cNvSpPr/>
          <p:nvPr/>
        </p:nvSpPr>
        <p:spPr>
          <a:xfrm>
            <a:off x="5945427" y="7200562"/>
            <a:ext cx="2480374" cy="3086438"/>
          </a:xfrm>
          <a:custGeom>
            <a:avLst/>
            <a:gdLst/>
            <a:ahLst/>
            <a:cxnLst/>
            <a:rect l="l" t="t" r="r" b="b"/>
            <a:pathLst>
              <a:path w="2480374" h="3086438">
                <a:moveTo>
                  <a:pt x="0" y="0"/>
                </a:moveTo>
                <a:lnTo>
                  <a:pt x="2480374" y="0"/>
                </a:lnTo>
                <a:lnTo>
                  <a:pt x="2480374" y="3086438"/>
                </a:lnTo>
                <a:lnTo>
                  <a:pt x="0" y="30864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Freeform 19"/>
          <p:cNvSpPr/>
          <p:nvPr/>
        </p:nvSpPr>
        <p:spPr>
          <a:xfrm>
            <a:off x="1028700" y="2231360"/>
            <a:ext cx="1571951" cy="1314722"/>
          </a:xfrm>
          <a:custGeom>
            <a:avLst/>
            <a:gdLst/>
            <a:ahLst/>
            <a:cxnLst/>
            <a:rect l="l" t="t" r="r" b="b"/>
            <a:pathLst>
              <a:path w="1571951" h="1314722">
                <a:moveTo>
                  <a:pt x="0" y="0"/>
                </a:moveTo>
                <a:lnTo>
                  <a:pt x="1571951" y="0"/>
                </a:lnTo>
                <a:lnTo>
                  <a:pt x="1571951" y="1314722"/>
                </a:lnTo>
                <a:lnTo>
                  <a:pt x="0" y="131472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0" name="Freeform 20"/>
          <p:cNvSpPr/>
          <p:nvPr/>
        </p:nvSpPr>
        <p:spPr>
          <a:xfrm>
            <a:off x="16429589" y="129690"/>
            <a:ext cx="1571951" cy="1314722"/>
          </a:xfrm>
          <a:custGeom>
            <a:avLst/>
            <a:gdLst/>
            <a:ahLst/>
            <a:cxnLst/>
            <a:rect l="l" t="t" r="r" b="b"/>
            <a:pathLst>
              <a:path w="1571951" h="1314722">
                <a:moveTo>
                  <a:pt x="0" y="0"/>
                </a:moveTo>
                <a:lnTo>
                  <a:pt x="1571951" y="0"/>
                </a:lnTo>
                <a:lnTo>
                  <a:pt x="1571951" y="1314722"/>
                </a:lnTo>
                <a:lnTo>
                  <a:pt x="0" y="131472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TextBox 22"/>
          <p:cNvSpPr txBox="1"/>
          <p:nvPr/>
        </p:nvSpPr>
        <p:spPr>
          <a:xfrm>
            <a:off x="1714586" y="2931708"/>
            <a:ext cx="3007377"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Số liệu của Ủy ban Liên chính phủ về Biến đổi khí hậu (IPCC).</a:t>
            </a:r>
            <a:endParaRPr lang="en-GB" sz="4800">
              <a:latin typeface="Times New Roman" panose="02020603050405020304" pitchFamily="18" charset="0"/>
              <a:cs typeface="Times New Roman" panose="02020603050405020304" pitchFamily="18" charset="0"/>
            </a:endParaRPr>
          </a:p>
        </p:txBody>
      </p:sp>
      <p:sp>
        <p:nvSpPr>
          <p:cNvPr id="23" name="TextBox 23"/>
          <p:cNvSpPr txBox="1"/>
          <p:nvPr/>
        </p:nvSpPr>
        <p:spPr>
          <a:xfrm>
            <a:off x="6591473" y="855326"/>
            <a:ext cx="8427336" cy="615553"/>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Mực nước dâng</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5982210" y="1599748"/>
            <a:ext cx="11162790" cy="1508105"/>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Biểu đồ ở hình 1- Nước biển dâng từ cuối thế kỉ XIX đến năm 2020: Nước biển dâng 20 xăng-ti-mét.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6074227" y="3333481"/>
            <a:ext cx="11049610" cy="5047536"/>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Điểm khác biệt trong những năm gần đây</a:t>
            </a:r>
            <a:r>
              <a:rPr lang="vi-VN" sz="4000">
                <a:latin typeface="Times New Roman" panose="02020603050405020304" pitchFamily="18" charset="0"/>
                <a:ea typeface="Arial" panose="020B0604020202020204" pitchFamily="34" charset="0"/>
                <a:cs typeface="Times New Roman" panose="02020603050405020304" pitchFamily="18" charset="0"/>
              </a:rPr>
              <a:t>: giai đoạn dâng không đều nhau. Có giai đoạn nước biển dâng chững lại, nhưng ngay sau đó lại tăng lên với tốc độ nhanh hơn. Trong những năm gần đây, </a:t>
            </a:r>
            <a:r>
              <a:rPr lang="vi-VN" sz="4000">
                <a:latin typeface="Times New Roman" panose="02020603050405020304" pitchFamily="18" charset="0"/>
                <a:ea typeface="Times New Roman" panose="02020603050405020304" pitchFamily="18" charset="0"/>
                <a:cs typeface="Times New Roman" panose="02020603050405020304" pitchFamily="18" charset="0"/>
              </a:rPr>
              <a:t>mực nước biển dâng trung bình 3 mi-li-mét mỗi năm, tăng có gia tốc. Dự báo lượng nước biển sẽ tăng gấp đôi so với thế kỉ trước (50 xăng-ti-mét).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2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1"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1" y="30079"/>
            <a:ext cx="7668923" cy="10295021"/>
          </a:xfrm>
          <a:prstGeom prst="rect">
            <a:avLst/>
          </a:prstGeom>
        </p:spPr>
      </p:pic>
      <p:grpSp>
        <p:nvGrpSpPr>
          <p:cNvPr id="4" name="Group 3"/>
          <p:cNvGrpSpPr/>
          <p:nvPr/>
        </p:nvGrpSpPr>
        <p:grpSpPr>
          <a:xfrm>
            <a:off x="7660904" y="0"/>
            <a:ext cx="10627095" cy="10355179"/>
            <a:chOff x="0" y="0"/>
            <a:chExt cx="1825959" cy="1313316"/>
          </a:xfrm>
          <a:solidFill>
            <a:schemeClr val="accent5">
              <a:lumMod val="60000"/>
              <a:lumOff val="40000"/>
            </a:schemeClr>
          </a:solidFill>
        </p:grpSpPr>
        <p:sp>
          <p:nvSpPr>
            <p:cNvPr id="5"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grpFill/>
          </p:spPr>
        </p:sp>
        <p:sp>
          <p:nvSpPr>
            <p:cNvPr id="6" name="TextBox 5"/>
            <p:cNvSpPr txBox="1"/>
            <p:nvPr/>
          </p:nvSpPr>
          <p:spPr>
            <a:xfrm>
              <a:off x="0" y="-38100"/>
              <a:ext cx="812800" cy="850900"/>
            </a:xfrm>
            <a:prstGeom prst="rect">
              <a:avLst/>
            </a:prstGeom>
            <a:grpFill/>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7" name="Freeform 6"/>
          <p:cNvSpPr/>
          <p:nvPr/>
        </p:nvSpPr>
        <p:spPr>
          <a:xfrm>
            <a:off x="7869051" y="0"/>
            <a:ext cx="10210799" cy="1032510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p:cNvSpPr/>
          <p:nvPr/>
        </p:nvSpPr>
        <p:spPr>
          <a:xfrm>
            <a:off x="11078385" y="596463"/>
            <a:ext cx="3106941" cy="1938992"/>
          </a:xfrm>
          <a:prstGeom prst="rect">
            <a:avLst/>
          </a:prstGeom>
        </p:spPr>
        <p:txBody>
          <a:bodyPr wrap="none">
            <a:spAutoFit/>
          </a:bodyPr>
          <a:lstStyle/>
          <a:p>
            <a:pPr algn="ctr"/>
            <a:r>
              <a:rPr lang="vi-VN" sz="6600" b="1">
                <a:solidFill>
                  <a:srgbClr val="FF0000"/>
                </a:solidFill>
                <a:latin typeface="iCiel Baliho Script" pitchFamily="50" charset="-93"/>
              </a:rPr>
              <a:t>c. Lời kết</a:t>
            </a:r>
            <a:endParaRPr lang="en-GB" sz="6600">
              <a:solidFill>
                <a:srgbClr val="FF0000"/>
              </a:solidFill>
              <a:latin typeface="iCiel Baliho Script" pitchFamily="50" charset="-93"/>
            </a:endParaRPr>
          </a:p>
          <a:p>
            <a:endParaRPr lang="en-GB" sz="5400">
              <a:latin typeface="iCiel Sanelma" pitchFamily="50" charset="-93"/>
            </a:endParaRPr>
          </a:p>
        </p:txBody>
      </p:sp>
      <p:sp>
        <p:nvSpPr>
          <p:cNvPr id="9" name="Rectangle 8"/>
          <p:cNvSpPr/>
          <p:nvPr/>
        </p:nvSpPr>
        <p:spPr>
          <a:xfrm>
            <a:off x="8211950" y="1638300"/>
            <a:ext cx="9525000" cy="4154984"/>
          </a:xfrm>
          <a:prstGeom prst="rect">
            <a:avLst/>
          </a:prstGeom>
        </p:spPr>
        <p:txBody>
          <a:bodyPr wrap="square">
            <a:spAutoFit/>
          </a:bodyPr>
          <a:lstStyle/>
          <a:p>
            <a:pPr algn="just"/>
            <a:r>
              <a:rPr lang="vi-VN" sz="4400">
                <a:latin typeface="+mj-lt"/>
              </a:rPr>
              <a:t>- Nội dung chính của đoạn Lời kết: tóm gọn lại những thông tin chính trong văn bản, đồng thời chỉ ra mối đe dọa trong tương lai của hiện tượng nước biển dâng khi con người đang trong thời kì cách mạng công nghiệp hóa.</a:t>
            </a:r>
            <a:endParaRPr lang="en-GB" sz="4400">
              <a:latin typeface="+mj-lt"/>
            </a:endParaRPr>
          </a:p>
        </p:txBody>
      </p:sp>
      <p:sp>
        <p:nvSpPr>
          <p:cNvPr id="10" name="Rectangle 9"/>
          <p:cNvSpPr/>
          <p:nvPr/>
        </p:nvSpPr>
        <p:spPr>
          <a:xfrm>
            <a:off x="8222836" y="5981700"/>
            <a:ext cx="9659750" cy="3477875"/>
          </a:xfrm>
          <a:prstGeom prst="rect">
            <a:avLst/>
          </a:prstGeom>
        </p:spPr>
        <p:txBody>
          <a:bodyPr wrap="square">
            <a:spAutoFit/>
          </a:bodyPr>
          <a:lstStyle/>
          <a:p>
            <a:pPr algn="just"/>
            <a:r>
              <a:rPr lang="vi-VN" sz="4400">
                <a:latin typeface="+mj-lt"/>
              </a:rPr>
              <a:t>- Câu cuối đoạn Lời kết nhằm khẳng định, nhấn mạnh lần nữa rằng việc giải quyết bài toán nước biển dâng là vô cùng khó khăn, gian nan, là thách thức của con người.</a:t>
            </a:r>
            <a:endParaRPr lang="en-GB" sz="4400">
              <a:latin typeface="+mj-lt"/>
            </a:endParaRPr>
          </a:p>
        </p:txBody>
      </p:sp>
    </p:spTree>
    <p:extLst>
      <p:ext uri="{BB962C8B-B14F-4D97-AF65-F5344CB8AC3E}">
        <p14:creationId xmlns:p14="http://schemas.microsoft.com/office/powerpoint/2010/main" val="41010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circle(in)">
                                      <p:cBhvr>
                                        <p:cTn id="1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9000"/>
          </a:blip>
          <a:srcRect t="765" b="765"/>
          <a:stretch>
            <a:fillRect/>
          </a:stretch>
        </p:blipFill>
        <p:spPr>
          <a:xfrm>
            <a:off x="0" y="0"/>
            <a:ext cx="18288000" cy="10287000"/>
          </a:xfrm>
          <a:prstGeom prst="rect">
            <a:avLst/>
          </a:prstGeom>
        </p:spPr>
      </p:pic>
      <p:grpSp>
        <p:nvGrpSpPr>
          <p:cNvPr id="3" name="Group 3"/>
          <p:cNvGrpSpPr/>
          <p:nvPr/>
        </p:nvGrpSpPr>
        <p:grpSpPr>
          <a:xfrm>
            <a:off x="2743200" y="3009900"/>
            <a:ext cx="13047223" cy="2286000"/>
            <a:chOff x="0" y="0"/>
            <a:chExt cx="2990696" cy="427182"/>
          </a:xfrm>
          <a:scene3d>
            <a:camera prst="orthographicFront">
              <a:rot lat="0" lon="0" rev="0"/>
            </a:camera>
            <a:lightRig rig="glow" dir="t">
              <a:rot lat="0" lon="0" rev="4800000"/>
            </a:lightRig>
          </a:scene3d>
        </p:grpSpPr>
        <p:sp>
          <p:nvSpPr>
            <p:cNvPr id="4"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a:ln>
              <a:noFill/>
            </a:ln>
            <a:effectLst>
              <a:outerShdw blurRad="190500" dist="228600" dir="2700000" algn="ctr">
                <a:srgbClr val="000000">
                  <a:alpha val="30000"/>
                </a:srgbClr>
              </a:outerShdw>
            </a:effectLst>
            <a:sp3d prstMaterial="matte">
              <a:bevelT w="127000" h="63500"/>
            </a:sp3d>
          </p:spPr>
        </p:sp>
        <p:sp>
          <p:nvSpPr>
            <p:cNvPr id="5" name="TextBox 5"/>
            <p:cNvSpPr txBox="1"/>
            <p:nvPr/>
          </p:nvSpPr>
          <p:spPr>
            <a:xfrm>
              <a:off x="0" y="-38100"/>
              <a:ext cx="812800" cy="850900"/>
            </a:xfrm>
            <a:prstGeom prst="rect">
              <a:avLst/>
            </a:prstGeom>
            <a:ln>
              <a:noFill/>
            </a:ln>
            <a:effectLst>
              <a:outerShdw blurRad="190500" dist="228600" dir="2700000" algn="ctr">
                <a:srgbClr val="000000">
                  <a:alpha val="30000"/>
                </a:srgbClr>
              </a:outerShdw>
            </a:effectLst>
            <a:sp3d prstMaterial="matte">
              <a:bevelT w="127000" h="635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5943600" y="3009900"/>
            <a:ext cx="11553980"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11500" b="1">
                <a:solidFill>
                  <a:prstClr val="black"/>
                </a:solidFill>
                <a:latin typeface="iCiel Brush Up" panose="02000000000000000000" pitchFamily="2" charset="-93"/>
              </a:rPr>
              <a:t>IV. Tổng kết</a:t>
            </a:r>
            <a:endParaRPr lang="en-GB" sz="11500">
              <a:solidFill>
                <a:prstClr val="black"/>
              </a:solidFill>
              <a:latin typeface="iCiel Brush Up" panose="02000000000000000000" pitchFamily="2" charset="-93"/>
            </a:endParaRPr>
          </a:p>
        </p:txBody>
      </p:sp>
    </p:spTree>
    <p:extLst>
      <p:ext uri="{BB962C8B-B14F-4D97-AF65-F5344CB8AC3E}">
        <p14:creationId xmlns:p14="http://schemas.microsoft.com/office/powerpoint/2010/main" val="30240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3200400" y="1257300"/>
            <a:ext cx="11125200" cy="7848600"/>
          </a:xfrm>
          <a:prstGeom prst="rect">
            <a:avLst/>
          </a:prstGeom>
        </p:spPr>
      </p:pic>
    </p:spTree>
    <p:extLst>
      <p:ext uri="{BB962C8B-B14F-4D97-AF65-F5344CB8AC3E}">
        <p14:creationId xmlns:p14="http://schemas.microsoft.com/office/powerpoint/2010/main" val="2925793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3" y="0"/>
            <a:ext cx="18180798" cy="10287000"/>
          </a:xfrm>
          <a:prstGeom prst="rect">
            <a:avLst/>
          </a:prstGeom>
        </p:spPr>
      </p:pic>
      <p:grpSp>
        <p:nvGrpSpPr>
          <p:cNvPr id="3" name="Group 3"/>
          <p:cNvGrpSpPr/>
          <p:nvPr/>
        </p:nvGrpSpPr>
        <p:grpSpPr>
          <a:xfrm>
            <a:off x="2465613" y="473634"/>
            <a:ext cx="13231587"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3124200"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5"/>
          <p:cNvSpPr txBox="1"/>
          <p:nvPr/>
        </p:nvSpPr>
        <p:spPr>
          <a:xfrm>
            <a:off x="4141300" y="1034872"/>
            <a:ext cx="10386950" cy="1015663"/>
          </a:xfrm>
          <a:prstGeom prst="rect">
            <a:avLst/>
          </a:prstGeom>
        </p:spPr>
        <p:txBody>
          <a:bodyPr lIns="0" tIns="0" rIns="0" bIns="0" rtlCol="0" anchor="t">
            <a:spAutoFit/>
          </a:bodyPr>
          <a:lstStyle/>
          <a:p>
            <a:pPr algn="ctr"/>
            <a:r>
              <a:rPr lang="vi-VN" sz="6600" b="1">
                <a:solidFill>
                  <a:schemeClr val="bg1"/>
                </a:solidFill>
              </a:rPr>
              <a:t> </a:t>
            </a:r>
            <a:r>
              <a:rPr lang="vi-VN" sz="5400" b="1">
                <a:solidFill>
                  <a:srgbClr val="FF0000"/>
                </a:solidFill>
                <a:latin typeface="iCiel Brush Up" panose="02000000000000000000" pitchFamily="2" charset="-93"/>
              </a:rPr>
              <a:t>1. Nghệ thuật</a:t>
            </a:r>
            <a:endParaRPr lang="en-GB" sz="6600">
              <a:solidFill>
                <a:srgbClr val="FF0000"/>
              </a:solidFill>
              <a:latin typeface="iCiel Brush Up" panose="02000000000000000000" pitchFamily="2" charset="-93"/>
            </a:endParaRPr>
          </a:p>
        </p:txBody>
      </p:sp>
      <p:sp>
        <p:nvSpPr>
          <p:cNvPr id="8" name="TextBox 6"/>
          <p:cNvSpPr txBox="1"/>
          <p:nvPr/>
        </p:nvSpPr>
        <p:spPr>
          <a:xfrm>
            <a:off x="3581400" y="2393468"/>
            <a:ext cx="11606150" cy="1231106"/>
          </a:xfrm>
          <a:prstGeom prst="rect">
            <a:avLst/>
          </a:prstGeom>
        </p:spPr>
        <p:txBody>
          <a:bodyPr wrap="square" lIns="0" tIns="0" rIns="0" bIns="0" rtlCol="0" anchor="t">
            <a:spAutoFit/>
          </a:bodyPr>
          <a:lstStyle/>
          <a:p>
            <a:r>
              <a:rPr lang="vi-VN" sz="4000" b="1">
                <a:solidFill>
                  <a:schemeClr val="bg1"/>
                </a:solidFill>
                <a:latin typeface="Times New Roman" panose="02020603050405020304" pitchFamily="18" charset="0"/>
                <a:cs typeface="Times New Roman" panose="02020603050405020304" pitchFamily="18" charset="0"/>
              </a:rPr>
              <a:t>- Văn bản dùng số liệu tiêu biểu, chính xác, khoa học, giàu sức thuyết phục.</a:t>
            </a:r>
            <a:endParaRPr lang="en-GB" sz="4000" b="1">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52800" y="3869061"/>
            <a:ext cx="11705550" cy="1508105"/>
          </a:xfrm>
          <a:prstGeom prst="rect">
            <a:avLst/>
          </a:prstGeom>
        </p:spPr>
        <p:txBody>
          <a:bodyPr wrap="square">
            <a:spAutoFit/>
          </a:bodyPr>
          <a:lstStyle/>
          <a:p>
            <a:pPr algn="just">
              <a:lnSpc>
                <a:spcPct val="115000"/>
              </a:lnSpc>
              <a:spcAft>
                <a:spcPts val="0"/>
              </a:spcAft>
            </a:pPr>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Cách triển khai ý tưởng và thông tin văn bản đa dạng, phù hợp, dễ hiểu, dễ tiếp nhận.</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482000" y="5642471"/>
            <a:ext cx="11910400" cy="1323439"/>
          </a:xfrm>
          <a:prstGeom prst="rect">
            <a:avLst/>
          </a:prstGeom>
        </p:spPr>
        <p:txBody>
          <a:bodyPr wrap="square">
            <a:spAutoFit/>
          </a:bodyPr>
          <a:lstStyle/>
          <a:p>
            <a:pPr algn="just"/>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Cách trình bày văn bản kết hợp phương tiện ngôn ngữ và phương tiện phi ngôn ngữ đã tạo sức hấp dẫn.</a:t>
            </a:r>
            <a:endParaRPr lang="en-GB" sz="4000" b="1">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581400" y="7317914"/>
            <a:ext cx="11606150" cy="1508105"/>
          </a:xfrm>
          <a:prstGeom prst="rect">
            <a:avLst/>
          </a:prstGeom>
        </p:spPr>
        <p:txBody>
          <a:bodyPr wrap="square">
            <a:spAutoFit/>
          </a:bodyPr>
          <a:lstStyle/>
          <a:p>
            <a:pPr algn="just">
              <a:lnSpc>
                <a:spcPct val="115000"/>
              </a:lnSpc>
              <a:spcAft>
                <a:spcPts val="0"/>
              </a:spcAft>
            </a:pPr>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Sa pô, đề mục cụ thể, ngắn gọn, cung cấp thông tin khái quát, định hướng thông tin chính của văn bản.</a:t>
            </a:r>
            <a:endParaRPr lang="en-GB" sz="4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62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47"/>
            <a:ext cx="18288000" cy="10276114"/>
          </a:xfrm>
          <a:prstGeom prst="rect">
            <a:avLst/>
          </a:prstGeom>
        </p:spPr>
      </p:pic>
      <p:grpSp>
        <p:nvGrpSpPr>
          <p:cNvPr id="4" name="Group 3"/>
          <p:cNvGrpSpPr/>
          <p:nvPr/>
        </p:nvGrpSpPr>
        <p:grpSpPr>
          <a:xfrm>
            <a:off x="3635615" y="800100"/>
            <a:ext cx="12325223" cy="8864884"/>
            <a:chOff x="0" y="0"/>
            <a:chExt cx="1825959" cy="1313316"/>
          </a:xfrm>
        </p:grpSpPr>
        <p:sp>
          <p:nvSpPr>
            <p:cNvPr id="5"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6"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7" name="Freeform 6"/>
          <p:cNvSpPr/>
          <p:nvPr/>
        </p:nvSpPr>
        <p:spPr>
          <a:xfrm>
            <a:off x="3420578" y="270016"/>
            <a:ext cx="11734800"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p:cNvSpPr/>
          <p:nvPr/>
        </p:nvSpPr>
        <p:spPr>
          <a:xfrm>
            <a:off x="7576076" y="1079309"/>
            <a:ext cx="10019403" cy="1015663"/>
          </a:xfrm>
          <a:prstGeom prst="rect">
            <a:avLst/>
          </a:prstGeom>
        </p:spPr>
        <p:txBody>
          <a:bodyPr wrap="square">
            <a:spAutoFit/>
          </a:bodyPr>
          <a:lstStyle/>
          <a:p>
            <a:r>
              <a:rPr lang="vi-VN" sz="6000" b="1">
                <a:solidFill>
                  <a:srgbClr val="FF0000"/>
                </a:solidFill>
                <a:latin typeface="iCiel Brush Up" panose="02000000000000000000" pitchFamily="2" charset="-93"/>
              </a:rPr>
              <a:t>2. Nội dung</a:t>
            </a:r>
            <a:endParaRPr lang="en-GB" sz="6000">
              <a:solidFill>
                <a:srgbClr val="FF0000"/>
              </a:solidFill>
              <a:latin typeface="iCiel Brush Up" panose="02000000000000000000" pitchFamily="2" charset="-93"/>
            </a:endParaRPr>
          </a:p>
        </p:txBody>
      </p:sp>
      <p:sp>
        <p:nvSpPr>
          <p:cNvPr id="9" name="Rectangle 8"/>
          <p:cNvSpPr/>
          <p:nvPr/>
        </p:nvSpPr>
        <p:spPr>
          <a:xfrm>
            <a:off x="4082844" y="2886096"/>
            <a:ext cx="10471355" cy="3785652"/>
          </a:xfrm>
          <a:prstGeom prst="rect">
            <a:avLst/>
          </a:prstGeom>
        </p:spPr>
        <p:txBody>
          <a:bodyPr wrap="square">
            <a:spAutoFit/>
          </a:bodyPr>
          <a:lstStyle/>
          <a:p>
            <a:pPr algn="just"/>
            <a:r>
              <a:rPr lang="vi-VN" sz="4000" b="1">
                <a:solidFill>
                  <a:schemeClr val="bg1"/>
                </a:solidFill>
                <a:latin typeface="Times New Roman" panose="02020603050405020304" pitchFamily="18" charset="0"/>
                <a:cs typeface="Times New Roman" panose="02020603050405020304" pitchFamily="18" charset="0"/>
              </a:rPr>
              <a:t>- Văn bản cung cấp thông tin chính xác khoa học, hữu ích về hiện tượng tự nhiên nước biển dâng. Biến đổi khí hậu là nguyên nhân dẫn đến hiện tượng nước biển dâng. Đây là thách thức đối với con người, đòi hỏi các quốc gia phải tìm giải pháp thích ứng một cách hiệu quả.</a:t>
            </a:r>
            <a:endParaRPr lang="en-GB" sz="4000" b="1">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115500" y="7026070"/>
            <a:ext cx="10133899" cy="1938992"/>
          </a:xfrm>
          <a:prstGeom prst="rect">
            <a:avLst/>
          </a:prstGeom>
        </p:spPr>
        <p:txBody>
          <a:bodyPr wrap="square">
            <a:spAutoFit/>
          </a:bodyPr>
          <a:lstStyle/>
          <a:p>
            <a:pPr algn="just"/>
            <a:r>
              <a:rPr lang="vi-VN" sz="4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Chúng ta cần hành động ngay để nâng cao ý thức bảo vệ môi trường, chống biến đổi khí hậu hiệu quả.</a:t>
            </a:r>
            <a:endParaRPr lang="en-GB" sz="4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20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1028700" y="1733995"/>
            <a:ext cx="3129495" cy="3129495"/>
          </a:xfrm>
          <a:custGeom>
            <a:avLst/>
            <a:gdLst/>
            <a:ahLst/>
            <a:cxnLst/>
            <a:rect l="l" t="t" r="r" b="b"/>
            <a:pathLst>
              <a:path w="3129495" h="3129495">
                <a:moveTo>
                  <a:pt x="0" y="0"/>
                </a:moveTo>
                <a:lnTo>
                  <a:pt x="3129495" y="0"/>
                </a:lnTo>
                <a:lnTo>
                  <a:pt x="3129495" y="3129495"/>
                </a:lnTo>
                <a:lnTo>
                  <a:pt x="0" y="3129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 name="Freeform 3"/>
          <p:cNvSpPr/>
          <p:nvPr/>
        </p:nvSpPr>
        <p:spPr>
          <a:xfrm>
            <a:off x="2743201" y="2599818"/>
            <a:ext cx="13030200" cy="7420482"/>
          </a:xfrm>
          <a:custGeom>
            <a:avLst/>
            <a:gdLst/>
            <a:ahLst/>
            <a:cxnLst/>
            <a:rect l="l" t="t" r="r" b="b"/>
            <a:pathLst>
              <a:path w="15047037" h="6658482">
                <a:moveTo>
                  <a:pt x="0" y="0"/>
                </a:moveTo>
                <a:lnTo>
                  <a:pt x="15047036" y="0"/>
                </a:lnTo>
                <a:lnTo>
                  <a:pt x="15047036" y="6658482"/>
                </a:lnTo>
                <a:lnTo>
                  <a:pt x="0" y="6658482"/>
                </a:lnTo>
                <a:lnTo>
                  <a:pt x="0" y="0"/>
                </a:lnTo>
                <a:close/>
              </a:path>
            </a:pathLst>
          </a:custGeom>
          <a:blipFill>
            <a:blip r:embed="rId6"/>
            <a:stretch>
              <a:fillRect t="-8190" b="-8190"/>
            </a:stretch>
          </a:blipFill>
        </p:spPr>
      </p:sp>
      <p:sp>
        <p:nvSpPr>
          <p:cNvPr id="4" name="Freeform 4"/>
          <p:cNvSpPr/>
          <p:nvPr/>
        </p:nvSpPr>
        <p:spPr>
          <a:xfrm>
            <a:off x="13987841" y="8579389"/>
            <a:ext cx="4300159" cy="2282994"/>
          </a:xfrm>
          <a:custGeom>
            <a:avLst/>
            <a:gdLst/>
            <a:ahLst/>
            <a:cxnLst/>
            <a:rect l="l" t="t" r="r" b="b"/>
            <a:pathLst>
              <a:path w="4300159" h="2282994">
                <a:moveTo>
                  <a:pt x="0" y="0"/>
                </a:moveTo>
                <a:lnTo>
                  <a:pt x="4300159" y="0"/>
                </a:lnTo>
                <a:lnTo>
                  <a:pt x="4300159" y="2282994"/>
                </a:lnTo>
                <a:lnTo>
                  <a:pt x="0" y="22829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52623" y="6521989"/>
            <a:ext cx="3546209" cy="4114800"/>
          </a:xfrm>
          <a:custGeom>
            <a:avLst/>
            <a:gdLst/>
            <a:ahLst/>
            <a:cxnLst/>
            <a:rect l="l" t="t" r="r" b="b"/>
            <a:pathLst>
              <a:path w="3546209" h="4114800">
                <a:moveTo>
                  <a:pt x="0" y="0"/>
                </a:moveTo>
                <a:lnTo>
                  <a:pt x="3546209" y="0"/>
                </a:lnTo>
                <a:lnTo>
                  <a:pt x="354620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4969922" y="1733995"/>
            <a:ext cx="2289378" cy="1777390"/>
          </a:xfrm>
          <a:custGeom>
            <a:avLst/>
            <a:gdLst/>
            <a:ahLst/>
            <a:cxnLst/>
            <a:rect l="l" t="t" r="r" b="b"/>
            <a:pathLst>
              <a:path w="2289378" h="1777390">
                <a:moveTo>
                  <a:pt x="0" y="0"/>
                </a:moveTo>
                <a:lnTo>
                  <a:pt x="2289378" y="0"/>
                </a:lnTo>
                <a:lnTo>
                  <a:pt x="2289378" y="1777390"/>
                </a:lnTo>
                <a:lnTo>
                  <a:pt x="0" y="177739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TextBox 7"/>
          <p:cNvSpPr txBox="1"/>
          <p:nvPr/>
        </p:nvSpPr>
        <p:spPr>
          <a:xfrm>
            <a:off x="4055080" y="210023"/>
            <a:ext cx="10406441" cy="20728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9222"/>
              </a:lnSpc>
            </a:pPr>
            <a:r>
              <a:rPr lang="vi-VN" sz="6600" b="1">
                <a:latin typeface="iCiel Brush Up" panose="02000000000000000000" pitchFamily="2" charset="-93"/>
              </a:rPr>
              <a:t>T</a:t>
            </a:r>
            <a:r>
              <a:rPr lang="vi-VN" sz="6600" b="1" smtClean="0">
                <a:latin typeface="iCiel Brush Up" panose="02000000000000000000" pitchFamily="2" charset="-93"/>
              </a:rPr>
              <a:t>hảm </a:t>
            </a:r>
            <a:r>
              <a:rPr lang="vi-VN" sz="6600" b="1">
                <a:latin typeface="iCiel Brush Up" panose="02000000000000000000" pitchFamily="2" charset="-93"/>
              </a:rPr>
              <a:t>họa sóng thần ở Nhật Bản 11/3/2011</a:t>
            </a:r>
            <a:r>
              <a:rPr lang="en-US" sz="6587" smtClean="0">
                <a:solidFill>
                  <a:srgbClr val="0D839E"/>
                </a:solidFill>
                <a:latin typeface="iCiel Brush Up" panose="02000000000000000000" pitchFamily="2" charset="-93"/>
              </a:rPr>
              <a:t> </a:t>
            </a:r>
            <a:endParaRPr lang="en-US" sz="6587">
              <a:solidFill>
                <a:srgbClr val="0D839E"/>
              </a:solidFill>
              <a:latin typeface="iCiel Brush Up" panose="02000000000000000000" pitchFamily="2" charset="-93"/>
            </a:endParaRPr>
          </a:p>
        </p:txBody>
      </p:sp>
      <p:pic>
        <p:nvPicPr>
          <p:cNvPr id="10" name="y2mate.com - TÁC HẠI CỦA SÓNG THẦN NHẬT BẢN  11 3 2011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3429680" y="2904960"/>
            <a:ext cx="11734119" cy="6670027"/>
          </a:xfrm>
          <a:prstGeom prst="rect">
            <a:avLst/>
          </a:prstGeom>
        </p:spPr>
      </p:pic>
    </p:spTree>
    <p:extLst>
      <p:ext uri="{BB962C8B-B14F-4D97-AF65-F5344CB8AC3E}">
        <p14:creationId xmlns:p14="http://schemas.microsoft.com/office/powerpoint/2010/main" val="222229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 xmlns:asvg="http://schemas.microsoft.com/office/drawing/2016/SVG/main" r:embed="rId5"/>
                </a:ext>
              </a:extLst>
            </a:blip>
            <a:stretch>
              <a:fillRect b="-54492"/>
            </a:stretch>
          </a:blipFill>
        </p:spPr>
      </p:sp>
      <p:sp>
        <p:nvSpPr>
          <p:cNvPr id="4" name="Freeform 4"/>
          <p:cNvSpPr/>
          <p:nvPr/>
        </p:nvSpPr>
        <p:spPr>
          <a:xfrm flipH="1">
            <a:off x="11527365" y="7380418"/>
            <a:ext cx="3701774" cy="2503157"/>
          </a:xfrm>
          <a:custGeom>
            <a:avLst/>
            <a:gdLst/>
            <a:ahLst/>
            <a:cxnLst/>
            <a:rect l="l" t="t" r="r" b="b"/>
            <a:pathLst>
              <a:path w="3701774" h="2503157">
                <a:moveTo>
                  <a:pt x="3701774" y="0"/>
                </a:moveTo>
                <a:lnTo>
                  <a:pt x="0" y="0"/>
                </a:lnTo>
                <a:lnTo>
                  <a:pt x="0" y="2503157"/>
                </a:lnTo>
                <a:lnTo>
                  <a:pt x="3701774" y="2503157"/>
                </a:lnTo>
                <a:lnTo>
                  <a:pt x="3701774" y="0"/>
                </a:lnTo>
                <a:close/>
              </a:path>
            </a:pathLst>
          </a:custGeom>
          <a:blipFill>
            <a:blip r:embed="rId6"/>
            <a:stretch>
              <a:fillRect/>
            </a:stretch>
          </a:blipFill>
        </p:spPr>
      </p:sp>
      <p:sp>
        <p:nvSpPr>
          <p:cNvPr id="5" name="Freeform 5"/>
          <p:cNvSpPr/>
          <p:nvPr/>
        </p:nvSpPr>
        <p:spPr>
          <a:xfrm>
            <a:off x="2167905" y="4267054"/>
            <a:ext cx="4531104" cy="4008284"/>
          </a:xfrm>
          <a:custGeom>
            <a:avLst/>
            <a:gdLst/>
            <a:ahLst/>
            <a:cxnLst/>
            <a:rect l="l" t="t" r="r" b="b"/>
            <a:pathLst>
              <a:path w="4531104" h="4008284">
                <a:moveTo>
                  <a:pt x="0" y="0"/>
                </a:moveTo>
                <a:lnTo>
                  <a:pt x="4531104" y="0"/>
                </a:lnTo>
                <a:lnTo>
                  <a:pt x="4531104" y="4008284"/>
                </a:lnTo>
                <a:lnTo>
                  <a:pt x="0" y="4008284"/>
                </a:lnTo>
                <a:lnTo>
                  <a:pt x="0" y="0"/>
                </a:lnTo>
                <a:close/>
              </a:path>
            </a:pathLst>
          </a:custGeom>
          <a:blipFill>
            <a:blip r:embed="rId7"/>
            <a:stretch>
              <a:fillRect/>
            </a:stretch>
          </a:blipFill>
        </p:spPr>
      </p:sp>
      <p:sp>
        <p:nvSpPr>
          <p:cNvPr id="6" name="Freeform 6"/>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8"/>
            <a:stretch>
              <a:fillRect r="-30472" b="-26584"/>
            </a:stretch>
          </a:blipFill>
        </p:spPr>
      </p:sp>
      <p:sp>
        <p:nvSpPr>
          <p:cNvPr id="7" name="Freeform 7"/>
          <p:cNvSpPr/>
          <p:nvPr/>
        </p:nvSpPr>
        <p:spPr>
          <a:xfrm>
            <a:off x="0" y="6976992"/>
            <a:ext cx="2314153" cy="3310008"/>
          </a:xfrm>
          <a:custGeom>
            <a:avLst/>
            <a:gdLst/>
            <a:ahLst/>
            <a:cxnLst/>
            <a:rect l="l" t="t" r="r" b="b"/>
            <a:pathLst>
              <a:path w="2314153" h="3310008">
                <a:moveTo>
                  <a:pt x="0" y="0"/>
                </a:moveTo>
                <a:lnTo>
                  <a:pt x="2314153" y="0"/>
                </a:lnTo>
                <a:lnTo>
                  <a:pt x="2314153" y="3310008"/>
                </a:lnTo>
                <a:lnTo>
                  <a:pt x="0" y="3310008"/>
                </a:lnTo>
                <a:lnTo>
                  <a:pt x="0" y="0"/>
                </a:lnTo>
                <a:close/>
              </a:path>
            </a:pathLst>
          </a:custGeom>
          <a:blipFill>
            <a:blip r:embed="rId9"/>
            <a:stretch>
              <a:fillRect l="-11094"/>
            </a:stretch>
          </a:blipFill>
        </p:spPr>
      </p:sp>
      <p:sp>
        <p:nvSpPr>
          <p:cNvPr id="8" name="TextBox 8"/>
          <p:cNvSpPr txBox="1"/>
          <p:nvPr/>
        </p:nvSpPr>
        <p:spPr>
          <a:xfrm>
            <a:off x="5105400" y="2119757"/>
            <a:ext cx="11229304"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r>
              <a:rPr lang="vi-VN" sz="12900" smtClean="0">
                <a:solidFill>
                  <a:srgbClr val="4F6296"/>
                </a:solidFill>
                <a:latin typeface="Open Dyslexic Bold"/>
              </a:rPr>
              <a:t>Hoạt động 3</a:t>
            </a:r>
          </a:p>
          <a:p>
            <a:pPr algn="ctr"/>
            <a:r>
              <a:rPr lang="vi-VN" sz="12900" smtClean="0">
                <a:solidFill>
                  <a:srgbClr val="4F6296"/>
                </a:solidFill>
                <a:latin typeface="Open Dyslexic Bold"/>
              </a:rPr>
              <a:t>Luyện tập</a:t>
            </a:r>
          </a:p>
        </p:txBody>
      </p:sp>
    </p:spTree>
    <p:extLst>
      <p:ext uri="{BB962C8B-B14F-4D97-AF65-F5344CB8AC3E}">
        <p14:creationId xmlns:p14="http://schemas.microsoft.com/office/powerpoint/2010/main" val="79048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3726" y="-30220"/>
            <a:ext cx="7724274" cy="10293634"/>
          </a:xfrm>
          <a:prstGeom prst="rect">
            <a:avLst/>
          </a:prstGeom>
        </p:spPr>
      </p:pic>
      <p:grpSp>
        <p:nvGrpSpPr>
          <p:cNvPr id="3" name="Group 2"/>
          <p:cNvGrpSpPr/>
          <p:nvPr/>
        </p:nvGrpSpPr>
        <p:grpSpPr>
          <a:xfrm>
            <a:off x="0" y="0"/>
            <a:ext cx="10563726" cy="10164678"/>
            <a:chOff x="0" y="0"/>
            <a:chExt cx="1825959" cy="1313316"/>
          </a:xfrm>
          <a:solidFill>
            <a:schemeClr val="accent5">
              <a:lumMod val="60000"/>
              <a:lumOff val="40000"/>
            </a:schemeClr>
          </a:solidFill>
        </p:grpSpPr>
        <p:sp>
          <p:nvSpPr>
            <p:cNvPr id="4" name="Freeform 3"/>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grpFill/>
          </p:spPr>
        </p:sp>
        <p:sp>
          <p:nvSpPr>
            <p:cNvPr id="5" name="TextBox 4"/>
            <p:cNvSpPr txBox="1"/>
            <p:nvPr/>
          </p:nvSpPr>
          <p:spPr>
            <a:xfrm>
              <a:off x="0" y="-38100"/>
              <a:ext cx="812800" cy="850900"/>
            </a:xfrm>
            <a:prstGeom prst="rect">
              <a:avLst/>
            </a:prstGeom>
            <a:grpFill/>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5"/>
          <p:cNvSpPr/>
          <p:nvPr/>
        </p:nvSpPr>
        <p:spPr>
          <a:xfrm>
            <a:off x="330675" y="110290"/>
            <a:ext cx="9956325" cy="10325100"/>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p:cNvSpPr/>
          <p:nvPr/>
        </p:nvSpPr>
        <p:spPr>
          <a:xfrm>
            <a:off x="862200" y="1054978"/>
            <a:ext cx="9120000" cy="8217634"/>
          </a:xfrm>
          <a:prstGeom prst="rect">
            <a:avLst/>
          </a:prstGeom>
        </p:spPr>
        <p:txBody>
          <a:bodyPr wrap="square">
            <a:spAutoFit/>
          </a:bodyPr>
          <a:lstStyle/>
          <a:p>
            <a:pPr algn="just"/>
            <a:r>
              <a:rPr lang="en-US" sz="6600" b="1" u="sng">
                <a:latin typeface="Times New Roman" panose="02020603050405020304" pitchFamily="18" charset="0"/>
                <a:cs typeface="Times New Roman" panose="02020603050405020304" pitchFamily="18" charset="0"/>
              </a:rPr>
              <a:t>Bài tập 1</a:t>
            </a:r>
            <a:r>
              <a:rPr lang="en-US" sz="6600">
                <a:latin typeface="Times New Roman" panose="02020603050405020304" pitchFamily="18" charset="0"/>
                <a:cs typeface="Times New Roman" panose="02020603050405020304" pitchFamily="18" charset="0"/>
              </a:rPr>
              <a:t>. </a:t>
            </a:r>
            <a:r>
              <a:rPr lang="en-US" sz="6600" smtClean="0">
                <a:latin typeface="Times New Roman" panose="02020603050405020304" pitchFamily="18" charset="0"/>
                <a:cs typeface="Times New Roman" panose="02020603050405020304" pitchFamily="18" charset="0"/>
              </a:rPr>
              <a:t>Hiện </a:t>
            </a:r>
            <a:r>
              <a:rPr lang="en-US" sz="6600">
                <a:latin typeface="Times New Roman" panose="02020603050405020304" pitchFamily="18" charset="0"/>
                <a:cs typeface="Times New Roman" panose="02020603050405020304" pitchFamily="18" charset="0"/>
              </a:rPr>
              <a:t>tượng được nêu trong văn bản liên quan gì đến Việt Nam nói riêng và thế giới nói chung? Dẫn ra một số ví dụ trong văn bản cho thấy tác động của hiện tượng này.</a:t>
            </a:r>
            <a:endParaRPr lang="en-GB" sz="6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19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5780547" y="3039407"/>
            <a:ext cx="8602484" cy="7247593"/>
          </a:xfrm>
          <a:custGeom>
            <a:avLst/>
            <a:gdLst/>
            <a:ahLst/>
            <a:cxnLst/>
            <a:rect l="l" t="t" r="r" b="b"/>
            <a:pathLst>
              <a:path w="8602484" h="7247593">
                <a:moveTo>
                  <a:pt x="0" y="0"/>
                </a:moveTo>
                <a:lnTo>
                  <a:pt x="8602484" y="0"/>
                </a:lnTo>
                <a:lnTo>
                  <a:pt x="8602484" y="7247593"/>
                </a:lnTo>
                <a:lnTo>
                  <a:pt x="0" y="7247593"/>
                </a:lnTo>
                <a:lnTo>
                  <a:pt x="0" y="0"/>
                </a:lnTo>
                <a:close/>
              </a:path>
            </a:pathLst>
          </a:custGeom>
          <a:blipFill>
            <a:blip r:embed="rId3"/>
            <a:stretch>
              <a:fillRect/>
            </a:stretch>
          </a:blipFill>
        </p:spPr>
      </p:sp>
      <p:sp>
        <p:nvSpPr>
          <p:cNvPr id="4" name="Freeform 4"/>
          <p:cNvSpPr/>
          <p:nvPr/>
        </p:nvSpPr>
        <p:spPr>
          <a:xfrm>
            <a:off x="-88639" y="6172200"/>
            <a:ext cx="4466540" cy="4114800"/>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575321" y="5498363"/>
            <a:ext cx="4423172" cy="4399046"/>
          </a:xfrm>
          <a:custGeom>
            <a:avLst/>
            <a:gdLst/>
            <a:ahLst/>
            <a:cxnLst/>
            <a:rect l="l" t="t" r="r" b="b"/>
            <a:pathLst>
              <a:path w="4423172" h="4399046">
                <a:moveTo>
                  <a:pt x="0" y="0"/>
                </a:moveTo>
                <a:lnTo>
                  <a:pt x="4423173" y="0"/>
                </a:lnTo>
                <a:lnTo>
                  <a:pt x="4423173" y="4399046"/>
                </a:lnTo>
                <a:lnTo>
                  <a:pt x="0" y="43990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6" name="Group 6"/>
          <p:cNvGrpSpPr>
            <a:grpSpLocks noChangeAspect="1"/>
          </p:cNvGrpSpPr>
          <p:nvPr/>
        </p:nvGrpSpPr>
        <p:grpSpPr>
          <a:xfrm>
            <a:off x="1736115" y="5843465"/>
            <a:ext cx="3556309" cy="3422978"/>
            <a:chOff x="30480" y="591820"/>
            <a:chExt cx="12736830" cy="12259310"/>
          </a:xfrm>
        </p:grpSpPr>
        <p:sp>
          <p:nvSpPr>
            <p:cNvPr id="7" name="Freeform 7"/>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8"/>
              <a:stretch>
                <a:fillRect l="-32279" t="-5134" r="-31792" b="5134"/>
              </a:stretch>
            </a:blipFill>
          </p:spPr>
        </p:sp>
      </p:grpSp>
      <p:sp>
        <p:nvSpPr>
          <p:cNvPr id="8" name="Freeform 8"/>
          <p:cNvSpPr/>
          <p:nvPr/>
        </p:nvSpPr>
        <p:spPr>
          <a:xfrm>
            <a:off x="7150361" y="5498363"/>
            <a:ext cx="4423172" cy="4399046"/>
          </a:xfrm>
          <a:custGeom>
            <a:avLst/>
            <a:gdLst/>
            <a:ahLst/>
            <a:cxnLst/>
            <a:rect l="l" t="t" r="r" b="b"/>
            <a:pathLst>
              <a:path w="4423172" h="4399046">
                <a:moveTo>
                  <a:pt x="0" y="0"/>
                </a:moveTo>
                <a:lnTo>
                  <a:pt x="4423172" y="0"/>
                </a:lnTo>
                <a:lnTo>
                  <a:pt x="4423172" y="4399046"/>
                </a:lnTo>
                <a:lnTo>
                  <a:pt x="0" y="43990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a:grpSpLocks noChangeAspect="1"/>
          </p:cNvGrpSpPr>
          <p:nvPr/>
        </p:nvGrpSpPr>
        <p:grpSpPr>
          <a:xfrm>
            <a:off x="7382081" y="5602275"/>
            <a:ext cx="3556309" cy="3422978"/>
            <a:chOff x="30480" y="591820"/>
            <a:chExt cx="12736830" cy="12259310"/>
          </a:xfrm>
        </p:grpSpPr>
        <p:sp>
          <p:nvSpPr>
            <p:cNvPr id="10" name="Freeform 10"/>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9"/>
              <a:stretch>
                <a:fillRect l="-19351" t="-5134" r="-18864" b="5134"/>
              </a:stretch>
            </a:blipFill>
          </p:spPr>
        </p:sp>
      </p:grpSp>
      <p:sp>
        <p:nvSpPr>
          <p:cNvPr id="11" name="Freeform 11"/>
          <p:cNvSpPr/>
          <p:nvPr/>
        </p:nvSpPr>
        <p:spPr>
          <a:xfrm>
            <a:off x="12725400" y="5498363"/>
            <a:ext cx="4423172" cy="4399046"/>
          </a:xfrm>
          <a:custGeom>
            <a:avLst/>
            <a:gdLst/>
            <a:ahLst/>
            <a:cxnLst/>
            <a:rect l="l" t="t" r="r" b="b"/>
            <a:pathLst>
              <a:path w="4423172" h="4399046">
                <a:moveTo>
                  <a:pt x="0" y="0"/>
                </a:moveTo>
                <a:lnTo>
                  <a:pt x="4423173" y="0"/>
                </a:lnTo>
                <a:lnTo>
                  <a:pt x="4423173" y="4399046"/>
                </a:lnTo>
                <a:lnTo>
                  <a:pt x="0" y="439904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2" name="Group 12"/>
          <p:cNvGrpSpPr>
            <a:grpSpLocks noChangeAspect="1"/>
          </p:cNvGrpSpPr>
          <p:nvPr/>
        </p:nvGrpSpPr>
        <p:grpSpPr>
          <a:xfrm>
            <a:off x="12957120" y="5602275"/>
            <a:ext cx="3556309" cy="3422978"/>
            <a:chOff x="30480" y="591820"/>
            <a:chExt cx="12736830" cy="12259310"/>
          </a:xfrm>
        </p:grpSpPr>
        <p:sp>
          <p:nvSpPr>
            <p:cNvPr id="13" name="Freeform 1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0"/>
              <a:stretch>
                <a:fillRect l="-19351" t="-5134" r="-18864" b="5134"/>
              </a:stretch>
            </a:blipFill>
          </p:spPr>
        </p:sp>
      </p:grpSp>
      <p:sp>
        <p:nvSpPr>
          <p:cNvPr id="14" name="Freeform 14"/>
          <p:cNvSpPr/>
          <p:nvPr/>
        </p:nvSpPr>
        <p:spPr>
          <a:xfrm>
            <a:off x="4529902" y="794263"/>
            <a:ext cx="10329098" cy="4467758"/>
          </a:xfrm>
          <a:custGeom>
            <a:avLst/>
            <a:gdLst/>
            <a:ahLst/>
            <a:cxnLst/>
            <a:rect l="l" t="t" r="r" b="b"/>
            <a:pathLst>
              <a:path w="9228197" h="2432888">
                <a:moveTo>
                  <a:pt x="0" y="0"/>
                </a:moveTo>
                <a:lnTo>
                  <a:pt x="9228196" y="0"/>
                </a:lnTo>
                <a:lnTo>
                  <a:pt x="9228196" y="2432888"/>
                </a:lnTo>
                <a:lnTo>
                  <a:pt x="0" y="24328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88639" y="-32512"/>
            <a:ext cx="4618541" cy="2410039"/>
          </a:xfrm>
          <a:custGeom>
            <a:avLst/>
            <a:gdLst/>
            <a:ahLst/>
            <a:cxnLst/>
            <a:rect l="l" t="t" r="r" b="b"/>
            <a:pathLst>
              <a:path w="4618541" h="2410039">
                <a:moveTo>
                  <a:pt x="0" y="0"/>
                </a:moveTo>
                <a:lnTo>
                  <a:pt x="4618541" y="0"/>
                </a:lnTo>
                <a:lnTo>
                  <a:pt x="4618541" y="2410039"/>
                </a:lnTo>
                <a:lnTo>
                  <a:pt x="0" y="241003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4914421" y="1181482"/>
            <a:ext cx="9799082" cy="3693319"/>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 Vấn đề đặt ra trong văn bản không chỉ ảnh hướng tới riêng Việt Nam mà còn rất nhiều khu vực ven biển khác trên thế giới đang phải đối mặt. Điều này như đặt ra thách thức với con người trong việc tìm hướng giải quyết, khắc phục hiệu quả về hiện tượng nước biển dâng.</a:t>
            </a:r>
            <a:endParaRPr lang="en-US" sz="4000">
              <a:solidFill>
                <a:srgbClr val="0C4754"/>
              </a:solidFill>
              <a:latin typeface="Times New Roman" panose="02020603050405020304" pitchFamily="18" charset="0"/>
              <a:cs typeface="Times New Roman" panose="02020603050405020304" pitchFamily="18" charset="0"/>
            </a:endParaRPr>
          </a:p>
        </p:txBody>
      </p:sp>
      <p:sp>
        <p:nvSpPr>
          <p:cNvPr id="17" name="Freeform 17"/>
          <p:cNvSpPr/>
          <p:nvPr/>
        </p:nvSpPr>
        <p:spPr>
          <a:xfrm flipH="1">
            <a:off x="13669459" y="-32512"/>
            <a:ext cx="4618541" cy="2410039"/>
          </a:xfrm>
          <a:custGeom>
            <a:avLst/>
            <a:gdLst/>
            <a:ahLst/>
            <a:cxnLst/>
            <a:rect l="l" t="t" r="r" b="b"/>
            <a:pathLst>
              <a:path w="4618541" h="2410039">
                <a:moveTo>
                  <a:pt x="4618541" y="0"/>
                </a:moveTo>
                <a:lnTo>
                  <a:pt x="0" y="0"/>
                </a:lnTo>
                <a:lnTo>
                  <a:pt x="0" y="2410039"/>
                </a:lnTo>
                <a:lnTo>
                  <a:pt x="4618541" y="2410039"/>
                </a:lnTo>
                <a:lnTo>
                  <a:pt x="4618541"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15783206" y="8382848"/>
            <a:ext cx="2248351" cy="1750903"/>
          </a:xfrm>
          <a:custGeom>
            <a:avLst/>
            <a:gdLst/>
            <a:ahLst/>
            <a:cxnLst/>
            <a:rect l="l" t="t" r="r" b="b"/>
            <a:pathLst>
              <a:path w="2248351" h="1750903">
                <a:moveTo>
                  <a:pt x="0" y="0"/>
                </a:moveTo>
                <a:lnTo>
                  <a:pt x="2248350" y="0"/>
                </a:lnTo>
                <a:lnTo>
                  <a:pt x="2248350" y="1750904"/>
                </a:lnTo>
                <a:lnTo>
                  <a:pt x="0" y="1750904"/>
                </a:lnTo>
                <a:lnTo>
                  <a:pt x="0" y="0"/>
                </a:lnTo>
                <a:close/>
              </a:path>
            </a:pathLst>
          </a:custGeom>
          <a:blipFill>
            <a:blip r:embed="rId15"/>
            <a:stretch>
              <a:fillRect/>
            </a:stretch>
          </a:blipFill>
        </p:spPr>
      </p:sp>
    </p:spTree>
    <p:extLst>
      <p:ext uri="{BB962C8B-B14F-4D97-AF65-F5344CB8AC3E}">
        <p14:creationId xmlns:p14="http://schemas.microsoft.com/office/powerpoint/2010/main" val="4513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3429000" y="1249642"/>
            <a:ext cx="11582399"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584294" y="3738129"/>
            <a:ext cx="12977089" cy="6586138"/>
          </a:xfrm>
          <a:custGeom>
            <a:avLst/>
            <a:gdLst/>
            <a:ahLst/>
            <a:cxnLst/>
            <a:rect l="l" t="t" r="r" b="b"/>
            <a:pathLst>
              <a:path w="12977089" h="5804298">
                <a:moveTo>
                  <a:pt x="0" y="0"/>
                </a:moveTo>
                <a:lnTo>
                  <a:pt x="12977088" y="0"/>
                </a:lnTo>
                <a:lnTo>
                  <a:pt x="12977088" y="5804298"/>
                </a:lnTo>
                <a:lnTo>
                  <a:pt x="0" y="58042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2015026">
            <a:off x="-931387" y="7423136"/>
            <a:ext cx="3920174" cy="3689863"/>
          </a:xfrm>
          <a:custGeom>
            <a:avLst/>
            <a:gdLst/>
            <a:ahLst/>
            <a:cxnLst/>
            <a:rect l="l" t="t" r="r" b="b"/>
            <a:pathLst>
              <a:path w="3920174" h="3689863">
                <a:moveTo>
                  <a:pt x="0" y="0"/>
                </a:moveTo>
                <a:lnTo>
                  <a:pt x="3920174" y="0"/>
                </a:lnTo>
                <a:lnTo>
                  <a:pt x="3920174" y="3689863"/>
                </a:lnTo>
                <a:lnTo>
                  <a:pt x="0" y="3689863"/>
                </a:lnTo>
                <a:lnTo>
                  <a:pt x="0" y="0"/>
                </a:lnTo>
                <a:close/>
              </a:path>
            </a:pathLst>
          </a:custGeom>
          <a:blipFill>
            <a:blip r:embed="rId5"/>
            <a:stretch>
              <a:fillRect/>
            </a:stretch>
          </a:blipFill>
        </p:spPr>
      </p:sp>
      <p:sp>
        <p:nvSpPr>
          <p:cNvPr id="6" name="Freeform 6"/>
          <p:cNvSpPr/>
          <p:nvPr/>
        </p:nvSpPr>
        <p:spPr>
          <a:xfrm rot="1177113">
            <a:off x="1510405" y="5661644"/>
            <a:ext cx="2196172" cy="4977161"/>
          </a:xfrm>
          <a:custGeom>
            <a:avLst/>
            <a:gdLst/>
            <a:ahLst/>
            <a:cxnLst/>
            <a:rect l="l" t="t" r="r" b="b"/>
            <a:pathLst>
              <a:path w="2196172" h="4977161">
                <a:moveTo>
                  <a:pt x="0" y="0"/>
                </a:moveTo>
                <a:lnTo>
                  <a:pt x="2196172" y="0"/>
                </a:lnTo>
                <a:lnTo>
                  <a:pt x="2196172" y="4977161"/>
                </a:lnTo>
                <a:lnTo>
                  <a:pt x="0" y="4977161"/>
                </a:lnTo>
                <a:lnTo>
                  <a:pt x="0" y="0"/>
                </a:lnTo>
                <a:close/>
              </a:path>
            </a:pathLst>
          </a:custGeom>
          <a:blipFill>
            <a:blip r:embed="rId6"/>
            <a:stretch>
              <a:fillRect/>
            </a:stretch>
          </a:blipFill>
        </p:spPr>
      </p:sp>
      <p:sp>
        <p:nvSpPr>
          <p:cNvPr id="7" name="Freeform 7"/>
          <p:cNvSpPr/>
          <p:nvPr/>
        </p:nvSpPr>
        <p:spPr>
          <a:xfrm>
            <a:off x="15490786" y="424370"/>
            <a:ext cx="1768514" cy="3252439"/>
          </a:xfrm>
          <a:custGeom>
            <a:avLst/>
            <a:gdLst/>
            <a:ahLst/>
            <a:cxnLst/>
            <a:rect l="l" t="t" r="r" b="b"/>
            <a:pathLst>
              <a:path w="1768514" h="3252439">
                <a:moveTo>
                  <a:pt x="0" y="0"/>
                </a:moveTo>
                <a:lnTo>
                  <a:pt x="1768514" y="0"/>
                </a:lnTo>
                <a:lnTo>
                  <a:pt x="1768514" y="3252439"/>
                </a:lnTo>
                <a:lnTo>
                  <a:pt x="0" y="3252439"/>
                </a:lnTo>
                <a:lnTo>
                  <a:pt x="0" y="0"/>
                </a:lnTo>
                <a:close/>
              </a:path>
            </a:pathLst>
          </a:custGeom>
          <a:blipFill>
            <a:blip r:embed="rId7"/>
            <a:stretch>
              <a:fillRect/>
            </a:stretch>
          </a:blipFill>
        </p:spPr>
      </p:sp>
      <p:sp>
        <p:nvSpPr>
          <p:cNvPr id="8" name="Freeform 8"/>
          <p:cNvSpPr/>
          <p:nvPr/>
        </p:nvSpPr>
        <p:spPr>
          <a:xfrm>
            <a:off x="15236820" y="6713179"/>
            <a:ext cx="3375744" cy="3354646"/>
          </a:xfrm>
          <a:custGeom>
            <a:avLst/>
            <a:gdLst/>
            <a:ahLst/>
            <a:cxnLst/>
            <a:rect l="l" t="t" r="r" b="b"/>
            <a:pathLst>
              <a:path w="3375744" h="3354646">
                <a:moveTo>
                  <a:pt x="0" y="0"/>
                </a:moveTo>
                <a:lnTo>
                  <a:pt x="3375744" y="0"/>
                </a:lnTo>
                <a:lnTo>
                  <a:pt x="3375744" y="3354646"/>
                </a:lnTo>
                <a:lnTo>
                  <a:pt x="0" y="3354646"/>
                </a:lnTo>
                <a:lnTo>
                  <a:pt x="0" y="0"/>
                </a:lnTo>
                <a:close/>
              </a:path>
            </a:pathLst>
          </a:custGeom>
          <a:blipFill>
            <a:blip r:embed="rId8"/>
            <a:stretch>
              <a:fillRect/>
            </a:stretch>
          </a:blipFill>
        </p:spPr>
      </p:sp>
      <p:sp>
        <p:nvSpPr>
          <p:cNvPr id="9" name="Freeform 9"/>
          <p:cNvSpPr/>
          <p:nvPr/>
        </p:nvSpPr>
        <p:spPr>
          <a:xfrm rot="8617530">
            <a:off x="-236506" y="-456756"/>
            <a:ext cx="2606976" cy="2970912"/>
          </a:xfrm>
          <a:custGeom>
            <a:avLst/>
            <a:gdLst/>
            <a:ahLst/>
            <a:cxnLst/>
            <a:rect l="l" t="t" r="r" b="b"/>
            <a:pathLst>
              <a:path w="2606976" h="2970912">
                <a:moveTo>
                  <a:pt x="0" y="0"/>
                </a:moveTo>
                <a:lnTo>
                  <a:pt x="2606975" y="0"/>
                </a:lnTo>
                <a:lnTo>
                  <a:pt x="2606975" y="2970912"/>
                </a:lnTo>
                <a:lnTo>
                  <a:pt x="0" y="2970912"/>
                </a:lnTo>
                <a:lnTo>
                  <a:pt x="0" y="0"/>
                </a:lnTo>
                <a:close/>
              </a:path>
            </a:pathLst>
          </a:custGeom>
          <a:blipFill>
            <a:blip r:embed="rId9"/>
            <a:stretch>
              <a:fillRect/>
            </a:stretch>
          </a:blipFill>
        </p:spPr>
      </p:sp>
      <p:grpSp>
        <p:nvGrpSpPr>
          <p:cNvPr id="12" name="Group 3"/>
          <p:cNvGrpSpPr/>
          <p:nvPr/>
        </p:nvGrpSpPr>
        <p:grpSpPr>
          <a:xfrm>
            <a:off x="5312066" y="118971"/>
            <a:ext cx="8403934" cy="1972810"/>
            <a:chOff x="0" y="0"/>
            <a:chExt cx="2990696" cy="427182"/>
          </a:xfrm>
          <a:scene3d>
            <a:camera prst="orthographicFront">
              <a:rot lat="0" lon="0" rev="0"/>
            </a:camera>
            <a:lightRig rig="contrasting" dir="t">
              <a:rot lat="0" lon="0" rev="1500000"/>
            </a:lightRig>
          </a:scene3d>
        </p:grpSpPr>
        <p:sp>
          <p:nvSpPr>
            <p:cNvPr id="13"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a:ln>
              <a:noFill/>
            </a:ln>
            <a:effectLst>
              <a:outerShdw blurRad="149987" dist="250190" dir="8460000" algn="ctr">
                <a:srgbClr val="000000">
                  <a:alpha val="28000"/>
                </a:srgbClr>
              </a:outerShdw>
            </a:effectLst>
            <a:sp3d prstMaterial="metal">
              <a:bevelT w="88900" h="88900"/>
            </a:sp3d>
          </p:spPr>
        </p:sp>
        <p:sp>
          <p:nvSpPr>
            <p:cNvPr id="14" name="TextBox 5"/>
            <p:cNvSpPr txBox="1"/>
            <p:nvPr/>
          </p:nvSpPr>
          <p:spPr>
            <a:xfrm>
              <a:off x="0" y="-38100"/>
              <a:ext cx="812800" cy="850900"/>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Rectangle 14"/>
          <p:cNvSpPr/>
          <p:nvPr/>
        </p:nvSpPr>
        <p:spPr>
          <a:xfrm>
            <a:off x="5499586" y="394638"/>
            <a:ext cx="9061120" cy="1446550"/>
          </a:xfrm>
          <a:prstGeom prst="rect">
            <a:avLst/>
          </a:prstGeom>
        </p:spPr>
        <p:txBody>
          <a:bodyPr wrap="square">
            <a:spAutoFit/>
          </a:bodyPr>
          <a:lstStyle/>
          <a:p>
            <a:r>
              <a:rPr lang="vi-VN" sz="4400" b="1">
                <a:solidFill>
                  <a:schemeClr val="bg1"/>
                </a:solidFill>
                <a:latin typeface="Times New Roman" panose="02020603050405020304" pitchFamily="18" charset="0"/>
                <a:cs typeface="Times New Roman" panose="02020603050405020304" pitchFamily="18" charset="0"/>
              </a:rPr>
              <a:t>- Một số ví dụ trong văn bản cho thấy tác động của hiện tượng </a:t>
            </a:r>
            <a:r>
              <a:rPr lang="vi-VN" sz="4400" b="1" smtClean="0">
                <a:solidFill>
                  <a:schemeClr val="bg1"/>
                </a:solidFill>
                <a:latin typeface="Times New Roman" panose="02020603050405020304" pitchFamily="18" charset="0"/>
                <a:cs typeface="Times New Roman" panose="02020603050405020304" pitchFamily="18" charset="0"/>
              </a:rPr>
              <a:t>này</a:t>
            </a:r>
            <a:endParaRPr lang="en-GB" sz="4400" b="1">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736054" y="2564899"/>
            <a:ext cx="10870509" cy="4401205"/>
          </a:xfrm>
          <a:prstGeom prst="rect">
            <a:avLst/>
          </a:prstGeom>
        </p:spPr>
        <p:txBody>
          <a:bodyPr wrap="square">
            <a:spAutoFit/>
          </a:bodyPr>
          <a:lstStyle/>
          <a:p>
            <a:pPr algn="just"/>
            <a:r>
              <a:rPr lang="vi-VN" sz="4000">
                <a:latin typeface="+mj-lt"/>
                <a:ea typeface="Times New Roman" panose="02020603050405020304" pitchFamily="18" charset="0"/>
                <a:cs typeface="Times New Roman" panose="02020603050405020304" pitchFamily="18" charset="0"/>
              </a:rPr>
              <a:t> </a:t>
            </a:r>
            <a:r>
              <a:rPr lang="vi-VN" sz="4000">
                <a:latin typeface="+mj-lt"/>
              </a:rPr>
              <a:t>+ Khi kết hợp với triều cường, chúng sẽ có tác động rất lớn đến tương lai của những nơi có cư dân đông đục như các thành phố Niu Oóc (New York), Van-cu-vơ (Vancouver), Am-xtéc-đam (Amsterdam), Xit-ni (Sydney), Men-bơn (Melbourne), Tô-ki-ô (Tokyo), Băng-cốc (Bangkok), Xin-gapo, Thành phố Hồ Chí Minh.</a:t>
            </a:r>
            <a:endParaRPr lang="en-GB" sz="4000">
              <a:latin typeface="+mj-lt"/>
            </a:endParaRPr>
          </a:p>
        </p:txBody>
      </p:sp>
      <p:sp>
        <p:nvSpPr>
          <p:cNvPr id="20" name="Rectangle 19"/>
          <p:cNvSpPr/>
          <p:nvPr/>
        </p:nvSpPr>
        <p:spPr>
          <a:xfrm>
            <a:off x="3736054" y="7374839"/>
            <a:ext cx="11016774" cy="2554545"/>
          </a:xfrm>
          <a:prstGeom prst="rect">
            <a:avLst/>
          </a:prstGeom>
        </p:spPr>
        <p:txBody>
          <a:bodyPr wrap="square">
            <a:spAutoFit/>
          </a:bodyPr>
          <a:lstStyle/>
          <a:p>
            <a:pPr algn="just"/>
            <a:r>
              <a:rPr lang="vi-VN" sz="4000">
                <a:latin typeface="+mj-lt"/>
              </a:rPr>
              <a:t>+ Dự kiến vào cuối thế kỉ tới, mực nước biển sẽ tăng lên trong khoảng 35 – 85 xăng-ti-mét, gây thiệt hại cho kinh tế toàn cầu hàng ngàn tỉ đô la Mỹ và nhiều hệ lụy về phát triển.</a:t>
            </a:r>
            <a:endParaRPr lang="en-GB" sz="4000">
              <a:latin typeface="+mj-lt"/>
              <a:cs typeface="Times New Roman" panose="02020603050405020304" pitchFamily="18" charset="0"/>
            </a:endParaRPr>
          </a:p>
        </p:txBody>
      </p:sp>
    </p:spTree>
    <p:extLst>
      <p:ext uri="{BB962C8B-B14F-4D97-AF65-F5344CB8AC3E}">
        <p14:creationId xmlns:p14="http://schemas.microsoft.com/office/powerpoint/2010/main" val="356222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1" name="TextBox 11"/>
          <p:cNvSpPr txBox="1"/>
          <p:nvPr/>
        </p:nvSpPr>
        <p:spPr>
          <a:xfrm>
            <a:off x="1900607" y="1024768"/>
            <a:ext cx="14486786" cy="5770811"/>
          </a:xfrm>
          <a:prstGeom prst="rect">
            <a:avLst/>
          </a:prstGeom>
        </p:spPr>
        <p:txBody>
          <a:bodyPr lIns="0" tIns="0" rIns="0" bIns="0" rtlCol="0" anchor="t">
            <a:spAutoFit/>
          </a:bodyPr>
          <a:lstStyle/>
          <a:p>
            <a:pPr algn="ctr">
              <a:lnSpc>
                <a:spcPts val="22506"/>
              </a:lnSpc>
            </a:pPr>
            <a:r>
              <a:rPr lang="vi-VN" sz="16075" smtClean="0">
                <a:solidFill>
                  <a:srgbClr val="0C4754"/>
                </a:solidFill>
                <a:latin typeface="iCiel Brush Up" panose="02000000000000000000" pitchFamily="2" charset="-93"/>
              </a:rPr>
              <a:t>Hoạt động 4</a:t>
            </a:r>
          </a:p>
          <a:p>
            <a:pPr algn="ctr">
              <a:lnSpc>
                <a:spcPts val="22506"/>
              </a:lnSpc>
            </a:pPr>
            <a:r>
              <a:rPr lang="vi-VN" sz="16075" smtClean="0">
                <a:solidFill>
                  <a:srgbClr val="0C4754"/>
                </a:solidFill>
                <a:latin typeface="iCiel Brush Up" panose="02000000000000000000" pitchFamily="2" charset="-93"/>
              </a:rPr>
              <a:t>Vận dụng</a:t>
            </a:r>
            <a:endParaRPr lang="en-US" sz="16075">
              <a:solidFill>
                <a:srgbClr val="0C4754"/>
              </a:solidFill>
              <a:latin typeface="iCiel Brush Up" panose="02000000000000000000" pitchFamily="2" charset="-93"/>
            </a:endParaRPr>
          </a:p>
        </p:txBody>
      </p:sp>
    </p:spTree>
    <p:extLst>
      <p:ext uri="{BB962C8B-B14F-4D97-AF65-F5344CB8AC3E}">
        <p14:creationId xmlns:p14="http://schemas.microsoft.com/office/powerpoint/2010/main" val="28909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rot="142589">
            <a:off x="974030" y="3109766"/>
            <a:ext cx="16339940" cy="5525871"/>
          </a:xfrm>
          <a:custGeom>
            <a:avLst/>
            <a:gdLst/>
            <a:ahLst/>
            <a:cxnLst/>
            <a:rect l="l" t="t" r="r" b="b"/>
            <a:pathLst>
              <a:path w="16339940" h="5525871">
                <a:moveTo>
                  <a:pt x="0" y="0"/>
                </a:moveTo>
                <a:lnTo>
                  <a:pt x="16339940" y="0"/>
                </a:lnTo>
                <a:lnTo>
                  <a:pt x="16339940" y="5525871"/>
                </a:lnTo>
                <a:lnTo>
                  <a:pt x="0" y="55258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550099" y="5457645"/>
            <a:ext cx="2737901" cy="4751238"/>
          </a:xfrm>
          <a:custGeom>
            <a:avLst/>
            <a:gdLst/>
            <a:ahLst/>
            <a:cxnLst/>
            <a:rect l="l" t="t" r="r" b="b"/>
            <a:pathLst>
              <a:path w="2737901" h="4751238">
                <a:moveTo>
                  <a:pt x="0" y="0"/>
                </a:moveTo>
                <a:lnTo>
                  <a:pt x="2737901" y="0"/>
                </a:lnTo>
                <a:lnTo>
                  <a:pt x="2737901" y="4751238"/>
                </a:lnTo>
                <a:lnTo>
                  <a:pt x="0" y="4751238"/>
                </a:lnTo>
                <a:lnTo>
                  <a:pt x="0" y="0"/>
                </a:lnTo>
                <a:close/>
              </a:path>
            </a:pathLst>
          </a:custGeom>
          <a:blipFill>
            <a:blip r:embed="rId5"/>
            <a:stretch>
              <a:fillRect/>
            </a:stretch>
          </a:blipFill>
        </p:spPr>
      </p:sp>
      <p:sp>
        <p:nvSpPr>
          <p:cNvPr id="5" name="Freeform 5"/>
          <p:cNvSpPr/>
          <p:nvPr/>
        </p:nvSpPr>
        <p:spPr>
          <a:xfrm>
            <a:off x="366949" y="2773369"/>
            <a:ext cx="1323502" cy="1425036"/>
          </a:xfrm>
          <a:custGeom>
            <a:avLst/>
            <a:gdLst/>
            <a:ahLst/>
            <a:cxnLst/>
            <a:rect l="l" t="t" r="r" b="b"/>
            <a:pathLst>
              <a:path w="1323502" h="1425036">
                <a:moveTo>
                  <a:pt x="0" y="0"/>
                </a:moveTo>
                <a:lnTo>
                  <a:pt x="1323502" y="0"/>
                </a:lnTo>
                <a:lnTo>
                  <a:pt x="1323502" y="1425036"/>
                </a:lnTo>
                <a:lnTo>
                  <a:pt x="0" y="1425036"/>
                </a:lnTo>
                <a:lnTo>
                  <a:pt x="0" y="0"/>
                </a:lnTo>
                <a:close/>
              </a:path>
            </a:pathLst>
          </a:custGeom>
          <a:blipFill>
            <a:blip r:embed="rId6"/>
            <a:stretch>
              <a:fillRect/>
            </a:stretch>
          </a:blipFill>
        </p:spPr>
      </p:sp>
      <p:sp>
        <p:nvSpPr>
          <p:cNvPr id="6" name="Freeform 6"/>
          <p:cNvSpPr/>
          <p:nvPr/>
        </p:nvSpPr>
        <p:spPr>
          <a:xfrm>
            <a:off x="305074" y="6140465"/>
            <a:ext cx="2539199" cy="3385599"/>
          </a:xfrm>
          <a:custGeom>
            <a:avLst/>
            <a:gdLst/>
            <a:ahLst/>
            <a:cxnLst/>
            <a:rect l="l" t="t" r="r" b="b"/>
            <a:pathLst>
              <a:path w="2539199" h="3385599">
                <a:moveTo>
                  <a:pt x="0" y="0"/>
                </a:moveTo>
                <a:lnTo>
                  <a:pt x="2539199" y="0"/>
                </a:lnTo>
                <a:lnTo>
                  <a:pt x="2539199" y="3385598"/>
                </a:lnTo>
                <a:lnTo>
                  <a:pt x="0" y="3385598"/>
                </a:lnTo>
                <a:lnTo>
                  <a:pt x="0" y="0"/>
                </a:lnTo>
                <a:close/>
              </a:path>
            </a:pathLst>
          </a:custGeom>
          <a:blipFill>
            <a:blip r:embed="rId7"/>
            <a:stretch>
              <a:fillRect/>
            </a:stretch>
          </a:blipFill>
        </p:spPr>
      </p:sp>
      <p:sp>
        <p:nvSpPr>
          <p:cNvPr id="7" name="Freeform 7"/>
          <p:cNvSpPr/>
          <p:nvPr/>
        </p:nvSpPr>
        <p:spPr>
          <a:xfrm rot="759241" flipH="1" flipV="1">
            <a:off x="16096454" y="-278853"/>
            <a:ext cx="2650112" cy="2524231"/>
          </a:xfrm>
          <a:custGeom>
            <a:avLst/>
            <a:gdLst/>
            <a:ahLst/>
            <a:cxnLst/>
            <a:rect l="l" t="t" r="r" b="b"/>
            <a:pathLst>
              <a:path w="2650112" h="2524231">
                <a:moveTo>
                  <a:pt x="2650112" y="2524232"/>
                </a:moveTo>
                <a:lnTo>
                  <a:pt x="0" y="2524232"/>
                </a:lnTo>
                <a:lnTo>
                  <a:pt x="0" y="0"/>
                </a:lnTo>
                <a:lnTo>
                  <a:pt x="2650112" y="0"/>
                </a:lnTo>
                <a:lnTo>
                  <a:pt x="2650112" y="2524232"/>
                </a:lnTo>
                <a:close/>
              </a:path>
            </a:pathLst>
          </a:custGeom>
          <a:blipFill>
            <a:blip r:embed="rId8"/>
            <a:stretch>
              <a:fillRect/>
            </a:stretch>
          </a:blipFill>
        </p:spPr>
      </p:sp>
      <p:sp>
        <p:nvSpPr>
          <p:cNvPr id="10" name="Rectangle 9"/>
          <p:cNvSpPr/>
          <p:nvPr/>
        </p:nvSpPr>
        <p:spPr>
          <a:xfrm>
            <a:off x="2438400" y="3570571"/>
            <a:ext cx="12496799" cy="3416320"/>
          </a:xfrm>
          <a:prstGeom prst="rect">
            <a:avLst/>
          </a:prstGeom>
        </p:spPr>
        <p:txBody>
          <a:bodyPr wrap="square">
            <a:spAutoFit/>
          </a:bodyPr>
          <a:lstStyle/>
          <a:p>
            <a:pPr algn="just"/>
            <a:r>
              <a:rPr lang="en-US" sz="7200" b="1">
                <a:latin typeface="Times New Roman" panose="02020603050405020304" pitchFamily="18" charset="0"/>
                <a:cs typeface="Times New Roman" panose="02020603050405020304" pitchFamily="18" charset="0"/>
              </a:rPr>
              <a:t>Bài tập 2: </a:t>
            </a:r>
            <a:r>
              <a:rPr lang="en-US" sz="7200">
                <a:latin typeface="Times New Roman" panose="02020603050405020304" pitchFamily="18" charset="0"/>
                <a:cs typeface="Times New Roman" panose="02020603050405020304" pitchFamily="18" charset="0"/>
              </a:rPr>
              <a:t>Em hãy nêu một số đề xuất nhằm góp phần khắc phục hiện tượng nước biển dâng.</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9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sp>
        <p:nvSpPr>
          <p:cNvPr id="2" name="Freeform 2"/>
          <p:cNvSpPr/>
          <p:nvPr/>
        </p:nvSpPr>
        <p:spPr>
          <a:xfrm rot="696032">
            <a:off x="697783" y="3811414"/>
            <a:ext cx="5227400" cy="4142714"/>
          </a:xfrm>
          <a:custGeom>
            <a:avLst/>
            <a:gdLst/>
            <a:ahLst/>
            <a:cxnLst/>
            <a:rect l="l" t="t" r="r" b="b"/>
            <a:pathLst>
              <a:path w="5227400" h="4142714">
                <a:moveTo>
                  <a:pt x="0" y="0"/>
                </a:moveTo>
                <a:lnTo>
                  <a:pt x="5227400" y="0"/>
                </a:lnTo>
                <a:lnTo>
                  <a:pt x="5227400" y="4142714"/>
                </a:lnTo>
                <a:lnTo>
                  <a:pt x="0" y="414271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6587797"/>
            <a:ext cx="18288000" cy="3699203"/>
          </a:xfrm>
          <a:custGeom>
            <a:avLst/>
            <a:gdLst/>
            <a:ahLst/>
            <a:cxnLst/>
            <a:rect l="l" t="t" r="r" b="b"/>
            <a:pathLst>
              <a:path w="18288000" h="3699203">
                <a:moveTo>
                  <a:pt x="0" y="0"/>
                </a:moveTo>
                <a:lnTo>
                  <a:pt x="18288000" y="0"/>
                </a:lnTo>
                <a:lnTo>
                  <a:pt x="18288000" y="3699203"/>
                </a:lnTo>
                <a:lnTo>
                  <a:pt x="0" y="3699203"/>
                </a:lnTo>
                <a:lnTo>
                  <a:pt x="0" y="0"/>
                </a:lnTo>
                <a:close/>
              </a:path>
            </a:pathLst>
          </a:custGeom>
          <a:blipFill>
            <a:blip r:embed="rId4">
              <a:extLst>
                <a:ext uri="{96DAC541-7B7A-43D3-8B79-37D633B846F1}">
                  <asvg:svgBlip xmlns="" xmlns:asvg="http://schemas.microsoft.com/office/drawing/2016/SVG/main" r:embed="rId5"/>
                </a:ext>
              </a:extLst>
            </a:blip>
            <a:stretch>
              <a:fillRect b="-54492"/>
            </a:stretch>
          </a:blipFill>
        </p:spPr>
      </p:sp>
      <p:sp>
        <p:nvSpPr>
          <p:cNvPr id="4" name="Freeform 4"/>
          <p:cNvSpPr/>
          <p:nvPr/>
        </p:nvSpPr>
        <p:spPr>
          <a:xfrm>
            <a:off x="11596205" y="5903607"/>
            <a:ext cx="4359198" cy="2947711"/>
          </a:xfrm>
          <a:custGeom>
            <a:avLst/>
            <a:gdLst/>
            <a:ahLst/>
            <a:cxnLst/>
            <a:rect l="l" t="t" r="r" b="b"/>
            <a:pathLst>
              <a:path w="4359198" h="2947711">
                <a:moveTo>
                  <a:pt x="0" y="0"/>
                </a:moveTo>
                <a:lnTo>
                  <a:pt x="4359198" y="0"/>
                </a:lnTo>
                <a:lnTo>
                  <a:pt x="4359198" y="2947711"/>
                </a:lnTo>
                <a:lnTo>
                  <a:pt x="0" y="2947711"/>
                </a:lnTo>
                <a:lnTo>
                  <a:pt x="0" y="0"/>
                </a:lnTo>
                <a:close/>
              </a:path>
            </a:pathLst>
          </a:custGeom>
          <a:blipFill>
            <a:blip r:embed="rId6"/>
            <a:stretch>
              <a:fillRect/>
            </a:stretch>
          </a:blipFill>
        </p:spPr>
      </p:sp>
      <p:sp>
        <p:nvSpPr>
          <p:cNvPr id="5" name="Freeform 5"/>
          <p:cNvSpPr/>
          <p:nvPr/>
        </p:nvSpPr>
        <p:spPr>
          <a:xfrm>
            <a:off x="16189859" y="7484578"/>
            <a:ext cx="2098141" cy="2802422"/>
          </a:xfrm>
          <a:custGeom>
            <a:avLst/>
            <a:gdLst/>
            <a:ahLst/>
            <a:cxnLst/>
            <a:rect l="l" t="t" r="r" b="b"/>
            <a:pathLst>
              <a:path w="2098141" h="2802422">
                <a:moveTo>
                  <a:pt x="0" y="0"/>
                </a:moveTo>
                <a:lnTo>
                  <a:pt x="2098141" y="0"/>
                </a:lnTo>
                <a:lnTo>
                  <a:pt x="2098141" y="2802422"/>
                </a:lnTo>
                <a:lnTo>
                  <a:pt x="0" y="2802422"/>
                </a:lnTo>
                <a:lnTo>
                  <a:pt x="0" y="0"/>
                </a:lnTo>
                <a:close/>
              </a:path>
            </a:pathLst>
          </a:custGeom>
          <a:blipFill>
            <a:blip r:embed="rId7"/>
            <a:stretch>
              <a:fillRect r="-30472" b="-26584"/>
            </a:stretch>
          </a:blipFill>
        </p:spPr>
      </p:sp>
      <p:sp>
        <p:nvSpPr>
          <p:cNvPr id="9" name="Rectangle 8"/>
          <p:cNvSpPr/>
          <p:nvPr/>
        </p:nvSpPr>
        <p:spPr>
          <a:xfrm>
            <a:off x="591458" y="492997"/>
            <a:ext cx="8400141" cy="6001643"/>
          </a:xfrm>
          <a:prstGeom prst="rect">
            <a:avLst/>
          </a:prstGeom>
        </p:spPr>
        <p:txBody>
          <a:bodyPr wrap="square">
            <a:spAutoFit/>
          </a:bodyPr>
          <a:lstStyle/>
          <a:p>
            <a:pPr algn="just"/>
            <a:r>
              <a:rPr lang="de-DE" sz="4800">
                <a:latin typeface="Times New Roman" panose="02020603050405020304" pitchFamily="18" charset="0"/>
                <a:cs typeface="Times New Roman" panose="02020603050405020304" pitchFamily="18" charset="0"/>
              </a:rPr>
              <a:t>- Các giải pháp bảo vệ chú trọng đến các can thiệp vật lý, giải pháp kĩ thuật công trình xây dựng cơ sở hạ tầng như xây dựng tường biển, tôn cao các tuyến đê, kè sông, kè biển, xây dựng đập ngăn nước mặn hoặc kênh mương để kiểm soát lũ lụt...</a:t>
            </a:r>
            <a:endParaRPr lang="en-GB" sz="4800">
              <a:latin typeface="Times New Roman" panose="02020603050405020304" pitchFamily="18" charset="0"/>
              <a:cs typeface="Times New Roman" panose="02020603050405020304" pitchFamily="18" charset="0"/>
            </a:endParaRPr>
          </a:p>
        </p:txBody>
      </p:sp>
      <p:sp>
        <p:nvSpPr>
          <p:cNvPr id="11" name="Rectangle 10"/>
          <p:cNvSpPr/>
          <p:nvPr/>
        </p:nvSpPr>
        <p:spPr>
          <a:xfrm>
            <a:off x="9829800" y="342900"/>
            <a:ext cx="8077200" cy="6001643"/>
          </a:xfrm>
          <a:prstGeom prst="rect">
            <a:avLst/>
          </a:prstGeom>
        </p:spPr>
        <p:txBody>
          <a:bodyPr wrap="square">
            <a:spAutoFit/>
          </a:bodyPr>
          <a:lstStyle/>
          <a:p>
            <a:pPr algn="just"/>
            <a:r>
              <a:rPr lang="de-DE" sz="4800">
                <a:latin typeface="Times New Roman" panose="02020603050405020304" pitchFamily="18" charset="0"/>
                <a:cs typeface="Times New Roman" panose="02020603050405020304" pitchFamily="18" charset="0"/>
              </a:rPr>
              <a:t>- Ngoài ra, chúng ta cần chú trọng về các giải pháp thích ứng dựa vào hệ sinh thái như tăng cường trồng rừng phòng hộ ven biển, đầu tư vào đất ngập nước, bổ sung đất cho các bãi biển, cải tạo các cồn cát ven biển, trồng rừng ngập mặn… </a:t>
            </a:r>
            <a:endParaRPr lang="en-GB" sz="4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929" y="1104900"/>
            <a:ext cx="11632899" cy="8233618"/>
          </a:xfrm>
          <a:prstGeom prst="rect">
            <a:avLst/>
          </a:prstGeom>
        </p:spPr>
      </p:pic>
    </p:spTree>
    <p:extLst>
      <p:ext uri="{BB962C8B-B14F-4D97-AF65-F5344CB8AC3E}">
        <p14:creationId xmlns:p14="http://schemas.microsoft.com/office/powerpoint/2010/main" val="35161196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p:cNvGrpSpPr/>
          <p:nvPr/>
        </p:nvGrpSpPr>
        <p:grpSpPr>
          <a:xfrm>
            <a:off x="-176463" y="-808932"/>
            <a:ext cx="18464463" cy="11095932"/>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flipV="1">
            <a:off x="11361395" y="0"/>
            <a:ext cx="7315200" cy="2394065"/>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0698297">
            <a:off x="15898380" y="-376280"/>
            <a:ext cx="3546209" cy="41148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2617432" y="8229600"/>
            <a:ext cx="1369106" cy="20574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0743871" y="8850597"/>
            <a:ext cx="3242666" cy="1828053"/>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9780634" y="8229600"/>
            <a:ext cx="1926475" cy="20574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8767538" y="9258300"/>
            <a:ext cx="1976334" cy="1652934"/>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7250601" y="8216784"/>
            <a:ext cx="1893399" cy="2461866"/>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8" name="Rectangle 7"/>
          <p:cNvSpPr/>
          <p:nvPr/>
        </p:nvSpPr>
        <p:spPr>
          <a:xfrm>
            <a:off x="4770214" y="2097191"/>
            <a:ext cx="9144000" cy="5970481"/>
          </a:xfrm>
          <a:prstGeom prst="rect">
            <a:avLst/>
          </a:prstGeom>
        </p:spPr>
        <p:txBody>
          <a:bodyPr>
            <a:spAutoFit/>
          </a:bodyPr>
          <a:lstStyle/>
          <a:p>
            <a:pPr algn="just">
              <a:lnSpc>
                <a:spcPct val="115000"/>
              </a:lnSpc>
              <a:spcAft>
                <a:spcPts val="0"/>
              </a:spcAft>
            </a:pPr>
            <a:r>
              <a:rPr lang="en-US" sz="4800" b="1">
                <a:latin typeface="Times New Roman" panose="02020603050405020304" pitchFamily="18" charset="0"/>
                <a:ea typeface="Times New Roman" panose="02020603050405020304" pitchFamily="18" charset="0"/>
                <a:cs typeface="Times New Roman" panose="02020603050405020304" pitchFamily="18" charset="0"/>
              </a:rPr>
              <a:t>Bài tập 3:</a:t>
            </a:r>
            <a:r>
              <a:rPr lang="en-US" sz="4800">
                <a:latin typeface="Times New Roman" panose="02020603050405020304" pitchFamily="18" charset="0"/>
                <a:ea typeface="Times New Roman" panose="02020603050405020304" pitchFamily="18" charset="0"/>
                <a:cs typeface="Times New Roman" panose="02020603050405020304" pitchFamily="18" charset="0"/>
              </a:rPr>
              <a:t> Dựa vào hai văn bản đã học trong bài số 3, em hãy vẽ một bức tranh hoặc viết một đoạn văn giải thích về một hiện tượng tự nhiên đã hoặc đang diễn ra mà em trải qua hoặc tìm trên các phương tiện thông tin sách, báo, intonet, … </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6" name="Freeform 6"/>
          <p:cNvSpPr/>
          <p:nvPr/>
        </p:nvSpPr>
        <p:spPr>
          <a:xfrm>
            <a:off x="3276599" y="1124170"/>
            <a:ext cx="12420601" cy="4539706"/>
          </a:xfrm>
          <a:custGeom>
            <a:avLst/>
            <a:gdLst/>
            <a:ahLst/>
            <a:cxnLst/>
            <a:rect l="l" t="t" r="r" b="b"/>
            <a:pathLst>
              <a:path w="16823346" h="2859969">
                <a:moveTo>
                  <a:pt x="0" y="0"/>
                </a:moveTo>
                <a:lnTo>
                  <a:pt x="16823346" y="0"/>
                </a:lnTo>
                <a:lnTo>
                  <a:pt x="16823346" y="2859969"/>
                </a:lnTo>
                <a:lnTo>
                  <a:pt x="0" y="285996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3" name="Rectangle 12"/>
          <p:cNvSpPr/>
          <p:nvPr/>
        </p:nvSpPr>
        <p:spPr>
          <a:xfrm>
            <a:off x="4460528" y="1922637"/>
            <a:ext cx="10889475" cy="3785652"/>
          </a:xfrm>
          <a:prstGeom prst="rect">
            <a:avLst/>
          </a:prstGeom>
        </p:spPr>
        <p:txBody>
          <a:bodyPr wrap="square">
            <a:spAutoFit/>
          </a:bodyPr>
          <a:lstStyle/>
          <a:p>
            <a:pPr algn="just"/>
            <a:r>
              <a:rPr lang="de-DE" sz="4000">
                <a:latin typeface="Times New Roman" panose="02020603050405020304" pitchFamily="18" charset="0"/>
                <a:cs typeface="Times New Roman" panose="02020603050405020304" pitchFamily="18" charset="0"/>
              </a:rPr>
              <a:t>- HS có thể vẽ một bức</a:t>
            </a:r>
            <a:r>
              <a:rPr lang="de-DE" sz="4000" b="1">
                <a:latin typeface="Times New Roman" panose="02020603050405020304" pitchFamily="18" charset="0"/>
                <a:cs typeface="Times New Roman" panose="02020603050405020304" pitchFamily="18" charset="0"/>
              </a:rPr>
              <a:t> </a:t>
            </a:r>
            <a:r>
              <a:rPr lang="de-DE" sz="4000">
                <a:latin typeface="Times New Roman" panose="02020603050405020304" pitchFamily="18" charset="0"/>
                <a:cs typeface="Times New Roman" panose="02020603050405020304" pitchFamily="18" charset="0"/>
              </a:rPr>
              <a:t>tranh hoặc viết một đoạn văn giải thích về một hiện tượng tự nhiên đã hoặc đang diễn ra mà em trải qua hoặc tìm trên các phương tiện thông tin sách, báo, intonet, … </a:t>
            </a:r>
            <a:endParaRPr lang="en-GB" sz="4000">
              <a:latin typeface="Times New Roman" panose="02020603050405020304" pitchFamily="18" charset="0"/>
              <a:cs typeface="Times New Roman" panose="02020603050405020304" pitchFamily="18" charset="0"/>
            </a:endParaRPr>
          </a:p>
          <a:p>
            <a:pPr algn="just"/>
            <a:r>
              <a:rPr lang="de-DE" sz="4000">
                <a:latin typeface="Times New Roman" panose="02020603050405020304" pitchFamily="18" charset="0"/>
                <a:cs typeface="Times New Roman" panose="02020603050405020304" pitchFamily="18" charset="0"/>
              </a:rPr>
              <a:t>- HS sưu tầm clip, ảnh, … để minh họa cho bài giải thích ngắn gọn của mình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7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43327" y="346291"/>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145444" y="3226821"/>
            <a:ext cx="13997111" cy="6260526"/>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615173">
            <a:off x="-1150801" y="5881078"/>
            <a:ext cx="4533566" cy="5328384"/>
          </a:xfrm>
          <a:custGeom>
            <a:avLst/>
            <a:gdLst/>
            <a:ahLst/>
            <a:cxnLst/>
            <a:rect l="l" t="t" r="r" b="b"/>
            <a:pathLst>
              <a:path w="4533566" h="5328384">
                <a:moveTo>
                  <a:pt x="0" y="0"/>
                </a:moveTo>
                <a:lnTo>
                  <a:pt x="4533566" y="0"/>
                </a:lnTo>
                <a:lnTo>
                  <a:pt x="4533566" y="5328383"/>
                </a:lnTo>
                <a:lnTo>
                  <a:pt x="0" y="5328383"/>
                </a:lnTo>
                <a:lnTo>
                  <a:pt x="0" y="0"/>
                </a:lnTo>
                <a:close/>
              </a:path>
            </a:pathLst>
          </a:custGeom>
          <a:blipFill>
            <a:blip r:embed="rId5"/>
            <a:stretch>
              <a:fillRect/>
            </a:stretch>
          </a:blipFill>
        </p:spPr>
      </p:sp>
      <p:sp>
        <p:nvSpPr>
          <p:cNvPr id="6" name="Freeform 6"/>
          <p:cNvSpPr/>
          <p:nvPr/>
        </p:nvSpPr>
        <p:spPr>
          <a:xfrm>
            <a:off x="15009143" y="1329779"/>
            <a:ext cx="1704183" cy="1288789"/>
          </a:xfrm>
          <a:custGeom>
            <a:avLst/>
            <a:gdLst/>
            <a:ahLst/>
            <a:cxnLst/>
            <a:rect l="l" t="t" r="r" b="b"/>
            <a:pathLst>
              <a:path w="1704183" h="1288789">
                <a:moveTo>
                  <a:pt x="0" y="0"/>
                </a:moveTo>
                <a:lnTo>
                  <a:pt x="1704184" y="0"/>
                </a:lnTo>
                <a:lnTo>
                  <a:pt x="1704184" y="1288789"/>
                </a:lnTo>
                <a:lnTo>
                  <a:pt x="0" y="1288789"/>
                </a:lnTo>
                <a:lnTo>
                  <a:pt x="0" y="0"/>
                </a:lnTo>
                <a:close/>
              </a:path>
            </a:pathLst>
          </a:custGeom>
          <a:blipFill>
            <a:blip r:embed="rId6"/>
            <a:stretch>
              <a:fillRect/>
            </a:stretch>
          </a:blipFill>
        </p:spPr>
      </p:sp>
      <p:sp>
        <p:nvSpPr>
          <p:cNvPr id="7" name="Freeform 7"/>
          <p:cNvSpPr/>
          <p:nvPr/>
        </p:nvSpPr>
        <p:spPr>
          <a:xfrm rot="1315768">
            <a:off x="3272697" y="1658159"/>
            <a:ext cx="2141261" cy="1975313"/>
          </a:xfrm>
          <a:custGeom>
            <a:avLst/>
            <a:gdLst/>
            <a:ahLst/>
            <a:cxnLst/>
            <a:rect l="l" t="t" r="r" b="b"/>
            <a:pathLst>
              <a:path w="2141261" h="1975313">
                <a:moveTo>
                  <a:pt x="0" y="0"/>
                </a:moveTo>
                <a:lnTo>
                  <a:pt x="2141261" y="0"/>
                </a:lnTo>
                <a:lnTo>
                  <a:pt x="2141261" y="1975313"/>
                </a:lnTo>
                <a:lnTo>
                  <a:pt x="0" y="1975313"/>
                </a:lnTo>
                <a:lnTo>
                  <a:pt x="0" y="0"/>
                </a:lnTo>
                <a:close/>
              </a:path>
            </a:pathLst>
          </a:custGeom>
          <a:blipFill>
            <a:blip r:embed="rId7"/>
            <a:stretch>
              <a:fillRect/>
            </a:stretch>
          </a:blipFill>
        </p:spPr>
      </p:sp>
      <p:sp>
        <p:nvSpPr>
          <p:cNvPr id="8" name="Freeform 8"/>
          <p:cNvSpPr/>
          <p:nvPr/>
        </p:nvSpPr>
        <p:spPr>
          <a:xfrm>
            <a:off x="15377519" y="5535734"/>
            <a:ext cx="2671614" cy="4913313"/>
          </a:xfrm>
          <a:custGeom>
            <a:avLst/>
            <a:gdLst/>
            <a:ahLst/>
            <a:cxnLst/>
            <a:rect l="l" t="t" r="r" b="b"/>
            <a:pathLst>
              <a:path w="2671614" h="4913313">
                <a:moveTo>
                  <a:pt x="0" y="0"/>
                </a:moveTo>
                <a:lnTo>
                  <a:pt x="2671614" y="0"/>
                </a:lnTo>
                <a:lnTo>
                  <a:pt x="2671614" y="4913313"/>
                </a:lnTo>
                <a:lnTo>
                  <a:pt x="0" y="4913313"/>
                </a:lnTo>
                <a:lnTo>
                  <a:pt x="0" y="0"/>
                </a:lnTo>
                <a:close/>
              </a:path>
            </a:pathLst>
          </a:custGeom>
          <a:blipFill>
            <a:blip r:embed="rId8"/>
            <a:stretch>
              <a:fillRect/>
            </a:stretch>
          </a:blipFill>
        </p:spPr>
      </p:sp>
      <p:sp>
        <p:nvSpPr>
          <p:cNvPr id="9" name="Rectangle 8"/>
          <p:cNvSpPr/>
          <p:nvPr/>
        </p:nvSpPr>
        <p:spPr>
          <a:xfrm>
            <a:off x="3998476" y="3497915"/>
            <a:ext cx="11353800" cy="5189113"/>
          </a:xfrm>
          <a:prstGeom prst="rect">
            <a:avLst/>
          </a:prstGeom>
        </p:spPr>
        <p:txBody>
          <a:bodyPr wrap="square">
            <a:spAutoFit/>
          </a:bodyPr>
          <a:lstStyle/>
          <a:p>
            <a:pPr algn="just">
              <a:lnSpc>
                <a:spcPct val="115000"/>
              </a:lnSpc>
              <a:spcAft>
                <a:spcPts val="0"/>
              </a:spcAft>
            </a:pPr>
            <a:r>
              <a:rPr lang="de-DE" sz="36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Nội dung:</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ngắn gọn, chính xác, khoa học, đảm bảo các ý:</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Đó là hiện tượng tự nhiên gì? Đặc điểm của hiện tượng ấy như thế nào?</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Vì sao có hiện tượng tự nhiên ấy?</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Hiện tượng ấy có tác động như thế nào với cuộc sống con người? (có lợi hay có hại)</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de-DE" sz="36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Hình thức: </a:t>
            </a:r>
            <a:r>
              <a:rPr lang="de-DE" sz="36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Chọn cách triển khai ý tưởng thông tin phù hợp.</a:t>
            </a:r>
            <a:endParaRPr lang="en-GB" sz="36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86724" y="1654271"/>
            <a:ext cx="5463355" cy="845616"/>
          </a:xfrm>
          <a:prstGeom prst="rect">
            <a:avLst/>
          </a:prstGeom>
        </p:spPr>
        <p:txBody>
          <a:bodyPr wrap="none">
            <a:spAutoFit/>
          </a:bodyPr>
          <a:lstStyle/>
          <a:p>
            <a:pPr algn="just">
              <a:lnSpc>
                <a:spcPct val="115000"/>
              </a:lnSpc>
              <a:spcAft>
                <a:spcPts val="0"/>
              </a:spcAft>
            </a:pPr>
            <a:r>
              <a:rPr lang="de-DE" sz="4400">
                <a:solidFill>
                  <a:srgbClr val="0D0D0D"/>
                </a:solidFill>
                <a:latin typeface="iCiel Baliho Script" pitchFamily="50" charset="-93"/>
                <a:ea typeface="Calibri" panose="020F0502020204030204" pitchFamily="34" charset="0"/>
                <a:cs typeface="Times New Roman" panose="02020603050405020304" pitchFamily="18" charset="0"/>
              </a:rPr>
              <a:t>Bài giải thích cần đảm </a:t>
            </a:r>
            <a:r>
              <a:rPr lang="de-DE" sz="4400" smtClean="0">
                <a:solidFill>
                  <a:srgbClr val="0D0D0D"/>
                </a:solidFill>
                <a:latin typeface="iCiel Baliho Script" pitchFamily="50" charset="-93"/>
                <a:ea typeface="Calibri" panose="020F0502020204030204" pitchFamily="34" charset="0"/>
                <a:cs typeface="Times New Roman" panose="02020603050405020304" pitchFamily="18" charset="0"/>
              </a:rPr>
              <a:t>bảo</a:t>
            </a:r>
            <a:endParaRPr lang="en-GB" sz="4400">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34511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0" y="7086775"/>
            <a:ext cx="2129605" cy="3200225"/>
          </a:xfrm>
          <a:custGeom>
            <a:avLst/>
            <a:gdLst/>
            <a:ahLst/>
            <a:cxnLst/>
            <a:rect l="l" t="t" r="r" b="b"/>
            <a:pathLst>
              <a:path w="2129605" h="3200225">
                <a:moveTo>
                  <a:pt x="0" y="0"/>
                </a:moveTo>
                <a:lnTo>
                  <a:pt x="2129605" y="0"/>
                </a:lnTo>
                <a:lnTo>
                  <a:pt x="2129605" y="3200225"/>
                </a:lnTo>
                <a:lnTo>
                  <a:pt x="0" y="32002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539699">
            <a:off x="5246882" y="7956301"/>
            <a:ext cx="2438289" cy="2603998"/>
          </a:xfrm>
          <a:custGeom>
            <a:avLst/>
            <a:gdLst/>
            <a:ahLst/>
            <a:cxnLst/>
            <a:rect l="l" t="t" r="r" b="b"/>
            <a:pathLst>
              <a:path w="2438289" h="2603998">
                <a:moveTo>
                  <a:pt x="0" y="0"/>
                </a:moveTo>
                <a:lnTo>
                  <a:pt x="2438289" y="0"/>
                </a:lnTo>
                <a:lnTo>
                  <a:pt x="2438289" y="2603998"/>
                </a:lnTo>
                <a:lnTo>
                  <a:pt x="0" y="26039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95" y="8762585"/>
            <a:ext cx="4528808" cy="2553115"/>
          </a:xfrm>
          <a:custGeom>
            <a:avLst/>
            <a:gdLst/>
            <a:ahLst/>
            <a:cxnLst/>
            <a:rect l="l" t="t" r="r" b="b"/>
            <a:pathLst>
              <a:path w="4528808" h="2553115">
                <a:moveTo>
                  <a:pt x="0" y="0"/>
                </a:moveTo>
                <a:lnTo>
                  <a:pt x="4528808" y="0"/>
                </a:lnTo>
                <a:lnTo>
                  <a:pt x="4528808" y="2553115"/>
                </a:lnTo>
                <a:lnTo>
                  <a:pt x="0" y="25531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0626882" y="8762585"/>
            <a:ext cx="4561863" cy="2571750"/>
          </a:xfrm>
          <a:custGeom>
            <a:avLst/>
            <a:gdLst/>
            <a:ahLst/>
            <a:cxnLst/>
            <a:rect l="l" t="t" r="r" b="b"/>
            <a:pathLst>
              <a:path w="4561863" h="2571750">
                <a:moveTo>
                  <a:pt x="0" y="0"/>
                </a:moveTo>
                <a:lnTo>
                  <a:pt x="4561862" y="0"/>
                </a:lnTo>
                <a:lnTo>
                  <a:pt x="4561862" y="2571750"/>
                </a:lnTo>
                <a:lnTo>
                  <a:pt x="0" y="25717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3521701" y="6565332"/>
            <a:ext cx="5741039" cy="4394504"/>
          </a:xfrm>
          <a:custGeom>
            <a:avLst/>
            <a:gdLst/>
            <a:ahLst/>
            <a:cxnLst/>
            <a:rect l="l" t="t" r="r" b="b"/>
            <a:pathLst>
              <a:path w="5741039" h="4394504">
                <a:moveTo>
                  <a:pt x="0" y="0"/>
                </a:moveTo>
                <a:lnTo>
                  <a:pt x="5741039" y="0"/>
                </a:lnTo>
                <a:lnTo>
                  <a:pt x="5741039" y="4394505"/>
                </a:lnTo>
                <a:lnTo>
                  <a:pt x="0" y="43945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6603991" y="7845973"/>
            <a:ext cx="2172416" cy="2824655"/>
          </a:xfrm>
          <a:custGeom>
            <a:avLst/>
            <a:gdLst/>
            <a:ahLst/>
            <a:cxnLst/>
            <a:rect l="l" t="t" r="r" b="b"/>
            <a:pathLst>
              <a:path w="2172416" h="2824655">
                <a:moveTo>
                  <a:pt x="0" y="0"/>
                </a:moveTo>
                <a:lnTo>
                  <a:pt x="2172416" y="0"/>
                </a:lnTo>
                <a:lnTo>
                  <a:pt x="2172416" y="2824654"/>
                </a:lnTo>
                <a:lnTo>
                  <a:pt x="0" y="28246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flipH="1">
            <a:off x="2005603" y="7744118"/>
            <a:ext cx="2043552" cy="2542882"/>
          </a:xfrm>
          <a:custGeom>
            <a:avLst/>
            <a:gdLst/>
            <a:ahLst/>
            <a:cxnLst/>
            <a:rect l="l" t="t" r="r" b="b"/>
            <a:pathLst>
              <a:path w="2043552" h="2542882">
                <a:moveTo>
                  <a:pt x="2043552" y="0"/>
                </a:moveTo>
                <a:lnTo>
                  <a:pt x="0" y="0"/>
                </a:lnTo>
                <a:lnTo>
                  <a:pt x="0" y="2542882"/>
                </a:lnTo>
                <a:lnTo>
                  <a:pt x="2043552" y="2542882"/>
                </a:lnTo>
                <a:lnTo>
                  <a:pt x="2043552"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3311682" y="9015559"/>
            <a:ext cx="7315200" cy="1875351"/>
          </a:xfrm>
          <a:custGeom>
            <a:avLst/>
            <a:gdLst/>
            <a:ahLst/>
            <a:cxnLst/>
            <a:rect l="l" t="t" r="r" b="b"/>
            <a:pathLst>
              <a:path w="7315200" h="1875351">
                <a:moveTo>
                  <a:pt x="0" y="0"/>
                </a:moveTo>
                <a:lnTo>
                  <a:pt x="7315200" y="0"/>
                </a:lnTo>
                <a:lnTo>
                  <a:pt x="7315200" y="1875351"/>
                </a:lnTo>
                <a:lnTo>
                  <a:pt x="0" y="18753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p:cNvSpPr/>
          <p:nvPr/>
        </p:nvSpPr>
        <p:spPr>
          <a:xfrm>
            <a:off x="9632451" y="8096329"/>
            <a:ext cx="2106144" cy="2620767"/>
          </a:xfrm>
          <a:custGeom>
            <a:avLst/>
            <a:gdLst/>
            <a:ahLst/>
            <a:cxnLst/>
            <a:rect l="l" t="t" r="r" b="b"/>
            <a:pathLst>
              <a:path w="2106144" h="2620767">
                <a:moveTo>
                  <a:pt x="0" y="0"/>
                </a:moveTo>
                <a:lnTo>
                  <a:pt x="2106144" y="0"/>
                </a:lnTo>
                <a:lnTo>
                  <a:pt x="2106144" y="2620767"/>
                </a:lnTo>
                <a:lnTo>
                  <a:pt x="0" y="26207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1" name="Freeform 11"/>
          <p:cNvSpPr/>
          <p:nvPr/>
        </p:nvSpPr>
        <p:spPr>
          <a:xfrm flipV="1">
            <a:off x="1095" y="-42058"/>
            <a:ext cx="3657600" cy="1197033"/>
          </a:xfrm>
          <a:custGeom>
            <a:avLst/>
            <a:gdLst/>
            <a:ahLst/>
            <a:cxnLst/>
            <a:rect l="l" t="t" r="r" b="b"/>
            <a:pathLst>
              <a:path w="3657600" h="1197033">
                <a:moveTo>
                  <a:pt x="0" y="1197033"/>
                </a:moveTo>
                <a:lnTo>
                  <a:pt x="3657600" y="1197033"/>
                </a:lnTo>
                <a:lnTo>
                  <a:pt x="3657600" y="0"/>
                </a:lnTo>
                <a:lnTo>
                  <a:pt x="0" y="0"/>
                </a:lnTo>
                <a:lnTo>
                  <a:pt x="0" y="1197033"/>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2" name="Freeform 12"/>
          <p:cNvSpPr/>
          <p:nvPr/>
        </p:nvSpPr>
        <p:spPr>
          <a:xfrm rot="-5400000">
            <a:off x="15998200" y="518998"/>
            <a:ext cx="3194406" cy="1271955"/>
          </a:xfrm>
          <a:custGeom>
            <a:avLst/>
            <a:gdLst/>
            <a:ahLst/>
            <a:cxnLst/>
            <a:rect l="l" t="t" r="r" b="b"/>
            <a:pathLst>
              <a:path w="3194406" h="1271955">
                <a:moveTo>
                  <a:pt x="0" y="0"/>
                </a:moveTo>
                <a:lnTo>
                  <a:pt x="3194407" y="0"/>
                </a:lnTo>
                <a:lnTo>
                  <a:pt x="3194407" y="1271954"/>
                </a:lnTo>
                <a:lnTo>
                  <a:pt x="0" y="127195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3" name="Freeform 13"/>
          <p:cNvSpPr/>
          <p:nvPr/>
        </p:nvSpPr>
        <p:spPr>
          <a:xfrm>
            <a:off x="2593729" y="4148785"/>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4" name="Freeform 14"/>
          <p:cNvSpPr/>
          <p:nvPr/>
        </p:nvSpPr>
        <p:spPr>
          <a:xfrm>
            <a:off x="7668428" y="4119892"/>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5" name="Freeform 15"/>
          <p:cNvSpPr/>
          <p:nvPr/>
        </p:nvSpPr>
        <p:spPr>
          <a:xfrm>
            <a:off x="12066275" y="4106513"/>
            <a:ext cx="2910851" cy="3086100"/>
          </a:xfrm>
          <a:custGeom>
            <a:avLst/>
            <a:gdLst/>
            <a:ahLst/>
            <a:cxnLst/>
            <a:rect l="l" t="t" r="r" b="b"/>
            <a:pathLst>
              <a:path w="2910851" h="3086100">
                <a:moveTo>
                  <a:pt x="0" y="0"/>
                </a:moveTo>
                <a:lnTo>
                  <a:pt x="2910851" y="0"/>
                </a:lnTo>
                <a:lnTo>
                  <a:pt x="2910851" y="3086100"/>
                </a:lnTo>
                <a:lnTo>
                  <a:pt x="0" y="30861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6" name="TextBox 16"/>
          <p:cNvSpPr txBox="1"/>
          <p:nvPr/>
        </p:nvSpPr>
        <p:spPr>
          <a:xfrm>
            <a:off x="3038265" y="1988908"/>
            <a:ext cx="11952844" cy="11798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nchor="t">
            <a:spAutoFit/>
          </a:bodyPr>
          <a:lstStyle/>
          <a:p>
            <a:pPr algn="ctr">
              <a:lnSpc>
                <a:spcPts val="9222"/>
              </a:lnSpc>
            </a:pPr>
            <a:r>
              <a:rPr lang="vi-VN" sz="8000" b="1" smtClean="0">
                <a:latin typeface="iCiel Brush Up" panose="02000000000000000000" pitchFamily="2" charset="-93"/>
              </a:rPr>
              <a:t>Rubric </a:t>
            </a:r>
            <a:r>
              <a:rPr lang="vi-VN" sz="8000" b="1">
                <a:latin typeface="iCiel Brush Up" panose="02000000000000000000" pitchFamily="2" charset="-93"/>
              </a:rPr>
              <a:t>đánh giá đoạn văn</a:t>
            </a:r>
            <a:endParaRPr lang="en-US" sz="7200">
              <a:solidFill>
                <a:srgbClr val="0D839E"/>
              </a:solidFill>
              <a:latin typeface="iCiel Brush Up" panose="02000000000000000000" pitchFamily="2" charset="-93"/>
            </a:endParaRPr>
          </a:p>
        </p:txBody>
      </p:sp>
    </p:spTree>
    <p:extLst>
      <p:ext uri="{BB962C8B-B14F-4D97-AF65-F5344CB8AC3E}">
        <p14:creationId xmlns:p14="http://schemas.microsoft.com/office/powerpoint/2010/main" val="219850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sp>
        <p:nvSpPr>
          <p:cNvPr id="2" name="Freeform 2"/>
          <p:cNvSpPr/>
          <p:nvPr/>
        </p:nvSpPr>
        <p:spPr>
          <a:xfrm>
            <a:off x="-304800" y="3747369"/>
            <a:ext cx="2129605" cy="3200225"/>
          </a:xfrm>
          <a:custGeom>
            <a:avLst/>
            <a:gdLst/>
            <a:ahLst/>
            <a:cxnLst/>
            <a:rect l="l" t="t" r="r" b="b"/>
            <a:pathLst>
              <a:path w="2129605" h="3200225">
                <a:moveTo>
                  <a:pt x="0" y="0"/>
                </a:moveTo>
                <a:lnTo>
                  <a:pt x="2129605" y="0"/>
                </a:lnTo>
                <a:lnTo>
                  <a:pt x="2129605" y="3200225"/>
                </a:lnTo>
                <a:lnTo>
                  <a:pt x="0" y="32002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flipV="1">
            <a:off x="-1527995" y="-369864"/>
            <a:ext cx="3657600" cy="1197033"/>
          </a:xfrm>
          <a:custGeom>
            <a:avLst/>
            <a:gdLst/>
            <a:ahLst/>
            <a:cxnLst/>
            <a:rect l="l" t="t" r="r" b="b"/>
            <a:pathLst>
              <a:path w="3657600" h="1197033">
                <a:moveTo>
                  <a:pt x="0" y="1197033"/>
                </a:moveTo>
                <a:lnTo>
                  <a:pt x="3657600" y="1197033"/>
                </a:lnTo>
                <a:lnTo>
                  <a:pt x="3657600" y="0"/>
                </a:lnTo>
                <a:lnTo>
                  <a:pt x="0" y="0"/>
                </a:lnTo>
                <a:lnTo>
                  <a:pt x="0" y="1197033"/>
                </a:lnTo>
                <a:close/>
              </a:path>
            </a:pathLst>
          </a:custGeom>
          <a:blipFill>
            <a:blip r:embed="rId4">
              <a:extLst>
                <a:ext uri="{96DAC541-7B7A-43D3-8B79-37D633B846F1}">
                  <asvg:svgBlip xmlns="" xmlns:asvg="http://schemas.microsoft.com/office/drawing/2016/SVG/main" r:embed="rId19"/>
                </a:ext>
              </a:extLst>
            </a:blip>
            <a:stretch>
              <a:fillRect/>
            </a:stretch>
          </a:blipFill>
        </p:spPr>
      </p:sp>
      <p:sp>
        <p:nvSpPr>
          <p:cNvPr id="12" name="Freeform 12"/>
          <p:cNvSpPr/>
          <p:nvPr/>
        </p:nvSpPr>
        <p:spPr>
          <a:xfrm rot="-5400000">
            <a:off x="15998200" y="518998"/>
            <a:ext cx="3194406" cy="1271955"/>
          </a:xfrm>
          <a:custGeom>
            <a:avLst/>
            <a:gdLst/>
            <a:ahLst/>
            <a:cxnLst/>
            <a:rect l="l" t="t" r="r" b="b"/>
            <a:pathLst>
              <a:path w="3194406" h="1271955">
                <a:moveTo>
                  <a:pt x="0" y="0"/>
                </a:moveTo>
                <a:lnTo>
                  <a:pt x="3194407" y="0"/>
                </a:lnTo>
                <a:lnTo>
                  <a:pt x="3194407" y="1271954"/>
                </a:lnTo>
                <a:lnTo>
                  <a:pt x="0" y="127195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1131640774"/>
              </p:ext>
            </p:extLst>
          </p:nvPr>
        </p:nvGraphicFramePr>
        <p:xfrm>
          <a:off x="1792148" y="375906"/>
          <a:ext cx="14823758" cy="8833104"/>
        </p:xfrm>
        <a:graphic>
          <a:graphicData uri="http://schemas.openxmlformats.org/drawingml/2006/table">
            <a:tbl>
              <a:tblPr firstRow="1" firstCol="1" bandRow="1" bandCol="1">
                <a:effectLst>
                  <a:outerShdw blurRad="50800" dist="38100" dir="2700000" algn="tl" rotWithShape="0">
                    <a:prstClr val="black">
                      <a:alpha val="40000"/>
                    </a:prstClr>
                  </a:outerShdw>
                </a:effectLst>
              </a:tblPr>
              <a:tblGrid>
                <a:gridCol w="3565381"/>
                <a:gridCol w="3786471"/>
                <a:gridCol w="3509506"/>
                <a:gridCol w="3962400"/>
              </a:tblGrid>
              <a:tr h="845078">
                <a:tc>
                  <a:txBody>
                    <a:bodyPr/>
                    <a:lstStyle/>
                    <a:p>
                      <a:pPr>
                        <a:lnSpc>
                          <a:spcPct val="115000"/>
                        </a:lnSpc>
                        <a:spcAft>
                          <a:spcPts val="0"/>
                        </a:spcAft>
                        <a:tabLst>
                          <a:tab pos="602615" algn="l"/>
                        </a:tabLst>
                      </a:pPr>
                      <a:r>
                        <a:rPr lang="en-GB"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độ</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5234">
                <a:tc>
                  <a:txBody>
                    <a:bodyPr/>
                    <a:lstStyle/>
                    <a:p>
                      <a:pPr algn="ctr">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hiện tượng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602615" algn="l"/>
                        </a:tabLst>
                      </a:pPr>
                      <a:r>
                        <a:rPr lang="en-US" sz="36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không đẹp và các bức tranh còn đơn điệu về hình ảnh, màu sắc</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dưới 5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nét vẽ đẹp nhưng các bức tranh chưa thật phong phú.</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Các bức tranh với nhiều đường nét đẹp, phong phú, hấp dẫn.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0312">
                <a:tc>
                  <a:txBody>
                    <a:bodyPr/>
                    <a:lstStyle/>
                    <a:p>
                      <a:pPr algn="ctr">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Viết đoạn văn giải thích hiện tượng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chưa đảm bảo các ý về nội dung, hình thức trình bày chưa phù hợp. (dưới 5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đảm bảo các ý về nội dung, hình thức trình bày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(5-7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602615" algn="l"/>
                        </a:tabLst>
                      </a:pP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Đoạn văn giải thích về hiện tượng đảm bảo các ý về nội dung, hình thức trình bày chưa phù hợp, tạo ra sự hấp dẫn</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600" baseline="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8- 10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304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343328" y="799653"/>
            <a:ext cx="9856894" cy="4408720"/>
          </a:xfrm>
          <a:custGeom>
            <a:avLst/>
            <a:gdLst/>
            <a:ahLst/>
            <a:cxnLst/>
            <a:rect l="l" t="t" r="r" b="b"/>
            <a:pathLst>
              <a:path w="9856894" h="4408720">
                <a:moveTo>
                  <a:pt x="0" y="0"/>
                </a:moveTo>
                <a:lnTo>
                  <a:pt x="9856894" y="0"/>
                </a:lnTo>
                <a:lnTo>
                  <a:pt x="9856894" y="4408720"/>
                </a:lnTo>
                <a:lnTo>
                  <a:pt x="0" y="4408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145444" y="3226821"/>
            <a:ext cx="13997111" cy="6260526"/>
          </a:xfrm>
          <a:custGeom>
            <a:avLst/>
            <a:gdLst/>
            <a:ahLst/>
            <a:cxnLst/>
            <a:rect l="l" t="t" r="r" b="b"/>
            <a:pathLst>
              <a:path w="13997111" h="6260526">
                <a:moveTo>
                  <a:pt x="0" y="0"/>
                </a:moveTo>
                <a:lnTo>
                  <a:pt x="13997112" y="0"/>
                </a:lnTo>
                <a:lnTo>
                  <a:pt x="13997112" y="6260526"/>
                </a:lnTo>
                <a:lnTo>
                  <a:pt x="0" y="62605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0" y="5841911"/>
            <a:ext cx="3454205" cy="4445089"/>
          </a:xfrm>
          <a:custGeom>
            <a:avLst/>
            <a:gdLst/>
            <a:ahLst/>
            <a:cxnLst/>
            <a:rect l="l" t="t" r="r" b="b"/>
            <a:pathLst>
              <a:path w="3454205" h="4445089">
                <a:moveTo>
                  <a:pt x="0" y="0"/>
                </a:moveTo>
                <a:lnTo>
                  <a:pt x="3454205" y="0"/>
                </a:lnTo>
                <a:lnTo>
                  <a:pt x="3454205" y="4445089"/>
                </a:lnTo>
                <a:lnTo>
                  <a:pt x="0" y="4445089"/>
                </a:lnTo>
                <a:lnTo>
                  <a:pt x="0" y="0"/>
                </a:lnTo>
                <a:close/>
              </a:path>
            </a:pathLst>
          </a:custGeom>
          <a:blipFill>
            <a:blip r:embed="rId5"/>
            <a:stretch>
              <a:fillRect/>
            </a:stretch>
          </a:blipFill>
        </p:spPr>
      </p:sp>
      <p:sp>
        <p:nvSpPr>
          <p:cNvPr id="6" name="Freeform 6"/>
          <p:cNvSpPr/>
          <p:nvPr/>
        </p:nvSpPr>
        <p:spPr>
          <a:xfrm rot="-7376322">
            <a:off x="15705582" y="964578"/>
            <a:ext cx="2213164" cy="2083140"/>
          </a:xfrm>
          <a:custGeom>
            <a:avLst/>
            <a:gdLst/>
            <a:ahLst/>
            <a:cxnLst/>
            <a:rect l="l" t="t" r="r" b="b"/>
            <a:pathLst>
              <a:path w="2213164" h="2083140">
                <a:moveTo>
                  <a:pt x="0" y="0"/>
                </a:moveTo>
                <a:lnTo>
                  <a:pt x="2213164" y="0"/>
                </a:lnTo>
                <a:lnTo>
                  <a:pt x="2213164" y="2083140"/>
                </a:lnTo>
                <a:lnTo>
                  <a:pt x="0" y="2083140"/>
                </a:lnTo>
                <a:lnTo>
                  <a:pt x="0" y="0"/>
                </a:lnTo>
                <a:close/>
              </a:path>
            </a:pathLst>
          </a:custGeom>
          <a:blipFill>
            <a:blip r:embed="rId6"/>
            <a:stretch>
              <a:fillRect/>
            </a:stretch>
          </a:blipFill>
        </p:spPr>
      </p:sp>
      <p:sp>
        <p:nvSpPr>
          <p:cNvPr id="7" name="Freeform 7"/>
          <p:cNvSpPr/>
          <p:nvPr/>
        </p:nvSpPr>
        <p:spPr>
          <a:xfrm>
            <a:off x="14975491" y="6777693"/>
            <a:ext cx="2759192" cy="3509307"/>
          </a:xfrm>
          <a:custGeom>
            <a:avLst/>
            <a:gdLst/>
            <a:ahLst/>
            <a:cxnLst/>
            <a:rect l="l" t="t" r="r" b="b"/>
            <a:pathLst>
              <a:path w="2759192" h="3509307">
                <a:moveTo>
                  <a:pt x="0" y="0"/>
                </a:moveTo>
                <a:lnTo>
                  <a:pt x="2759192" y="0"/>
                </a:lnTo>
                <a:lnTo>
                  <a:pt x="2759192" y="3509307"/>
                </a:lnTo>
                <a:lnTo>
                  <a:pt x="0" y="3509307"/>
                </a:lnTo>
                <a:lnTo>
                  <a:pt x="0" y="0"/>
                </a:lnTo>
                <a:close/>
              </a:path>
            </a:pathLst>
          </a:custGeom>
          <a:blipFill>
            <a:blip r:embed="rId7"/>
            <a:stretch>
              <a:fillRect/>
            </a:stretch>
          </a:blipFill>
        </p:spPr>
      </p:sp>
      <p:sp>
        <p:nvSpPr>
          <p:cNvPr id="8" name="Rectangle 7"/>
          <p:cNvSpPr/>
          <p:nvPr/>
        </p:nvSpPr>
        <p:spPr>
          <a:xfrm>
            <a:off x="7315200" y="1551572"/>
            <a:ext cx="4845622" cy="923330"/>
          </a:xfrm>
          <a:prstGeom prst="rect">
            <a:avLst/>
          </a:prstGeom>
        </p:spPr>
        <p:txBody>
          <a:bodyPr wrap="none">
            <a:spAutoFit/>
          </a:bodyPr>
          <a:lstStyle/>
          <a:p>
            <a:r>
              <a:rPr lang="en-US" sz="5400" b="1">
                <a:latin typeface="iCiel Brush Up" panose="02000000000000000000" pitchFamily="2" charset="-93"/>
                <a:ea typeface="Times New Roman" panose="02020603050405020304" pitchFamily="18" charset="0"/>
              </a:rPr>
              <a:t>NHIỆM VỤ VỀ NHÀ</a:t>
            </a:r>
            <a:endParaRPr lang="en-GB" sz="5400">
              <a:latin typeface="iCiel Brush Up" panose="02000000000000000000" pitchFamily="2" charset="-93"/>
            </a:endParaRPr>
          </a:p>
        </p:txBody>
      </p:sp>
      <p:sp>
        <p:nvSpPr>
          <p:cNvPr id="9" name="Rectangle 8"/>
          <p:cNvSpPr/>
          <p:nvPr/>
        </p:nvSpPr>
        <p:spPr>
          <a:xfrm>
            <a:off x="3962400" y="3459720"/>
            <a:ext cx="10820568" cy="5909310"/>
          </a:xfrm>
          <a:prstGeom prst="rect">
            <a:avLst/>
          </a:prstGeom>
        </p:spPr>
        <p:txBody>
          <a:bodyPr wrap="square">
            <a:spAutoFit/>
          </a:bodyPr>
          <a:lstStyle/>
          <a:p>
            <a:pPr algn="just"/>
            <a:r>
              <a:rPr lang="pt-BR" sz="5400" b="1">
                <a:latin typeface="Times New Roman" panose="02020603050405020304" pitchFamily="18" charset="0"/>
                <a:cs typeface="Times New Roman" panose="02020603050405020304" pitchFamily="18" charset="0"/>
              </a:rPr>
              <a:t>- </a:t>
            </a:r>
            <a:r>
              <a:rPr lang="pt-BR" sz="5400">
                <a:latin typeface="Times New Roman" panose="02020603050405020304" pitchFamily="18" charset="0"/>
                <a:cs typeface="Times New Roman" panose="02020603050405020304" pitchFamily="18" charset="0"/>
              </a:rPr>
              <a:t>Tìm đọc các văn bản thông tin giải thích về một số hiện tượng thiên nhiên mà em từng trải trong cuộc sống qua hoặc tìm hiểu trên các phương tiện thông tin.</a:t>
            </a:r>
            <a:endParaRPr lang="en-GB" sz="5400">
              <a:latin typeface="Times New Roman" panose="02020603050405020304" pitchFamily="18" charset="0"/>
              <a:cs typeface="Times New Roman" panose="02020603050405020304" pitchFamily="18" charset="0"/>
            </a:endParaRPr>
          </a:p>
          <a:p>
            <a:pPr algn="just"/>
            <a:r>
              <a:rPr lang="pt-BR" sz="5400">
                <a:latin typeface="Times New Roman" panose="02020603050405020304" pitchFamily="18" charset="0"/>
                <a:cs typeface="Times New Roman" panose="02020603050405020304" pitchFamily="18" charset="0"/>
              </a:rPr>
              <a:t>- Soạn văn bản: “</a:t>
            </a:r>
            <a:r>
              <a:rPr lang="pt-BR" sz="5400" i="1">
                <a:latin typeface="Times New Roman" panose="02020603050405020304" pitchFamily="18" charset="0"/>
                <a:cs typeface="Times New Roman" panose="02020603050405020304" pitchFamily="18" charset="0"/>
              </a:rPr>
              <a:t>Lũ lụt là gì? – Nguyên nhân và tác hại”</a:t>
            </a:r>
            <a:r>
              <a:rPr lang="pt-BR" sz="5400">
                <a:latin typeface="Times New Roman" panose="02020603050405020304" pitchFamily="18" charset="0"/>
                <a:cs typeface="Times New Roman" panose="02020603050405020304" pitchFamily="18" charset="0"/>
              </a:rPr>
              <a:t> (Mơ Kiều)</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24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396" t="4420" r="8197" b="18222"/>
          <a:stretch>
            <a:fillRect/>
          </a:stretch>
        </p:blipFill>
        <p:spPr>
          <a:xfrm>
            <a:off x="0" y="0"/>
            <a:ext cx="18288000" cy="10287000"/>
          </a:xfrm>
          <a:prstGeom prst="rect">
            <a:avLst/>
          </a:prstGeom>
        </p:spPr>
      </p:pic>
      <p:sp>
        <p:nvSpPr>
          <p:cNvPr id="3" name="Freeform 3"/>
          <p:cNvSpPr/>
          <p:nvPr/>
        </p:nvSpPr>
        <p:spPr>
          <a:xfrm>
            <a:off x="4226795" y="6906970"/>
            <a:ext cx="9834411" cy="4273871"/>
          </a:xfrm>
          <a:custGeom>
            <a:avLst/>
            <a:gdLst/>
            <a:ahLst/>
            <a:cxnLst/>
            <a:rect l="l" t="t" r="r" b="b"/>
            <a:pathLst>
              <a:path w="9834411" h="4273871">
                <a:moveTo>
                  <a:pt x="0" y="0"/>
                </a:moveTo>
                <a:lnTo>
                  <a:pt x="9834410" y="0"/>
                </a:lnTo>
                <a:lnTo>
                  <a:pt x="9834410" y="4273871"/>
                </a:lnTo>
                <a:lnTo>
                  <a:pt x="0" y="4273871"/>
                </a:lnTo>
                <a:lnTo>
                  <a:pt x="0" y="0"/>
                </a:lnTo>
                <a:close/>
              </a:path>
            </a:pathLst>
          </a:custGeom>
          <a:blipFill>
            <a:blip r:embed="rId3"/>
            <a:stretch>
              <a:fillRect/>
            </a:stretch>
          </a:blipFill>
        </p:spPr>
      </p:sp>
      <p:sp>
        <p:nvSpPr>
          <p:cNvPr id="4" name="Freeform 4"/>
          <p:cNvSpPr/>
          <p:nvPr/>
        </p:nvSpPr>
        <p:spPr>
          <a:xfrm>
            <a:off x="0" y="3526940"/>
            <a:ext cx="5492548" cy="6760060"/>
          </a:xfrm>
          <a:custGeom>
            <a:avLst/>
            <a:gdLst/>
            <a:ahLst/>
            <a:cxnLst/>
            <a:rect l="l" t="t" r="r" b="b"/>
            <a:pathLst>
              <a:path w="5492548" h="6760060">
                <a:moveTo>
                  <a:pt x="0" y="0"/>
                </a:moveTo>
                <a:lnTo>
                  <a:pt x="5492548" y="0"/>
                </a:lnTo>
                <a:lnTo>
                  <a:pt x="5492548" y="6760060"/>
                </a:lnTo>
                <a:lnTo>
                  <a:pt x="0" y="6760060"/>
                </a:lnTo>
                <a:lnTo>
                  <a:pt x="0" y="0"/>
                </a:lnTo>
                <a:close/>
              </a:path>
            </a:pathLst>
          </a:custGeom>
          <a:blipFill>
            <a:blip r:embed="rId4"/>
            <a:stretch>
              <a:fillRect/>
            </a:stretch>
          </a:blipFill>
        </p:spPr>
      </p:sp>
      <p:sp>
        <p:nvSpPr>
          <p:cNvPr id="5" name="Freeform 5"/>
          <p:cNvSpPr/>
          <p:nvPr/>
        </p:nvSpPr>
        <p:spPr>
          <a:xfrm flipH="1">
            <a:off x="12797386" y="3529321"/>
            <a:ext cx="5490614" cy="6757679"/>
          </a:xfrm>
          <a:custGeom>
            <a:avLst/>
            <a:gdLst/>
            <a:ahLst/>
            <a:cxnLst/>
            <a:rect l="l" t="t" r="r" b="b"/>
            <a:pathLst>
              <a:path w="5490614" h="6757679">
                <a:moveTo>
                  <a:pt x="5490614" y="0"/>
                </a:moveTo>
                <a:lnTo>
                  <a:pt x="0" y="0"/>
                </a:lnTo>
                <a:lnTo>
                  <a:pt x="0" y="6757679"/>
                </a:lnTo>
                <a:lnTo>
                  <a:pt x="5490614" y="6757679"/>
                </a:lnTo>
                <a:lnTo>
                  <a:pt x="5490614" y="0"/>
                </a:lnTo>
                <a:close/>
              </a:path>
            </a:pathLst>
          </a:custGeom>
          <a:blipFill>
            <a:blip r:embed="rId4"/>
            <a:stretch>
              <a:fillRect/>
            </a:stretch>
          </a:blipFill>
        </p:spPr>
      </p:sp>
      <p:sp>
        <p:nvSpPr>
          <p:cNvPr id="7" name="Freeform 7"/>
          <p:cNvSpPr/>
          <p:nvPr/>
        </p:nvSpPr>
        <p:spPr>
          <a:xfrm flipH="1">
            <a:off x="732327" y="3778741"/>
            <a:ext cx="3764487" cy="3340982"/>
          </a:xfrm>
          <a:custGeom>
            <a:avLst/>
            <a:gdLst/>
            <a:ahLst/>
            <a:cxnLst/>
            <a:rect l="l" t="t" r="r" b="b"/>
            <a:pathLst>
              <a:path w="3764487" h="3340982">
                <a:moveTo>
                  <a:pt x="3764487" y="0"/>
                </a:moveTo>
                <a:lnTo>
                  <a:pt x="0" y="0"/>
                </a:lnTo>
                <a:lnTo>
                  <a:pt x="0" y="3340982"/>
                </a:lnTo>
                <a:lnTo>
                  <a:pt x="3764487" y="3340982"/>
                </a:lnTo>
                <a:lnTo>
                  <a:pt x="3764487"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8805827" y="7562868"/>
            <a:ext cx="2613243" cy="1481038"/>
          </a:xfrm>
          <a:custGeom>
            <a:avLst/>
            <a:gdLst/>
            <a:ahLst/>
            <a:cxnLst/>
            <a:rect l="l" t="t" r="r" b="b"/>
            <a:pathLst>
              <a:path w="2613243" h="1481038">
                <a:moveTo>
                  <a:pt x="0" y="0"/>
                </a:moveTo>
                <a:lnTo>
                  <a:pt x="2613243" y="0"/>
                </a:lnTo>
                <a:lnTo>
                  <a:pt x="2613243" y="1481038"/>
                </a:lnTo>
                <a:lnTo>
                  <a:pt x="0" y="1481038"/>
                </a:lnTo>
                <a:lnTo>
                  <a:pt x="0" y="0"/>
                </a:lnTo>
                <a:close/>
              </a:path>
            </a:pathLst>
          </a:custGeom>
          <a:blipFill>
            <a:blip r:embed="rId9"/>
            <a:stretch>
              <a:fillRect/>
            </a:stretch>
          </a:blipFill>
        </p:spPr>
      </p:sp>
      <p:sp>
        <p:nvSpPr>
          <p:cNvPr id="9" name="Freeform 9"/>
          <p:cNvSpPr/>
          <p:nvPr/>
        </p:nvSpPr>
        <p:spPr>
          <a:xfrm rot="1773080">
            <a:off x="15015630" y="484558"/>
            <a:ext cx="3432141" cy="2351330"/>
          </a:xfrm>
          <a:custGeom>
            <a:avLst/>
            <a:gdLst/>
            <a:ahLst/>
            <a:cxnLst/>
            <a:rect l="l" t="t" r="r" b="b"/>
            <a:pathLst>
              <a:path w="3432141" h="2351330">
                <a:moveTo>
                  <a:pt x="0" y="0"/>
                </a:moveTo>
                <a:lnTo>
                  <a:pt x="3432141" y="0"/>
                </a:lnTo>
                <a:lnTo>
                  <a:pt x="3432141" y="2351329"/>
                </a:lnTo>
                <a:lnTo>
                  <a:pt x="0" y="2351329"/>
                </a:lnTo>
                <a:lnTo>
                  <a:pt x="0" y="0"/>
                </a:lnTo>
                <a:close/>
              </a:path>
            </a:pathLst>
          </a:custGeom>
          <a:blipFill>
            <a:blip r:embed="rId10"/>
            <a:stretch>
              <a:fillRect/>
            </a:stretch>
          </a:blipFill>
        </p:spPr>
      </p:sp>
      <p:sp>
        <p:nvSpPr>
          <p:cNvPr id="10" name="Freeform 10"/>
          <p:cNvSpPr/>
          <p:nvPr/>
        </p:nvSpPr>
        <p:spPr>
          <a:xfrm>
            <a:off x="14687282" y="5449232"/>
            <a:ext cx="1710822" cy="2350139"/>
          </a:xfrm>
          <a:custGeom>
            <a:avLst/>
            <a:gdLst/>
            <a:ahLst/>
            <a:cxnLst/>
            <a:rect l="l" t="t" r="r" b="b"/>
            <a:pathLst>
              <a:path w="1710822" h="2350139">
                <a:moveTo>
                  <a:pt x="0" y="0"/>
                </a:moveTo>
                <a:lnTo>
                  <a:pt x="1710822" y="0"/>
                </a:lnTo>
                <a:lnTo>
                  <a:pt x="1710822" y="2350139"/>
                </a:lnTo>
                <a:lnTo>
                  <a:pt x="0" y="2350139"/>
                </a:lnTo>
                <a:lnTo>
                  <a:pt x="0" y="0"/>
                </a:lnTo>
                <a:close/>
              </a:path>
            </a:pathLst>
          </a:custGeom>
          <a:blipFill>
            <a:blip r:embed="rId11"/>
            <a:stretch>
              <a:fillRect/>
            </a:stretch>
          </a:blipFill>
        </p:spPr>
      </p:sp>
      <p:sp>
        <p:nvSpPr>
          <p:cNvPr id="11" name="TextBox 11"/>
          <p:cNvSpPr txBox="1"/>
          <p:nvPr/>
        </p:nvSpPr>
        <p:spPr>
          <a:xfrm rot="1722748">
            <a:off x="2746274" y="3538562"/>
            <a:ext cx="14486786" cy="2175980"/>
          </a:xfrm>
          <a:prstGeom prst="rect">
            <a:avLst/>
          </a:prstGeom>
        </p:spPr>
        <p:txBody>
          <a:bodyPr lIns="0" tIns="0" rIns="0" bIns="0" rtlCol="0" anchor="t">
            <a:spAutoFit/>
          </a:bodyPr>
          <a:lstStyle/>
          <a:p>
            <a:pPr algn="ctr">
              <a:lnSpc>
                <a:spcPts val="22506"/>
              </a:lnSpc>
            </a:pPr>
            <a:r>
              <a:rPr lang="vi-VN" sz="13800" b="1" smtClean="0">
                <a:solidFill>
                  <a:prstClr val="black"/>
                </a:solidFill>
                <a:latin typeface="iCiel Brush Up" panose="02000000000000000000" pitchFamily="2" charset="-93"/>
              </a:rPr>
              <a:t>Thanks you!!!</a:t>
            </a:r>
            <a:endParaRPr lang="en-US" sz="23200">
              <a:solidFill>
                <a:srgbClr val="0C4754"/>
              </a:solidFill>
              <a:latin typeface="iCiel Brush Up" panose="02000000000000000000" pitchFamily="2" charset="-93"/>
            </a:endParaRPr>
          </a:p>
        </p:txBody>
      </p:sp>
    </p:spTree>
    <p:extLst>
      <p:ext uri="{BB962C8B-B14F-4D97-AF65-F5344CB8AC3E}">
        <p14:creationId xmlns:p14="http://schemas.microsoft.com/office/powerpoint/2010/main" val="217611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684000" cy="8157418"/>
          </a:xfrm>
          <a:prstGeom prst="rect">
            <a:avLst/>
          </a:prstGeom>
        </p:spPr>
      </p:pic>
    </p:spTree>
    <p:extLst>
      <p:ext uri="{BB962C8B-B14F-4D97-AF65-F5344CB8AC3E}">
        <p14:creationId xmlns:p14="http://schemas.microsoft.com/office/powerpoint/2010/main" val="3511813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181100"/>
            <a:ext cx="11714018" cy="8157418"/>
          </a:xfrm>
          <a:prstGeom prst="rect">
            <a:avLst/>
          </a:prstGeom>
        </p:spPr>
      </p:pic>
    </p:spTree>
    <p:extLst>
      <p:ext uri="{BB962C8B-B14F-4D97-AF65-F5344CB8AC3E}">
        <p14:creationId xmlns:p14="http://schemas.microsoft.com/office/powerpoint/2010/main" val="3351499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6424" y="1146034"/>
            <a:ext cx="11617057" cy="8112266"/>
          </a:xfrm>
          <a:prstGeom prst="rect">
            <a:avLst/>
          </a:prstGeom>
        </p:spPr>
      </p:pic>
    </p:spTree>
    <p:extLst>
      <p:ext uri="{BB962C8B-B14F-4D97-AF65-F5344CB8AC3E}">
        <p14:creationId xmlns:p14="http://schemas.microsoft.com/office/powerpoint/2010/main" val="2114215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368" t="-23684" r="22368" b="-23684"/>
          <a:stretch>
            <a:fillRect/>
          </a:stretch>
        </p:blipFill>
        <p:spPr>
          <a:xfrm>
            <a:off x="0" y="-11112500"/>
            <a:ext cx="18288000" cy="32512000"/>
          </a:xfrm>
          <a:prstGeom prst="rect">
            <a:avLst/>
          </a:prstGeom>
        </p:spPr>
      </p:pic>
      <p:grpSp>
        <p:nvGrpSpPr>
          <p:cNvPr id="3" name="Group 3"/>
          <p:cNvGrpSpPr/>
          <p:nvPr/>
        </p:nvGrpSpPr>
        <p:grpSpPr>
          <a:xfrm>
            <a:off x="2465613" y="473634"/>
            <a:ext cx="12325223" cy="8864884"/>
            <a:chOff x="0" y="0"/>
            <a:chExt cx="1825959" cy="1313316"/>
          </a:xfrm>
        </p:grpSpPr>
        <p:sp>
          <p:nvSpPr>
            <p:cNvPr id="4" name="Freeform 4"/>
            <p:cNvSpPr/>
            <p:nvPr/>
          </p:nvSpPr>
          <p:spPr>
            <a:xfrm>
              <a:off x="0" y="0"/>
              <a:ext cx="1825959" cy="1313316"/>
            </a:xfrm>
            <a:custGeom>
              <a:avLst/>
              <a:gdLst/>
              <a:ahLst/>
              <a:cxnLst/>
              <a:rect l="l" t="t" r="r" b="b"/>
              <a:pathLst>
                <a:path w="1825959" h="1313316">
                  <a:moveTo>
                    <a:pt x="0" y="0"/>
                  </a:moveTo>
                  <a:lnTo>
                    <a:pt x="1825959" y="0"/>
                  </a:lnTo>
                  <a:lnTo>
                    <a:pt x="1825959" y="1313316"/>
                  </a:lnTo>
                  <a:lnTo>
                    <a:pt x="0" y="1313316"/>
                  </a:lnTo>
                  <a:close/>
                </a:path>
              </a:pathLst>
            </a:custGeom>
            <a:solidFill>
              <a:srgbClr val="000000">
                <a:alpha val="49804"/>
              </a:srgbClr>
            </a:solidFill>
          </p:spPr>
        </p:sp>
        <p:sp>
          <p:nvSpPr>
            <p:cNvPr id="5" name="TextBox 5"/>
            <p:cNvSpPr txBox="1"/>
            <p:nvPr/>
          </p:nvSpPr>
          <p:spPr>
            <a:xfrm>
              <a:off x="0" y="-38100"/>
              <a:ext cx="812800" cy="850900"/>
            </a:xfrm>
            <a:prstGeom prst="rect">
              <a:avLst/>
            </a:prstGeom>
          </p:spPr>
          <p:txBody>
            <a:bodyPr lIns="90311" tIns="90311" rIns="90311" bIns="90311" rtlCol="0" anchor="ctr"/>
            <a:lstStyle/>
            <a:p>
              <a:pPr algn="ctr">
                <a:lnSpc>
                  <a:spcPts val="4727"/>
                </a:lnSpc>
                <a:spcBef>
                  <a:spcPct val="0"/>
                </a:spcBef>
              </a:pPr>
              <a:endParaRPr sz="3200">
                <a:solidFill>
                  <a:prstClr val="black"/>
                </a:solidFill>
              </a:endParaRPr>
            </a:p>
          </p:txBody>
        </p:sp>
      </p:grpSp>
      <p:sp>
        <p:nvSpPr>
          <p:cNvPr id="6" name="Freeform 6"/>
          <p:cNvSpPr/>
          <p:nvPr/>
        </p:nvSpPr>
        <p:spPr>
          <a:xfrm>
            <a:off x="2814581" y="473634"/>
            <a:ext cx="12658838" cy="9574684"/>
          </a:xfrm>
          <a:custGeom>
            <a:avLst/>
            <a:gdLst/>
            <a:ahLst/>
            <a:cxnLst/>
            <a:rect l="l" t="t" r="r" b="b"/>
            <a:pathLst>
              <a:path w="7120596" h="5385760">
                <a:moveTo>
                  <a:pt x="0" y="0"/>
                </a:moveTo>
                <a:lnTo>
                  <a:pt x="7120596" y="0"/>
                </a:lnTo>
                <a:lnTo>
                  <a:pt x="7120596" y="5385759"/>
                </a:lnTo>
                <a:lnTo>
                  <a:pt x="0" y="53857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930" y="1183246"/>
            <a:ext cx="11769680" cy="8155272"/>
          </a:xfrm>
          <a:prstGeom prst="rect">
            <a:avLst/>
          </a:prstGeom>
        </p:spPr>
      </p:pic>
    </p:spTree>
    <p:extLst>
      <p:ext uri="{BB962C8B-B14F-4D97-AF65-F5344CB8AC3E}">
        <p14:creationId xmlns:p14="http://schemas.microsoft.com/office/powerpoint/2010/main" val="2497701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3138</Words>
  <Application>Microsoft Office PowerPoint</Application>
  <PresentationFormat>Custom</PresentationFormat>
  <Paragraphs>239</Paragraphs>
  <Slides>56</Slides>
  <Notes>0</Notes>
  <HiddenSlides>0</HiddenSlides>
  <MMClips>2</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56</vt:i4>
      </vt:variant>
    </vt:vector>
  </HeadingPairs>
  <TitlesOfParts>
    <vt:vector size="79" baseType="lpstr">
      <vt:lpstr>iCiel Brush Up</vt:lpstr>
      <vt:lpstr>iCiel Sanelma</vt:lpstr>
      <vt:lpstr>Open Dyslexic Bold</vt:lpstr>
      <vt:lpstr>Arial</vt:lpstr>
      <vt:lpstr>Mommi Bold</vt:lpstr>
      <vt:lpstr>Prachason Neue</vt:lpstr>
      <vt:lpstr>iCiel Bambola</vt:lpstr>
      <vt:lpstr>Calibri</vt:lpstr>
      <vt:lpstr>Times New Roman</vt:lpstr>
      <vt:lpstr>iCiel Alina</vt:lpstr>
      <vt:lpstr>Road Rage</vt:lpstr>
      <vt:lpstr>MS Mincho</vt:lpstr>
      <vt:lpstr>SVN-Times New Roman</vt:lpstr>
      <vt:lpstr>iCiel Baliho Script</vt:lpstr>
      <vt:lpstr>Office Theme</vt:lpstr>
      <vt:lpstr>1_Office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Colorful Playful Sea Animals Presentation</dc:title>
  <cp:lastModifiedBy>asus PC</cp:lastModifiedBy>
  <cp:revision>156</cp:revision>
  <dcterms:created xsi:type="dcterms:W3CDTF">2006-08-16T00:00:00Z</dcterms:created>
  <dcterms:modified xsi:type="dcterms:W3CDTF">2023-08-04T23:20:13Z</dcterms:modified>
  <dc:identifier>DAFmyoaWjXo</dc:identifier>
</cp:coreProperties>
</file>