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352" r:id="rId3"/>
    <p:sldId id="263" r:id="rId4"/>
    <p:sldId id="264" r:id="rId5"/>
    <p:sldId id="368" r:id="rId6"/>
    <p:sldId id="267" r:id="rId7"/>
    <p:sldId id="369" r:id="rId8"/>
    <p:sldId id="370" r:id="rId9"/>
    <p:sldId id="371" r:id="rId10"/>
    <p:sldId id="372" r:id="rId11"/>
    <p:sldId id="373" r:id="rId12"/>
    <p:sldId id="362" r:id="rId13"/>
    <p:sldId id="374" r:id="rId14"/>
    <p:sldId id="376" r:id="rId15"/>
    <p:sldId id="377" r:id="rId16"/>
    <p:sldId id="363" r:id="rId17"/>
    <p:sldId id="378" r:id="rId18"/>
    <p:sldId id="379" r:id="rId19"/>
    <p:sldId id="380" r:id="rId20"/>
    <p:sldId id="381" r:id="rId21"/>
    <p:sldId id="382" r:id="rId22"/>
    <p:sldId id="383" r:id="rId23"/>
    <p:sldId id="384" r:id="rId24"/>
    <p:sldId id="385" r:id="rId25"/>
    <p:sldId id="314" r:id="rId26"/>
    <p:sldId id="315" r:id="rId27"/>
    <p:sldId id="318" r:id="rId28"/>
    <p:sldId id="386" r:id="rId29"/>
    <p:sldId id="348" r:id="rId30"/>
    <p:sldId id="34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00CC99"/>
    <a:srgbClr val="00CC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62" y="58"/>
      </p:cViewPr>
      <p:guideLst>
        <p:guide orient="horz" pos="2160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úy Mai" userId="222f1c7e07c9bd7a" providerId="LiveId" clId="{2BE24EEC-783C-4945-9151-A62D6C687D72}"/>
    <pc:docChg chg="undo custSel addSld delSld modSld sldOrd">
      <pc:chgData name="Thúy Mai" userId="222f1c7e07c9bd7a" providerId="LiveId" clId="{2BE24EEC-783C-4945-9151-A62D6C687D72}" dt="2022-06-28T02:40:13.653" v="2602"/>
      <pc:docMkLst>
        <pc:docMk/>
      </pc:docMkLst>
      <pc:sldChg chg="del">
        <pc:chgData name="Thúy Mai" userId="222f1c7e07c9bd7a" providerId="LiveId" clId="{2BE24EEC-783C-4945-9151-A62D6C687D72}" dt="2022-06-27T23:30:00.735" v="80" actId="47"/>
        <pc:sldMkLst>
          <pc:docMk/>
          <pc:sldMk cId="4073204881" sldId="256"/>
        </pc:sldMkLst>
      </pc:sldChg>
      <pc:sldChg chg="modSp mod">
        <pc:chgData name="Thúy Mai" userId="222f1c7e07c9bd7a" providerId="LiveId" clId="{2BE24EEC-783C-4945-9151-A62D6C687D72}" dt="2022-06-28T02:02:43.814" v="2403" actId="14100"/>
        <pc:sldMkLst>
          <pc:docMk/>
          <pc:sldMk cId="1328120031" sldId="258"/>
        </pc:sldMkLst>
        <pc:spChg chg="mod">
          <ac:chgData name="Thúy Mai" userId="222f1c7e07c9bd7a" providerId="LiveId" clId="{2BE24EEC-783C-4945-9151-A62D6C687D72}" dt="2022-06-28T02:02:43.814" v="2403" actId="14100"/>
          <ac:spMkLst>
            <pc:docMk/>
            <pc:sldMk cId="1328120031" sldId="258"/>
            <ac:spMk id="100" creationId="{3C32562C-77C3-BFBB-8C6C-C261125E409A}"/>
          </ac:spMkLst>
        </pc:spChg>
        <pc:spChg chg="mod">
          <ac:chgData name="Thúy Mai" userId="222f1c7e07c9bd7a" providerId="LiveId" clId="{2BE24EEC-783C-4945-9151-A62D6C687D72}" dt="2022-06-27T23:29:46.595" v="79" actId="403"/>
          <ac:spMkLst>
            <pc:docMk/>
            <pc:sldMk cId="1328120031" sldId="258"/>
            <ac:spMk id="110" creationId="{503AE699-5800-D411-E4B0-5CA8CB17E447}"/>
          </ac:spMkLst>
        </pc:spChg>
      </pc:sldChg>
      <pc:sldChg chg="del">
        <pc:chgData name="Thúy Mai" userId="222f1c7e07c9bd7a" providerId="LiveId" clId="{2BE24EEC-783C-4945-9151-A62D6C687D72}" dt="2022-06-27T23:30:52.266" v="81" actId="47"/>
        <pc:sldMkLst>
          <pc:docMk/>
          <pc:sldMk cId="299901974" sldId="260"/>
        </pc:sldMkLst>
      </pc:sldChg>
      <pc:sldChg chg="addSp delSp modSp mod delAnim">
        <pc:chgData name="Thúy Mai" userId="222f1c7e07c9bd7a" providerId="LiveId" clId="{2BE24EEC-783C-4945-9151-A62D6C687D72}" dt="2022-06-27T23:45:12.934" v="332" actId="1076"/>
        <pc:sldMkLst>
          <pc:docMk/>
          <pc:sldMk cId="3798204630" sldId="264"/>
        </pc:sldMkLst>
        <pc:spChg chg="mod">
          <ac:chgData name="Thúy Mai" userId="222f1c7e07c9bd7a" providerId="LiveId" clId="{2BE24EEC-783C-4945-9151-A62D6C687D72}" dt="2022-06-27T23:33:28.617" v="137" actId="14100"/>
          <ac:spMkLst>
            <pc:docMk/>
            <pc:sldMk cId="3798204630" sldId="264"/>
            <ac:spMk id="6" creationId="{7809FFA2-37A3-D2A0-5AD7-B5F8087F6044}"/>
          </ac:spMkLst>
        </pc:spChg>
        <pc:spChg chg="mod">
          <ac:chgData name="Thúy Mai" userId="222f1c7e07c9bd7a" providerId="LiveId" clId="{2BE24EEC-783C-4945-9151-A62D6C687D72}" dt="2022-06-27T23:33:39.327" v="156" actId="14100"/>
          <ac:spMkLst>
            <pc:docMk/>
            <pc:sldMk cId="3798204630" sldId="264"/>
            <ac:spMk id="9" creationId="{EA43C221-DC79-F7E5-BBCE-791A377F37C6}"/>
          </ac:spMkLst>
        </pc:spChg>
        <pc:spChg chg="mod">
          <ac:chgData name="Thúy Mai" userId="222f1c7e07c9bd7a" providerId="LiveId" clId="{2BE24EEC-783C-4945-9151-A62D6C687D72}" dt="2022-06-27T23:39:58.472" v="226" actId="1076"/>
          <ac:spMkLst>
            <pc:docMk/>
            <pc:sldMk cId="3798204630" sldId="264"/>
            <ac:spMk id="17" creationId="{9153C9C6-B20B-63C1-2EFA-7DD71BC5D822}"/>
          </ac:spMkLst>
        </pc:spChg>
        <pc:spChg chg="mod">
          <ac:chgData name="Thúy Mai" userId="222f1c7e07c9bd7a" providerId="LiveId" clId="{2BE24EEC-783C-4945-9151-A62D6C687D72}" dt="2022-06-27T23:40:01.642" v="227" actId="1076"/>
          <ac:spMkLst>
            <pc:docMk/>
            <pc:sldMk cId="3798204630" sldId="264"/>
            <ac:spMk id="18" creationId="{21CF4B9B-51E8-6C58-9E09-AE595B5C49E8}"/>
          </ac:spMkLst>
        </pc:spChg>
        <pc:spChg chg="mod">
          <ac:chgData name="Thúy Mai" userId="222f1c7e07c9bd7a" providerId="LiveId" clId="{2BE24EEC-783C-4945-9151-A62D6C687D72}" dt="2022-06-27T23:39:40.431" v="220" actId="1076"/>
          <ac:spMkLst>
            <pc:docMk/>
            <pc:sldMk cId="3798204630" sldId="264"/>
            <ac:spMk id="19" creationId="{49294126-14B8-51E6-6C71-4588DB9C722E}"/>
          </ac:spMkLst>
        </pc:spChg>
        <pc:spChg chg="del">
          <ac:chgData name="Thúy Mai" userId="222f1c7e07c9bd7a" providerId="LiveId" clId="{2BE24EEC-783C-4945-9151-A62D6C687D72}" dt="2022-06-27T23:37:27.429" v="177" actId="478"/>
          <ac:spMkLst>
            <pc:docMk/>
            <pc:sldMk cId="3798204630" sldId="264"/>
            <ac:spMk id="20" creationId="{BD31A687-209D-21BA-425D-9817D48392E3}"/>
          </ac:spMkLst>
        </pc:spChg>
        <pc:spChg chg="add mod">
          <ac:chgData name="Thúy Mai" userId="222f1c7e07c9bd7a" providerId="LiveId" clId="{2BE24EEC-783C-4945-9151-A62D6C687D72}" dt="2022-06-27T23:39:00.925" v="207" actId="21"/>
          <ac:spMkLst>
            <pc:docMk/>
            <pc:sldMk cId="3798204630" sldId="264"/>
            <ac:spMk id="21" creationId="{E568BF84-52E5-BC67-92A7-1F39DF8021BB}"/>
          </ac:spMkLst>
        </pc:spChg>
        <pc:spChg chg="mod">
          <ac:chgData name="Thúy Mai" userId="222f1c7e07c9bd7a" providerId="LiveId" clId="{2BE24EEC-783C-4945-9151-A62D6C687D72}" dt="2022-06-27T23:39:57.239" v="225" actId="1076"/>
          <ac:spMkLst>
            <pc:docMk/>
            <pc:sldMk cId="3798204630" sldId="264"/>
            <ac:spMk id="23" creationId="{21168193-3DB9-F123-8594-8007FA05BD68}"/>
          </ac:spMkLst>
        </pc:spChg>
        <pc:spChg chg="mod">
          <ac:chgData name="Thúy Mai" userId="222f1c7e07c9bd7a" providerId="LiveId" clId="{2BE24EEC-783C-4945-9151-A62D6C687D72}" dt="2022-06-27T23:45:12.934" v="332" actId="1076"/>
          <ac:spMkLst>
            <pc:docMk/>
            <pc:sldMk cId="3798204630" sldId="264"/>
            <ac:spMk id="25" creationId="{D693ACCD-3856-2C1A-E587-06F4632BEFF4}"/>
          </ac:spMkLst>
        </pc:spChg>
        <pc:graphicFrameChg chg="add del mod">
          <ac:chgData name="Thúy Mai" userId="222f1c7e07c9bd7a" providerId="LiveId" clId="{2BE24EEC-783C-4945-9151-A62D6C687D72}" dt="2022-06-27T23:36:53.452" v="166"/>
          <ac:graphicFrameMkLst>
            <pc:docMk/>
            <pc:sldMk cId="3798204630" sldId="264"/>
            <ac:graphicFrameMk id="4" creationId="{DC5D4B2A-E3EA-EFED-BE01-10BFAB975397}"/>
          </ac:graphicFrameMkLst>
        </pc:graphicFrameChg>
        <pc:graphicFrameChg chg="add del mod">
          <ac:chgData name="Thúy Mai" userId="222f1c7e07c9bd7a" providerId="LiveId" clId="{2BE24EEC-783C-4945-9151-A62D6C687D72}" dt="2022-06-27T23:37:25.894" v="175"/>
          <ac:graphicFrameMkLst>
            <pc:docMk/>
            <pc:sldMk cId="3798204630" sldId="264"/>
            <ac:graphicFrameMk id="5" creationId="{C9C58D87-20C6-B53F-EB9A-0EC71881A50C}"/>
          </ac:graphicFrameMkLst>
        </pc:graphicFrameChg>
        <pc:graphicFrameChg chg="add del mod">
          <ac:chgData name="Thúy Mai" userId="222f1c7e07c9bd7a" providerId="LiveId" clId="{2BE24EEC-783C-4945-9151-A62D6C687D72}" dt="2022-06-27T23:37:54.048" v="184"/>
          <ac:graphicFrameMkLst>
            <pc:docMk/>
            <pc:sldMk cId="3798204630" sldId="264"/>
            <ac:graphicFrameMk id="7" creationId="{FE3C353A-1FEA-D81C-E675-EFE469D21393}"/>
          </ac:graphicFrameMkLst>
        </pc:graphicFrameChg>
        <pc:picChg chg="add mod modCrop">
          <ac:chgData name="Thúy Mai" userId="222f1c7e07c9bd7a" providerId="LiveId" clId="{2BE24EEC-783C-4945-9151-A62D6C687D72}" dt="2022-06-27T23:39:47.015" v="221" actId="1076"/>
          <ac:picMkLst>
            <pc:docMk/>
            <pc:sldMk cId="3798204630" sldId="264"/>
            <ac:picMk id="3" creationId="{E3DF17CD-95DE-96D9-941B-0100CED4A27B}"/>
          </ac:picMkLst>
        </pc:picChg>
        <pc:picChg chg="del">
          <ac:chgData name="Thúy Mai" userId="222f1c7e07c9bd7a" providerId="LiveId" clId="{2BE24EEC-783C-4945-9151-A62D6C687D72}" dt="2022-06-27T23:35:06.355" v="157" actId="478"/>
          <ac:picMkLst>
            <pc:docMk/>
            <pc:sldMk cId="3798204630" sldId="264"/>
            <ac:picMk id="1026" creationId="{277EACDE-1C30-DEEA-841D-BC52A67BB1FD}"/>
          </ac:picMkLst>
        </pc:picChg>
      </pc:sldChg>
      <pc:sldChg chg="del">
        <pc:chgData name="Thúy Mai" userId="222f1c7e07c9bd7a" providerId="LiveId" clId="{2BE24EEC-783C-4945-9151-A62D6C687D72}" dt="2022-06-27T23:47:02.547" v="334" actId="47"/>
        <pc:sldMkLst>
          <pc:docMk/>
          <pc:sldMk cId="3539352215" sldId="265"/>
        </pc:sldMkLst>
      </pc:sldChg>
      <pc:sldChg chg="addSp delSp modSp mod modAnim">
        <pc:chgData name="Thúy Mai" userId="222f1c7e07c9bd7a" providerId="LiveId" clId="{2BE24EEC-783C-4945-9151-A62D6C687D72}" dt="2022-06-28T02:11:33.951" v="2558"/>
        <pc:sldMkLst>
          <pc:docMk/>
          <pc:sldMk cId="1468986106" sldId="267"/>
        </pc:sldMkLst>
        <pc:spChg chg="mod">
          <ac:chgData name="Thúy Mai" userId="222f1c7e07c9bd7a" providerId="LiveId" clId="{2BE24EEC-783C-4945-9151-A62D6C687D72}" dt="2022-06-27T23:48:10.583" v="423" actId="1076"/>
          <ac:spMkLst>
            <pc:docMk/>
            <pc:sldMk cId="1468986106" sldId="267"/>
            <ac:spMk id="6" creationId="{7809FFA2-37A3-D2A0-5AD7-B5F8087F6044}"/>
          </ac:spMkLst>
        </pc:spChg>
        <pc:spChg chg="mod">
          <ac:chgData name="Thúy Mai" userId="222f1c7e07c9bd7a" providerId="LiveId" clId="{2BE24EEC-783C-4945-9151-A62D6C687D72}" dt="2022-06-27T23:48:32.136" v="428" actId="207"/>
          <ac:spMkLst>
            <pc:docMk/>
            <pc:sldMk cId="1468986106" sldId="267"/>
            <ac:spMk id="8" creationId="{0A7C9448-B42F-FF1F-30C3-02040444B722}"/>
          </ac:spMkLst>
        </pc:spChg>
        <pc:spChg chg="mod">
          <ac:chgData name="Thúy Mai" userId="222f1c7e07c9bd7a" providerId="LiveId" clId="{2BE24EEC-783C-4945-9151-A62D6C687D72}" dt="2022-06-27T23:48:12.669" v="424" actId="1076"/>
          <ac:spMkLst>
            <pc:docMk/>
            <pc:sldMk cId="1468986106" sldId="267"/>
            <ac:spMk id="9" creationId="{EA43C221-DC79-F7E5-BBCE-791A377F37C6}"/>
          </ac:spMkLst>
        </pc:spChg>
        <pc:spChg chg="add del mod">
          <ac:chgData name="Thúy Mai" userId="222f1c7e07c9bd7a" providerId="LiveId" clId="{2BE24EEC-783C-4945-9151-A62D6C687D72}" dt="2022-06-27T23:49:51.946" v="448" actId="478"/>
          <ac:spMkLst>
            <pc:docMk/>
            <pc:sldMk cId="1468986106" sldId="267"/>
            <ac:spMk id="10" creationId="{F6FAF104-7EF4-D53D-8D3A-370B74B7C3E7}"/>
          </ac:spMkLst>
        </pc:spChg>
        <pc:spChg chg="add mod">
          <ac:chgData name="Thúy Mai" userId="222f1c7e07c9bd7a" providerId="LiveId" clId="{2BE24EEC-783C-4945-9151-A62D6C687D72}" dt="2022-06-27T23:50:01.124" v="451" actId="1076"/>
          <ac:spMkLst>
            <pc:docMk/>
            <pc:sldMk cId="1468986106" sldId="267"/>
            <ac:spMk id="12" creationId="{BFE989B4-9BF3-B30C-CE08-0DDE3ECA6F3B}"/>
          </ac:spMkLst>
        </pc:spChg>
        <pc:spChg chg="add mod">
          <ac:chgData name="Thúy Mai" userId="222f1c7e07c9bd7a" providerId="LiveId" clId="{2BE24EEC-783C-4945-9151-A62D6C687D72}" dt="2022-06-27T23:50:03.166" v="452" actId="1076"/>
          <ac:spMkLst>
            <pc:docMk/>
            <pc:sldMk cId="1468986106" sldId="267"/>
            <ac:spMk id="13" creationId="{B5CC866B-AFC4-CCEA-441E-53BB61D322F7}"/>
          </ac:spMkLst>
        </pc:spChg>
        <pc:spChg chg="add mod">
          <ac:chgData name="Thúy Mai" userId="222f1c7e07c9bd7a" providerId="LiveId" clId="{2BE24EEC-783C-4945-9151-A62D6C687D72}" dt="2022-06-27T23:50:08.310" v="454"/>
          <ac:spMkLst>
            <pc:docMk/>
            <pc:sldMk cId="1468986106" sldId="267"/>
            <ac:spMk id="14" creationId="{F5D864B0-855A-1A2F-3295-6E9AF1711577}"/>
          </ac:spMkLst>
        </pc:spChg>
        <pc:spChg chg="add mod">
          <ac:chgData name="Thúy Mai" userId="222f1c7e07c9bd7a" providerId="LiveId" clId="{2BE24EEC-783C-4945-9151-A62D6C687D72}" dt="2022-06-27T23:51:00.597" v="492" actId="1076"/>
          <ac:spMkLst>
            <pc:docMk/>
            <pc:sldMk cId="1468986106" sldId="267"/>
            <ac:spMk id="15" creationId="{8E1322F7-E9F3-8E60-0B68-C602E2FA0183}"/>
          </ac:spMkLst>
        </pc:spChg>
        <pc:spChg chg="add mod">
          <ac:chgData name="Thúy Mai" userId="222f1c7e07c9bd7a" providerId="LiveId" clId="{2BE24EEC-783C-4945-9151-A62D6C687D72}" dt="2022-06-27T23:52:24.440" v="556" actId="1076"/>
          <ac:spMkLst>
            <pc:docMk/>
            <pc:sldMk cId="1468986106" sldId="267"/>
            <ac:spMk id="16" creationId="{DE4B568D-8157-5320-3BC0-4B014C88B08A}"/>
          </ac:spMkLst>
        </pc:spChg>
        <pc:spChg chg="add del mod">
          <ac:chgData name="Thúy Mai" userId="222f1c7e07c9bd7a" providerId="LiveId" clId="{2BE24EEC-783C-4945-9151-A62D6C687D72}" dt="2022-06-27T23:50:47.199" v="487" actId="478"/>
          <ac:spMkLst>
            <pc:docMk/>
            <pc:sldMk cId="1468986106" sldId="267"/>
            <ac:spMk id="17" creationId="{6AF4CA72-A2B7-5F67-7626-7800FDAE0392}"/>
          </ac:spMkLst>
        </pc:spChg>
        <pc:spChg chg="add del mod">
          <ac:chgData name="Thúy Mai" userId="222f1c7e07c9bd7a" providerId="LiveId" clId="{2BE24EEC-783C-4945-9151-A62D6C687D72}" dt="2022-06-27T23:52:34.676" v="560" actId="478"/>
          <ac:spMkLst>
            <pc:docMk/>
            <pc:sldMk cId="1468986106" sldId="267"/>
            <ac:spMk id="19" creationId="{193D77D0-B740-5248-F125-7B6A48ABF547}"/>
          </ac:spMkLst>
        </pc:spChg>
        <pc:spChg chg="add mod">
          <ac:chgData name="Thúy Mai" userId="222f1c7e07c9bd7a" providerId="LiveId" clId="{2BE24EEC-783C-4945-9151-A62D6C687D72}" dt="2022-06-27T23:52:23.018" v="555" actId="1076"/>
          <ac:spMkLst>
            <pc:docMk/>
            <pc:sldMk cId="1468986106" sldId="267"/>
            <ac:spMk id="20" creationId="{9EC90BFC-5414-4840-2C2A-17E21CDA2A86}"/>
          </ac:spMkLst>
        </pc:spChg>
        <pc:spChg chg="add mod">
          <ac:chgData name="Thúy Mai" userId="222f1c7e07c9bd7a" providerId="LiveId" clId="{2BE24EEC-783C-4945-9151-A62D6C687D72}" dt="2022-06-27T23:52:59.826" v="568" actId="1076"/>
          <ac:spMkLst>
            <pc:docMk/>
            <pc:sldMk cId="1468986106" sldId="267"/>
            <ac:spMk id="21" creationId="{8A547802-43E1-3282-EAEE-72D049EAA102}"/>
          </ac:spMkLst>
        </pc:spChg>
        <pc:graphicFrameChg chg="add del mod">
          <ac:chgData name="Thúy Mai" userId="222f1c7e07c9bd7a" providerId="LiveId" clId="{2BE24EEC-783C-4945-9151-A62D6C687D72}" dt="2022-06-27T23:49:10.154" v="435"/>
          <ac:graphicFrameMkLst>
            <pc:docMk/>
            <pc:sldMk cId="1468986106" sldId="267"/>
            <ac:graphicFrameMk id="2" creationId="{E6B35CC8-DF1F-F0C5-54CE-E803BC3D581E}"/>
          </ac:graphicFrameMkLst>
        </pc:graphicFrameChg>
        <pc:graphicFrameChg chg="add del mod">
          <ac:chgData name="Thúy Mai" userId="222f1c7e07c9bd7a" providerId="LiveId" clId="{2BE24EEC-783C-4945-9151-A62D6C687D72}" dt="2022-06-27T23:50:42.050" v="483"/>
          <ac:graphicFrameMkLst>
            <pc:docMk/>
            <pc:sldMk cId="1468986106" sldId="267"/>
            <ac:graphicFrameMk id="4" creationId="{782EE8F7-554B-E30F-F6DE-DAC0934B45C7}"/>
          </ac:graphicFrameMkLst>
        </pc:graphicFrameChg>
        <pc:graphicFrameChg chg="add del mod">
          <ac:chgData name="Thúy Mai" userId="222f1c7e07c9bd7a" providerId="LiveId" clId="{2BE24EEC-783C-4945-9151-A62D6C687D72}" dt="2022-06-27T23:51:26.776" v="496"/>
          <ac:graphicFrameMkLst>
            <pc:docMk/>
            <pc:sldMk cId="1468986106" sldId="267"/>
            <ac:graphicFrameMk id="7" creationId="{2E1391CD-0CFB-BEE2-205C-FC5B0DA39E29}"/>
          </ac:graphicFrameMkLst>
        </pc:graphicFrameChg>
        <pc:picChg chg="mod">
          <ac:chgData name="Thúy Mai" userId="222f1c7e07c9bd7a" providerId="LiveId" clId="{2BE24EEC-783C-4945-9151-A62D6C687D72}" dt="2022-06-27T23:49:03.137" v="432" actId="1076"/>
          <ac:picMkLst>
            <pc:docMk/>
            <pc:sldMk cId="1468986106" sldId="267"/>
            <ac:picMk id="11" creationId="{B081EF4B-FC31-97E3-17E1-355278F85A0E}"/>
          </ac:picMkLst>
        </pc:picChg>
      </pc:sldChg>
      <pc:sldChg chg="addSp delSp modSp mod delAnim modAnim">
        <pc:chgData name="Thúy Mai" userId="222f1c7e07c9bd7a" providerId="LiveId" clId="{2BE24EEC-783C-4945-9151-A62D6C687D72}" dt="2022-06-28T02:00:19.255" v="2297" actId="478"/>
        <pc:sldMkLst>
          <pc:docMk/>
          <pc:sldMk cId="395271926" sldId="314"/>
        </pc:sldMkLst>
        <pc:spChg chg="mod">
          <ac:chgData name="Thúy Mai" userId="222f1c7e07c9bd7a" providerId="LiveId" clId="{2BE24EEC-783C-4945-9151-A62D6C687D72}" dt="2022-06-28T02:00:11.849" v="2294" actId="14100"/>
          <ac:spMkLst>
            <pc:docMk/>
            <pc:sldMk cId="395271926" sldId="314"/>
            <ac:spMk id="8" creationId="{3848CDFB-15C6-8C41-56C9-1E7460FA8970}"/>
          </ac:spMkLst>
        </pc:spChg>
        <pc:spChg chg="mod">
          <ac:chgData name="Thúy Mai" userId="222f1c7e07c9bd7a" providerId="LiveId" clId="{2BE24EEC-783C-4945-9151-A62D6C687D72}" dt="2022-06-28T02:00:16.076" v="2296" actId="14100"/>
          <ac:spMkLst>
            <pc:docMk/>
            <pc:sldMk cId="395271926" sldId="314"/>
            <ac:spMk id="12" creationId="{E9016172-BD3E-62F6-E0CB-63E695A10A4C}"/>
          </ac:spMkLst>
        </pc:spChg>
        <pc:spChg chg="del">
          <ac:chgData name="Thúy Mai" userId="222f1c7e07c9bd7a" providerId="LiveId" clId="{2BE24EEC-783C-4945-9151-A62D6C687D72}" dt="2022-06-28T01:59:46.695" v="2284" actId="478"/>
          <ac:spMkLst>
            <pc:docMk/>
            <pc:sldMk cId="395271926" sldId="314"/>
            <ac:spMk id="13" creationId="{40B18EED-4E3A-045C-B0C1-7FEA5254C0AC}"/>
          </ac:spMkLst>
        </pc:spChg>
        <pc:spChg chg="add del mod">
          <ac:chgData name="Thúy Mai" userId="222f1c7e07c9bd7a" providerId="LiveId" clId="{2BE24EEC-783C-4945-9151-A62D6C687D72}" dt="2022-06-28T02:00:19.255" v="2297" actId="478"/>
          <ac:spMkLst>
            <pc:docMk/>
            <pc:sldMk cId="395271926" sldId="314"/>
            <ac:spMk id="14" creationId="{36720E3B-E48C-A20C-E5BE-A37009E40F34}"/>
          </ac:spMkLst>
        </pc:spChg>
        <pc:spChg chg="add mod">
          <ac:chgData name="Thúy Mai" userId="222f1c7e07c9bd7a" providerId="LiveId" clId="{2BE24EEC-783C-4945-9151-A62D6C687D72}" dt="2022-06-28T02:00:04.011" v="2291" actId="1076"/>
          <ac:spMkLst>
            <pc:docMk/>
            <pc:sldMk cId="395271926" sldId="314"/>
            <ac:spMk id="15" creationId="{5450BA84-E533-7CAC-F5C5-A6962876BD98}"/>
          </ac:spMkLst>
        </pc:spChg>
        <pc:graphicFrameChg chg="add del mod">
          <ac:chgData name="Thúy Mai" userId="222f1c7e07c9bd7a" providerId="LiveId" clId="{2BE24EEC-783C-4945-9151-A62D6C687D72}" dt="2022-06-28T01:59:26.862" v="2274"/>
          <ac:graphicFrameMkLst>
            <pc:docMk/>
            <pc:sldMk cId="395271926" sldId="314"/>
            <ac:graphicFrameMk id="2" creationId="{E222FEE4-100F-03DF-B405-77A4653BC336}"/>
          </ac:graphicFrameMkLst>
        </pc:graphicFrameChg>
      </pc:sldChg>
      <pc:sldChg chg="addSp delSp modSp mod modAnim">
        <pc:chgData name="Thúy Mai" userId="222f1c7e07c9bd7a" providerId="LiveId" clId="{2BE24EEC-783C-4945-9151-A62D6C687D72}" dt="2022-06-28T02:02:11.565" v="2354" actId="14100"/>
        <pc:sldMkLst>
          <pc:docMk/>
          <pc:sldMk cId="1804175190" sldId="315"/>
        </pc:sldMkLst>
        <pc:spChg chg="mod">
          <ac:chgData name="Thúy Mai" userId="222f1c7e07c9bd7a" providerId="LiveId" clId="{2BE24EEC-783C-4945-9151-A62D6C687D72}" dt="2022-06-28T02:00:34.668" v="2320" actId="20577"/>
          <ac:spMkLst>
            <pc:docMk/>
            <pc:sldMk cId="1804175190" sldId="315"/>
            <ac:spMk id="4" creationId="{78A11BDF-B2E7-9EEC-506B-CEDEACCA2B61}"/>
          </ac:spMkLst>
        </pc:spChg>
        <pc:spChg chg="mod">
          <ac:chgData name="Thúy Mai" userId="222f1c7e07c9bd7a" providerId="LiveId" clId="{2BE24EEC-783C-4945-9151-A62D6C687D72}" dt="2022-06-28T02:02:06.664" v="2352" actId="14100"/>
          <ac:spMkLst>
            <pc:docMk/>
            <pc:sldMk cId="1804175190" sldId="315"/>
            <ac:spMk id="8" creationId="{3848CDFB-15C6-8C41-56C9-1E7460FA8970}"/>
          </ac:spMkLst>
        </pc:spChg>
        <pc:spChg chg="add mod">
          <ac:chgData name="Thúy Mai" userId="222f1c7e07c9bd7a" providerId="LiveId" clId="{2BE24EEC-783C-4945-9151-A62D6C687D72}" dt="2022-06-28T02:02:08.964" v="2353" actId="14100"/>
          <ac:spMkLst>
            <pc:docMk/>
            <pc:sldMk cId="1804175190" sldId="315"/>
            <ac:spMk id="10" creationId="{A831D444-730C-DB74-305D-EEC7350C60F2}"/>
          </ac:spMkLst>
        </pc:spChg>
        <pc:spChg chg="add mod">
          <ac:chgData name="Thúy Mai" userId="222f1c7e07c9bd7a" providerId="LiveId" clId="{2BE24EEC-783C-4945-9151-A62D6C687D72}" dt="2022-06-28T02:02:11.565" v="2354" actId="14100"/>
          <ac:spMkLst>
            <pc:docMk/>
            <pc:sldMk cId="1804175190" sldId="315"/>
            <ac:spMk id="11" creationId="{BB9B7585-2AE9-78F0-6CCA-C77FA6095DF1}"/>
          </ac:spMkLst>
        </pc:spChg>
        <pc:spChg chg="mod">
          <ac:chgData name="Thúy Mai" userId="222f1c7e07c9bd7a" providerId="LiveId" clId="{2BE24EEC-783C-4945-9151-A62D6C687D72}" dt="2022-06-28T02:01:05.143" v="2329" actId="14100"/>
          <ac:spMkLst>
            <pc:docMk/>
            <pc:sldMk cId="1804175190" sldId="315"/>
            <ac:spMk id="17" creationId="{47F3BCAC-2ED2-9B3D-8B26-EF1A9DAD5255}"/>
          </ac:spMkLst>
        </pc:spChg>
        <pc:graphicFrameChg chg="add del mod">
          <ac:chgData name="Thúy Mai" userId="222f1c7e07c9bd7a" providerId="LiveId" clId="{2BE24EEC-783C-4945-9151-A62D6C687D72}" dt="2022-06-28T02:00:52.645" v="2323"/>
          <ac:graphicFrameMkLst>
            <pc:docMk/>
            <pc:sldMk cId="1804175190" sldId="315"/>
            <ac:graphicFrameMk id="2" creationId="{13ADC79F-CF96-26CB-E139-BFAB31AA33EB}"/>
          </ac:graphicFrameMkLst>
        </pc:graphicFrameChg>
        <pc:graphicFrameChg chg="add del mod">
          <ac:chgData name="Thúy Mai" userId="222f1c7e07c9bd7a" providerId="LiveId" clId="{2BE24EEC-783C-4945-9151-A62D6C687D72}" dt="2022-06-28T02:01:26.295" v="2337"/>
          <ac:graphicFrameMkLst>
            <pc:docMk/>
            <pc:sldMk cId="1804175190" sldId="315"/>
            <ac:graphicFrameMk id="3" creationId="{05670EC3-011F-CE05-E517-1B080BFF43B7}"/>
          </ac:graphicFrameMkLst>
        </pc:graphicFrameChg>
        <pc:graphicFrameChg chg="add del mod">
          <ac:chgData name="Thúy Mai" userId="222f1c7e07c9bd7a" providerId="LiveId" clId="{2BE24EEC-783C-4945-9151-A62D6C687D72}" dt="2022-06-28T02:01:36.737" v="2343"/>
          <ac:graphicFrameMkLst>
            <pc:docMk/>
            <pc:sldMk cId="1804175190" sldId="315"/>
            <ac:graphicFrameMk id="6" creationId="{0C66B4A3-723C-C44C-602D-2EE3254A0C4C}"/>
          </ac:graphicFrameMkLst>
        </pc:graphicFrameChg>
        <pc:picChg chg="mod">
          <ac:chgData name="Thúy Mai" userId="222f1c7e07c9bd7a" providerId="LiveId" clId="{2BE24EEC-783C-4945-9151-A62D6C687D72}" dt="2022-06-28T02:01:06.963" v="2330" actId="1076"/>
          <ac:picMkLst>
            <pc:docMk/>
            <pc:sldMk cId="1804175190" sldId="315"/>
            <ac:picMk id="9" creationId="{F43208F5-31E4-55AB-891C-2F9BA3A4377C}"/>
          </ac:picMkLst>
        </pc:picChg>
      </pc:sldChg>
      <pc:sldChg chg="addSp delSp modSp mod modAnim">
        <pc:chgData name="Thúy Mai" userId="222f1c7e07c9bd7a" providerId="LiveId" clId="{2BE24EEC-783C-4945-9151-A62D6C687D72}" dt="2022-06-28T02:40:13.653" v="2602"/>
        <pc:sldMkLst>
          <pc:docMk/>
          <pc:sldMk cId="51071123" sldId="318"/>
        </pc:sldMkLst>
        <pc:spChg chg="mod">
          <ac:chgData name="Thúy Mai" userId="222f1c7e07c9bd7a" providerId="LiveId" clId="{2BE24EEC-783C-4945-9151-A62D6C687D72}" dt="2022-06-28T02:02:28.081" v="2375" actId="20577"/>
          <ac:spMkLst>
            <pc:docMk/>
            <pc:sldMk cId="51071123" sldId="318"/>
            <ac:spMk id="4" creationId="{A08D4735-63C1-4F13-B5A7-14243DE4D769}"/>
          </ac:spMkLst>
        </pc:spChg>
        <pc:spChg chg="del">
          <ac:chgData name="Thúy Mai" userId="222f1c7e07c9bd7a" providerId="LiveId" clId="{2BE24EEC-783C-4945-9151-A62D6C687D72}" dt="2022-06-28T02:03:26.637" v="2404" actId="478"/>
          <ac:spMkLst>
            <pc:docMk/>
            <pc:sldMk cId="51071123" sldId="318"/>
            <ac:spMk id="5" creationId="{9D2F0636-62D9-1F01-C312-03C695BB547C}"/>
          </ac:spMkLst>
        </pc:spChg>
        <pc:spChg chg="mod">
          <ac:chgData name="Thúy Mai" userId="222f1c7e07c9bd7a" providerId="LiveId" clId="{2BE24EEC-783C-4945-9151-A62D6C687D72}" dt="2022-06-28T02:04:08.709" v="2422" actId="207"/>
          <ac:spMkLst>
            <pc:docMk/>
            <pc:sldMk cId="51071123" sldId="318"/>
            <ac:spMk id="15" creationId="{88B0B1EB-8A48-19C5-08C6-A5D1DADD87E3}"/>
          </ac:spMkLst>
        </pc:spChg>
        <pc:spChg chg="add mod">
          <ac:chgData name="Thúy Mai" userId="222f1c7e07c9bd7a" providerId="LiveId" clId="{2BE24EEC-783C-4945-9151-A62D6C687D72}" dt="2022-06-28T02:04:08.709" v="2422" actId="207"/>
          <ac:spMkLst>
            <pc:docMk/>
            <pc:sldMk cId="51071123" sldId="318"/>
            <ac:spMk id="16" creationId="{06AD03EE-D12A-6506-5D25-78774E2EE088}"/>
          </ac:spMkLst>
        </pc:spChg>
        <pc:graphicFrameChg chg="add del mod">
          <ac:chgData name="Thúy Mai" userId="222f1c7e07c9bd7a" providerId="LiveId" clId="{2BE24EEC-783C-4945-9151-A62D6C687D72}" dt="2022-06-28T02:03:30.041" v="2407"/>
          <ac:graphicFrameMkLst>
            <pc:docMk/>
            <pc:sldMk cId="51071123" sldId="318"/>
            <ac:graphicFrameMk id="3" creationId="{BE5CEADE-DFB4-45D5-DEE7-60AC965DEB8E}"/>
          </ac:graphicFrameMkLst>
        </pc:graphicFrameChg>
        <pc:picChg chg="mod">
          <ac:chgData name="Thúy Mai" userId="222f1c7e07c9bd7a" providerId="LiveId" clId="{2BE24EEC-783C-4945-9151-A62D6C687D72}" dt="2022-06-28T02:03:42.225" v="2412" actId="1076"/>
          <ac:picMkLst>
            <pc:docMk/>
            <pc:sldMk cId="51071123" sldId="318"/>
            <ac:picMk id="14" creationId="{7A664FE0-6EB0-79F2-4D01-3C0D606752E4}"/>
          </ac:picMkLst>
        </pc:picChg>
      </pc:sldChg>
      <pc:sldChg chg="addSp delSp modSp mod">
        <pc:chgData name="Thúy Mai" userId="222f1c7e07c9bd7a" providerId="LiveId" clId="{2BE24EEC-783C-4945-9151-A62D6C687D72}" dt="2022-06-28T02:08:20.347" v="2535" actId="207"/>
        <pc:sldMkLst>
          <pc:docMk/>
          <pc:sldMk cId="4030344725" sldId="347"/>
        </pc:sldMkLst>
        <pc:spChg chg="mod">
          <ac:chgData name="Thúy Mai" userId="222f1c7e07c9bd7a" providerId="LiveId" clId="{2BE24EEC-783C-4945-9151-A62D6C687D72}" dt="2022-06-28T02:07:35.515" v="2522" actId="14100"/>
          <ac:spMkLst>
            <pc:docMk/>
            <pc:sldMk cId="4030344725" sldId="347"/>
            <ac:spMk id="8" creationId="{04456F8A-472B-3E38-CEFE-1AB93F17BBF0}"/>
          </ac:spMkLst>
        </pc:spChg>
        <pc:spChg chg="mod">
          <ac:chgData name="Thúy Mai" userId="222f1c7e07c9bd7a" providerId="LiveId" clId="{2BE24EEC-783C-4945-9151-A62D6C687D72}" dt="2022-06-28T02:07:32.548" v="2521" actId="14100"/>
          <ac:spMkLst>
            <pc:docMk/>
            <pc:sldMk cId="4030344725" sldId="347"/>
            <ac:spMk id="9" creationId="{0FBA6EEB-5020-72FB-4EE9-828D49258747}"/>
          </ac:spMkLst>
        </pc:spChg>
        <pc:spChg chg="mod">
          <ac:chgData name="Thúy Mai" userId="222f1c7e07c9bd7a" providerId="LiveId" clId="{2BE24EEC-783C-4945-9151-A62D6C687D72}" dt="2022-06-28T02:07:41.106" v="2524" actId="1076"/>
          <ac:spMkLst>
            <pc:docMk/>
            <pc:sldMk cId="4030344725" sldId="347"/>
            <ac:spMk id="11" creationId="{9C751495-63C0-E27F-1D85-A807C976AD09}"/>
          </ac:spMkLst>
        </pc:spChg>
        <pc:spChg chg="mod">
          <ac:chgData name="Thúy Mai" userId="222f1c7e07c9bd7a" providerId="LiveId" clId="{2BE24EEC-783C-4945-9151-A62D6C687D72}" dt="2022-06-28T02:08:17.191" v="2534" actId="207"/>
          <ac:spMkLst>
            <pc:docMk/>
            <pc:sldMk cId="4030344725" sldId="347"/>
            <ac:spMk id="12" creationId="{30AFDA23-BBD9-037A-B386-7DC1AE229F7E}"/>
          </ac:spMkLst>
        </pc:spChg>
        <pc:spChg chg="mod">
          <ac:chgData name="Thúy Mai" userId="222f1c7e07c9bd7a" providerId="LiveId" clId="{2BE24EEC-783C-4945-9151-A62D6C687D72}" dt="2022-06-28T02:08:20.347" v="2535" actId="207"/>
          <ac:spMkLst>
            <pc:docMk/>
            <pc:sldMk cId="4030344725" sldId="347"/>
            <ac:spMk id="13" creationId="{50C4215F-D28C-1638-9EC0-EF0CA805A455}"/>
          </ac:spMkLst>
        </pc:spChg>
        <pc:spChg chg="add del mod">
          <ac:chgData name="Thúy Mai" userId="222f1c7e07c9bd7a" providerId="LiveId" clId="{2BE24EEC-783C-4945-9151-A62D6C687D72}" dt="2022-06-28T02:07:12.236" v="2514" actId="478"/>
          <ac:spMkLst>
            <pc:docMk/>
            <pc:sldMk cId="4030344725" sldId="347"/>
            <ac:spMk id="15" creationId="{12C1FCF8-334E-1DD9-EBD7-0ED0C23C976C}"/>
          </ac:spMkLst>
        </pc:spChg>
        <pc:graphicFrameChg chg="add del mod">
          <ac:chgData name="Thúy Mai" userId="222f1c7e07c9bd7a" providerId="LiveId" clId="{2BE24EEC-783C-4945-9151-A62D6C687D72}" dt="2022-06-28T02:06:35.107" v="2501"/>
          <ac:graphicFrameMkLst>
            <pc:docMk/>
            <pc:sldMk cId="4030344725" sldId="347"/>
            <ac:graphicFrameMk id="3" creationId="{F2D4FF2B-DA13-5A3C-3D63-A5E0A01E5F26}"/>
          </ac:graphicFrameMkLst>
        </pc:graphicFrameChg>
        <pc:picChg chg="mod">
          <ac:chgData name="Thúy Mai" userId="222f1c7e07c9bd7a" providerId="LiveId" clId="{2BE24EEC-783C-4945-9151-A62D6C687D72}" dt="2022-06-28T02:07:29.889" v="2520" actId="1076"/>
          <ac:picMkLst>
            <pc:docMk/>
            <pc:sldMk cId="4030344725" sldId="347"/>
            <ac:picMk id="10" creationId="{DDA6258E-FF38-9EEE-2B72-05F7859DA9DE}"/>
          </ac:picMkLst>
        </pc:picChg>
        <pc:picChg chg="mod">
          <ac:chgData name="Thúy Mai" userId="222f1c7e07c9bd7a" providerId="LiveId" clId="{2BE24EEC-783C-4945-9151-A62D6C687D72}" dt="2022-06-28T02:07:42.641" v="2525" actId="1076"/>
          <ac:picMkLst>
            <pc:docMk/>
            <pc:sldMk cId="4030344725" sldId="347"/>
            <ac:picMk id="14" creationId="{4E1391D0-D869-75FB-DAA5-9F9F79A19AE1}"/>
          </ac:picMkLst>
        </pc:picChg>
      </pc:sldChg>
      <pc:sldChg chg="addSp delSp modSp mod">
        <pc:chgData name="Thúy Mai" userId="222f1c7e07c9bd7a" providerId="LiveId" clId="{2BE24EEC-783C-4945-9151-A62D6C687D72}" dt="2022-06-28T02:05:52.845" v="2498" actId="1076"/>
        <pc:sldMkLst>
          <pc:docMk/>
          <pc:sldMk cId="1313195798" sldId="348"/>
        </pc:sldMkLst>
        <pc:spChg chg="mod">
          <ac:chgData name="Thúy Mai" userId="222f1c7e07c9bd7a" providerId="LiveId" clId="{2BE24EEC-783C-4945-9151-A62D6C687D72}" dt="2022-06-28T02:04:25.277" v="2452" actId="20577"/>
          <ac:spMkLst>
            <pc:docMk/>
            <pc:sldMk cId="1313195798" sldId="348"/>
            <ac:spMk id="4" creationId="{A08D4735-63C1-4F13-B5A7-14243DE4D769}"/>
          </ac:spMkLst>
        </pc:spChg>
        <pc:spChg chg="mod">
          <ac:chgData name="Thúy Mai" userId="222f1c7e07c9bd7a" providerId="LiveId" clId="{2BE24EEC-783C-4945-9151-A62D6C687D72}" dt="2022-06-28T02:05:35.181" v="2494" actId="14100"/>
          <ac:spMkLst>
            <pc:docMk/>
            <pc:sldMk cId="1313195798" sldId="348"/>
            <ac:spMk id="8" creationId="{04456F8A-472B-3E38-CEFE-1AB93F17BBF0}"/>
          </ac:spMkLst>
        </pc:spChg>
        <pc:spChg chg="mod">
          <ac:chgData name="Thúy Mai" userId="222f1c7e07c9bd7a" providerId="LiveId" clId="{2BE24EEC-783C-4945-9151-A62D6C687D72}" dt="2022-06-28T02:05:48.737" v="2497" actId="14100"/>
          <ac:spMkLst>
            <pc:docMk/>
            <pc:sldMk cId="1313195798" sldId="348"/>
            <ac:spMk id="11" creationId="{9C751495-63C0-E27F-1D85-A807C976AD09}"/>
          </ac:spMkLst>
        </pc:spChg>
        <pc:spChg chg="mod">
          <ac:chgData name="Thúy Mai" userId="222f1c7e07c9bd7a" providerId="LiveId" clId="{2BE24EEC-783C-4945-9151-A62D6C687D72}" dt="2022-06-28T02:05:52.845" v="2498" actId="1076"/>
          <ac:spMkLst>
            <pc:docMk/>
            <pc:sldMk cId="1313195798" sldId="348"/>
            <ac:spMk id="15" creationId="{88B0B1EB-8A48-19C5-08C6-A5D1DADD87E3}"/>
          </ac:spMkLst>
        </pc:spChg>
        <pc:graphicFrameChg chg="add del mod">
          <ac:chgData name="Thúy Mai" userId="222f1c7e07c9bd7a" providerId="LiveId" clId="{2BE24EEC-783C-4945-9151-A62D6C687D72}" dt="2022-06-28T02:05:15.387" v="2477"/>
          <ac:graphicFrameMkLst>
            <pc:docMk/>
            <pc:sldMk cId="1313195798" sldId="348"/>
            <ac:graphicFrameMk id="3" creationId="{263238CB-7653-EF63-5ADC-33158876FBEC}"/>
          </ac:graphicFrameMkLst>
        </pc:graphicFrameChg>
        <pc:picChg chg="mod">
          <ac:chgData name="Thúy Mai" userId="222f1c7e07c9bd7a" providerId="LiveId" clId="{2BE24EEC-783C-4945-9151-A62D6C687D72}" dt="2022-06-28T02:05:37.792" v="2495" actId="1076"/>
          <ac:picMkLst>
            <pc:docMk/>
            <pc:sldMk cId="1313195798" sldId="348"/>
            <ac:picMk id="14" creationId="{7A664FE0-6EB0-79F2-4D01-3C0D606752E4}"/>
          </ac:picMkLst>
        </pc:picChg>
      </pc:sldChg>
      <pc:sldChg chg="del">
        <pc:chgData name="Thúy Mai" userId="222f1c7e07c9bd7a" providerId="LiveId" clId="{2BE24EEC-783C-4945-9151-A62D6C687D72}" dt="2022-06-28T02:08:35.537" v="2536" actId="47"/>
        <pc:sldMkLst>
          <pc:docMk/>
          <pc:sldMk cId="3508793432" sldId="349"/>
        </pc:sldMkLst>
      </pc:sldChg>
      <pc:sldChg chg="del">
        <pc:chgData name="Thúy Mai" userId="222f1c7e07c9bd7a" providerId="LiveId" clId="{2BE24EEC-783C-4945-9151-A62D6C687D72}" dt="2022-06-28T02:08:43.559" v="2538" actId="47"/>
        <pc:sldMkLst>
          <pc:docMk/>
          <pc:sldMk cId="604980910" sldId="350"/>
        </pc:sldMkLst>
      </pc:sldChg>
      <pc:sldChg chg="del">
        <pc:chgData name="Thúy Mai" userId="222f1c7e07c9bd7a" providerId="LiveId" clId="{2BE24EEC-783C-4945-9151-A62D6C687D72}" dt="2022-06-27T23:30:53.165" v="82" actId="47"/>
        <pc:sldMkLst>
          <pc:docMk/>
          <pc:sldMk cId="3282164286" sldId="351"/>
        </pc:sldMkLst>
      </pc:sldChg>
      <pc:sldChg chg="addSp delSp modSp mod">
        <pc:chgData name="Thúy Mai" userId="222f1c7e07c9bd7a" providerId="LiveId" clId="{2BE24EEC-783C-4945-9151-A62D6C687D72}" dt="2022-06-27T23:32:30.378" v="112" actId="14100"/>
        <pc:sldMkLst>
          <pc:docMk/>
          <pc:sldMk cId="1303311933" sldId="352"/>
        </pc:sldMkLst>
        <pc:spChg chg="mod">
          <ac:chgData name="Thúy Mai" userId="222f1c7e07c9bd7a" providerId="LiveId" clId="{2BE24EEC-783C-4945-9151-A62D6C687D72}" dt="2022-06-27T23:32:30.378" v="112" actId="14100"/>
          <ac:spMkLst>
            <pc:docMk/>
            <pc:sldMk cId="1303311933" sldId="352"/>
            <ac:spMk id="9" creationId="{557A2CA3-F833-26E9-3DBC-DAE7F95607FB}"/>
          </ac:spMkLst>
        </pc:spChg>
        <pc:spChg chg="mod">
          <ac:chgData name="Thúy Mai" userId="222f1c7e07c9bd7a" providerId="LiveId" clId="{2BE24EEC-783C-4945-9151-A62D6C687D72}" dt="2022-06-27T23:32:14.517" v="109" actId="14100"/>
          <ac:spMkLst>
            <pc:docMk/>
            <pc:sldMk cId="1303311933" sldId="352"/>
            <ac:spMk id="11" creationId="{664E746E-03D3-2814-06CE-FB1BCD23726C}"/>
          </ac:spMkLst>
        </pc:spChg>
        <pc:spChg chg="add del mod">
          <ac:chgData name="Thúy Mai" userId="222f1c7e07c9bd7a" providerId="LiveId" clId="{2BE24EEC-783C-4945-9151-A62D6C687D72}" dt="2022-06-27T23:31:35.619" v="99" actId="478"/>
          <ac:spMkLst>
            <pc:docMk/>
            <pc:sldMk cId="1303311933" sldId="352"/>
            <ac:spMk id="13" creationId="{AC7BFE65-1EF8-0B41-39CA-E24A512A2422}"/>
          </ac:spMkLst>
        </pc:spChg>
        <pc:graphicFrameChg chg="add del mod">
          <ac:chgData name="Thúy Mai" userId="222f1c7e07c9bd7a" providerId="LiveId" clId="{2BE24EEC-783C-4945-9151-A62D6C687D72}" dt="2022-06-27T23:30:55.884" v="85"/>
          <ac:graphicFrameMkLst>
            <pc:docMk/>
            <pc:sldMk cId="1303311933" sldId="352"/>
            <ac:graphicFrameMk id="2" creationId="{93F55FEC-737A-270B-41A0-35E3715A88B9}"/>
          </ac:graphicFrameMkLst>
        </pc:graphicFrameChg>
        <pc:picChg chg="mod">
          <ac:chgData name="Thúy Mai" userId="222f1c7e07c9bd7a" providerId="LiveId" clId="{2BE24EEC-783C-4945-9151-A62D6C687D72}" dt="2022-06-27T23:31:20.456" v="95" actId="1076"/>
          <ac:picMkLst>
            <pc:docMk/>
            <pc:sldMk cId="1303311933" sldId="352"/>
            <ac:picMk id="12" creationId="{F763AEBF-3AC6-E658-5AA8-EB6A5FF03C25}"/>
          </ac:picMkLst>
        </pc:picChg>
      </pc:sldChg>
      <pc:sldChg chg="del">
        <pc:chgData name="Thúy Mai" userId="222f1c7e07c9bd7a" providerId="LiveId" clId="{2BE24EEC-783C-4945-9151-A62D6C687D72}" dt="2022-06-27T23:46:58.186" v="333" actId="47"/>
        <pc:sldMkLst>
          <pc:docMk/>
          <pc:sldMk cId="4264943291" sldId="353"/>
        </pc:sldMkLst>
      </pc:sldChg>
      <pc:sldChg chg="del">
        <pc:chgData name="Thúy Mai" userId="222f1c7e07c9bd7a" providerId="LiveId" clId="{2BE24EEC-783C-4945-9151-A62D6C687D72}" dt="2022-06-27T23:47:06.487" v="335" actId="47"/>
        <pc:sldMkLst>
          <pc:docMk/>
          <pc:sldMk cId="3218052884" sldId="354"/>
        </pc:sldMkLst>
      </pc:sldChg>
      <pc:sldChg chg="del">
        <pc:chgData name="Thúy Mai" userId="222f1c7e07c9bd7a" providerId="LiveId" clId="{2BE24EEC-783C-4945-9151-A62D6C687D72}" dt="2022-06-28T00:40:31.311" v="928" actId="47"/>
        <pc:sldMkLst>
          <pc:docMk/>
          <pc:sldMk cId="2993237978" sldId="355"/>
        </pc:sldMkLst>
      </pc:sldChg>
      <pc:sldChg chg="del">
        <pc:chgData name="Thúy Mai" userId="222f1c7e07c9bd7a" providerId="LiveId" clId="{2BE24EEC-783C-4945-9151-A62D6C687D72}" dt="2022-06-28T00:40:32.215" v="929" actId="47"/>
        <pc:sldMkLst>
          <pc:docMk/>
          <pc:sldMk cId="440382779" sldId="356"/>
        </pc:sldMkLst>
      </pc:sldChg>
      <pc:sldChg chg="del">
        <pc:chgData name="Thúy Mai" userId="222f1c7e07c9bd7a" providerId="LiveId" clId="{2BE24EEC-783C-4945-9151-A62D6C687D72}" dt="2022-06-28T00:40:32.663" v="930" actId="47"/>
        <pc:sldMkLst>
          <pc:docMk/>
          <pc:sldMk cId="1439731212" sldId="358"/>
        </pc:sldMkLst>
      </pc:sldChg>
      <pc:sldChg chg="del">
        <pc:chgData name="Thúy Mai" userId="222f1c7e07c9bd7a" providerId="LiveId" clId="{2BE24EEC-783C-4945-9151-A62D6C687D72}" dt="2022-06-28T00:41:39.509" v="933" actId="47"/>
        <pc:sldMkLst>
          <pc:docMk/>
          <pc:sldMk cId="1417254094" sldId="359"/>
        </pc:sldMkLst>
      </pc:sldChg>
      <pc:sldChg chg="del ord">
        <pc:chgData name="Thúy Mai" userId="222f1c7e07c9bd7a" providerId="LiveId" clId="{2BE24EEC-783C-4945-9151-A62D6C687D72}" dt="2022-06-28T02:08:41.707" v="2537" actId="47"/>
        <pc:sldMkLst>
          <pc:docMk/>
          <pc:sldMk cId="3036023184" sldId="361"/>
        </pc:sldMkLst>
      </pc:sldChg>
      <pc:sldChg chg="addSp delSp modSp mod delAnim modAnim">
        <pc:chgData name="Thúy Mai" userId="222f1c7e07c9bd7a" providerId="LiveId" clId="{2BE24EEC-783C-4945-9151-A62D6C687D72}" dt="2022-06-28T00:53:04.535" v="1240"/>
        <pc:sldMkLst>
          <pc:docMk/>
          <pc:sldMk cId="1769016436" sldId="362"/>
        </pc:sldMkLst>
        <pc:spChg chg="mod">
          <ac:chgData name="Thúy Mai" userId="222f1c7e07c9bd7a" providerId="LiveId" clId="{2BE24EEC-783C-4945-9151-A62D6C687D72}" dt="2022-06-28T00:50:52.715" v="1178" actId="1076"/>
          <ac:spMkLst>
            <pc:docMk/>
            <pc:sldMk cId="1769016436" sldId="362"/>
            <ac:spMk id="8" creationId="{C62E439B-7ADD-BA4B-ACEE-DAF75A32F72F}"/>
          </ac:spMkLst>
        </pc:spChg>
        <pc:spChg chg="mod">
          <ac:chgData name="Thúy Mai" userId="222f1c7e07c9bd7a" providerId="LiveId" clId="{2BE24EEC-783C-4945-9151-A62D6C687D72}" dt="2022-06-28T00:42:06.469" v="942" actId="403"/>
          <ac:spMkLst>
            <pc:docMk/>
            <pc:sldMk cId="1769016436" sldId="362"/>
            <ac:spMk id="9" creationId="{EA43C221-DC79-F7E5-BBCE-791A377F37C6}"/>
          </ac:spMkLst>
        </pc:spChg>
        <pc:spChg chg="del">
          <ac:chgData name="Thúy Mai" userId="222f1c7e07c9bd7a" providerId="LiveId" clId="{2BE24EEC-783C-4945-9151-A62D6C687D72}" dt="2022-06-28T00:47:01.427" v="1106" actId="478"/>
          <ac:spMkLst>
            <pc:docMk/>
            <pc:sldMk cId="1769016436" sldId="362"/>
            <ac:spMk id="12" creationId="{2722071B-D9B0-026F-47F5-5ED99958AF13}"/>
          </ac:spMkLst>
        </pc:spChg>
        <pc:spChg chg="add del mod">
          <ac:chgData name="Thúy Mai" userId="222f1c7e07c9bd7a" providerId="LiveId" clId="{2BE24EEC-783C-4945-9151-A62D6C687D72}" dt="2022-06-28T00:51:06.918" v="1182" actId="478"/>
          <ac:spMkLst>
            <pc:docMk/>
            <pc:sldMk cId="1769016436" sldId="362"/>
            <ac:spMk id="13" creationId="{2DBC09CC-8127-A941-880C-270D3F16D399}"/>
          </ac:spMkLst>
        </pc:spChg>
        <pc:spChg chg="mod">
          <ac:chgData name="Thúy Mai" userId="222f1c7e07c9bd7a" providerId="LiveId" clId="{2BE24EEC-783C-4945-9151-A62D6C687D72}" dt="2022-06-28T00:50:56.907" v="1179" actId="1076"/>
          <ac:spMkLst>
            <pc:docMk/>
            <pc:sldMk cId="1769016436" sldId="362"/>
            <ac:spMk id="14" creationId="{B1DE4FC2-EE60-1961-4261-992362A59C91}"/>
          </ac:spMkLst>
        </pc:spChg>
        <pc:spChg chg="add mod">
          <ac:chgData name="Thúy Mai" userId="222f1c7e07c9bd7a" providerId="LiveId" clId="{2BE24EEC-783C-4945-9151-A62D6C687D72}" dt="2022-06-28T00:52:33.704" v="1215" actId="14100"/>
          <ac:spMkLst>
            <pc:docMk/>
            <pc:sldMk cId="1769016436" sldId="362"/>
            <ac:spMk id="15" creationId="{05168886-72D2-6C68-0692-E1FA61CB80D4}"/>
          </ac:spMkLst>
        </pc:spChg>
        <pc:spChg chg="del">
          <ac:chgData name="Thúy Mai" userId="222f1c7e07c9bd7a" providerId="LiveId" clId="{2BE24EEC-783C-4945-9151-A62D6C687D72}" dt="2022-06-28T00:47:03.460" v="1107" actId="478"/>
          <ac:spMkLst>
            <pc:docMk/>
            <pc:sldMk cId="1769016436" sldId="362"/>
            <ac:spMk id="17" creationId="{45D6CE80-CF12-6F8D-5B68-EAEA43F77C1F}"/>
          </ac:spMkLst>
        </pc:spChg>
        <pc:spChg chg="mod">
          <ac:chgData name="Thúy Mai" userId="222f1c7e07c9bd7a" providerId="LiveId" clId="{2BE24EEC-783C-4945-9151-A62D6C687D72}" dt="2022-06-28T00:50:50.567" v="1177" actId="1076"/>
          <ac:spMkLst>
            <pc:docMk/>
            <pc:sldMk cId="1769016436" sldId="362"/>
            <ac:spMk id="18" creationId="{CBAC6A8C-AB7F-0381-11EF-116DD5E8FEF9}"/>
          </ac:spMkLst>
        </pc:spChg>
        <pc:spChg chg="add mod">
          <ac:chgData name="Thúy Mai" userId="222f1c7e07c9bd7a" providerId="LiveId" clId="{2BE24EEC-783C-4945-9151-A62D6C687D72}" dt="2022-06-28T00:52:24.545" v="1212" actId="14100"/>
          <ac:spMkLst>
            <pc:docMk/>
            <pc:sldMk cId="1769016436" sldId="362"/>
            <ac:spMk id="26" creationId="{62651F46-B381-64BD-5804-5AC9C5D0552B}"/>
          </ac:spMkLst>
        </pc:spChg>
        <pc:spChg chg="add mod">
          <ac:chgData name="Thúy Mai" userId="222f1c7e07c9bd7a" providerId="LiveId" clId="{2BE24EEC-783C-4945-9151-A62D6C687D72}" dt="2022-06-28T00:48:38.688" v="1140"/>
          <ac:spMkLst>
            <pc:docMk/>
            <pc:sldMk cId="1769016436" sldId="362"/>
            <ac:spMk id="27" creationId="{3D333BF4-A719-1B2C-275C-D8FF88ABFD03}"/>
          </ac:spMkLst>
        </pc:spChg>
        <pc:spChg chg="add mod">
          <ac:chgData name="Thúy Mai" userId="222f1c7e07c9bd7a" providerId="LiveId" clId="{2BE24EEC-783C-4945-9151-A62D6C687D72}" dt="2022-06-28T00:51:20.108" v="1187" actId="1076"/>
          <ac:spMkLst>
            <pc:docMk/>
            <pc:sldMk cId="1769016436" sldId="362"/>
            <ac:spMk id="28" creationId="{EB430AE4-26F8-4856-0241-E0F855EDF024}"/>
          </ac:spMkLst>
        </pc:spChg>
        <pc:spChg chg="add mod">
          <ac:chgData name="Thúy Mai" userId="222f1c7e07c9bd7a" providerId="LiveId" clId="{2BE24EEC-783C-4945-9151-A62D6C687D72}" dt="2022-06-28T00:51:31.674" v="1191" actId="1076"/>
          <ac:spMkLst>
            <pc:docMk/>
            <pc:sldMk cId="1769016436" sldId="362"/>
            <ac:spMk id="30" creationId="{C15CE799-32B7-1F09-8DC3-C5A94729804D}"/>
          </ac:spMkLst>
        </pc:spChg>
        <pc:spChg chg="add mod">
          <ac:chgData name="Thúy Mai" userId="222f1c7e07c9bd7a" providerId="LiveId" clId="{2BE24EEC-783C-4945-9151-A62D6C687D72}" dt="2022-06-28T00:51:45.998" v="1194" actId="1076"/>
          <ac:spMkLst>
            <pc:docMk/>
            <pc:sldMk cId="1769016436" sldId="362"/>
            <ac:spMk id="32" creationId="{08660506-9B05-9AD8-1027-511EB02D397B}"/>
          </ac:spMkLst>
        </pc:spChg>
        <pc:spChg chg="add mod">
          <ac:chgData name="Thúy Mai" userId="222f1c7e07c9bd7a" providerId="LiveId" clId="{2BE24EEC-783C-4945-9151-A62D6C687D72}" dt="2022-06-28T00:51:49.638" v="1195" actId="1076"/>
          <ac:spMkLst>
            <pc:docMk/>
            <pc:sldMk cId="1769016436" sldId="362"/>
            <ac:spMk id="34" creationId="{C9C30265-BD7D-9E18-9384-B79F00BE715F}"/>
          </ac:spMkLst>
        </pc:spChg>
        <pc:graphicFrameChg chg="add del mod">
          <ac:chgData name="Thúy Mai" userId="222f1c7e07c9bd7a" providerId="LiveId" clId="{2BE24EEC-783C-4945-9151-A62D6C687D72}" dt="2022-06-28T00:41:52.931" v="936"/>
          <ac:graphicFrameMkLst>
            <pc:docMk/>
            <pc:sldMk cId="1769016436" sldId="362"/>
            <ac:graphicFrameMk id="2" creationId="{35E12676-A822-9BBF-87FB-55C0ED34B041}"/>
          </ac:graphicFrameMkLst>
        </pc:graphicFrameChg>
        <pc:graphicFrameChg chg="add del mod">
          <ac:chgData name="Thúy Mai" userId="222f1c7e07c9bd7a" providerId="LiveId" clId="{2BE24EEC-783C-4945-9151-A62D6C687D72}" dt="2022-06-28T00:46:03.947" v="1010"/>
          <ac:graphicFrameMkLst>
            <pc:docMk/>
            <pc:sldMk cId="1769016436" sldId="362"/>
            <ac:graphicFrameMk id="3" creationId="{7CCD0BE4-2AF8-18D7-1312-3288869BE9E3}"/>
          </ac:graphicFrameMkLst>
        </pc:graphicFrameChg>
        <pc:cxnChg chg="add mod">
          <ac:chgData name="Thúy Mai" userId="222f1c7e07c9bd7a" providerId="LiveId" clId="{2BE24EEC-783C-4945-9151-A62D6C687D72}" dt="2022-06-28T00:52:33.704" v="1215" actId="14100"/>
          <ac:cxnSpMkLst>
            <pc:docMk/>
            <pc:sldMk cId="1769016436" sldId="362"/>
            <ac:cxnSpMk id="16" creationId="{C9CE712C-AEA7-74F7-7E84-2C850E3A3525}"/>
          </ac:cxnSpMkLst>
        </pc:cxnChg>
        <pc:cxnChg chg="add mod">
          <ac:chgData name="Thúy Mai" userId="222f1c7e07c9bd7a" providerId="LiveId" clId="{2BE24EEC-783C-4945-9151-A62D6C687D72}" dt="2022-06-28T00:52:33.704" v="1215" actId="14100"/>
          <ac:cxnSpMkLst>
            <pc:docMk/>
            <pc:sldMk cId="1769016436" sldId="362"/>
            <ac:cxnSpMk id="19" creationId="{92C2B8AD-46AD-8A06-82FD-032C29338384}"/>
          </ac:cxnSpMkLst>
        </pc:cxnChg>
        <pc:cxnChg chg="add mod">
          <ac:chgData name="Thúy Mai" userId="222f1c7e07c9bd7a" providerId="LiveId" clId="{2BE24EEC-783C-4945-9151-A62D6C687D72}" dt="2022-06-28T00:52:33.704" v="1215" actId="14100"/>
          <ac:cxnSpMkLst>
            <pc:docMk/>
            <pc:sldMk cId="1769016436" sldId="362"/>
            <ac:cxnSpMk id="20" creationId="{FAE93FDD-45B1-E43D-4968-E84A6AD6A69F}"/>
          </ac:cxnSpMkLst>
        </pc:cxnChg>
        <pc:cxnChg chg="add mod">
          <ac:chgData name="Thúy Mai" userId="222f1c7e07c9bd7a" providerId="LiveId" clId="{2BE24EEC-783C-4945-9151-A62D6C687D72}" dt="2022-06-28T00:52:24.545" v="1212" actId="14100"/>
          <ac:cxnSpMkLst>
            <pc:docMk/>
            <pc:sldMk cId="1769016436" sldId="362"/>
            <ac:cxnSpMk id="29" creationId="{F7AEDA4E-1567-86E8-5CC0-BA3F0282E1B0}"/>
          </ac:cxnSpMkLst>
        </pc:cxnChg>
        <pc:cxnChg chg="add mod">
          <ac:chgData name="Thúy Mai" userId="222f1c7e07c9bd7a" providerId="LiveId" clId="{2BE24EEC-783C-4945-9151-A62D6C687D72}" dt="2022-06-28T00:52:24.545" v="1212" actId="14100"/>
          <ac:cxnSpMkLst>
            <pc:docMk/>
            <pc:sldMk cId="1769016436" sldId="362"/>
            <ac:cxnSpMk id="31" creationId="{6E38CF15-EBF4-9977-6A24-1EB847C7570C}"/>
          </ac:cxnSpMkLst>
        </pc:cxnChg>
        <pc:cxnChg chg="add mod">
          <ac:chgData name="Thúy Mai" userId="222f1c7e07c9bd7a" providerId="LiveId" clId="{2BE24EEC-783C-4945-9151-A62D6C687D72}" dt="2022-06-28T00:52:24.545" v="1212" actId="14100"/>
          <ac:cxnSpMkLst>
            <pc:docMk/>
            <pc:sldMk cId="1769016436" sldId="362"/>
            <ac:cxnSpMk id="33" creationId="{169CAA08-A36C-33CC-A676-5A626FD4F5EA}"/>
          </ac:cxnSpMkLst>
        </pc:cxnChg>
        <pc:cxnChg chg="add mod">
          <ac:chgData name="Thúy Mai" userId="222f1c7e07c9bd7a" providerId="LiveId" clId="{2BE24EEC-783C-4945-9151-A62D6C687D72}" dt="2022-06-28T00:52:24.545" v="1212" actId="14100"/>
          <ac:cxnSpMkLst>
            <pc:docMk/>
            <pc:sldMk cId="1769016436" sldId="362"/>
            <ac:cxnSpMk id="35" creationId="{46EAC921-90D0-8D26-B3D9-90820AA08E01}"/>
          </ac:cxnSpMkLst>
        </pc:cxnChg>
      </pc:sldChg>
      <pc:sldChg chg="addSp delSp modSp mod delAnim modAnim">
        <pc:chgData name="Thúy Mai" userId="222f1c7e07c9bd7a" providerId="LiveId" clId="{2BE24EEC-783C-4945-9151-A62D6C687D72}" dt="2022-06-28T01:10:56.013" v="1517"/>
        <pc:sldMkLst>
          <pc:docMk/>
          <pc:sldMk cId="2307232332" sldId="363"/>
        </pc:sldMkLst>
        <pc:spChg chg="add del mod">
          <ac:chgData name="Thúy Mai" userId="222f1c7e07c9bd7a" providerId="LiveId" clId="{2BE24EEC-783C-4945-9151-A62D6C687D72}" dt="2022-06-28T01:10:17.694" v="1508" actId="478"/>
          <ac:spMkLst>
            <pc:docMk/>
            <pc:sldMk cId="2307232332" sldId="363"/>
            <ac:spMk id="8" creationId="{B1F4A3C1-A632-E8DB-4A22-5F5B7BD6520F}"/>
          </ac:spMkLst>
        </pc:spChg>
        <pc:spChg chg="add del mod">
          <ac:chgData name="Thúy Mai" userId="222f1c7e07c9bd7a" providerId="LiveId" clId="{2BE24EEC-783C-4945-9151-A62D6C687D72}" dt="2022-06-28T01:10:14.870" v="1507" actId="478"/>
          <ac:spMkLst>
            <pc:docMk/>
            <pc:sldMk cId="2307232332" sldId="363"/>
            <ac:spMk id="9" creationId="{EA43C221-DC79-F7E5-BBCE-791A377F37C6}"/>
          </ac:spMkLst>
        </pc:spChg>
        <pc:spChg chg="del">
          <ac:chgData name="Thúy Mai" userId="222f1c7e07c9bd7a" providerId="LiveId" clId="{2BE24EEC-783C-4945-9151-A62D6C687D72}" dt="2022-06-28T01:05:32.604" v="1434" actId="478"/>
          <ac:spMkLst>
            <pc:docMk/>
            <pc:sldMk cId="2307232332" sldId="363"/>
            <ac:spMk id="10" creationId="{F34EB759-9CC2-0469-CCCD-3DB8E93898B7}"/>
          </ac:spMkLst>
        </pc:spChg>
        <pc:spChg chg="add del mod">
          <ac:chgData name="Thúy Mai" userId="222f1c7e07c9bd7a" providerId="LiveId" clId="{2BE24EEC-783C-4945-9151-A62D6C687D72}" dt="2022-06-28T01:06:50.205" v="1455"/>
          <ac:spMkLst>
            <pc:docMk/>
            <pc:sldMk cId="2307232332" sldId="363"/>
            <ac:spMk id="11" creationId="{1144968D-E3E5-2A10-761D-ED39B675BA2C}"/>
          </ac:spMkLst>
        </pc:spChg>
        <pc:spChg chg="add del mod">
          <ac:chgData name="Thúy Mai" userId="222f1c7e07c9bd7a" providerId="LiveId" clId="{2BE24EEC-783C-4945-9151-A62D6C687D72}" dt="2022-06-28T01:06:50.205" v="1455"/>
          <ac:spMkLst>
            <pc:docMk/>
            <pc:sldMk cId="2307232332" sldId="363"/>
            <ac:spMk id="12" creationId="{C45E1A19-42C8-9F9D-FF9C-E1B079E8BAF7}"/>
          </ac:spMkLst>
        </pc:spChg>
        <pc:spChg chg="add mod">
          <ac:chgData name="Thúy Mai" userId="222f1c7e07c9bd7a" providerId="LiveId" clId="{2BE24EEC-783C-4945-9151-A62D6C687D72}" dt="2022-06-28T01:09:04.982" v="1474" actId="14100"/>
          <ac:spMkLst>
            <pc:docMk/>
            <pc:sldMk cId="2307232332" sldId="363"/>
            <ac:spMk id="13" creationId="{93B36130-B8A3-5A80-33DF-C37B3F263CFC}"/>
          </ac:spMkLst>
        </pc:spChg>
        <pc:spChg chg="add mod">
          <ac:chgData name="Thúy Mai" userId="222f1c7e07c9bd7a" providerId="LiveId" clId="{2BE24EEC-783C-4945-9151-A62D6C687D72}" dt="2022-06-28T01:08:08.261" v="1465" actId="1076"/>
          <ac:spMkLst>
            <pc:docMk/>
            <pc:sldMk cId="2307232332" sldId="363"/>
            <ac:spMk id="14" creationId="{7BCF9B1D-529C-619E-4D45-DFE29330D3D6}"/>
          </ac:spMkLst>
        </pc:spChg>
        <pc:spChg chg="add mod">
          <ac:chgData name="Thúy Mai" userId="222f1c7e07c9bd7a" providerId="LiveId" clId="{2BE24EEC-783C-4945-9151-A62D6C687D72}" dt="2022-06-28T01:09:09.547" v="1475" actId="1076"/>
          <ac:spMkLst>
            <pc:docMk/>
            <pc:sldMk cId="2307232332" sldId="363"/>
            <ac:spMk id="17" creationId="{B503E12E-45BA-BF75-EA07-1FCBC59F8B59}"/>
          </ac:spMkLst>
        </pc:spChg>
        <pc:spChg chg="add del">
          <ac:chgData name="Thúy Mai" userId="222f1c7e07c9bd7a" providerId="LiveId" clId="{2BE24EEC-783C-4945-9151-A62D6C687D72}" dt="2022-06-28T01:09:16.460" v="1479"/>
          <ac:spMkLst>
            <pc:docMk/>
            <pc:sldMk cId="2307232332" sldId="363"/>
            <ac:spMk id="24" creationId="{71E5D783-844D-47D0-2779-19AF5573BC65}"/>
          </ac:spMkLst>
        </pc:spChg>
        <pc:spChg chg="add mod">
          <ac:chgData name="Thúy Mai" userId="222f1c7e07c9bd7a" providerId="LiveId" clId="{2BE24EEC-783C-4945-9151-A62D6C687D72}" dt="2022-06-28T01:09:40.351" v="1492" actId="14100"/>
          <ac:spMkLst>
            <pc:docMk/>
            <pc:sldMk cId="2307232332" sldId="363"/>
            <ac:spMk id="25" creationId="{36F03FB8-35F0-69F9-BBB5-D550EA1B8DD3}"/>
          </ac:spMkLst>
        </pc:spChg>
        <pc:spChg chg="add mod">
          <ac:chgData name="Thúy Mai" userId="222f1c7e07c9bd7a" providerId="LiveId" clId="{2BE24EEC-783C-4945-9151-A62D6C687D72}" dt="2022-06-28T01:10:39.231" v="1514" actId="1076"/>
          <ac:spMkLst>
            <pc:docMk/>
            <pc:sldMk cId="2307232332" sldId="363"/>
            <ac:spMk id="30" creationId="{FC5A73C3-D9EE-9990-0085-4F716A06A1B6}"/>
          </ac:spMkLst>
        </pc:spChg>
        <pc:spChg chg="add mod">
          <ac:chgData name="Thúy Mai" userId="222f1c7e07c9bd7a" providerId="LiveId" clId="{2BE24EEC-783C-4945-9151-A62D6C687D72}" dt="2022-06-28T01:10:36.648" v="1512" actId="1076"/>
          <ac:spMkLst>
            <pc:docMk/>
            <pc:sldMk cId="2307232332" sldId="363"/>
            <ac:spMk id="32" creationId="{FF25FCD4-532A-2AC6-63ED-1A765B60C5CF}"/>
          </ac:spMkLst>
        </pc:spChg>
        <pc:spChg chg="add mod">
          <ac:chgData name="Thúy Mai" userId="222f1c7e07c9bd7a" providerId="LiveId" clId="{2BE24EEC-783C-4945-9151-A62D6C687D72}" dt="2022-06-28T01:10:34.179" v="1511" actId="1076"/>
          <ac:spMkLst>
            <pc:docMk/>
            <pc:sldMk cId="2307232332" sldId="363"/>
            <ac:spMk id="34" creationId="{EAD5E400-08B2-6E63-115D-959A47052535}"/>
          </ac:spMkLst>
        </pc:spChg>
        <pc:graphicFrameChg chg="add del mod">
          <ac:chgData name="Thúy Mai" userId="222f1c7e07c9bd7a" providerId="LiveId" clId="{2BE24EEC-783C-4945-9151-A62D6C687D72}" dt="2022-06-28T01:04:38.661" v="1427"/>
          <ac:graphicFrameMkLst>
            <pc:docMk/>
            <pc:sldMk cId="2307232332" sldId="363"/>
            <ac:graphicFrameMk id="2" creationId="{4BE9D145-CA77-7246-F8AF-01A59F6F38E3}"/>
          </ac:graphicFrameMkLst>
        </pc:graphicFrameChg>
        <pc:graphicFrameChg chg="add del mod">
          <ac:chgData name="Thúy Mai" userId="222f1c7e07c9bd7a" providerId="LiveId" clId="{2BE24EEC-783C-4945-9151-A62D6C687D72}" dt="2022-06-28T01:05:33.808" v="1437"/>
          <ac:graphicFrameMkLst>
            <pc:docMk/>
            <pc:sldMk cId="2307232332" sldId="363"/>
            <ac:graphicFrameMk id="3" creationId="{F5D159AF-625F-E4CE-A00C-690E73C486A5}"/>
          </ac:graphicFrameMkLst>
        </pc:graphicFrameChg>
        <pc:cxnChg chg="add mod">
          <ac:chgData name="Thúy Mai" userId="222f1c7e07c9bd7a" providerId="LiveId" clId="{2BE24EEC-783C-4945-9151-A62D6C687D72}" dt="2022-06-28T01:09:04.982" v="1474" actId="14100"/>
          <ac:cxnSpMkLst>
            <pc:docMk/>
            <pc:sldMk cId="2307232332" sldId="363"/>
            <ac:cxnSpMk id="15" creationId="{155B572A-463A-6D0E-724F-7EEDD36FD4E3}"/>
          </ac:cxnSpMkLst>
        </pc:cxnChg>
        <pc:cxnChg chg="add mod">
          <ac:chgData name="Thúy Mai" userId="222f1c7e07c9bd7a" providerId="LiveId" clId="{2BE24EEC-783C-4945-9151-A62D6C687D72}" dt="2022-06-28T01:09:09.547" v="1475" actId="1076"/>
          <ac:cxnSpMkLst>
            <pc:docMk/>
            <pc:sldMk cId="2307232332" sldId="363"/>
            <ac:cxnSpMk id="18" creationId="{1CDE1326-AB7A-7425-A7BA-97C9F668E547}"/>
          </ac:cxnSpMkLst>
        </pc:cxnChg>
        <pc:cxnChg chg="add mod">
          <ac:chgData name="Thúy Mai" userId="222f1c7e07c9bd7a" providerId="LiveId" clId="{2BE24EEC-783C-4945-9151-A62D6C687D72}" dt="2022-06-28T01:09:40.351" v="1492" actId="14100"/>
          <ac:cxnSpMkLst>
            <pc:docMk/>
            <pc:sldMk cId="2307232332" sldId="363"/>
            <ac:cxnSpMk id="26" creationId="{9DA19B23-D4F5-BFEA-8D41-E12F7DAFED97}"/>
          </ac:cxnSpMkLst>
        </pc:cxnChg>
      </pc:sldChg>
      <pc:sldChg chg="del">
        <pc:chgData name="Thúy Mai" userId="222f1c7e07c9bd7a" providerId="LiveId" clId="{2BE24EEC-783C-4945-9151-A62D6C687D72}" dt="2022-06-28T01:59:16.752" v="2270" actId="47"/>
        <pc:sldMkLst>
          <pc:docMk/>
          <pc:sldMk cId="839604100" sldId="364"/>
        </pc:sldMkLst>
      </pc:sldChg>
      <pc:sldChg chg="del">
        <pc:chgData name="Thúy Mai" userId="222f1c7e07c9bd7a" providerId="LiveId" clId="{2BE24EEC-783C-4945-9151-A62D6C687D72}" dt="2022-06-28T01:59:17.570" v="2271" actId="47"/>
        <pc:sldMkLst>
          <pc:docMk/>
          <pc:sldMk cId="3466848790" sldId="366"/>
        </pc:sldMkLst>
      </pc:sldChg>
      <pc:sldChg chg="del">
        <pc:chgData name="Thúy Mai" userId="222f1c7e07c9bd7a" providerId="LiveId" clId="{2BE24EEC-783C-4945-9151-A62D6C687D72}" dt="2022-06-28T02:04:14.657" v="2423" actId="47"/>
        <pc:sldMkLst>
          <pc:docMk/>
          <pc:sldMk cId="4183818182" sldId="367"/>
        </pc:sldMkLst>
      </pc:sldChg>
      <pc:sldChg chg="addSp delSp modSp new mod modAnim">
        <pc:chgData name="Thúy Mai" userId="222f1c7e07c9bd7a" providerId="LiveId" clId="{2BE24EEC-783C-4945-9151-A62D6C687D72}" dt="2022-06-28T02:10:29.887" v="2543" actId="14100"/>
        <pc:sldMkLst>
          <pc:docMk/>
          <pc:sldMk cId="2445373771" sldId="368"/>
        </pc:sldMkLst>
        <pc:spChg chg="del">
          <ac:chgData name="Thúy Mai" userId="222f1c7e07c9bd7a" providerId="LiveId" clId="{2BE24EEC-783C-4945-9151-A62D6C687D72}" dt="2022-06-27T23:40:17.153" v="229" actId="478"/>
          <ac:spMkLst>
            <pc:docMk/>
            <pc:sldMk cId="2445373771" sldId="368"/>
            <ac:spMk id="2" creationId="{72092C5E-39EB-8C05-572E-61E8E91F2AED}"/>
          </ac:spMkLst>
        </pc:spChg>
        <pc:spChg chg="del">
          <ac:chgData name="Thúy Mai" userId="222f1c7e07c9bd7a" providerId="LiveId" clId="{2BE24EEC-783C-4945-9151-A62D6C687D72}" dt="2022-06-27T23:40:18.692" v="230" actId="478"/>
          <ac:spMkLst>
            <pc:docMk/>
            <pc:sldMk cId="2445373771" sldId="368"/>
            <ac:spMk id="3" creationId="{FD85F5E3-CC45-4531-8A3B-65038060BC9F}"/>
          </ac:spMkLst>
        </pc:spChg>
        <pc:spChg chg="add mod">
          <ac:chgData name="Thúy Mai" userId="222f1c7e07c9bd7a" providerId="LiveId" clId="{2BE24EEC-783C-4945-9151-A62D6C687D72}" dt="2022-06-27T23:44:27.545" v="331" actId="14100"/>
          <ac:spMkLst>
            <pc:docMk/>
            <pc:sldMk cId="2445373771" sldId="368"/>
            <ac:spMk id="11" creationId="{4ECD1D9C-21E5-2EDC-7AEF-19E42E75A5C8}"/>
          </ac:spMkLst>
        </pc:spChg>
        <pc:grpChg chg="mod">
          <ac:chgData name="Thúy Mai" userId="222f1c7e07c9bd7a" providerId="LiveId" clId="{2BE24EEC-783C-4945-9151-A62D6C687D72}" dt="2022-06-27T23:40:19.762" v="231"/>
          <ac:grpSpMkLst>
            <pc:docMk/>
            <pc:sldMk cId="2445373771" sldId="368"/>
            <ac:grpSpMk id="1" creationId="{00000000-0000-0000-0000-000000000000}"/>
          </ac:grpSpMkLst>
        </pc:grpChg>
        <pc:grpChg chg="add del mod">
          <ac:chgData name="Thúy Mai" userId="222f1c7e07c9bd7a" providerId="LiveId" clId="{2BE24EEC-783C-4945-9151-A62D6C687D72}" dt="2022-06-27T23:41:30.242" v="234" actId="478"/>
          <ac:grpSpMkLst>
            <pc:docMk/>
            <pc:sldMk cId="2445373771" sldId="368"/>
            <ac:grpSpMk id="4" creationId="{AAAC7710-3323-24A0-4C4F-2EB89CDCB1B9}"/>
          </ac:grpSpMkLst>
        </pc:grpChg>
        <pc:picChg chg="mod">
          <ac:chgData name="Thúy Mai" userId="222f1c7e07c9bd7a" providerId="LiveId" clId="{2BE24EEC-783C-4945-9151-A62D6C687D72}" dt="2022-06-27T23:40:24.271" v="233" actId="14100"/>
          <ac:picMkLst>
            <pc:docMk/>
            <pc:sldMk cId="2445373771" sldId="368"/>
            <ac:picMk id="5" creationId="{3A99367F-799E-B09C-5217-AA4CDF98B471}"/>
          </ac:picMkLst>
        </pc:picChg>
        <pc:picChg chg="mod">
          <ac:chgData name="Thúy Mai" userId="222f1c7e07c9bd7a" providerId="LiveId" clId="{2BE24EEC-783C-4945-9151-A62D6C687D72}" dt="2022-06-27T23:40:24.271" v="233" actId="14100"/>
          <ac:picMkLst>
            <pc:docMk/>
            <pc:sldMk cId="2445373771" sldId="368"/>
            <ac:picMk id="6" creationId="{99B8A73B-ECF9-C60E-D399-BC9ED1DCE4F8}"/>
          </ac:picMkLst>
        </pc:picChg>
        <pc:picChg chg="mod">
          <ac:chgData name="Thúy Mai" userId="222f1c7e07c9bd7a" providerId="LiveId" clId="{2BE24EEC-783C-4945-9151-A62D6C687D72}" dt="2022-06-27T23:40:24.271" v="233" actId="14100"/>
          <ac:picMkLst>
            <pc:docMk/>
            <pc:sldMk cId="2445373771" sldId="368"/>
            <ac:picMk id="7" creationId="{025C5566-891C-B1D7-65B1-59223F3744DD}"/>
          </ac:picMkLst>
        </pc:picChg>
        <pc:picChg chg="add mod">
          <ac:chgData name="Thúy Mai" userId="222f1c7e07c9bd7a" providerId="LiveId" clId="{2BE24EEC-783C-4945-9151-A62D6C687D72}" dt="2022-06-28T02:10:17.395" v="2540" actId="571"/>
          <ac:picMkLst>
            <pc:docMk/>
            <pc:sldMk cId="2445373771" sldId="368"/>
            <ac:picMk id="12" creationId="{4E077606-5C3D-6B7E-F44F-67846F3F0B0F}"/>
          </ac:picMkLst>
        </pc:picChg>
        <pc:picChg chg="add mod">
          <ac:chgData name="Thúy Mai" userId="222f1c7e07c9bd7a" providerId="LiveId" clId="{2BE24EEC-783C-4945-9151-A62D6C687D72}" dt="2022-06-28T02:10:17.395" v="2540" actId="571"/>
          <ac:picMkLst>
            <pc:docMk/>
            <pc:sldMk cId="2445373771" sldId="368"/>
            <ac:picMk id="13" creationId="{9B5C5F76-0A18-CCEF-83EE-DE8F33973239}"/>
          </ac:picMkLst>
        </pc:picChg>
        <pc:picChg chg="add mod">
          <ac:chgData name="Thúy Mai" userId="222f1c7e07c9bd7a" providerId="LiveId" clId="{2BE24EEC-783C-4945-9151-A62D6C687D72}" dt="2022-06-27T23:43:10.794" v="253" actId="14100"/>
          <ac:picMkLst>
            <pc:docMk/>
            <pc:sldMk cId="2445373771" sldId="368"/>
            <ac:picMk id="1031" creationId="{BA265E42-A571-DDD3-9B7A-666BB6C8286C}"/>
          </ac:picMkLst>
        </pc:picChg>
        <pc:picChg chg="add mod">
          <ac:chgData name="Thúy Mai" userId="222f1c7e07c9bd7a" providerId="LiveId" clId="{2BE24EEC-783C-4945-9151-A62D6C687D72}" dt="2022-06-28T02:10:29.887" v="2543" actId="14100"/>
          <ac:picMkLst>
            <pc:docMk/>
            <pc:sldMk cId="2445373771" sldId="368"/>
            <ac:picMk id="1033" creationId="{DA79F720-D956-7458-FA69-9D4930F25ECD}"/>
          </ac:picMkLst>
        </pc:picChg>
        <pc:picChg chg="add mod">
          <ac:chgData name="Thúy Mai" userId="222f1c7e07c9bd7a" providerId="LiveId" clId="{2BE24EEC-783C-4945-9151-A62D6C687D72}" dt="2022-06-27T23:43:15.095" v="255" actId="1076"/>
          <ac:picMkLst>
            <pc:docMk/>
            <pc:sldMk cId="2445373771" sldId="368"/>
            <ac:picMk id="1035" creationId="{09176BF1-82C2-954E-69C8-72FE86D5C3DF}"/>
          </ac:picMkLst>
        </pc:picChg>
      </pc:sldChg>
      <pc:sldChg chg="addSp delSp modSp add mod delAnim modAnim">
        <pc:chgData name="Thúy Mai" userId="222f1c7e07c9bd7a" providerId="LiveId" clId="{2BE24EEC-783C-4945-9151-A62D6C687D72}" dt="2022-06-28T02:17:44.474" v="2575"/>
        <pc:sldMkLst>
          <pc:docMk/>
          <pc:sldMk cId="2460875774" sldId="369"/>
        </pc:sldMkLst>
        <pc:spChg chg="mod">
          <ac:chgData name="Thúy Mai" userId="222f1c7e07c9bd7a" providerId="LiveId" clId="{2BE24EEC-783C-4945-9151-A62D6C687D72}" dt="2022-06-27T23:55:33.108" v="596" actId="207"/>
          <ac:spMkLst>
            <pc:docMk/>
            <pc:sldMk cId="2460875774" sldId="369"/>
            <ac:spMk id="8" creationId="{0A7C9448-B42F-FF1F-30C3-02040444B722}"/>
          </ac:spMkLst>
        </pc:spChg>
        <pc:spChg chg="mod">
          <ac:chgData name="Thúy Mai" userId="222f1c7e07c9bd7a" providerId="LiveId" clId="{2BE24EEC-783C-4945-9151-A62D6C687D72}" dt="2022-06-27T23:57:06.191" v="647" actId="1076"/>
          <ac:spMkLst>
            <pc:docMk/>
            <pc:sldMk cId="2460875774" sldId="369"/>
            <ac:spMk id="12" creationId="{BFE989B4-9BF3-B30C-CE08-0DDE3ECA6F3B}"/>
          </ac:spMkLst>
        </pc:spChg>
        <pc:spChg chg="del mod">
          <ac:chgData name="Thúy Mai" userId="222f1c7e07c9bd7a" providerId="LiveId" clId="{2BE24EEC-783C-4945-9151-A62D6C687D72}" dt="2022-06-27T23:55:15.500" v="593" actId="478"/>
          <ac:spMkLst>
            <pc:docMk/>
            <pc:sldMk cId="2460875774" sldId="369"/>
            <ac:spMk id="13" creationId="{B5CC866B-AFC4-CCEA-441E-53BB61D322F7}"/>
          </ac:spMkLst>
        </pc:spChg>
        <pc:spChg chg="add del mod">
          <ac:chgData name="Thúy Mai" userId="222f1c7e07c9bd7a" providerId="LiveId" clId="{2BE24EEC-783C-4945-9151-A62D6C687D72}" dt="2022-06-27T23:55:35.580" v="597" actId="478"/>
          <ac:spMkLst>
            <pc:docMk/>
            <pc:sldMk cId="2460875774" sldId="369"/>
            <ac:spMk id="14" creationId="{23C389BB-FE3D-7752-8AF5-9C1E07EB529F}"/>
          </ac:spMkLst>
        </pc:spChg>
        <pc:spChg chg="mod">
          <ac:chgData name="Thúy Mai" userId="222f1c7e07c9bd7a" providerId="LiveId" clId="{2BE24EEC-783C-4945-9151-A62D6C687D72}" dt="2022-06-27T23:56:06.181" v="611" actId="255"/>
          <ac:spMkLst>
            <pc:docMk/>
            <pc:sldMk cId="2460875774" sldId="369"/>
            <ac:spMk id="15" creationId="{8E1322F7-E9F3-8E60-0B68-C602E2FA0183}"/>
          </ac:spMkLst>
        </pc:spChg>
        <pc:spChg chg="mod">
          <ac:chgData name="Thúy Mai" userId="222f1c7e07c9bd7a" providerId="LiveId" clId="{2BE24EEC-783C-4945-9151-A62D6C687D72}" dt="2022-06-28T00:04:28.804" v="775" actId="14100"/>
          <ac:spMkLst>
            <pc:docMk/>
            <pc:sldMk cId="2460875774" sldId="369"/>
            <ac:spMk id="16" creationId="{DE4B568D-8157-5320-3BC0-4B014C88B08A}"/>
          </ac:spMkLst>
        </pc:spChg>
        <pc:spChg chg="add mod">
          <ac:chgData name="Thúy Mai" userId="222f1c7e07c9bd7a" providerId="LiveId" clId="{2BE24EEC-783C-4945-9151-A62D6C687D72}" dt="2022-06-28T00:04:35.710" v="776" actId="1076"/>
          <ac:spMkLst>
            <pc:docMk/>
            <pc:sldMk cId="2460875774" sldId="369"/>
            <ac:spMk id="17" creationId="{F6C0974C-19EE-1EE2-A427-25DEB16AE307}"/>
          </ac:spMkLst>
        </pc:spChg>
        <pc:spChg chg="add del mod">
          <ac:chgData name="Thúy Mai" userId="222f1c7e07c9bd7a" providerId="LiveId" clId="{2BE24EEC-783C-4945-9151-A62D6C687D72}" dt="2022-06-27T23:58:14.986" v="668" actId="478"/>
          <ac:spMkLst>
            <pc:docMk/>
            <pc:sldMk cId="2460875774" sldId="369"/>
            <ac:spMk id="19" creationId="{84E533C4-7ADD-085D-F5D5-DB172F34AD13}"/>
          </ac:spMkLst>
        </pc:spChg>
        <pc:spChg chg="del mod">
          <ac:chgData name="Thúy Mai" userId="222f1c7e07c9bd7a" providerId="LiveId" clId="{2BE24EEC-783C-4945-9151-A62D6C687D72}" dt="2022-06-28T00:04:06.032" v="768" actId="478"/>
          <ac:spMkLst>
            <pc:docMk/>
            <pc:sldMk cId="2460875774" sldId="369"/>
            <ac:spMk id="20" creationId="{9EC90BFC-5414-4840-2C2A-17E21CDA2A86}"/>
          </ac:spMkLst>
        </pc:spChg>
        <pc:spChg chg="del">
          <ac:chgData name="Thúy Mai" userId="222f1c7e07c9bd7a" providerId="LiveId" clId="{2BE24EEC-783C-4945-9151-A62D6C687D72}" dt="2022-06-27T23:58:20.245" v="669" actId="478"/>
          <ac:spMkLst>
            <pc:docMk/>
            <pc:sldMk cId="2460875774" sldId="369"/>
            <ac:spMk id="21" creationId="{8A547802-43E1-3282-EAEE-72D049EAA102}"/>
          </ac:spMkLst>
        </pc:spChg>
        <pc:spChg chg="add mod">
          <ac:chgData name="Thúy Mai" userId="222f1c7e07c9bd7a" providerId="LiveId" clId="{2BE24EEC-783C-4945-9151-A62D6C687D72}" dt="2022-06-28T00:04:19.726" v="772" actId="1076"/>
          <ac:spMkLst>
            <pc:docMk/>
            <pc:sldMk cId="2460875774" sldId="369"/>
            <ac:spMk id="22" creationId="{086B3C09-CF16-F088-334F-5E844072AB62}"/>
          </ac:spMkLst>
        </pc:spChg>
        <pc:spChg chg="add mod">
          <ac:chgData name="Thúy Mai" userId="222f1c7e07c9bd7a" providerId="LiveId" clId="{2BE24EEC-783C-4945-9151-A62D6C687D72}" dt="2022-06-28T00:04:13.904" v="770" actId="1076"/>
          <ac:spMkLst>
            <pc:docMk/>
            <pc:sldMk cId="2460875774" sldId="369"/>
            <ac:spMk id="23" creationId="{612A47A5-21B1-D82C-B8A5-A4A6DD6A1EDC}"/>
          </ac:spMkLst>
        </pc:spChg>
        <pc:graphicFrameChg chg="add del mod">
          <ac:chgData name="Thúy Mai" userId="222f1c7e07c9bd7a" providerId="LiveId" clId="{2BE24EEC-783C-4945-9151-A62D6C687D72}" dt="2022-06-27T23:53:39.138" v="574"/>
          <ac:graphicFrameMkLst>
            <pc:docMk/>
            <pc:sldMk cId="2460875774" sldId="369"/>
            <ac:graphicFrameMk id="2" creationId="{072CB005-7F4F-D62F-18F2-34141D80058D}"/>
          </ac:graphicFrameMkLst>
        </pc:graphicFrameChg>
        <pc:graphicFrameChg chg="add del mod">
          <ac:chgData name="Thúy Mai" userId="222f1c7e07c9bd7a" providerId="LiveId" clId="{2BE24EEC-783C-4945-9151-A62D6C687D72}" dt="2022-06-27T23:55:49.124" v="604"/>
          <ac:graphicFrameMkLst>
            <pc:docMk/>
            <pc:sldMk cId="2460875774" sldId="369"/>
            <ac:graphicFrameMk id="4" creationId="{80772F6E-E831-8300-1F9B-6104B44CF8BE}"/>
          </ac:graphicFrameMkLst>
        </pc:graphicFrameChg>
        <pc:graphicFrameChg chg="add del mod">
          <ac:chgData name="Thúy Mai" userId="222f1c7e07c9bd7a" providerId="LiveId" clId="{2BE24EEC-783C-4945-9151-A62D6C687D72}" dt="2022-06-27T23:57:02.841" v="644"/>
          <ac:graphicFrameMkLst>
            <pc:docMk/>
            <pc:sldMk cId="2460875774" sldId="369"/>
            <ac:graphicFrameMk id="5" creationId="{662C1DBD-F99C-64EE-B42D-64A6EF5F9281}"/>
          </ac:graphicFrameMkLst>
        </pc:graphicFrameChg>
        <pc:picChg chg="mod">
          <ac:chgData name="Thúy Mai" userId="222f1c7e07c9bd7a" providerId="LiveId" clId="{2BE24EEC-783C-4945-9151-A62D6C687D72}" dt="2022-06-27T23:57:59.303" v="663" actId="14100"/>
          <ac:picMkLst>
            <pc:docMk/>
            <pc:sldMk cId="2460875774" sldId="369"/>
            <ac:picMk id="11" creationId="{B081EF4B-FC31-97E3-17E1-355278F85A0E}"/>
          </ac:picMkLst>
        </pc:picChg>
      </pc:sldChg>
      <pc:sldChg chg="addSp delSp modSp add mod delAnim modAnim">
        <pc:chgData name="Thúy Mai" userId="222f1c7e07c9bd7a" providerId="LiveId" clId="{2BE24EEC-783C-4945-9151-A62D6C687D72}" dt="2022-06-28T02:18:29.212" v="2581"/>
        <pc:sldMkLst>
          <pc:docMk/>
          <pc:sldMk cId="2215854251" sldId="370"/>
        </pc:sldMkLst>
        <pc:spChg chg="del">
          <ac:chgData name="Thúy Mai" userId="222f1c7e07c9bd7a" providerId="LiveId" clId="{2BE24EEC-783C-4945-9151-A62D6C687D72}" dt="2022-06-27T23:59:58.410" v="675" actId="478"/>
          <ac:spMkLst>
            <pc:docMk/>
            <pc:sldMk cId="2215854251" sldId="370"/>
            <ac:spMk id="8" creationId="{0A7C9448-B42F-FF1F-30C3-02040444B722}"/>
          </ac:spMkLst>
        </pc:spChg>
        <pc:spChg chg="del">
          <ac:chgData name="Thúy Mai" userId="222f1c7e07c9bd7a" providerId="LiveId" clId="{2BE24EEC-783C-4945-9151-A62D6C687D72}" dt="2022-06-27T23:59:57.019" v="674" actId="478"/>
          <ac:spMkLst>
            <pc:docMk/>
            <pc:sldMk cId="2215854251" sldId="370"/>
            <ac:spMk id="12" creationId="{BFE989B4-9BF3-B30C-CE08-0DDE3ECA6F3B}"/>
          </ac:spMkLst>
        </pc:spChg>
        <pc:spChg chg="mod">
          <ac:chgData name="Thúy Mai" userId="222f1c7e07c9bd7a" providerId="LiveId" clId="{2BE24EEC-783C-4945-9151-A62D6C687D72}" dt="2022-06-28T00:00:03.019" v="676" actId="1076"/>
          <ac:spMkLst>
            <pc:docMk/>
            <pc:sldMk cId="2215854251" sldId="370"/>
            <ac:spMk id="15" creationId="{8E1322F7-E9F3-8E60-0B68-C602E2FA0183}"/>
          </ac:spMkLst>
        </pc:spChg>
        <pc:spChg chg="del mod">
          <ac:chgData name="Thúy Mai" userId="222f1c7e07c9bd7a" providerId="LiveId" clId="{2BE24EEC-783C-4945-9151-A62D6C687D72}" dt="2022-06-28T00:06:14.148" v="783" actId="478"/>
          <ac:spMkLst>
            <pc:docMk/>
            <pc:sldMk cId="2215854251" sldId="370"/>
            <ac:spMk id="16" creationId="{DE4B568D-8157-5320-3BC0-4B014C88B08A}"/>
          </ac:spMkLst>
        </pc:spChg>
        <pc:spChg chg="mod">
          <ac:chgData name="Thúy Mai" userId="222f1c7e07c9bd7a" providerId="LiveId" clId="{2BE24EEC-783C-4945-9151-A62D6C687D72}" dt="2022-06-28T00:07:31.970" v="802" actId="1076"/>
          <ac:spMkLst>
            <pc:docMk/>
            <pc:sldMk cId="2215854251" sldId="370"/>
            <ac:spMk id="17" creationId="{F6C0974C-19EE-1EE2-A427-25DEB16AE307}"/>
          </ac:spMkLst>
        </pc:spChg>
        <pc:spChg chg="add del mod">
          <ac:chgData name="Thúy Mai" userId="222f1c7e07c9bd7a" providerId="LiveId" clId="{2BE24EEC-783C-4945-9151-A62D6C687D72}" dt="2022-06-28T00:01:19.230" v="732" actId="478"/>
          <ac:spMkLst>
            <pc:docMk/>
            <pc:sldMk cId="2215854251" sldId="370"/>
            <ac:spMk id="18" creationId="{A5F0B8A0-0A3D-84DD-E37A-21FC21956B61}"/>
          </ac:spMkLst>
        </pc:spChg>
        <pc:spChg chg="add mod">
          <ac:chgData name="Thúy Mai" userId="222f1c7e07c9bd7a" providerId="LiveId" clId="{2BE24EEC-783C-4945-9151-A62D6C687D72}" dt="2022-06-28T00:07:13.233" v="799" actId="14100"/>
          <ac:spMkLst>
            <pc:docMk/>
            <pc:sldMk cId="2215854251" sldId="370"/>
            <ac:spMk id="19" creationId="{EE9AB541-DF66-6551-9884-65D0CB403C2E}"/>
          </ac:spMkLst>
        </pc:spChg>
        <pc:spChg chg="del">
          <ac:chgData name="Thúy Mai" userId="222f1c7e07c9bd7a" providerId="LiveId" clId="{2BE24EEC-783C-4945-9151-A62D6C687D72}" dt="2022-06-27T23:59:52.022" v="673" actId="478"/>
          <ac:spMkLst>
            <pc:docMk/>
            <pc:sldMk cId="2215854251" sldId="370"/>
            <ac:spMk id="20" creationId="{9EC90BFC-5414-4840-2C2A-17E21CDA2A86}"/>
          </ac:spMkLst>
        </pc:spChg>
        <pc:spChg chg="mod">
          <ac:chgData name="Thúy Mai" userId="222f1c7e07c9bd7a" providerId="LiveId" clId="{2BE24EEC-783C-4945-9151-A62D6C687D72}" dt="2022-06-28T00:02:01.501" v="742" actId="14100"/>
          <ac:spMkLst>
            <pc:docMk/>
            <pc:sldMk cId="2215854251" sldId="370"/>
            <ac:spMk id="22" creationId="{086B3C09-CF16-F088-334F-5E844072AB62}"/>
          </ac:spMkLst>
        </pc:spChg>
        <pc:spChg chg="mod">
          <ac:chgData name="Thúy Mai" userId="222f1c7e07c9bd7a" providerId="LiveId" clId="{2BE24EEC-783C-4945-9151-A62D6C687D72}" dt="2022-06-28T00:07:16.235" v="800" actId="14100"/>
          <ac:spMkLst>
            <pc:docMk/>
            <pc:sldMk cId="2215854251" sldId="370"/>
            <ac:spMk id="23" creationId="{612A47A5-21B1-D82C-B8A5-A4A6DD6A1EDC}"/>
          </ac:spMkLst>
        </pc:spChg>
        <pc:graphicFrameChg chg="add del mod">
          <ac:chgData name="Thúy Mai" userId="222f1c7e07c9bd7a" providerId="LiveId" clId="{2BE24EEC-783C-4945-9151-A62D6C687D72}" dt="2022-06-28T00:00:32.684" v="712"/>
          <ac:graphicFrameMkLst>
            <pc:docMk/>
            <pc:sldMk cId="2215854251" sldId="370"/>
            <ac:graphicFrameMk id="2" creationId="{83710384-8BC7-72D6-6FB5-6C9211014567}"/>
          </ac:graphicFrameMkLst>
        </pc:graphicFrameChg>
        <pc:graphicFrameChg chg="add del mod">
          <ac:chgData name="Thúy Mai" userId="222f1c7e07c9bd7a" providerId="LiveId" clId="{2BE24EEC-783C-4945-9151-A62D6C687D72}" dt="2022-06-28T00:00:43.540" v="716"/>
          <ac:graphicFrameMkLst>
            <pc:docMk/>
            <pc:sldMk cId="2215854251" sldId="370"/>
            <ac:graphicFrameMk id="3" creationId="{80735409-6877-9E0A-54D2-29D19585F7EF}"/>
          </ac:graphicFrameMkLst>
        </pc:graphicFrameChg>
        <pc:picChg chg="mod">
          <ac:chgData name="Thúy Mai" userId="222f1c7e07c9bd7a" providerId="LiveId" clId="{2BE24EEC-783C-4945-9151-A62D6C687D72}" dt="2022-06-28T00:06:00.834" v="779" actId="1076"/>
          <ac:picMkLst>
            <pc:docMk/>
            <pc:sldMk cId="2215854251" sldId="370"/>
            <ac:picMk id="11" creationId="{B081EF4B-FC31-97E3-17E1-355278F85A0E}"/>
          </ac:picMkLst>
        </pc:picChg>
        <pc:cxnChg chg="add mod">
          <ac:chgData name="Thúy Mai" userId="222f1c7e07c9bd7a" providerId="LiveId" clId="{2BE24EEC-783C-4945-9151-A62D6C687D72}" dt="2022-06-28T00:07:31.970" v="802" actId="1076"/>
          <ac:cxnSpMkLst>
            <pc:docMk/>
            <pc:sldMk cId="2215854251" sldId="370"/>
            <ac:cxnSpMk id="7" creationId="{33FDEE93-518C-1681-1439-9A2478B33A39}"/>
          </ac:cxnSpMkLst>
        </pc:cxnChg>
        <pc:cxnChg chg="add mod">
          <ac:chgData name="Thúy Mai" userId="222f1c7e07c9bd7a" providerId="LiveId" clId="{2BE24EEC-783C-4945-9151-A62D6C687D72}" dt="2022-06-28T00:07:31.970" v="802" actId="1076"/>
          <ac:cxnSpMkLst>
            <pc:docMk/>
            <pc:sldMk cId="2215854251" sldId="370"/>
            <ac:cxnSpMk id="21" creationId="{B6B8B1FA-B571-2EC2-0301-4E97BD78A933}"/>
          </ac:cxnSpMkLst>
        </pc:cxnChg>
        <pc:cxnChg chg="add mod">
          <ac:chgData name="Thúy Mai" userId="222f1c7e07c9bd7a" providerId="LiveId" clId="{2BE24EEC-783C-4945-9151-A62D6C687D72}" dt="2022-06-28T00:07:31.970" v="802" actId="1076"/>
          <ac:cxnSpMkLst>
            <pc:docMk/>
            <pc:sldMk cId="2215854251" sldId="370"/>
            <ac:cxnSpMk id="24" creationId="{A50C38FE-8A84-325A-AF49-E52DEF132D9E}"/>
          </ac:cxnSpMkLst>
        </pc:cxnChg>
      </pc:sldChg>
      <pc:sldChg chg="addSp delSp modSp add mod delAnim modAnim">
        <pc:chgData name="Thúy Mai" userId="222f1c7e07c9bd7a" providerId="LiveId" clId="{2BE24EEC-783C-4945-9151-A62D6C687D72}" dt="2022-06-28T02:18:53.464" v="2585"/>
        <pc:sldMkLst>
          <pc:docMk/>
          <pc:sldMk cId="1600112402" sldId="371"/>
        </pc:sldMkLst>
        <pc:spChg chg="mod">
          <ac:chgData name="Thúy Mai" userId="222f1c7e07c9bd7a" providerId="LiveId" clId="{2BE24EEC-783C-4945-9151-A62D6C687D72}" dt="2022-06-28T00:08:17.784" v="846" actId="20577"/>
          <ac:spMkLst>
            <pc:docMk/>
            <pc:sldMk cId="1600112402" sldId="371"/>
            <ac:spMk id="15" creationId="{8E1322F7-E9F3-8E60-0B68-C602E2FA0183}"/>
          </ac:spMkLst>
        </pc:spChg>
        <pc:spChg chg="add del mod">
          <ac:chgData name="Thúy Mai" userId="222f1c7e07c9bd7a" providerId="LiveId" clId="{2BE24EEC-783C-4945-9151-A62D6C687D72}" dt="2022-06-28T00:08:39.516" v="860" actId="478"/>
          <ac:spMkLst>
            <pc:docMk/>
            <pc:sldMk cId="1600112402" sldId="371"/>
            <ac:spMk id="16" creationId="{774C71FC-077D-7FBA-D85B-8B5E453E2E00}"/>
          </ac:spMkLst>
        </pc:spChg>
        <pc:spChg chg="del">
          <ac:chgData name="Thúy Mai" userId="222f1c7e07c9bd7a" providerId="LiveId" clId="{2BE24EEC-783C-4945-9151-A62D6C687D72}" dt="2022-06-28T00:07:57.493" v="804" actId="478"/>
          <ac:spMkLst>
            <pc:docMk/>
            <pc:sldMk cId="1600112402" sldId="371"/>
            <ac:spMk id="17" creationId="{F6C0974C-19EE-1EE2-A427-25DEB16AE307}"/>
          </ac:spMkLst>
        </pc:spChg>
        <pc:spChg chg="del mod">
          <ac:chgData name="Thúy Mai" userId="222f1c7e07c9bd7a" providerId="LiveId" clId="{2BE24EEC-783C-4945-9151-A62D6C687D72}" dt="2022-06-28T00:08:49.814" v="865" actId="478"/>
          <ac:spMkLst>
            <pc:docMk/>
            <pc:sldMk cId="1600112402" sldId="371"/>
            <ac:spMk id="19" creationId="{EE9AB541-DF66-6551-9884-65D0CB403C2E}"/>
          </ac:spMkLst>
        </pc:spChg>
        <pc:spChg chg="mod">
          <ac:chgData name="Thúy Mai" userId="222f1c7e07c9bd7a" providerId="LiveId" clId="{2BE24EEC-783C-4945-9151-A62D6C687D72}" dt="2022-06-28T00:08:45.756" v="862" actId="14100"/>
          <ac:spMkLst>
            <pc:docMk/>
            <pc:sldMk cId="1600112402" sldId="371"/>
            <ac:spMk id="22" creationId="{086B3C09-CF16-F088-334F-5E844072AB62}"/>
          </ac:spMkLst>
        </pc:spChg>
        <pc:spChg chg="mod">
          <ac:chgData name="Thúy Mai" userId="222f1c7e07c9bd7a" providerId="LiveId" clId="{2BE24EEC-783C-4945-9151-A62D6C687D72}" dt="2022-06-28T00:08:48.417" v="863" actId="1076"/>
          <ac:spMkLst>
            <pc:docMk/>
            <pc:sldMk cId="1600112402" sldId="371"/>
            <ac:spMk id="23" creationId="{612A47A5-21B1-D82C-B8A5-A4A6DD6A1EDC}"/>
          </ac:spMkLst>
        </pc:spChg>
        <pc:graphicFrameChg chg="add del mod">
          <ac:chgData name="Thúy Mai" userId="222f1c7e07c9bd7a" providerId="LiveId" clId="{2BE24EEC-783C-4945-9151-A62D6C687D72}" dt="2022-06-28T00:08:01.115" v="810"/>
          <ac:graphicFrameMkLst>
            <pc:docMk/>
            <pc:sldMk cId="1600112402" sldId="371"/>
            <ac:graphicFrameMk id="2" creationId="{FB4561B6-848B-4CF6-896E-FCDE55438C57}"/>
          </ac:graphicFrameMkLst>
        </pc:graphicFrameChg>
        <pc:picChg chg="mod">
          <ac:chgData name="Thúy Mai" userId="222f1c7e07c9bd7a" providerId="LiveId" clId="{2BE24EEC-783C-4945-9151-A62D6C687D72}" dt="2022-06-28T00:08:59.077" v="871" actId="1076"/>
          <ac:picMkLst>
            <pc:docMk/>
            <pc:sldMk cId="1600112402" sldId="371"/>
            <ac:picMk id="11" creationId="{B081EF4B-FC31-97E3-17E1-355278F85A0E}"/>
          </ac:picMkLst>
        </pc:picChg>
        <pc:cxnChg chg="del mod">
          <ac:chgData name="Thúy Mai" userId="222f1c7e07c9bd7a" providerId="LiveId" clId="{2BE24EEC-783C-4945-9151-A62D6C687D72}" dt="2022-06-28T00:07:58.394" v="805" actId="478"/>
          <ac:cxnSpMkLst>
            <pc:docMk/>
            <pc:sldMk cId="1600112402" sldId="371"/>
            <ac:cxnSpMk id="7" creationId="{33FDEE93-518C-1681-1439-9A2478B33A39}"/>
          </ac:cxnSpMkLst>
        </pc:cxnChg>
        <pc:cxnChg chg="del mod">
          <ac:chgData name="Thúy Mai" userId="222f1c7e07c9bd7a" providerId="LiveId" clId="{2BE24EEC-783C-4945-9151-A62D6C687D72}" dt="2022-06-28T00:07:59.347" v="806" actId="478"/>
          <ac:cxnSpMkLst>
            <pc:docMk/>
            <pc:sldMk cId="1600112402" sldId="371"/>
            <ac:cxnSpMk id="21" creationId="{B6B8B1FA-B571-2EC2-0301-4E97BD78A933}"/>
          </ac:cxnSpMkLst>
        </pc:cxnChg>
        <pc:cxnChg chg="del mod">
          <ac:chgData name="Thúy Mai" userId="222f1c7e07c9bd7a" providerId="LiveId" clId="{2BE24EEC-783C-4945-9151-A62D6C687D72}" dt="2022-06-28T00:07:59.859" v="807" actId="478"/>
          <ac:cxnSpMkLst>
            <pc:docMk/>
            <pc:sldMk cId="1600112402" sldId="371"/>
            <ac:cxnSpMk id="24" creationId="{A50C38FE-8A84-325A-AF49-E52DEF132D9E}"/>
          </ac:cxnSpMkLst>
        </pc:cxnChg>
      </pc:sldChg>
      <pc:sldChg chg="addSp delSp modSp new mod">
        <pc:chgData name="Thúy Mai" userId="222f1c7e07c9bd7a" providerId="LiveId" clId="{2BE24EEC-783C-4945-9151-A62D6C687D72}" dt="2022-06-28T00:39:48.765" v="927" actId="207"/>
        <pc:sldMkLst>
          <pc:docMk/>
          <pc:sldMk cId="3773824343" sldId="372"/>
        </pc:sldMkLst>
        <pc:spChg chg="del">
          <ac:chgData name="Thúy Mai" userId="222f1c7e07c9bd7a" providerId="LiveId" clId="{2BE24EEC-783C-4945-9151-A62D6C687D72}" dt="2022-06-28T00:26:27.788" v="873" actId="478"/>
          <ac:spMkLst>
            <pc:docMk/>
            <pc:sldMk cId="3773824343" sldId="372"/>
            <ac:spMk id="2" creationId="{85FFB9BA-BC53-3BB4-20F8-EFA9677D8247}"/>
          </ac:spMkLst>
        </pc:spChg>
        <pc:spChg chg="del">
          <ac:chgData name="Thúy Mai" userId="222f1c7e07c9bd7a" providerId="LiveId" clId="{2BE24EEC-783C-4945-9151-A62D6C687D72}" dt="2022-06-28T00:26:28.842" v="874" actId="478"/>
          <ac:spMkLst>
            <pc:docMk/>
            <pc:sldMk cId="3773824343" sldId="372"/>
            <ac:spMk id="3" creationId="{B76956DC-E3F5-1E63-413D-38594248CBF9}"/>
          </ac:spMkLst>
        </pc:spChg>
        <pc:spChg chg="add mod">
          <ac:chgData name="Thúy Mai" userId="222f1c7e07c9bd7a" providerId="LiveId" clId="{2BE24EEC-783C-4945-9151-A62D6C687D72}" dt="2022-06-28T00:39:48.765" v="927" actId="207"/>
          <ac:spMkLst>
            <pc:docMk/>
            <pc:sldMk cId="3773824343" sldId="372"/>
            <ac:spMk id="6" creationId="{DADF047E-F783-766F-9094-77E53A4B216B}"/>
          </ac:spMkLst>
        </pc:spChg>
        <pc:graphicFrameChg chg="add del mod">
          <ac:chgData name="Thúy Mai" userId="222f1c7e07c9bd7a" providerId="LiveId" clId="{2BE24EEC-783C-4945-9151-A62D6C687D72}" dt="2022-06-28T00:26:30.475" v="877"/>
          <ac:graphicFrameMkLst>
            <pc:docMk/>
            <pc:sldMk cId="3773824343" sldId="372"/>
            <ac:graphicFrameMk id="4" creationId="{F2462BB4-55CD-5BE7-7C99-FABE4F48D04C}"/>
          </ac:graphicFrameMkLst>
        </pc:graphicFrameChg>
        <pc:graphicFrameChg chg="add mod modGraphic">
          <ac:chgData name="Thúy Mai" userId="222f1c7e07c9bd7a" providerId="LiveId" clId="{2BE24EEC-783C-4945-9151-A62D6C687D72}" dt="2022-06-28T00:39:41.086" v="925" actId="1076"/>
          <ac:graphicFrameMkLst>
            <pc:docMk/>
            <pc:sldMk cId="3773824343" sldId="372"/>
            <ac:graphicFrameMk id="5" creationId="{F0E83A1F-A3A8-E594-C190-D81BA839565F}"/>
          </ac:graphicFrameMkLst>
        </pc:graphicFrameChg>
        <pc:picChg chg="add mod">
          <ac:chgData name="Thúy Mai" userId="222f1c7e07c9bd7a" providerId="LiveId" clId="{2BE24EEC-783C-4945-9151-A62D6C687D72}" dt="2022-06-28T00:38:57.209" v="919" actId="1076"/>
          <ac:picMkLst>
            <pc:docMk/>
            <pc:sldMk cId="3773824343" sldId="372"/>
            <ac:picMk id="7" creationId="{EA5B8A83-9135-DA21-BB56-17B20DC759FD}"/>
          </ac:picMkLst>
        </pc:picChg>
      </pc:sldChg>
      <pc:sldChg chg="addSp delSp modSp new mod">
        <pc:chgData name="Thúy Mai" userId="222f1c7e07c9bd7a" providerId="LiveId" clId="{2BE24EEC-783C-4945-9151-A62D6C687D72}" dt="2022-06-28T00:45:43.362" v="1007" actId="1076"/>
        <pc:sldMkLst>
          <pc:docMk/>
          <pc:sldMk cId="1175178490" sldId="373"/>
        </pc:sldMkLst>
        <pc:spChg chg="del">
          <ac:chgData name="Thúy Mai" userId="222f1c7e07c9bd7a" providerId="LiveId" clId="{2BE24EEC-783C-4945-9151-A62D6C687D72}" dt="2022-06-28T00:42:49.912" v="944" actId="478"/>
          <ac:spMkLst>
            <pc:docMk/>
            <pc:sldMk cId="1175178490" sldId="373"/>
            <ac:spMk id="2" creationId="{B7FD243C-DDDD-993D-5A4C-CE0E21B95278}"/>
          </ac:spMkLst>
        </pc:spChg>
        <pc:spChg chg="del">
          <ac:chgData name="Thúy Mai" userId="222f1c7e07c9bd7a" providerId="LiveId" clId="{2BE24EEC-783C-4945-9151-A62D6C687D72}" dt="2022-06-28T00:42:51.192" v="945" actId="478"/>
          <ac:spMkLst>
            <pc:docMk/>
            <pc:sldMk cId="1175178490" sldId="373"/>
            <ac:spMk id="3" creationId="{C6C2F360-3FA5-A756-F5A2-38971D588313}"/>
          </ac:spMkLst>
        </pc:spChg>
        <pc:spChg chg="add mod">
          <ac:chgData name="Thúy Mai" userId="222f1c7e07c9bd7a" providerId="LiveId" clId="{2BE24EEC-783C-4945-9151-A62D6C687D72}" dt="2022-06-28T00:45:43.362" v="1007" actId="1076"/>
          <ac:spMkLst>
            <pc:docMk/>
            <pc:sldMk cId="1175178490" sldId="373"/>
            <ac:spMk id="6" creationId="{30B46265-87FF-EA29-B35E-DE5DDA023647}"/>
          </ac:spMkLst>
        </pc:spChg>
        <pc:graphicFrameChg chg="add del mod">
          <ac:chgData name="Thúy Mai" userId="222f1c7e07c9bd7a" providerId="LiveId" clId="{2BE24EEC-783C-4945-9151-A62D6C687D72}" dt="2022-06-28T00:42:52.444" v="948"/>
          <ac:graphicFrameMkLst>
            <pc:docMk/>
            <pc:sldMk cId="1175178490" sldId="373"/>
            <ac:graphicFrameMk id="4" creationId="{F1DA80EB-7474-3FCD-56EA-9915DB6C380F}"/>
          </ac:graphicFrameMkLst>
        </pc:graphicFrameChg>
        <pc:graphicFrameChg chg="add mod modGraphic">
          <ac:chgData name="Thúy Mai" userId="222f1c7e07c9bd7a" providerId="LiveId" clId="{2BE24EEC-783C-4945-9151-A62D6C687D72}" dt="2022-06-28T00:45:38.281" v="1006" actId="1076"/>
          <ac:graphicFrameMkLst>
            <pc:docMk/>
            <pc:sldMk cId="1175178490" sldId="373"/>
            <ac:graphicFrameMk id="5" creationId="{44EE0E73-CD93-1EBA-67B2-B12D62E0AA26}"/>
          </ac:graphicFrameMkLst>
        </pc:graphicFrameChg>
      </pc:sldChg>
      <pc:sldChg chg="addSp delSp modSp add mod delAnim modAnim">
        <pc:chgData name="Thúy Mai" userId="222f1c7e07c9bd7a" providerId="LiveId" clId="{2BE24EEC-783C-4945-9151-A62D6C687D72}" dt="2022-06-28T02:36:10.571" v="2588" actId="1076"/>
        <pc:sldMkLst>
          <pc:docMk/>
          <pc:sldMk cId="4055860931" sldId="374"/>
        </pc:sldMkLst>
        <pc:spChg chg="mod">
          <ac:chgData name="Thúy Mai" userId="222f1c7e07c9bd7a" providerId="LiveId" clId="{2BE24EEC-783C-4945-9151-A62D6C687D72}" dt="2022-06-28T00:59:48.268" v="1352" actId="1076"/>
          <ac:spMkLst>
            <pc:docMk/>
            <pc:sldMk cId="4055860931" sldId="374"/>
            <ac:spMk id="8" creationId="{C62E439B-7ADD-BA4B-ACEE-DAF75A32F72F}"/>
          </ac:spMkLst>
        </pc:spChg>
        <pc:spChg chg="mod">
          <ac:chgData name="Thúy Mai" userId="222f1c7e07c9bd7a" providerId="LiveId" clId="{2BE24EEC-783C-4945-9151-A62D6C687D72}" dt="2022-06-28T00:58:28.183" v="1333" actId="1076"/>
          <ac:spMkLst>
            <pc:docMk/>
            <pc:sldMk cId="4055860931" sldId="374"/>
            <ac:spMk id="9" creationId="{EA43C221-DC79-F7E5-BBCE-791A377F37C6}"/>
          </ac:spMkLst>
        </pc:spChg>
        <pc:spChg chg="mod">
          <ac:chgData name="Thúy Mai" userId="222f1c7e07c9bd7a" providerId="LiveId" clId="{2BE24EEC-783C-4945-9151-A62D6C687D72}" dt="2022-06-28T02:36:08.301" v="2587" actId="1076"/>
          <ac:spMkLst>
            <pc:docMk/>
            <pc:sldMk cId="4055860931" sldId="374"/>
            <ac:spMk id="14" creationId="{B1DE4FC2-EE60-1961-4261-992362A59C91}"/>
          </ac:spMkLst>
        </pc:spChg>
        <pc:spChg chg="mod">
          <ac:chgData name="Thúy Mai" userId="222f1c7e07c9bd7a" providerId="LiveId" clId="{2BE24EEC-783C-4945-9151-A62D6C687D72}" dt="2022-06-28T02:36:10.571" v="2588" actId="1076"/>
          <ac:spMkLst>
            <pc:docMk/>
            <pc:sldMk cId="4055860931" sldId="374"/>
            <ac:spMk id="15" creationId="{05168886-72D2-6C68-0692-E1FA61CB80D4}"/>
          </ac:spMkLst>
        </pc:spChg>
        <pc:spChg chg="del mod">
          <ac:chgData name="Thúy Mai" userId="222f1c7e07c9bd7a" providerId="LiveId" clId="{2BE24EEC-783C-4945-9151-A62D6C687D72}" dt="2022-06-28T00:57:55.790" v="1328" actId="478"/>
          <ac:spMkLst>
            <pc:docMk/>
            <pc:sldMk cId="4055860931" sldId="374"/>
            <ac:spMk id="18" creationId="{CBAC6A8C-AB7F-0381-11EF-116DD5E8FEF9}"/>
          </ac:spMkLst>
        </pc:spChg>
        <pc:spChg chg="del">
          <ac:chgData name="Thúy Mai" userId="222f1c7e07c9bd7a" providerId="LiveId" clId="{2BE24EEC-783C-4945-9151-A62D6C687D72}" dt="2022-06-28T00:54:35.016" v="1253" actId="478"/>
          <ac:spMkLst>
            <pc:docMk/>
            <pc:sldMk cId="4055860931" sldId="374"/>
            <ac:spMk id="26" creationId="{62651F46-B381-64BD-5804-5AC9C5D0552B}"/>
          </ac:spMkLst>
        </pc:spChg>
        <pc:spChg chg="del">
          <ac:chgData name="Thúy Mai" userId="222f1c7e07c9bd7a" providerId="LiveId" clId="{2BE24EEC-783C-4945-9151-A62D6C687D72}" dt="2022-06-28T00:54:36.158" v="1254" actId="478"/>
          <ac:spMkLst>
            <pc:docMk/>
            <pc:sldMk cId="4055860931" sldId="374"/>
            <ac:spMk id="28" creationId="{EB430AE4-26F8-4856-0241-E0F855EDF024}"/>
          </ac:spMkLst>
        </pc:spChg>
        <pc:spChg chg="del">
          <ac:chgData name="Thúy Mai" userId="222f1c7e07c9bd7a" providerId="LiveId" clId="{2BE24EEC-783C-4945-9151-A62D6C687D72}" dt="2022-06-28T00:54:37.829" v="1256" actId="478"/>
          <ac:spMkLst>
            <pc:docMk/>
            <pc:sldMk cId="4055860931" sldId="374"/>
            <ac:spMk id="30" creationId="{C15CE799-32B7-1F09-8DC3-C5A94729804D}"/>
          </ac:spMkLst>
        </pc:spChg>
        <pc:spChg chg="del">
          <ac:chgData name="Thúy Mai" userId="222f1c7e07c9bd7a" providerId="LiveId" clId="{2BE24EEC-783C-4945-9151-A62D6C687D72}" dt="2022-06-28T00:54:39.906" v="1259" actId="478"/>
          <ac:spMkLst>
            <pc:docMk/>
            <pc:sldMk cId="4055860931" sldId="374"/>
            <ac:spMk id="32" creationId="{08660506-9B05-9AD8-1027-511EB02D397B}"/>
          </ac:spMkLst>
        </pc:spChg>
        <pc:spChg chg="del">
          <ac:chgData name="Thúy Mai" userId="222f1c7e07c9bd7a" providerId="LiveId" clId="{2BE24EEC-783C-4945-9151-A62D6C687D72}" dt="2022-06-28T00:54:41.352" v="1261" actId="478"/>
          <ac:spMkLst>
            <pc:docMk/>
            <pc:sldMk cId="4055860931" sldId="374"/>
            <ac:spMk id="34" creationId="{C9C30265-BD7D-9E18-9384-B79F00BE715F}"/>
          </ac:spMkLst>
        </pc:spChg>
        <pc:spChg chg="add del mod">
          <ac:chgData name="Thúy Mai" userId="222f1c7e07c9bd7a" providerId="LiveId" clId="{2BE24EEC-783C-4945-9151-A62D6C687D72}" dt="2022-06-28T00:59:57.051" v="1355" actId="1076"/>
          <ac:spMkLst>
            <pc:docMk/>
            <pc:sldMk cId="4055860931" sldId="374"/>
            <ac:spMk id="36" creationId="{0BB80BF0-104E-700D-BA2A-93645B0FC1C6}"/>
          </ac:spMkLst>
        </pc:spChg>
        <pc:spChg chg="add del mod">
          <ac:chgData name="Thúy Mai" userId="222f1c7e07c9bd7a" providerId="LiveId" clId="{2BE24EEC-783C-4945-9151-A62D6C687D72}" dt="2022-06-28T01:05:50.962" v="1441" actId="478"/>
          <ac:spMkLst>
            <pc:docMk/>
            <pc:sldMk cId="4055860931" sldId="374"/>
            <ac:spMk id="37" creationId="{50C84806-EFEC-B275-CAFE-084BCC740D37}"/>
          </ac:spMkLst>
        </pc:spChg>
        <pc:spChg chg="add mod">
          <ac:chgData name="Thúy Mai" userId="222f1c7e07c9bd7a" providerId="LiveId" clId="{2BE24EEC-783C-4945-9151-A62D6C687D72}" dt="2022-06-28T00:57:42.603" v="1323"/>
          <ac:spMkLst>
            <pc:docMk/>
            <pc:sldMk cId="4055860931" sldId="374"/>
            <ac:spMk id="40" creationId="{EFD808B4-B4E6-67AE-6A3B-D553D0E80587}"/>
          </ac:spMkLst>
        </pc:spChg>
        <pc:spChg chg="add del mod">
          <ac:chgData name="Thúy Mai" userId="222f1c7e07c9bd7a" providerId="LiveId" clId="{2BE24EEC-783C-4945-9151-A62D6C687D72}" dt="2022-06-28T01:05:48.999" v="1440" actId="478"/>
          <ac:spMkLst>
            <pc:docMk/>
            <pc:sldMk cId="4055860931" sldId="374"/>
            <ac:spMk id="55" creationId="{FDEC0F63-C265-C799-413E-2D8D2E92AAEB}"/>
          </ac:spMkLst>
        </pc:spChg>
        <pc:graphicFrameChg chg="add del mod">
          <ac:chgData name="Thúy Mai" userId="222f1c7e07c9bd7a" providerId="LiveId" clId="{2BE24EEC-783C-4945-9151-A62D6C687D72}" dt="2022-06-28T00:53:42.790" v="1244"/>
          <ac:graphicFrameMkLst>
            <pc:docMk/>
            <pc:sldMk cId="4055860931" sldId="374"/>
            <ac:graphicFrameMk id="2" creationId="{F72CE317-326E-6EE8-26CA-7A53C0A01FE0}"/>
          </ac:graphicFrameMkLst>
        </pc:graphicFrameChg>
        <pc:graphicFrameChg chg="add del mod">
          <ac:chgData name="Thúy Mai" userId="222f1c7e07c9bd7a" providerId="LiveId" clId="{2BE24EEC-783C-4945-9151-A62D6C687D72}" dt="2022-06-28T00:55:06.739" v="1270"/>
          <ac:graphicFrameMkLst>
            <pc:docMk/>
            <pc:sldMk cId="4055860931" sldId="374"/>
            <ac:graphicFrameMk id="12" creationId="{88FE47C2-EA2F-C6AC-CC82-FADBC6DCE72A}"/>
          </ac:graphicFrameMkLst>
        </pc:graphicFrameChg>
        <pc:graphicFrameChg chg="add del mod">
          <ac:chgData name="Thúy Mai" userId="222f1c7e07c9bd7a" providerId="LiveId" clId="{2BE24EEC-783C-4945-9151-A62D6C687D72}" dt="2022-06-28T00:55:40.976" v="1285"/>
          <ac:graphicFrameMkLst>
            <pc:docMk/>
            <pc:sldMk cId="4055860931" sldId="374"/>
            <ac:graphicFrameMk id="17" creationId="{6A976FEF-A392-D094-0BB9-F9090598E84C}"/>
          </ac:graphicFrameMkLst>
        </pc:graphicFrameChg>
        <pc:cxnChg chg="del mod">
          <ac:chgData name="Thúy Mai" userId="222f1c7e07c9bd7a" providerId="LiveId" clId="{2BE24EEC-783C-4945-9151-A62D6C687D72}" dt="2022-06-28T00:54:31.940" v="1250" actId="478"/>
          <ac:cxnSpMkLst>
            <pc:docMk/>
            <pc:sldMk cId="4055860931" sldId="374"/>
            <ac:cxnSpMk id="16" creationId="{C9CE712C-AEA7-74F7-7E84-2C850E3A3525}"/>
          </ac:cxnSpMkLst>
        </pc:cxnChg>
        <pc:cxnChg chg="del mod">
          <ac:chgData name="Thúy Mai" userId="222f1c7e07c9bd7a" providerId="LiveId" clId="{2BE24EEC-783C-4945-9151-A62D6C687D72}" dt="2022-06-28T00:54:32.961" v="1251" actId="478"/>
          <ac:cxnSpMkLst>
            <pc:docMk/>
            <pc:sldMk cId="4055860931" sldId="374"/>
            <ac:cxnSpMk id="19" creationId="{92C2B8AD-46AD-8A06-82FD-032C29338384}"/>
          </ac:cxnSpMkLst>
        </pc:cxnChg>
        <pc:cxnChg chg="del mod">
          <ac:chgData name="Thúy Mai" userId="222f1c7e07c9bd7a" providerId="LiveId" clId="{2BE24EEC-783C-4945-9151-A62D6C687D72}" dt="2022-06-28T00:54:33.593" v="1252" actId="478"/>
          <ac:cxnSpMkLst>
            <pc:docMk/>
            <pc:sldMk cId="4055860931" sldId="374"/>
            <ac:cxnSpMk id="20" creationId="{FAE93FDD-45B1-E43D-4968-E84A6AD6A69F}"/>
          </ac:cxnSpMkLst>
        </pc:cxnChg>
        <pc:cxnChg chg="del mod">
          <ac:chgData name="Thúy Mai" userId="222f1c7e07c9bd7a" providerId="LiveId" clId="{2BE24EEC-783C-4945-9151-A62D6C687D72}" dt="2022-06-28T00:54:36.893" v="1255" actId="478"/>
          <ac:cxnSpMkLst>
            <pc:docMk/>
            <pc:sldMk cId="4055860931" sldId="374"/>
            <ac:cxnSpMk id="29" creationId="{F7AEDA4E-1567-86E8-5CC0-BA3F0282E1B0}"/>
          </ac:cxnSpMkLst>
        </pc:cxnChg>
        <pc:cxnChg chg="del mod">
          <ac:chgData name="Thúy Mai" userId="222f1c7e07c9bd7a" providerId="LiveId" clId="{2BE24EEC-783C-4945-9151-A62D6C687D72}" dt="2022-06-28T00:54:38.420" v="1257" actId="478"/>
          <ac:cxnSpMkLst>
            <pc:docMk/>
            <pc:sldMk cId="4055860931" sldId="374"/>
            <ac:cxnSpMk id="31" creationId="{6E38CF15-EBF4-9977-6A24-1EB847C7570C}"/>
          </ac:cxnSpMkLst>
        </pc:cxnChg>
        <pc:cxnChg chg="del mod">
          <ac:chgData name="Thúy Mai" userId="222f1c7e07c9bd7a" providerId="LiveId" clId="{2BE24EEC-783C-4945-9151-A62D6C687D72}" dt="2022-06-28T00:54:40.522" v="1260" actId="478"/>
          <ac:cxnSpMkLst>
            <pc:docMk/>
            <pc:sldMk cId="4055860931" sldId="374"/>
            <ac:cxnSpMk id="33" creationId="{169CAA08-A36C-33CC-A676-5A626FD4F5EA}"/>
          </ac:cxnSpMkLst>
        </pc:cxnChg>
        <pc:cxnChg chg="del mod">
          <ac:chgData name="Thúy Mai" userId="222f1c7e07c9bd7a" providerId="LiveId" clId="{2BE24EEC-783C-4945-9151-A62D6C687D72}" dt="2022-06-28T00:54:39.259" v="1258" actId="478"/>
          <ac:cxnSpMkLst>
            <pc:docMk/>
            <pc:sldMk cId="4055860931" sldId="374"/>
            <ac:cxnSpMk id="35" creationId="{46EAC921-90D0-8D26-B3D9-90820AA08E01}"/>
          </ac:cxnSpMkLst>
        </pc:cxnChg>
        <pc:cxnChg chg="add mod">
          <ac:chgData name="Thúy Mai" userId="222f1c7e07c9bd7a" providerId="LiveId" clId="{2BE24EEC-783C-4945-9151-A62D6C687D72}" dt="2022-06-28T02:36:10.571" v="2588" actId="1076"/>
          <ac:cxnSpMkLst>
            <pc:docMk/>
            <pc:sldMk cId="4055860931" sldId="374"/>
            <ac:cxnSpMk id="38" creationId="{242B6917-FAFD-22F4-F7BD-5E9CA5ADD527}"/>
          </ac:cxnSpMkLst>
        </pc:cxnChg>
        <pc:cxnChg chg="add mod">
          <ac:chgData name="Thúy Mai" userId="222f1c7e07c9bd7a" providerId="LiveId" clId="{2BE24EEC-783C-4945-9151-A62D6C687D72}" dt="2022-06-28T02:36:10.571" v="2588" actId="1076"/>
          <ac:cxnSpMkLst>
            <pc:docMk/>
            <pc:sldMk cId="4055860931" sldId="374"/>
            <ac:cxnSpMk id="39" creationId="{5214FE1B-6829-191E-A297-A9AF9AE50874}"/>
          </ac:cxnSpMkLst>
        </pc:cxnChg>
        <pc:cxnChg chg="add del mod">
          <ac:chgData name="Thúy Mai" userId="222f1c7e07c9bd7a" providerId="LiveId" clId="{2BE24EEC-783C-4945-9151-A62D6C687D72}" dt="2022-06-28T00:57:54.610" v="1327" actId="478"/>
          <ac:cxnSpMkLst>
            <pc:docMk/>
            <pc:sldMk cId="4055860931" sldId="374"/>
            <ac:cxnSpMk id="41" creationId="{49BE2A89-CC32-D437-4B71-F8BE7F6DF304}"/>
          </ac:cxnSpMkLst>
        </pc:cxnChg>
      </pc:sldChg>
      <pc:sldChg chg="new del">
        <pc:chgData name="Thúy Mai" userId="222f1c7e07c9bd7a" providerId="LiveId" clId="{2BE24EEC-783C-4945-9151-A62D6C687D72}" dt="2022-06-28T01:00:06.503" v="1358" actId="47"/>
        <pc:sldMkLst>
          <pc:docMk/>
          <pc:sldMk cId="2342749675" sldId="375"/>
        </pc:sldMkLst>
      </pc:sldChg>
      <pc:sldChg chg="addSp delSp modSp add mod delAnim modAnim">
        <pc:chgData name="Thúy Mai" userId="222f1c7e07c9bd7a" providerId="LiveId" clId="{2BE24EEC-783C-4945-9151-A62D6C687D72}" dt="2022-06-28T02:36:30.326" v="2595"/>
        <pc:sldMkLst>
          <pc:docMk/>
          <pc:sldMk cId="1344981295" sldId="376"/>
        </pc:sldMkLst>
        <pc:spChg chg="del">
          <ac:chgData name="Thúy Mai" userId="222f1c7e07c9bd7a" providerId="LiveId" clId="{2BE24EEC-783C-4945-9151-A62D6C687D72}" dt="2022-06-28T01:00:19.616" v="1362" actId="478"/>
          <ac:spMkLst>
            <pc:docMk/>
            <pc:sldMk cId="1344981295" sldId="376"/>
            <ac:spMk id="8" creationId="{C62E439B-7ADD-BA4B-ACEE-DAF75A32F72F}"/>
          </ac:spMkLst>
        </pc:spChg>
        <pc:spChg chg="add mod">
          <ac:chgData name="Thúy Mai" userId="222f1c7e07c9bd7a" providerId="LiveId" clId="{2BE24EEC-783C-4945-9151-A62D6C687D72}" dt="2022-06-28T01:06:18.125" v="1444" actId="1076"/>
          <ac:spMkLst>
            <pc:docMk/>
            <pc:sldMk cId="1344981295" sldId="376"/>
            <ac:spMk id="13" creationId="{4C580178-1928-916A-55BD-C76ECC70737B}"/>
          </ac:spMkLst>
        </pc:spChg>
        <pc:spChg chg="del">
          <ac:chgData name="Thúy Mai" userId="222f1c7e07c9bd7a" providerId="LiveId" clId="{2BE24EEC-783C-4945-9151-A62D6C687D72}" dt="2022-06-28T01:00:16.825" v="1359" actId="478"/>
          <ac:spMkLst>
            <pc:docMk/>
            <pc:sldMk cId="1344981295" sldId="376"/>
            <ac:spMk id="14" creationId="{B1DE4FC2-EE60-1961-4261-992362A59C91}"/>
          </ac:spMkLst>
        </pc:spChg>
        <pc:spChg chg="del">
          <ac:chgData name="Thúy Mai" userId="222f1c7e07c9bd7a" providerId="LiveId" clId="{2BE24EEC-783C-4945-9151-A62D6C687D72}" dt="2022-06-28T01:00:17.626" v="1360" actId="478"/>
          <ac:spMkLst>
            <pc:docMk/>
            <pc:sldMk cId="1344981295" sldId="376"/>
            <ac:spMk id="15" creationId="{05168886-72D2-6C68-0692-E1FA61CB80D4}"/>
          </ac:spMkLst>
        </pc:spChg>
        <pc:spChg chg="add mod">
          <ac:chgData name="Thúy Mai" userId="222f1c7e07c9bd7a" providerId="LiveId" clId="{2BE24EEC-783C-4945-9151-A62D6C687D72}" dt="2022-06-28T02:36:25.321" v="2592" actId="571"/>
          <ac:spMkLst>
            <pc:docMk/>
            <pc:sldMk cId="1344981295" sldId="376"/>
            <ac:spMk id="16" creationId="{10DE7320-6068-E036-266B-CBED42E21BD3}"/>
          </ac:spMkLst>
        </pc:spChg>
        <pc:spChg chg="add mod">
          <ac:chgData name="Thúy Mai" userId="222f1c7e07c9bd7a" providerId="LiveId" clId="{2BE24EEC-783C-4945-9151-A62D6C687D72}" dt="2022-06-28T02:36:25.321" v="2592" actId="571"/>
          <ac:spMkLst>
            <pc:docMk/>
            <pc:sldMk cId="1344981295" sldId="376"/>
            <ac:spMk id="17" creationId="{644D107C-ED7D-4E19-2601-7604AF783DDE}"/>
          </ac:spMkLst>
        </pc:spChg>
        <pc:spChg chg="del">
          <ac:chgData name="Thúy Mai" userId="222f1c7e07c9bd7a" providerId="LiveId" clId="{2BE24EEC-783C-4945-9151-A62D6C687D72}" dt="2022-06-28T01:00:29.477" v="1365" actId="478"/>
          <ac:spMkLst>
            <pc:docMk/>
            <pc:sldMk cId="1344981295" sldId="376"/>
            <ac:spMk id="36" creationId="{0BB80BF0-104E-700D-BA2A-93645B0FC1C6}"/>
          </ac:spMkLst>
        </pc:spChg>
        <pc:spChg chg="del mod">
          <ac:chgData name="Thúy Mai" userId="222f1c7e07c9bd7a" providerId="LiveId" clId="{2BE24EEC-783C-4945-9151-A62D6C687D72}" dt="2022-06-28T01:00:35.806" v="1368" actId="478"/>
          <ac:spMkLst>
            <pc:docMk/>
            <pc:sldMk cId="1344981295" sldId="376"/>
            <ac:spMk id="37" creationId="{50C84806-EFEC-B275-CAFE-084BCC740D37}"/>
          </ac:spMkLst>
        </pc:spChg>
        <pc:spChg chg="mod">
          <ac:chgData name="Thúy Mai" userId="222f1c7e07c9bd7a" providerId="LiveId" clId="{2BE24EEC-783C-4945-9151-A62D6C687D72}" dt="2022-06-28T01:06:24.270" v="1447" actId="1076"/>
          <ac:spMkLst>
            <pc:docMk/>
            <pc:sldMk cId="1344981295" sldId="376"/>
            <ac:spMk id="55" creationId="{FDEC0F63-C265-C799-413E-2D8D2E92AAEB}"/>
          </ac:spMkLst>
        </pc:spChg>
        <pc:cxnChg chg="del mod">
          <ac:chgData name="Thúy Mai" userId="222f1c7e07c9bd7a" providerId="LiveId" clId="{2BE24EEC-783C-4945-9151-A62D6C687D72}" dt="2022-06-28T01:00:18.494" v="1361" actId="478"/>
          <ac:cxnSpMkLst>
            <pc:docMk/>
            <pc:sldMk cId="1344981295" sldId="376"/>
            <ac:cxnSpMk id="38" creationId="{242B6917-FAFD-22F4-F7BD-5E9CA5ADD527}"/>
          </ac:cxnSpMkLst>
        </pc:cxnChg>
        <pc:cxnChg chg="del mod">
          <ac:chgData name="Thúy Mai" userId="222f1c7e07c9bd7a" providerId="LiveId" clId="{2BE24EEC-783C-4945-9151-A62D6C687D72}" dt="2022-06-28T01:00:20.538" v="1363" actId="478"/>
          <ac:cxnSpMkLst>
            <pc:docMk/>
            <pc:sldMk cId="1344981295" sldId="376"/>
            <ac:cxnSpMk id="39" creationId="{5214FE1B-6829-191E-A297-A9AF9AE50874}"/>
          </ac:cxnSpMkLst>
        </pc:cxnChg>
      </pc:sldChg>
      <pc:sldChg chg="addSp delSp modSp new mod">
        <pc:chgData name="Thúy Mai" userId="222f1c7e07c9bd7a" providerId="LiveId" clId="{2BE24EEC-783C-4945-9151-A62D6C687D72}" dt="2022-06-28T02:36:51.093" v="2597" actId="20577"/>
        <pc:sldMkLst>
          <pc:docMk/>
          <pc:sldMk cId="2789428344" sldId="377"/>
        </pc:sldMkLst>
        <pc:spChg chg="del">
          <ac:chgData name="Thúy Mai" userId="222f1c7e07c9bd7a" providerId="LiveId" clId="{2BE24EEC-783C-4945-9151-A62D6C687D72}" dt="2022-06-28T01:01:27.746" v="1378" actId="478"/>
          <ac:spMkLst>
            <pc:docMk/>
            <pc:sldMk cId="2789428344" sldId="377"/>
            <ac:spMk id="2" creationId="{56423EEE-B0D1-61A9-BA4A-A62E53B33712}"/>
          </ac:spMkLst>
        </pc:spChg>
        <pc:spChg chg="del mod">
          <ac:chgData name="Thúy Mai" userId="222f1c7e07c9bd7a" providerId="LiveId" clId="{2BE24EEC-783C-4945-9151-A62D6C687D72}" dt="2022-06-28T01:01:30.114" v="1380" actId="478"/>
          <ac:spMkLst>
            <pc:docMk/>
            <pc:sldMk cId="2789428344" sldId="377"/>
            <ac:spMk id="3" creationId="{2636C524-5849-4059-1F2B-01D512B128B7}"/>
          </ac:spMkLst>
        </pc:spChg>
        <pc:spChg chg="add mod">
          <ac:chgData name="Thúy Mai" userId="222f1c7e07c9bd7a" providerId="LiveId" clId="{2BE24EEC-783C-4945-9151-A62D6C687D72}" dt="2022-06-28T01:02:51.566" v="1416" actId="1076"/>
          <ac:spMkLst>
            <pc:docMk/>
            <pc:sldMk cId="2789428344" sldId="377"/>
            <ac:spMk id="6" creationId="{305C37F7-C9AD-A2BF-53EA-5F163304439B}"/>
          </ac:spMkLst>
        </pc:spChg>
        <pc:graphicFrameChg chg="add del mod">
          <ac:chgData name="Thúy Mai" userId="222f1c7e07c9bd7a" providerId="LiveId" clId="{2BE24EEC-783C-4945-9151-A62D6C687D72}" dt="2022-06-28T01:01:31.184" v="1383"/>
          <ac:graphicFrameMkLst>
            <pc:docMk/>
            <pc:sldMk cId="2789428344" sldId="377"/>
            <ac:graphicFrameMk id="4" creationId="{47B613D8-7A27-1687-C2B2-E79BEF1EAC96}"/>
          </ac:graphicFrameMkLst>
        </pc:graphicFrameChg>
        <pc:graphicFrameChg chg="add mod modGraphic">
          <ac:chgData name="Thúy Mai" userId="222f1c7e07c9bd7a" providerId="LiveId" clId="{2BE24EEC-783C-4945-9151-A62D6C687D72}" dt="2022-06-28T02:36:51.093" v="2597" actId="20577"/>
          <ac:graphicFrameMkLst>
            <pc:docMk/>
            <pc:sldMk cId="2789428344" sldId="377"/>
            <ac:graphicFrameMk id="5" creationId="{C30DE1B6-F133-0D8F-1E57-2BE7C7C65155}"/>
          </ac:graphicFrameMkLst>
        </pc:graphicFrameChg>
      </pc:sldChg>
      <pc:sldChg chg="addSp delSp modSp add mod delAnim modAnim">
        <pc:chgData name="Thúy Mai" userId="222f1c7e07c9bd7a" providerId="LiveId" clId="{2BE24EEC-783C-4945-9151-A62D6C687D72}" dt="2022-06-28T01:25:40.832" v="1790" actId="478"/>
        <pc:sldMkLst>
          <pc:docMk/>
          <pc:sldMk cId="1827399605" sldId="378"/>
        </pc:sldMkLst>
        <pc:spChg chg="mod">
          <ac:chgData name="Thúy Mai" userId="222f1c7e07c9bd7a" providerId="LiveId" clId="{2BE24EEC-783C-4945-9151-A62D6C687D72}" dt="2022-06-28T01:20:22.076" v="1671" actId="1076"/>
          <ac:spMkLst>
            <pc:docMk/>
            <pc:sldMk cId="1827399605" sldId="378"/>
            <ac:spMk id="13" creationId="{93B36130-B8A3-5A80-33DF-C37B3F263CFC}"/>
          </ac:spMkLst>
        </pc:spChg>
        <pc:spChg chg="mod">
          <ac:chgData name="Thúy Mai" userId="222f1c7e07c9bd7a" providerId="LiveId" clId="{2BE24EEC-783C-4945-9151-A62D6C687D72}" dt="2022-06-28T01:17:59.767" v="1624" actId="14100"/>
          <ac:spMkLst>
            <pc:docMk/>
            <pc:sldMk cId="1827399605" sldId="378"/>
            <ac:spMk id="14" creationId="{7BCF9B1D-529C-619E-4D45-DFE29330D3D6}"/>
          </ac:spMkLst>
        </pc:spChg>
        <pc:spChg chg="del">
          <ac:chgData name="Thúy Mai" userId="222f1c7e07c9bd7a" providerId="LiveId" clId="{2BE24EEC-783C-4945-9151-A62D6C687D72}" dt="2022-06-28T01:14:13.073" v="1548" actId="478"/>
          <ac:spMkLst>
            <pc:docMk/>
            <pc:sldMk cId="1827399605" sldId="378"/>
            <ac:spMk id="17" creationId="{B503E12E-45BA-BF75-EA07-1FCBC59F8B59}"/>
          </ac:spMkLst>
        </pc:spChg>
        <pc:spChg chg="mod">
          <ac:chgData name="Thúy Mai" userId="222f1c7e07c9bd7a" providerId="LiveId" clId="{2BE24EEC-783C-4945-9151-A62D6C687D72}" dt="2022-06-28T01:19:55.033" v="1659" actId="1076"/>
          <ac:spMkLst>
            <pc:docMk/>
            <pc:sldMk cId="1827399605" sldId="378"/>
            <ac:spMk id="25" creationId="{36F03FB8-35F0-69F9-BBB5-D550EA1B8DD3}"/>
          </ac:spMkLst>
        </pc:spChg>
        <pc:spChg chg="del">
          <ac:chgData name="Thúy Mai" userId="222f1c7e07c9bd7a" providerId="LiveId" clId="{2BE24EEC-783C-4945-9151-A62D6C687D72}" dt="2022-06-28T01:16:00.552" v="1593" actId="478"/>
          <ac:spMkLst>
            <pc:docMk/>
            <pc:sldMk cId="1827399605" sldId="378"/>
            <ac:spMk id="30" creationId="{FC5A73C3-D9EE-9990-0085-4F716A06A1B6}"/>
          </ac:spMkLst>
        </pc:spChg>
        <pc:spChg chg="add del mod">
          <ac:chgData name="Thúy Mai" userId="222f1c7e07c9bd7a" providerId="LiveId" clId="{2BE24EEC-783C-4945-9151-A62D6C687D72}" dt="2022-06-28T01:19:29.725" v="1653" actId="478"/>
          <ac:spMkLst>
            <pc:docMk/>
            <pc:sldMk cId="1827399605" sldId="378"/>
            <ac:spMk id="31" creationId="{757EB7D4-E0FF-8C2C-6EC6-A4EE69709C70}"/>
          </ac:spMkLst>
        </pc:spChg>
        <pc:spChg chg="del">
          <ac:chgData name="Thúy Mai" userId="222f1c7e07c9bd7a" providerId="LiveId" clId="{2BE24EEC-783C-4945-9151-A62D6C687D72}" dt="2022-06-28T01:15:55.974" v="1589" actId="478"/>
          <ac:spMkLst>
            <pc:docMk/>
            <pc:sldMk cId="1827399605" sldId="378"/>
            <ac:spMk id="32" creationId="{FF25FCD4-532A-2AC6-63ED-1A765B60C5CF}"/>
          </ac:spMkLst>
        </pc:spChg>
        <pc:spChg chg="del mod">
          <ac:chgData name="Thúy Mai" userId="222f1c7e07c9bd7a" providerId="LiveId" clId="{2BE24EEC-783C-4945-9151-A62D6C687D72}" dt="2022-06-28T01:15:59.113" v="1592" actId="478"/>
          <ac:spMkLst>
            <pc:docMk/>
            <pc:sldMk cId="1827399605" sldId="378"/>
            <ac:spMk id="34" creationId="{EAD5E400-08B2-6E63-115D-959A47052535}"/>
          </ac:spMkLst>
        </pc:spChg>
        <pc:spChg chg="add del mod">
          <ac:chgData name="Thúy Mai" userId="222f1c7e07c9bd7a" providerId="LiveId" clId="{2BE24EEC-783C-4945-9151-A62D6C687D72}" dt="2022-06-28T01:18:13.729" v="1629" actId="478"/>
          <ac:spMkLst>
            <pc:docMk/>
            <pc:sldMk cId="1827399605" sldId="378"/>
            <ac:spMk id="36" creationId="{88AA5DBB-DAB7-A63E-17CA-563F8D86A562}"/>
          </ac:spMkLst>
        </pc:spChg>
        <pc:spChg chg="add del mod">
          <ac:chgData name="Thúy Mai" userId="222f1c7e07c9bd7a" providerId="LiveId" clId="{2BE24EEC-783C-4945-9151-A62D6C687D72}" dt="2022-06-28T01:18:59.121" v="1643" actId="478"/>
          <ac:spMkLst>
            <pc:docMk/>
            <pc:sldMk cId="1827399605" sldId="378"/>
            <ac:spMk id="38" creationId="{0F40EBDE-DA0F-E66C-F339-D644C6931387}"/>
          </ac:spMkLst>
        </pc:spChg>
        <pc:spChg chg="add mod">
          <ac:chgData name="Thúy Mai" userId="222f1c7e07c9bd7a" providerId="LiveId" clId="{2BE24EEC-783C-4945-9151-A62D6C687D72}" dt="2022-06-28T01:17:33.539" v="1617" actId="1076"/>
          <ac:spMkLst>
            <pc:docMk/>
            <pc:sldMk cId="1827399605" sldId="378"/>
            <ac:spMk id="41" creationId="{710BB378-B845-9000-F951-794E90F4443E}"/>
          </ac:spMkLst>
        </pc:spChg>
        <pc:spChg chg="add mod">
          <ac:chgData name="Thúy Mai" userId="222f1c7e07c9bd7a" providerId="LiveId" clId="{2BE24EEC-783C-4945-9151-A62D6C687D72}" dt="2022-06-28T01:19:44.576" v="1657" actId="1076"/>
          <ac:spMkLst>
            <pc:docMk/>
            <pc:sldMk cId="1827399605" sldId="378"/>
            <ac:spMk id="47" creationId="{46B9A841-2281-6173-2F47-B86A916A4E30}"/>
          </ac:spMkLst>
        </pc:spChg>
        <pc:spChg chg="add del mod">
          <ac:chgData name="Thúy Mai" userId="222f1c7e07c9bd7a" providerId="LiveId" clId="{2BE24EEC-783C-4945-9151-A62D6C687D72}" dt="2022-06-28T01:25:40.832" v="1790" actId="478"/>
          <ac:spMkLst>
            <pc:docMk/>
            <pc:sldMk cId="1827399605" sldId="378"/>
            <ac:spMk id="62" creationId="{AB90AB87-CFE9-F416-2B91-9BA22B18FCDD}"/>
          </ac:spMkLst>
        </pc:spChg>
        <pc:graphicFrameChg chg="add del mod">
          <ac:chgData name="Thúy Mai" userId="222f1c7e07c9bd7a" providerId="LiveId" clId="{2BE24EEC-783C-4945-9151-A62D6C687D72}" dt="2022-06-28T01:11:33.116" v="1521"/>
          <ac:graphicFrameMkLst>
            <pc:docMk/>
            <pc:sldMk cId="1827399605" sldId="378"/>
            <ac:graphicFrameMk id="2" creationId="{5FC118E3-993A-EC7A-B7AE-07C5CAC75714}"/>
          </ac:graphicFrameMkLst>
        </pc:graphicFrameChg>
        <pc:graphicFrameChg chg="add del mod">
          <ac:chgData name="Thúy Mai" userId="222f1c7e07c9bd7a" providerId="LiveId" clId="{2BE24EEC-783C-4945-9151-A62D6C687D72}" dt="2022-06-28T01:12:55.860" v="1535"/>
          <ac:graphicFrameMkLst>
            <pc:docMk/>
            <pc:sldMk cId="1827399605" sldId="378"/>
            <ac:graphicFrameMk id="19" creationId="{9F8C5BBE-CA77-CC6C-6A7E-3928BB1F793C}"/>
          </ac:graphicFrameMkLst>
        </pc:graphicFrameChg>
        <pc:graphicFrameChg chg="add del mod">
          <ac:chgData name="Thúy Mai" userId="222f1c7e07c9bd7a" providerId="LiveId" clId="{2BE24EEC-783C-4945-9151-A62D6C687D72}" dt="2022-06-28T01:14:15.106" v="1552"/>
          <ac:graphicFrameMkLst>
            <pc:docMk/>
            <pc:sldMk cId="1827399605" sldId="378"/>
            <ac:graphicFrameMk id="24" creationId="{01E12F72-4834-2C72-3939-CD4019882BA8}"/>
          </ac:graphicFrameMkLst>
        </pc:graphicFrameChg>
        <pc:graphicFrameChg chg="add del mod">
          <ac:chgData name="Thúy Mai" userId="222f1c7e07c9bd7a" providerId="LiveId" clId="{2BE24EEC-783C-4945-9151-A62D6C687D72}" dt="2022-06-28T01:14:27.909" v="1559"/>
          <ac:graphicFrameMkLst>
            <pc:docMk/>
            <pc:sldMk cId="1827399605" sldId="378"/>
            <ac:graphicFrameMk id="29" creationId="{AAD7A5E0-2CA0-D6EB-8D1F-6649282BFBB9}"/>
          </ac:graphicFrameMkLst>
        </pc:graphicFrameChg>
        <pc:graphicFrameChg chg="add del mod">
          <ac:chgData name="Thúy Mai" userId="222f1c7e07c9bd7a" providerId="LiveId" clId="{2BE24EEC-783C-4945-9151-A62D6C687D72}" dt="2022-06-28T01:25:25.295" v="1777"/>
          <ac:graphicFrameMkLst>
            <pc:docMk/>
            <pc:sldMk cId="1827399605" sldId="378"/>
            <ac:graphicFrameMk id="59" creationId="{EB500814-E6CA-B3E5-1529-6D8F1C7BE9FC}"/>
          </ac:graphicFrameMkLst>
        </pc:graphicFrameChg>
        <pc:picChg chg="add mod">
          <ac:chgData name="Thúy Mai" userId="222f1c7e07c9bd7a" providerId="LiveId" clId="{2BE24EEC-783C-4945-9151-A62D6C687D72}" dt="2022-06-28T01:25:14.045" v="1774" actId="1076"/>
          <ac:picMkLst>
            <pc:docMk/>
            <pc:sldMk cId="1827399605" sldId="378"/>
            <ac:picMk id="5122" creationId="{281643B7-4228-1A28-EF53-FAF1D3463740}"/>
          </ac:picMkLst>
        </pc:picChg>
        <pc:cxnChg chg="mod">
          <ac:chgData name="Thúy Mai" userId="222f1c7e07c9bd7a" providerId="LiveId" clId="{2BE24EEC-783C-4945-9151-A62D6C687D72}" dt="2022-06-28T01:20:27.274" v="1673" actId="14100"/>
          <ac:cxnSpMkLst>
            <pc:docMk/>
            <pc:sldMk cId="1827399605" sldId="378"/>
            <ac:cxnSpMk id="15" creationId="{155B572A-463A-6D0E-724F-7EEDD36FD4E3}"/>
          </ac:cxnSpMkLst>
        </pc:cxnChg>
        <pc:cxnChg chg="del mod">
          <ac:chgData name="Thúy Mai" userId="222f1c7e07c9bd7a" providerId="LiveId" clId="{2BE24EEC-783C-4945-9151-A62D6C687D72}" dt="2022-06-28T01:14:13.982" v="1549" actId="478"/>
          <ac:cxnSpMkLst>
            <pc:docMk/>
            <pc:sldMk cId="1827399605" sldId="378"/>
            <ac:cxnSpMk id="18" creationId="{1CDE1326-AB7A-7425-A7BA-97C9F668E547}"/>
          </ac:cxnSpMkLst>
        </pc:cxnChg>
        <pc:cxnChg chg="del mod">
          <ac:chgData name="Thúy Mai" userId="222f1c7e07c9bd7a" providerId="LiveId" clId="{2BE24EEC-783C-4945-9151-A62D6C687D72}" dt="2022-06-28T01:18:02.372" v="1626" actId="478"/>
          <ac:cxnSpMkLst>
            <pc:docMk/>
            <pc:sldMk cId="1827399605" sldId="378"/>
            <ac:cxnSpMk id="26" creationId="{9DA19B23-D4F5-BFEA-8D41-E12F7DAFED97}"/>
          </ac:cxnSpMkLst>
        </pc:cxnChg>
        <pc:cxnChg chg="add mod">
          <ac:chgData name="Thúy Mai" userId="222f1c7e07c9bd7a" providerId="LiveId" clId="{2BE24EEC-783C-4945-9151-A62D6C687D72}" dt="2022-06-28T01:19:55.033" v="1659" actId="1076"/>
          <ac:cxnSpMkLst>
            <pc:docMk/>
            <pc:sldMk cId="1827399605" sldId="378"/>
            <ac:cxnSpMk id="44" creationId="{FA1AB085-6708-933C-FBA5-7DBA5EC3C3F9}"/>
          </ac:cxnSpMkLst>
        </pc:cxnChg>
        <pc:cxnChg chg="add mod">
          <ac:chgData name="Thúy Mai" userId="222f1c7e07c9bd7a" providerId="LiveId" clId="{2BE24EEC-783C-4945-9151-A62D6C687D72}" dt="2022-06-28T01:20:18.846" v="1670" actId="1076"/>
          <ac:cxnSpMkLst>
            <pc:docMk/>
            <pc:sldMk cId="1827399605" sldId="378"/>
            <ac:cxnSpMk id="48" creationId="{E273124D-464A-DA25-D1F0-470B160A793A}"/>
          </ac:cxnSpMkLst>
        </pc:cxnChg>
      </pc:sldChg>
      <pc:sldChg chg="addSp delSp modSp add mod delAnim modAnim">
        <pc:chgData name="Thúy Mai" userId="222f1c7e07c9bd7a" providerId="LiveId" clId="{2BE24EEC-783C-4945-9151-A62D6C687D72}" dt="2022-06-28T02:37:56.768" v="2598"/>
        <pc:sldMkLst>
          <pc:docMk/>
          <pc:sldMk cId="3301645345" sldId="379"/>
        </pc:sldMkLst>
        <pc:spChg chg="mod">
          <ac:chgData name="Thúy Mai" userId="222f1c7e07c9bd7a" providerId="LiveId" clId="{2BE24EEC-783C-4945-9151-A62D6C687D72}" dt="2022-06-28T01:24:02.885" v="1753" actId="14100"/>
          <ac:spMkLst>
            <pc:docMk/>
            <pc:sldMk cId="3301645345" sldId="379"/>
            <ac:spMk id="13" creationId="{93B36130-B8A3-5A80-33DF-C37B3F263CFC}"/>
          </ac:spMkLst>
        </pc:spChg>
        <pc:spChg chg="mod">
          <ac:chgData name="Thúy Mai" userId="222f1c7e07c9bd7a" providerId="LiveId" clId="{2BE24EEC-783C-4945-9151-A62D6C687D72}" dt="2022-06-28T01:23:59.559" v="1752" actId="1076"/>
          <ac:spMkLst>
            <pc:docMk/>
            <pc:sldMk cId="3301645345" sldId="379"/>
            <ac:spMk id="14" creationId="{7BCF9B1D-529C-619E-4D45-DFE29330D3D6}"/>
          </ac:spMkLst>
        </pc:spChg>
        <pc:spChg chg="add del mod">
          <ac:chgData name="Thúy Mai" userId="222f1c7e07c9bd7a" providerId="LiveId" clId="{2BE24EEC-783C-4945-9151-A62D6C687D72}" dt="2022-06-28T01:29:27.488" v="1865" actId="478"/>
          <ac:spMkLst>
            <pc:docMk/>
            <pc:sldMk cId="3301645345" sldId="379"/>
            <ac:spMk id="18" creationId="{C57FFCB5-0CCF-585E-EAC3-E094262941B2}"/>
          </ac:spMkLst>
        </pc:spChg>
        <pc:spChg chg="add mod">
          <ac:chgData name="Thúy Mai" userId="222f1c7e07c9bd7a" providerId="LiveId" clId="{2BE24EEC-783C-4945-9151-A62D6C687D72}" dt="2022-06-28T01:23:46.987" v="1747" actId="14100"/>
          <ac:spMkLst>
            <pc:docMk/>
            <pc:sldMk cId="3301645345" sldId="379"/>
            <ac:spMk id="21" creationId="{7C15E8FB-528D-C87E-2FCB-77DC79FEB288}"/>
          </ac:spMkLst>
        </pc:spChg>
        <pc:spChg chg="mod">
          <ac:chgData name="Thúy Mai" userId="222f1c7e07c9bd7a" providerId="LiveId" clId="{2BE24EEC-783C-4945-9151-A62D6C687D72}" dt="2022-06-28T01:23:56.850" v="1751" actId="1076"/>
          <ac:spMkLst>
            <pc:docMk/>
            <pc:sldMk cId="3301645345" sldId="379"/>
            <ac:spMk id="25" creationId="{36F03FB8-35F0-69F9-BBB5-D550EA1B8DD3}"/>
          </ac:spMkLst>
        </pc:spChg>
        <pc:spChg chg="del">
          <ac:chgData name="Thúy Mai" userId="222f1c7e07c9bd7a" providerId="LiveId" clId="{2BE24EEC-783C-4945-9151-A62D6C687D72}" dt="2022-06-28T01:23:29.354" v="1739" actId="478"/>
          <ac:spMkLst>
            <pc:docMk/>
            <pc:sldMk cId="3301645345" sldId="379"/>
            <ac:spMk id="47" creationId="{46B9A841-2281-6173-2F47-B86A916A4E30}"/>
          </ac:spMkLst>
        </pc:spChg>
        <pc:graphicFrameChg chg="add del mod">
          <ac:chgData name="Thúy Mai" userId="222f1c7e07c9bd7a" providerId="LiveId" clId="{2BE24EEC-783C-4945-9151-A62D6C687D72}" dt="2022-06-28T01:21:32.833" v="1695"/>
          <ac:graphicFrameMkLst>
            <pc:docMk/>
            <pc:sldMk cId="3301645345" sldId="379"/>
            <ac:graphicFrameMk id="2" creationId="{60B0C680-5CEB-5F97-D24A-ACF418F7A265}"/>
          </ac:graphicFrameMkLst>
        </pc:graphicFrameChg>
        <pc:graphicFrameChg chg="add del mod">
          <ac:chgData name="Thúy Mai" userId="222f1c7e07c9bd7a" providerId="LiveId" clId="{2BE24EEC-783C-4945-9151-A62D6C687D72}" dt="2022-06-28T01:21:46.719" v="1701"/>
          <ac:graphicFrameMkLst>
            <pc:docMk/>
            <pc:sldMk cId="3301645345" sldId="379"/>
            <ac:graphicFrameMk id="3" creationId="{BF0F3DB5-3CD0-FC09-E637-E1C20413F2B5}"/>
          </ac:graphicFrameMkLst>
        </pc:graphicFrameChg>
        <pc:graphicFrameChg chg="add del mod">
          <ac:chgData name="Thúy Mai" userId="222f1c7e07c9bd7a" providerId="LiveId" clId="{2BE24EEC-783C-4945-9151-A62D6C687D72}" dt="2022-06-28T01:22:48.745" v="1730"/>
          <ac:graphicFrameMkLst>
            <pc:docMk/>
            <pc:sldMk cId="3301645345" sldId="379"/>
            <ac:graphicFrameMk id="4" creationId="{69058D55-9E0A-FD04-109B-8B873DBA03EE}"/>
          </ac:graphicFrameMkLst>
        </pc:graphicFrameChg>
        <pc:picChg chg="del">
          <ac:chgData name="Thúy Mai" userId="222f1c7e07c9bd7a" providerId="LiveId" clId="{2BE24EEC-783C-4945-9151-A62D6C687D72}" dt="2022-06-28T01:21:18.659" v="1691" actId="478"/>
          <ac:picMkLst>
            <pc:docMk/>
            <pc:sldMk cId="3301645345" sldId="379"/>
            <ac:picMk id="5122" creationId="{281643B7-4228-1A28-EF53-FAF1D3463740}"/>
          </ac:picMkLst>
        </pc:picChg>
        <pc:picChg chg="add mod">
          <ac:chgData name="Thúy Mai" userId="222f1c7e07c9bd7a" providerId="LiveId" clId="{2BE24EEC-783C-4945-9151-A62D6C687D72}" dt="2022-06-28T01:29:53.818" v="1873" actId="1076"/>
          <ac:picMkLst>
            <pc:docMk/>
            <pc:sldMk cId="3301645345" sldId="379"/>
            <ac:picMk id="6146" creationId="{6A23784B-B987-FC25-995B-1C1671FCE045}"/>
          </ac:picMkLst>
        </pc:picChg>
        <pc:cxnChg chg="mod">
          <ac:chgData name="Thúy Mai" userId="222f1c7e07c9bd7a" providerId="LiveId" clId="{2BE24EEC-783C-4945-9151-A62D6C687D72}" dt="2022-06-28T01:24:02.885" v="1753" actId="14100"/>
          <ac:cxnSpMkLst>
            <pc:docMk/>
            <pc:sldMk cId="3301645345" sldId="379"/>
            <ac:cxnSpMk id="15" creationId="{155B572A-463A-6D0E-724F-7EEDD36FD4E3}"/>
          </ac:cxnSpMkLst>
        </pc:cxnChg>
        <pc:cxnChg chg="mod">
          <ac:chgData name="Thúy Mai" userId="222f1c7e07c9bd7a" providerId="LiveId" clId="{2BE24EEC-783C-4945-9151-A62D6C687D72}" dt="2022-06-28T01:23:59.559" v="1752" actId="1076"/>
          <ac:cxnSpMkLst>
            <pc:docMk/>
            <pc:sldMk cId="3301645345" sldId="379"/>
            <ac:cxnSpMk id="44" creationId="{FA1AB085-6708-933C-FBA5-7DBA5EC3C3F9}"/>
          </ac:cxnSpMkLst>
        </pc:cxnChg>
        <pc:cxnChg chg="del mod">
          <ac:chgData name="Thúy Mai" userId="222f1c7e07c9bd7a" providerId="LiveId" clId="{2BE24EEC-783C-4945-9151-A62D6C687D72}" dt="2022-06-28T01:23:30.102" v="1740" actId="478"/>
          <ac:cxnSpMkLst>
            <pc:docMk/>
            <pc:sldMk cId="3301645345" sldId="379"/>
            <ac:cxnSpMk id="48" creationId="{E273124D-464A-DA25-D1F0-470B160A793A}"/>
          </ac:cxnSpMkLst>
        </pc:cxnChg>
      </pc:sldChg>
      <pc:sldChg chg="addSp delSp modSp add mod delAnim modAnim">
        <pc:chgData name="Thúy Mai" userId="222f1c7e07c9bd7a" providerId="LiveId" clId="{2BE24EEC-783C-4945-9151-A62D6C687D72}" dt="2022-06-28T01:29:25.727" v="1864" actId="478"/>
        <pc:sldMkLst>
          <pc:docMk/>
          <pc:sldMk cId="450165436" sldId="380"/>
        </pc:sldMkLst>
        <pc:spChg chg="mod">
          <ac:chgData name="Thúy Mai" userId="222f1c7e07c9bd7a" providerId="LiveId" clId="{2BE24EEC-783C-4945-9151-A62D6C687D72}" dt="2022-06-28T01:27:40.788" v="1829" actId="1076"/>
          <ac:spMkLst>
            <pc:docMk/>
            <pc:sldMk cId="450165436" sldId="380"/>
            <ac:spMk id="13" creationId="{93B36130-B8A3-5A80-33DF-C37B3F263CFC}"/>
          </ac:spMkLst>
        </pc:spChg>
        <pc:spChg chg="mod">
          <ac:chgData name="Thúy Mai" userId="222f1c7e07c9bd7a" providerId="LiveId" clId="{2BE24EEC-783C-4945-9151-A62D6C687D72}" dt="2022-06-28T01:24:59.595" v="1771" actId="122"/>
          <ac:spMkLst>
            <pc:docMk/>
            <pc:sldMk cId="450165436" sldId="380"/>
            <ac:spMk id="14" creationId="{7BCF9B1D-529C-619E-4D45-DFE29330D3D6}"/>
          </ac:spMkLst>
        </pc:spChg>
        <pc:spChg chg="del">
          <ac:chgData name="Thúy Mai" userId="222f1c7e07c9bd7a" providerId="LiveId" clId="{2BE24EEC-783C-4945-9151-A62D6C687D72}" dt="2022-06-28T01:29:25.727" v="1864" actId="478"/>
          <ac:spMkLst>
            <pc:docMk/>
            <pc:sldMk cId="450165436" sldId="380"/>
            <ac:spMk id="18" creationId="{C57FFCB5-0CCF-585E-EAC3-E094262941B2}"/>
          </ac:spMkLst>
        </pc:spChg>
        <pc:spChg chg="del">
          <ac:chgData name="Thúy Mai" userId="222f1c7e07c9bd7a" providerId="LiveId" clId="{2BE24EEC-783C-4945-9151-A62D6C687D72}" dt="2022-06-28T01:27:36.523" v="1827" actId="478"/>
          <ac:spMkLst>
            <pc:docMk/>
            <pc:sldMk cId="450165436" sldId="380"/>
            <ac:spMk id="21" creationId="{7C15E8FB-528D-C87E-2FCB-77DC79FEB288}"/>
          </ac:spMkLst>
        </pc:spChg>
        <pc:spChg chg="add del mod">
          <ac:chgData name="Thúy Mai" userId="222f1c7e07c9bd7a" providerId="LiveId" clId="{2BE24EEC-783C-4945-9151-A62D6C687D72}" dt="2022-06-28T01:27:14.695" v="1822" actId="478"/>
          <ac:spMkLst>
            <pc:docMk/>
            <pc:sldMk cId="450165436" sldId="380"/>
            <ac:spMk id="22" creationId="{CD2C5492-1285-CCE0-F2C7-94EB1AB13ED9}"/>
          </ac:spMkLst>
        </pc:spChg>
        <pc:spChg chg="del">
          <ac:chgData name="Thúy Mai" userId="222f1c7e07c9bd7a" providerId="LiveId" clId="{2BE24EEC-783C-4945-9151-A62D6C687D72}" dt="2022-06-28T01:27:02.341" v="1813" actId="478"/>
          <ac:spMkLst>
            <pc:docMk/>
            <pc:sldMk cId="450165436" sldId="380"/>
            <ac:spMk id="25" creationId="{36F03FB8-35F0-69F9-BBB5-D550EA1B8DD3}"/>
          </ac:spMkLst>
        </pc:spChg>
        <pc:graphicFrameChg chg="add del mod">
          <ac:chgData name="Thúy Mai" userId="222f1c7e07c9bd7a" providerId="LiveId" clId="{2BE24EEC-783C-4945-9151-A62D6C687D72}" dt="2022-06-28T01:24:49.156" v="1766"/>
          <ac:graphicFrameMkLst>
            <pc:docMk/>
            <pc:sldMk cId="450165436" sldId="380"/>
            <ac:graphicFrameMk id="2" creationId="{7AB22013-4079-96F5-D11B-B20358DD71B8}"/>
          </ac:graphicFrameMkLst>
        </pc:graphicFrameChg>
        <pc:graphicFrameChg chg="add del mod">
          <ac:chgData name="Thúy Mai" userId="222f1c7e07c9bd7a" providerId="LiveId" clId="{2BE24EEC-783C-4945-9151-A62D6C687D72}" dt="2022-06-28T01:26:00.815" v="1793"/>
          <ac:graphicFrameMkLst>
            <pc:docMk/>
            <pc:sldMk cId="450165436" sldId="380"/>
            <ac:graphicFrameMk id="5" creationId="{B8F68FA3-0AB5-B496-E8DF-8468FC7E9406}"/>
          </ac:graphicFrameMkLst>
        </pc:graphicFrameChg>
        <pc:graphicFrameChg chg="add del mod">
          <ac:chgData name="Thúy Mai" userId="222f1c7e07c9bd7a" providerId="LiveId" clId="{2BE24EEC-783C-4945-9151-A62D6C687D72}" dt="2022-06-28T01:27:09.851" v="1818"/>
          <ac:graphicFrameMkLst>
            <pc:docMk/>
            <pc:sldMk cId="450165436" sldId="380"/>
            <ac:graphicFrameMk id="10" creationId="{5CEDA233-FD51-DE69-7DCB-A3161607AF05}"/>
          </ac:graphicFrameMkLst>
        </pc:graphicFrameChg>
        <pc:picChg chg="del">
          <ac:chgData name="Thúy Mai" userId="222f1c7e07c9bd7a" providerId="LiveId" clId="{2BE24EEC-783C-4945-9151-A62D6C687D72}" dt="2022-06-28T01:24:36.758" v="1763" actId="478"/>
          <ac:picMkLst>
            <pc:docMk/>
            <pc:sldMk cId="450165436" sldId="380"/>
            <ac:picMk id="6146" creationId="{6A23784B-B987-FC25-995B-1C1671FCE045}"/>
          </ac:picMkLst>
        </pc:picChg>
        <pc:picChg chg="add mod">
          <ac:chgData name="Thúy Mai" userId="222f1c7e07c9bd7a" providerId="LiveId" clId="{2BE24EEC-783C-4945-9151-A62D6C687D72}" dt="2022-06-28T01:27:51.576" v="1833" actId="1076"/>
          <ac:picMkLst>
            <pc:docMk/>
            <pc:sldMk cId="450165436" sldId="380"/>
            <ac:picMk id="7170" creationId="{09E93ADF-7721-AA99-3B75-8D08C8E6FCF5}"/>
          </ac:picMkLst>
        </pc:picChg>
        <pc:cxnChg chg="mod">
          <ac:chgData name="Thúy Mai" userId="222f1c7e07c9bd7a" providerId="LiveId" clId="{2BE24EEC-783C-4945-9151-A62D6C687D72}" dt="2022-06-28T01:27:40.788" v="1829" actId="1076"/>
          <ac:cxnSpMkLst>
            <pc:docMk/>
            <pc:sldMk cId="450165436" sldId="380"/>
            <ac:cxnSpMk id="15" creationId="{155B572A-463A-6D0E-724F-7EEDD36FD4E3}"/>
          </ac:cxnSpMkLst>
        </pc:cxnChg>
        <pc:cxnChg chg="del mod">
          <ac:chgData name="Thúy Mai" userId="222f1c7e07c9bd7a" providerId="LiveId" clId="{2BE24EEC-783C-4945-9151-A62D6C687D72}" dt="2022-06-28T01:27:01.512" v="1812" actId="478"/>
          <ac:cxnSpMkLst>
            <pc:docMk/>
            <pc:sldMk cId="450165436" sldId="380"/>
            <ac:cxnSpMk id="44" creationId="{FA1AB085-6708-933C-FBA5-7DBA5EC3C3F9}"/>
          </ac:cxnSpMkLst>
        </pc:cxnChg>
      </pc:sldChg>
      <pc:sldChg chg="addSp delSp modSp add mod modAnim">
        <pc:chgData name="Thúy Mai" userId="222f1c7e07c9bd7a" providerId="LiveId" clId="{2BE24EEC-783C-4945-9151-A62D6C687D72}" dt="2022-06-28T01:33:24.885" v="1908" actId="14100"/>
        <pc:sldMkLst>
          <pc:docMk/>
          <pc:sldMk cId="1487633810" sldId="381"/>
        </pc:sldMkLst>
        <pc:spChg chg="mod">
          <ac:chgData name="Thúy Mai" userId="222f1c7e07c9bd7a" providerId="LiveId" clId="{2BE24EEC-783C-4945-9151-A62D6C687D72}" dt="2022-06-28T01:31:49.691" v="1894" actId="1076"/>
          <ac:spMkLst>
            <pc:docMk/>
            <pc:sldMk cId="1487633810" sldId="381"/>
            <ac:spMk id="13" creationId="{93B36130-B8A3-5A80-33DF-C37B3F263CFC}"/>
          </ac:spMkLst>
        </pc:spChg>
        <pc:spChg chg="mod">
          <ac:chgData name="Thúy Mai" userId="222f1c7e07c9bd7a" providerId="LiveId" clId="{2BE24EEC-783C-4945-9151-A62D6C687D72}" dt="2022-06-28T01:29:08.689" v="1857" actId="1076"/>
          <ac:spMkLst>
            <pc:docMk/>
            <pc:sldMk cId="1487633810" sldId="381"/>
            <ac:spMk id="14" creationId="{7BCF9B1D-529C-619E-4D45-DFE29330D3D6}"/>
          </ac:spMkLst>
        </pc:spChg>
        <pc:spChg chg="del">
          <ac:chgData name="Thúy Mai" userId="222f1c7e07c9bd7a" providerId="LiveId" clId="{2BE24EEC-783C-4945-9151-A62D6C687D72}" dt="2022-06-28T01:29:23.277" v="1863" actId="478"/>
          <ac:spMkLst>
            <pc:docMk/>
            <pc:sldMk cId="1487633810" sldId="381"/>
            <ac:spMk id="18" creationId="{C57FFCB5-0CCF-585E-EAC3-E094262941B2}"/>
          </ac:spMkLst>
        </pc:spChg>
        <pc:spChg chg="add mod">
          <ac:chgData name="Thúy Mai" userId="222f1c7e07c9bd7a" providerId="LiveId" clId="{2BE24EEC-783C-4945-9151-A62D6C687D72}" dt="2022-06-28T01:32:48.712" v="1906" actId="1076"/>
          <ac:spMkLst>
            <pc:docMk/>
            <pc:sldMk cId="1487633810" sldId="381"/>
            <ac:spMk id="27" creationId="{23503AA1-2FF2-9707-8606-6B05FC058E8C}"/>
          </ac:spMkLst>
        </pc:spChg>
        <pc:spChg chg="mod">
          <ac:chgData name="Thúy Mai" userId="222f1c7e07c9bd7a" providerId="LiveId" clId="{2BE24EEC-783C-4945-9151-A62D6C687D72}" dt="2022-06-28T01:33:24.885" v="1908" actId="14100"/>
          <ac:spMkLst>
            <pc:docMk/>
            <pc:sldMk cId="1487633810" sldId="381"/>
            <ac:spMk id="41" creationId="{710BB378-B845-9000-F951-794E90F4443E}"/>
          </ac:spMkLst>
        </pc:spChg>
        <pc:graphicFrameChg chg="add del mod">
          <ac:chgData name="Thúy Mai" userId="222f1c7e07c9bd7a" providerId="LiveId" clId="{2BE24EEC-783C-4945-9151-A62D6C687D72}" dt="2022-06-28T01:28:21.760" v="1838"/>
          <ac:graphicFrameMkLst>
            <pc:docMk/>
            <pc:sldMk cId="1487633810" sldId="381"/>
            <ac:graphicFrameMk id="2" creationId="{D22CABB2-94AA-505B-D40C-567EDE3E2B15}"/>
          </ac:graphicFrameMkLst>
        </pc:graphicFrameChg>
        <pc:graphicFrameChg chg="add del mod">
          <ac:chgData name="Thúy Mai" userId="222f1c7e07c9bd7a" providerId="LiveId" clId="{2BE24EEC-783C-4945-9151-A62D6C687D72}" dt="2022-06-28T01:28:49.253" v="1851"/>
          <ac:graphicFrameMkLst>
            <pc:docMk/>
            <pc:sldMk cId="1487633810" sldId="381"/>
            <ac:graphicFrameMk id="8" creationId="{9F027ED9-63FA-38F1-47A8-8233D02BA9F2}"/>
          </ac:graphicFrameMkLst>
        </pc:graphicFrameChg>
        <pc:graphicFrameChg chg="add del mod">
          <ac:chgData name="Thúy Mai" userId="222f1c7e07c9bd7a" providerId="LiveId" clId="{2BE24EEC-783C-4945-9151-A62D6C687D72}" dt="2022-06-28T01:31:11.692" v="1886"/>
          <ac:graphicFrameMkLst>
            <pc:docMk/>
            <pc:sldMk cId="1487633810" sldId="381"/>
            <ac:graphicFrameMk id="17" creationId="{84B715E2-CC50-F96B-A46D-ED6DC6AE9F2F}"/>
          </ac:graphicFrameMkLst>
        </pc:graphicFrameChg>
        <pc:graphicFrameChg chg="add del mod">
          <ac:chgData name="Thúy Mai" userId="222f1c7e07c9bd7a" providerId="LiveId" clId="{2BE24EEC-783C-4945-9151-A62D6C687D72}" dt="2022-06-28T01:32:34.139" v="1899"/>
          <ac:graphicFrameMkLst>
            <pc:docMk/>
            <pc:sldMk cId="1487633810" sldId="381"/>
            <ac:graphicFrameMk id="22" creationId="{6F254CD3-9DE6-AB84-D151-F7F996B01D45}"/>
          </ac:graphicFrameMkLst>
        </pc:graphicFrameChg>
        <pc:picChg chg="del">
          <ac:chgData name="Thúy Mai" userId="222f1c7e07c9bd7a" providerId="LiveId" clId="{2BE24EEC-783C-4945-9151-A62D6C687D72}" dt="2022-06-28T01:28:10.495" v="1835" actId="478"/>
          <ac:picMkLst>
            <pc:docMk/>
            <pc:sldMk cId="1487633810" sldId="381"/>
            <ac:picMk id="7170" creationId="{09E93ADF-7721-AA99-3B75-8D08C8E6FCF5}"/>
          </ac:picMkLst>
        </pc:picChg>
        <pc:picChg chg="add mod">
          <ac:chgData name="Thúy Mai" userId="222f1c7e07c9bd7a" providerId="LiveId" clId="{2BE24EEC-783C-4945-9151-A62D6C687D72}" dt="2022-06-28T01:32:01.352" v="1896" actId="1076"/>
          <ac:picMkLst>
            <pc:docMk/>
            <pc:sldMk cId="1487633810" sldId="381"/>
            <ac:picMk id="8194" creationId="{C1BE73E5-821B-6A9F-6177-E76F876B73E9}"/>
          </ac:picMkLst>
        </pc:picChg>
        <pc:cxnChg chg="mod">
          <ac:chgData name="Thúy Mai" userId="222f1c7e07c9bd7a" providerId="LiveId" clId="{2BE24EEC-783C-4945-9151-A62D6C687D72}" dt="2022-06-28T01:31:49.691" v="1894" actId="1076"/>
          <ac:cxnSpMkLst>
            <pc:docMk/>
            <pc:sldMk cId="1487633810" sldId="381"/>
            <ac:cxnSpMk id="15" creationId="{155B572A-463A-6D0E-724F-7EEDD36FD4E3}"/>
          </ac:cxnSpMkLst>
        </pc:cxnChg>
      </pc:sldChg>
      <pc:sldChg chg="addSp delSp modSp add mod delAnim modAnim">
        <pc:chgData name="Thúy Mai" userId="222f1c7e07c9bd7a" providerId="LiveId" clId="{2BE24EEC-783C-4945-9151-A62D6C687D72}" dt="2022-06-28T02:39:21.088" v="2601" actId="1076"/>
        <pc:sldMkLst>
          <pc:docMk/>
          <pc:sldMk cId="3576927054" sldId="382"/>
        </pc:sldMkLst>
        <pc:spChg chg="mod">
          <ac:chgData name="Thúy Mai" userId="222f1c7e07c9bd7a" providerId="LiveId" clId="{2BE24EEC-783C-4945-9151-A62D6C687D72}" dt="2022-06-28T01:41:01.699" v="2005" actId="1076"/>
          <ac:spMkLst>
            <pc:docMk/>
            <pc:sldMk cId="3576927054" sldId="382"/>
            <ac:spMk id="6" creationId="{7809FFA2-37A3-D2A0-5AD7-B5F8087F6044}"/>
          </ac:spMkLst>
        </pc:spChg>
        <pc:spChg chg="mod">
          <ac:chgData name="Thúy Mai" userId="222f1c7e07c9bd7a" providerId="LiveId" clId="{2BE24EEC-783C-4945-9151-A62D6C687D72}" dt="2022-06-28T01:41:01.699" v="2005" actId="1076"/>
          <ac:spMkLst>
            <pc:docMk/>
            <pc:sldMk cId="3576927054" sldId="382"/>
            <ac:spMk id="9" creationId="{EA43C221-DC79-F7E5-BBCE-791A377F37C6}"/>
          </ac:spMkLst>
        </pc:spChg>
        <pc:spChg chg="mod">
          <ac:chgData name="Thúy Mai" userId="222f1c7e07c9bd7a" providerId="LiveId" clId="{2BE24EEC-783C-4945-9151-A62D6C687D72}" dt="2022-06-28T01:42:55.224" v="2040" actId="1076"/>
          <ac:spMkLst>
            <pc:docMk/>
            <pc:sldMk cId="3576927054" sldId="382"/>
            <ac:spMk id="13" creationId="{93B36130-B8A3-5A80-33DF-C37B3F263CFC}"/>
          </ac:spMkLst>
        </pc:spChg>
        <pc:spChg chg="mod">
          <ac:chgData name="Thúy Mai" userId="222f1c7e07c9bd7a" providerId="LiveId" clId="{2BE24EEC-783C-4945-9151-A62D6C687D72}" dt="2022-06-28T01:43:01.917" v="2041" actId="1076"/>
          <ac:spMkLst>
            <pc:docMk/>
            <pc:sldMk cId="3576927054" sldId="382"/>
            <ac:spMk id="14" creationId="{7BCF9B1D-529C-619E-4D45-DFE29330D3D6}"/>
          </ac:spMkLst>
        </pc:spChg>
        <pc:spChg chg="add del mod">
          <ac:chgData name="Thúy Mai" userId="222f1c7e07c9bd7a" providerId="LiveId" clId="{2BE24EEC-783C-4945-9151-A62D6C687D72}" dt="2022-06-28T01:42:21.757" v="2032" actId="478"/>
          <ac:spMkLst>
            <pc:docMk/>
            <pc:sldMk cId="3576927054" sldId="382"/>
            <ac:spMk id="16" creationId="{1876FE48-F400-8769-1028-BA2888E4B29D}"/>
          </ac:spMkLst>
        </pc:spChg>
        <pc:spChg chg="add mod">
          <ac:chgData name="Thúy Mai" userId="222f1c7e07c9bd7a" providerId="LiveId" clId="{2BE24EEC-783C-4945-9151-A62D6C687D72}" dt="2022-06-28T01:41:01.699" v="2005" actId="1076"/>
          <ac:spMkLst>
            <pc:docMk/>
            <pc:sldMk cId="3576927054" sldId="382"/>
            <ac:spMk id="18" creationId="{6887B4E8-8CD2-05E8-ABD3-F806BD217146}"/>
          </ac:spMkLst>
        </pc:spChg>
        <pc:spChg chg="add mod">
          <ac:chgData name="Thúy Mai" userId="222f1c7e07c9bd7a" providerId="LiveId" clId="{2BE24EEC-783C-4945-9151-A62D6C687D72}" dt="2022-06-28T01:41:01.699" v="2005" actId="1076"/>
          <ac:spMkLst>
            <pc:docMk/>
            <pc:sldMk cId="3576927054" sldId="382"/>
            <ac:spMk id="23" creationId="{B9DFB463-3919-D549-14E8-20B1A2F6B169}"/>
          </ac:spMkLst>
        </pc:spChg>
        <pc:spChg chg="del">
          <ac:chgData name="Thúy Mai" userId="222f1c7e07c9bd7a" providerId="LiveId" clId="{2BE24EEC-783C-4945-9151-A62D6C687D72}" dt="2022-06-28T01:36:11.682" v="1934" actId="478"/>
          <ac:spMkLst>
            <pc:docMk/>
            <pc:sldMk cId="3576927054" sldId="382"/>
            <ac:spMk id="27" creationId="{23503AA1-2FF2-9707-8606-6B05FC058E8C}"/>
          </ac:spMkLst>
        </pc:spChg>
        <pc:spChg chg="add mod">
          <ac:chgData name="Thúy Mai" userId="222f1c7e07c9bd7a" providerId="LiveId" clId="{2BE24EEC-783C-4945-9151-A62D6C687D72}" dt="2022-06-28T01:42:45.644" v="2037" actId="1076"/>
          <ac:spMkLst>
            <pc:docMk/>
            <pc:sldMk cId="3576927054" sldId="382"/>
            <ac:spMk id="28" creationId="{F8156998-F880-5B40-BD77-594163F0C837}"/>
          </ac:spMkLst>
        </pc:spChg>
        <pc:spChg chg="add mod">
          <ac:chgData name="Thúy Mai" userId="222f1c7e07c9bd7a" providerId="LiveId" clId="{2BE24EEC-783C-4945-9151-A62D6C687D72}" dt="2022-06-28T01:41:01.699" v="2005" actId="1076"/>
          <ac:spMkLst>
            <pc:docMk/>
            <pc:sldMk cId="3576927054" sldId="382"/>
            <ac:spMk id="33" creationId="{15E67E24-161B-6C31-C642-660960014AA7}"/>
          </ac:spMkLst>
        </pc:spChg>
        <pc:spChg chg="mod">
          <ac:chgData name="Thúy Mai" userId="222f1c7e07c9bd7a" providerId="LiveId" clId="{2BE24EEC-783C-4945-9151-A62D6C687D72}" dt="2022-06-28T01:41:01.699" v="2005" actId="1076"/>
          <ac:spMkLst>
            <pc:docMk/>
            <pc:sldMk cId="3576927054" sldId="382"/>
            <ac:spMk id="41" creationId="{710BB378-B845-9000-F951-794E90F4443E}"/>
          </ac:spMkLst>
        </pc:spChg>
        <pc:spChg chg="add mod">
          <ac:chgData name="Thúy Mai" userId="222f1c7e07c9bd7a" providerId="LiveId" clId="{2BE24EEC-783C-4945-9151-A62D6C687D72}" dt="2022-06-28T01:41:01.699" v="2005" actId="1076"/>
          <ac:spMkLst>
            <pc:docMk/>
            <pc:sldMk cId="3576927054" sldId="382"/>
            <ac:spMk id="103" creationId="{1B6031A5-B384-FBDE-73C7-A4B0B18BAAAA}"/>
          </ac:spMkLst>
        </pc:spChg>
        <pc:spChg chg="add mod">
          <ac:chgData name="Thúy Mai" userId="222f1c7e07c9bd7a" providerId="LiveId" clId="{2BE24EEC-783C-4945-9151-A62D6C687D72}" dt="2022-06-28T02:39:17.505" v="2600" actId="1076"/>
          <ac:spMkLst>
            <pc:docMk/>
            <pc:sldMk cId="3576927054" sldId="382"/>
            <ac:spMk id="106" creationId="{8550DE9E-6988-DA8D-CAA2-89782A7E444B}"/>
          </ac:spMkLst>
        </pc:spChg>
        <pc:spChg chg="add mod">
          <ac:chgData name="Thúy Mai" userId="222f1c7e07c9bd7a" providerId="LiveId" clId="{2BE24EEC-783C-4945-9151-A62D6C687D72}" dt="2022-06-28T02:39:21.088" v="2601" actId="1076"/>
          <ac:spMkLst>
            <pc:docMk/>
            <pc:sldMk cId="3576927054" sldId="382"/>
            <ac:spMk id="109" creationId="{4C6AB03D-506D-57D6-E047-FF8531E5CB6F}"/>
          </ac:spMkLst>
        </pc:spChg>
        <pc:graphicFrameChg chg="add del mod">
          <ac:chgData name="Thúy Mai" userId="222f1c7e07c9bd7a" providerId="LiveId" clId="{2BE24EEC-783C-4945-9151-A62D6C687D72}" dt="2022-06-28T01:34:25.638" v="1913"/>
          <ac:graphicFrameMkLst>
            <pc:docMk/>
            <pc:sldMk cId="3576927054" sldId="382"/>
            <ac:graphicFrameMk id="2" creationId="{5CB14324-48D7-4978-8FBD-BAF01ACC2B13}"/>
          </ac:graphicFrameMkLst>
        </pc:graphicFrameChg>
        <pc:graphicFrameChg chg="add del mod">
          <ac:chgData name="Thúy Mai" userId="222f1c7e07c9bd7a" providerId="LiveId" clId="{2BE24EEC-783C-4945-9151-A62D6C687D72}" dt="2022-06-28T01:35:14.251" v="1922"/>
          <ac:graphicFrameMkLst>
            <pc:docMk/>
            <pc:sldMk cId="3576927054" sldId="382"/>
            <ac:graphicFrameMk id="5" creationId="{93552668-FC69-5081-762C-81766B5E4837}"/>
          </ac:graphicFrameMkLst>
        </pc:graphicFrameChg>
        <pc:picChg chg="del">
          <ac:chgData name="Thúy Mai" userId="222f1c7e07c9bd7a" providerId="LiveId" clId="{2BE24EEC-783C-4945-9151-A62D6C687D72}" dt="2022-06-28T01:34:21.146" v="1910" actId="478"/>
          <ac:picMkLst>
            <pc:docMk/>
            <pc:sldMk cId="3576927054" sldId="382"/>
            <ac:picMk id="8194" creationId="{C1BE73E5-821B-6A9F-6177-E76F876B73E9}"/>
          </ac:picMkLst>
        </pc:picChg>
        <pc:cxnChg chg="mod">
          <ac:chgData name="Thúy Mai" userId="222f1c7e07c9bd7a" providerId="LiveId" clId="{2BE24EEC-783C-4945-9151-A62D6C687D72}" dt="2022-06-28T01:43:01.917" v="2041" actId="1076"/>
          <ac:cxnSpMkLst>
            <pc:docMk/>
            <pc:sldMk cId="3576927054" sldId="382"/>
            <ac:cxnSpMk id="15" creationId="{155B572A-463A-6D0E-724F-7EEDD36FD4E3}"/>
          </ac:cxnSpMkLst>
        </pc:cxnChg>
        <pc:cxnChg chg="add mod">
          <ac:chgData name="Thúy Mai" userId="222f1c7e07c9bd7a" providerId="LiveId" clId="{2BE24EEC-783C-4945-9151-A62D6C687D72}" dt="2022-06-28T01:42:55.224" v="2040" actId="1076"/>
          <ac:cxnSpMkLst>
            <pc:docMk/>
            <pc:sldMk cId="3576927054" sldId="382"/>
            <ac:cxnSpMk id="19" creationId="{32AE7E54-D428-C418-FCED-EE93838EBD17}"/>
          </ac:cxnSpMkLst>
        </pc:cxnChg>
        <pc:cxnChg chg="add mod">
          <ac:chgData name="Thúy Mai" userId="222f1c7e07c9bd7a" providerId="LiveId" clId="{2BE24EEC-783C-4945-9151-A62D6C687D72}" dt="2022-06-28T01:42:55.224" v="2040" actId="1076"/>
          <ac:cxnSpMkLst>
            <pc:docMk/>
            <pc:sldMk cId="3576927054" sldId="382"/>
            <ac:cxnSpMk id="24" creationId="{3455A108-9395-077D-F7C6-72A5F8FCBF88}"/>
          </ac:cxnSpMkLst>
        </pc:cxnChg>
        <pc:cxnChg chg="add mod">
          <ac:chgData name="Thúy Mai" userId="222f1c7e07c9bd7a" providerId="LiveId" clId="{2BE24EEC-783C-4945-9151-A62D6C687D72}" dt="2022-06-28T01:43:01.917" v="2041" actId="1076"/>
          <ac:cxnSpMkLst>
            <pc:docMk/>
            <pc:sldMk cId="3576927054" sldId="382"/>
            <ac:cxnSpMk id="29" creationId="{1667D6A4-73A8-4890-9513-05B3515546B0}"/>
          </ac:cxnSpMkLst>
        </pc:cxnChg>
        <pc:cxnChg chg="add mod">
          <ac:chgData name="Thúy Mai" userId="222f1c7e07c9bd7a" providerId="LiveId" clId="{2BE24EEC-783C-4945-9151-A62D6C687D72}" dt="2022-06-28T01:42:45.644" v="2037" actId="1076"/>
          <ac:cxnSpMkLst>
            <pc:docMk/>
            <pc:sldMk cId="3576927054" sldId="382"/>
            <ac:cxnSpMk id="34" creationId="{51B21BF2-9759-1BCF-CC08-A5A84F6600F2}"/>
          </ac:cxnSpMkLst>
        </pc:cxnChg>
        <pc:cxnChg chg="add mod">
          <ac:chgData name="Thúy Mai" userId="222f1c7e07c9bd7a" providerId="LiveId" clId="{2BE24EEC-783C-4945-9151-A62D6C687D72}" dt="2022-06-28T01:42:45.644" v="2037" actId="1076"/>
          <ac:cxnSpMkLst>
            <pc:docMk/>
            <pc:sldMk cId="3576927054" sldId="382"/>
            <ac:cxnSpMk id="104" creationId="{BE83CCB9-BAD8-BB7C-9753-8E00EF8F3DC0}"/>
          </ac:cxnSpMkLst>
        </pc:cxnChg>
        <pc:cxnChg chg="add mod">
          <ac:chgData name="Thúy Mai" userId="222f1c7e07c9bd7a" providerId="LiveId" clId="{2BE24EEC-783C-4945-9151-A62D6C687D72}" dt="2022-06-28T02:39:17.505" v="2600" actId="1076"/>
          <ac:cxnSpMkLst>
            <pc:docMk/>
            <pc:sldMk cId="3576927054" sldId="382"/>
            <ac:cxnSpMk id="107" creationId="{A7D142F8-B9DB-A4CC-3C48-AE82E2DD454F}"/>
          </ac:cxnSpMkLst>
        </pc:cxnChg>
        <pc:cxnChg chg="add mod">
          <ac:chgData name="Thúy Mai" userId="222f1c7e07c9bd7a" providerId="LiveId" clId="{2BE24EEC-783C-4945-9151-A62D6C687D72}" dt="2022-06-28T02:39:21.088" v="2601" actId="1076"/>
          <ac:cxnSpMkLst>
            <pc:docMk/>
            <pc:sldMk cId="3576927054" sldId="382"/>
            <ac:cxnSpMk id="110" creationId="{4BDAE04D-745F-834F-066B-F6F2FC0D3CB4}"/>
          </ac:cxnSpMkLst>
        </pc:cxnChg>
      </pc:sldChg>
      <pc:sldChg chg="addSp delSp modSp add mod ord delAnim">
        <pc:chgData name="Thúy Mai" userId="222f1c7e07c9bd7a" providerId="LiveId" clId="{2BE24EEC-783C-4945-9151-A62D6C687D72}" dt="2022-06-28T01:47:31.536" v="2089" actId="478"/>
        <pc:sldMkLst>
          <pc:docMk/>
          <pc:sldMk cId="2665805474" sldId="383"/>
        </pc:sldMkLst>
        <pc:spChg chg="mod">
          <ac:chgData name="Thúy Mai" userId="222f1c7e07c9bd7a" providerId="LiveId" clId="{2BE24EEC-783C-4945-9151-A62D6C687D72}" dt="2022-06-28T01:46:34.218" v="2071" actId="1076"/>
          <ac:spMkLst>
            <pc:docMk/>
            <pc:sldMk cId="2665805474" sldId="383"/>
            <ac:spMk id="9" creationId="{EA43C221-DC79-F7E5-BBCE-791A377F37C6}"/>
          </ac:spMkLst>
        </pc:spChg>
        <pc:spChg chg="mod">
          <ac:chgData name="Thúy Mai" userId="222f1c7e07c9bd7a" providerId="LiveId" clId="{2BE24EEC-783C-4945-9151-A62D6C687D72}" dt="2022-06-28T01:47:26.965" v="2087" actId="1076"/>
          <ac:spMkLst>
            <pc:docMk/>
            <pc:sldMk cId="2665805474" sldId="383"/>
            <ac:spMk id="13" creationId="{93B36130-B8A3-5A80-33DF-C37B3F263CFC}"/>
          </ac:spMkLst>
        </pc:spChg>
        <pc:spChg chg="mod">
          <ac:chgData name="Thúy Mai" userId="222f1c7e07c9bd7a" providerId="LiveId" clId="{2BE24EEC-783C-4945-9151-A62D6C687D72}" dt="2022-06-28T01:47:30.589" v="2088" actId="1076"/>
          <ac:spMkLst>
            <pc:docMk/>
            <pc:sldMk cId="2665805474" sldId="383"/>
            <ac:spMk id="14" creationId="{7BCF9B1D-529C-619E-4D45-DFE29330D3D6}"/>
          </ac:spMkLst>
        </pc:spChg>
        <pc:spChg chg="mod">
          <ac:chgData name="Thúy Mai" userId="222f1c7e07c9bd7a" providerId="LiveId" clId="{2BE24EEC-783C-4945-9151-A62D6C687D72}" dt="2022-06-28T01:47:24.549" v="2086" actId="1076"/>
          <ac:spMkLst>
            <pc:docMk/>
            <pc:sldMk cId="2665805474" sldId="383"/>
            <ac:spMk id="17" creationId="{B503E12E-45BA-BF75-EA07-1FCBC59F8B59}"/>
          </ac:spMkLst>
        </pc:spChg>
        <pc:spChg chg="add del mod">
          <ac:chgData name="Thúy Mai" userId="222f1c7e07c9bd7a" providerId="LiveId" clId="{2BE24EEC-783C-4945-9151-A62D6C687D72}" dt="2022-06-28T01:47:31.536" v="2089" actId="478"/>
          <ac:spMkLst>
            <pc:docMk/>
            <pc:sldMk cId="2665805474" sldId="383"/>
            <ac:spMk id="19" creationId="{7B5D73A4-2C70-C446-091E-775094301D8D}"/>
          </ac:spMkLst>
        </pc:spChg>
        <pc:spChg chg="del">
          <ac:chgData name="Thúy Mai" userId="222f1c7e07c9bd7a" providerId="LiveId" clId="{2BE24EEC-783C-4945-9151-A62D6C687D72}" dt="2022-06-28T01:46:46.588" v="2073" actId="478"/>
          <ac:spMkLst>
            <pc:docMk/>
            <pc:sldMk cId="2665805474" sldId="383"/>
            <ac:spMk id="25" creationId="{36F03FB8-35F0-69F9-BBB5-D550EA1B8DD3}"/>
          </ac:spMkLst>
        </pc:spChg>
        <pc:spChg chg="del">
          <ac:chgData name="Thúy Mai" userId="222f1c7e07c9bd7a" providerId="LiveId" clId="{2BE24EEC-783C-4945-9151-A62D6C687D72}" dt="2022-06-28T01:47:14.311" v="2082" actId="478"/>
          <ac:spMkLst>
            <pc:docMk/>
            <pc:sldMk cId="2665805474" sldId="383"/>
            <ac:spMk id="30" creationId="{FC5A73C3-D9EE-9990-0085-4F716A06A1B6}"/>
          </ac:spMkLst>
        </pc:spChg>
        <pc:spChg chg="del">
          <ac:chgData name="Thúy Mai" userId="222f1c7e07c9bd7a" providerId="LiveId" clId="{2BE24EEC-783C-4945-9151-A62D6C687D72}" dt="2022-06-28T01:47:21.380" v="2084" actId="478"/>
          <ac:spMkLst>
            <pc:docMk/>
            <pc:sldMk cId="2665805474" sldId="383"/>
            <ac:spMk id="32" creationId="{FF25FCD4-532A-2AC6-63ED-1A765B60C5CF}"/>
          </ac:spMkLst>
        </pc:spChg>
        <pc:spChg chg="del">
          <ac:chgData name="Thúy Mai" userId="222f1c7e07c9bd7a" providerId="LiveId" clId="{2BE24EEC-783C-4945-9151-A62D6C687D72}" dt="2022-06-28T01:47:22.362" v="2085" actId="478"/>
          <ac:spMkLst>
            <pc:docMk/>
            <pc:sldMk cId="2665805474" sldId="383"/>
            <ac:spMk id="34" creationId="{EAD5E400-08B2-6E63-115D-959A47052535}"/>
          </ac:spMkLst>
        </pc:spChg>
        <pc:graphicFrameChg chg="add del mod">
          <ac:chgData name="Thúy Mai" userId="222f1c7e07c9bd7a" providerId="LiveId" clId="{2BE24EEC-783C-4945-9151-A62D6C687D72}" dt="2022-06-28T01:43:58.651" v="2049"/>
          <ac:graphicFrameMkLst>
            <pc:docMk/>
            <pc:sldMk cId="2665805474" sldId="383"/>
            <ac:graphicFrameMk id="2" creationId="{48F4FB7E-5989-F5A6-2958-A2F035027CE9}"/>
          </ac:graphicFrameMkLst>
        </pc:graphicFrameChg>
        <pc:graphicFrameChg chg="add del mod">
          <ac:chgData name="Thúy Mai" userId="222f1c7e07c9bd7a" providerId="LiveId" clId="{2BE24EEC-783C-4945-9151-A62D6C687D72}" dt="2022-06-28T01:45:27.407" v="2058"/>
          <ac:graphicFrameMkLst>
            <pc:docMk/>
            <pc:sldMk cId="2665805474" sldId="383"/>
            <ac:graphicFrameMk id="3" creationId="{9E2B59D4-6949-59FE-A6AC-331DEE8CB1FE}"/>
          </ac:graphicFrameMkLst>
        </pc:graphicFrameChg>
        <pc:graphicFrameChg chg="add del mod">
          <ac:chgData name="Thúy Mai" userId="222f1c7e07c9bd7a" providerId="LiveId" clId="{2BE24EEC-783C-4945-9151-A62D6C687D72}" dt="2022-06-28T01:45:43.775" v="2064"/>
          <ac:graphicFrameMkLst>
            <pc:docMk/>
            <pc:sldMk cId="2665805474" sldId="383"/>
            <ac:graphicFrameMk id="4" creationId="{33373726-6609-5D60-177A-CD01A783E690}"/>
          </ac:graphicFrameMkLst>
        </pc:graphicFrameChg>
        <pc:cxnChg chg="mod">
          <ac:chgData name="Thúy Mai" userId="222f1c7e07c9bd7a" providerId="LiveId" clId="{2BE24EEC-783C-4945-9151-A62D6C687D72}" dt="2022-06-28T01:47:30.589" v="2088" actId="1076"/>
          <ac:cxnSpMkLst>
            <pc:docMk/>
            <pc:sldMk cId="2665805474" sldId="383"/>
            <ac:cxnSpMk id="15" creationId="{155B572A-463A-6D0E-724F-7EEDD36FD4E3}"/>
          </ac:cxnSpMkLst>
        </pc:cxnChg>
        <pc:cxnChg chg="mod">
          <ac:chgData name="Thúy Mai" userId="222f1c7e07c9bd7a" providerId="LiveId" clId="{2BE24EEC-783C-4945-9151-A62D6C687D72}" dt="2022-06-28T01:47:30.589" v="2088" actId="1076"/>
          <ac:cxnSpMkLst>
            <pc:docMk/>
            <pc:sldMk cId="2665805474" sldId="383"/>
            <ac:cxnSpMk id="18" creationId="{1CDE1326-AB7A-7425-A7BA-97C9F668E547}"/>
          </ac:cxnSpMkLst>
        </pc:cxnChg>
        <pc:cxnChg chg="del mod">
          <ac:chgData name="Thúy Mai" userId="222f1c7e07c9bd7a" providerId="LiveId" clId="{2BE24EEC-783C-4945-9151-A62D6C687D72}" dt="2022-06-28T01:46:47.933" v="2074" actId="478"/>
          <ac:cxnSpMkLst>
            <pc:docMk/>
            <pc:sldMk cId="2665805474" sldId="383"/>
            <ac:cxnSpMk id="26" creationId="{9DA19B23-D4F5-BFEA-8D41-E12F7DAFED97}"/>
          </ac:cxnSpMkLst>
        </pc:cxnChg>
      </pc:sldChg>
      <pc:sldChg chg="addSp delSp modSp add mod delAnim">
        <pc:chgData name="Thúy Mai" userId="222f1c7e07c9bd7a" providerId="LiveId" clId="{2BE24EEC-783C-4945-9151-A62D6C687D72}" dt="2022-06-28T01:49:56.099" v="2136" actId="1076"/>
        <pc:sldMkLst>
          <pc:docMk/>
          <pc:sldMk cId="2834350225" sldId="384"/>
        </pc:sldMkLst>
        <pc:spChg chg="mod">
          <ac:chgData name="Thúy Mai" userId="222f1c7e07c9bd7a" providerId="LiveId" clId="{2BE24EEC-783C-4945-9151-A62D6C687D72}" dt="2022-06-28T01:49:53.711" v="2135" actId="1076"/>
          <ac:spMkLst>
            <pc:docMk/>
            <pc:sldMk cId="2834350225" sldId="384"/>
            <ac:spMk id="13" creationId="{93B36130-B8A3-5A80-33DF-C37B3F263CFC}"/>
          </ac:spMkLst>
        </pc:spChg>
        <pc:spChg chg="mod">
          <ac:chgData name="Thúy Mai" userId="222f1c7e07c9bd7a" providerId="LiveId" clId="{2BE24EEC-783C-4945-9151-A62D6C687D72}" dt="2022-06-28T01:49:56.099" v="2136" actId="1076"/>
          <ac:spMkLst>
            <pc:docMk/>
            <pc:sldMk cId="2834350225" sldId="384"/>
            <ac:spMk id="14" creationId="{7BCF9B1D-529C-619E-4D45-DFE29330D3D6}"/>
          </ac:spMkLst>
        </pc:spChg>
        <pc:spChg chg="mod">
          <ac:chgData name="Thúy Mai" userId="222f1c7e07c9bd7a" providerId="LiveId" clId="{2BE24EEC-783C-4945-9151-A62D6C687D72}" dt="2022-06-28T01:49:51.350" v="2134" actId="1076"/>
          <ac:spMkLst>
            <pc:docMk/>
            <pc:sldMk cId="2834350225" sldId="384"/>
            <ac:spMk id="17" creationId="{B503E12E-45BA-BF75-EA07-1FCBC59F8B59}"/>
          </ac:spMkLst>
        </pc:spChg>
        <pc:spChg chg="del">
          <ac:chgData name="Thúy Mai" userId="222f1c7e07c9bd7a" providerId="LiveId" clId="{2BE24EEC-783C-4945-9151-A62D6C687D72}" dt="2022-06-28T01:47:36.956" v="2090" actId="478"/>
          <ac:spMkLst>
            <pc:docMk/>
            <pc:sldMk cId="2834350225" sldId="384"/>
            <ac:spMk id="19" creationId="{7B5D73A4-2C70-C446-091E-775094301D8D}"/>
          </ac:spMkLst>
        </pc:spChg>
        <pc:spChg chg="del">
          <ac:chgData name="Thúy Mai" userId="222f1c7e07c9bd7a" providerId="LiveId" clId="{2BE24EEC-783C-4945-9151-A62D6C687D72}" dt="2022-06-28T01:49:48.010" v="2132" actId="478"/>
          <ac:spMkLst>
            <pc:docMk/>
            <pc:sldMk cId="2834350225" sldId="384"/>
            <ac:spMk id="32" creationId="{FF25FCD4-532A-2AC6-63ED-1A765B60C5CF}"/>
          </ac:spMkLst>
        </pc:spChg>
        <pc:spChg chg="del">
          <ac:chgData name="Thúy Mai" userId="222f1c7e07c9bd7a" providerId="LiveId" clId="{2BE24EEC-783C-4945-9151-A62D6C687D72}" dt="2022-06-28T01:49:48.947" v="2133" actId="478"/>
          <ac:spMkLst>
            <pc:docMk/>
            <pc:sldMk cId="2834350225" sldId="384"/>
            <ac:spMk id="34" creationId="{EAD5E400-08B2-6E63-115D-959A47052535}"/>
          </ac:spMkLst>
        </pc:spChg>
        <pc:graphicFrameChg chg="add del mod">
          <ac:chgData name="Thúy Mai" userId="222f1c7e07c9bd7a" providerId="LiveId" clId="{2BE24EEC-783C-4945-9151-A62D6C687D72}" dt="2022-06-28T01:47:53.991" v="2093"/>
          <ac:graphicFrameMkLst>
            <pc:docMk/>
            <pc:sldMk cId="2834350225" sldId="384"/>
            <ac:graphicFrameMk id="2" creationId="{4BC15DAF-F5A0-A1B3-BDCC-2069D2925F33}"/>
          </ac:graphicFrameMkLst>
        </pc:graphicFrameChg>
        <pc:graphicFrameChg chg="add del mod">
          <ac:chgData name="Thúy Mai" userId="222f1c7e07c9bd7a" providerId="LiveId" clId="{2BE24EEC-783C-4945-9151-A62D6C687D72}" dt="2022-06-28T01:48:06.710" v="2099"/>
          <ac:graphicFrameMkLst>
            <pc:docMk/>
            <pc:sldMk cId="2834350225" sldId="384"/>
            <ac:graphicFrameMk id="3" creationId="{F35D082F-E9B8-5FA3-2A68-5F123EA4576B}"/>
          </ac:graphicFrameMkLst>
        </pc:graphicFrameChg>
        <pc:graphicFrameChg chg="add del mod">
          <ac:chgData name="Thúy Mai" userId="222f1c7e07c9bd7a" providerId="LiveId" clId="{2BE24EEC-783C-4945-9151-A62D6C687D72}" dt="2022-06-28T01:48:51.562" v="2112"/>
          <ac:graphicFrameMkLst>
            <pc:docMk/>
            <pc:sldMk cId="2834350225" sldId="384"/>
            <ac:graphicFrameMk id="11" creationId="{41132400-4A68-1327-FF65-6CF0CBFA7FCB}"/>
          </ac:graphicFrameMkLst>
        </pc:graphicFrameChg>
        <pc:graphicFrameChg chg="add del mod">
          <ac:chgData name="Thúy Mai" userId="222f1c7e07c9bd7a" providerId="LiveId" clId="{2BE24EEC-783C-4945-9151-A62D6C687D72}" dt="2022-06-28T01:49:17.778" v="2123"/>
          <ac:graphicFrameMkLst>
            <pc:docMk/>
            <pc:sldMk cId="2834350225" sldId="384"/>
            <ac:graphicFrameMk id="22" creationId="{D3B87710-9992-0B15-8855-7ECF1EBEFF40}"/>
          </ac:graphicFrameMkLst>
        </pc:graphicFrameChg>
        <pc:cxnChg chg="mod">
          <ac:chgData name="Thúy Mai" userId="222f1c7e07c9bd7a" providerId="LiveId" clId="{2BE24EEC-783C-4945-9151-A62D6C687D72}" dt="2022-06-28T01:49:56.099" v="2136" actId="1076"/>
          <ac:cxnSpMkLst>
            <pc:docMk/>
            <pc:sldMk cId="2834350225" sldId="384"/>
            <ac:cxnSpMk id="15" creationId="{155B572A-463A-6D0E-724F-7EEDD36FD4E3}"/>
          </ac:cxnSpMkLst>
        </pc:cxnChg>
        <pc:cxnChg chg="mod">
          <ac:chgData name="Thúy Mai" userId="222f1c7e07c9bd7a" providerId="LiveId" clId="{2BE24EEC-783C-4945-9151-A62D6C687D72}" dt="2022-06-28T01:49:56.099" v="2136" actId="1076"/>
          <ac:cxnSpMkLst>
            <pc:docMk/>
            <pc:sldMk cId="2834350225" sldId="384"/>
            <ac:cxnSpMk id="18" creationId="{1CDE1326-AB7A-7425-A7BA-97C9F668E547}"/>
          </ac:cxnSpMkLst>
        </pc:cxnChg>
      </pc:sldChg>
      <pc:sldChg chg="addSp delSp modSp add mod modAnim">
        <pc:chgData name="Thúy Mai" userId="222f1c7e07c9bd7a" providerId="LiveId" clId="{2BE24EEC-783C-4945-9151-A62D6C687D72}" dt="2022-06-28T01:59:06.429" v="2269" actId="478"/>
        <pc:sldMkLst>
          <pc:docMk/>
          <pc:sldMk cId="1136998522" sldId="385"/>
        </pc:sldMkLst>
        <pc:spChg chg="mod">
          <ac:chgData name="Thúy Mai" userId="222f1c7e07c9bd7a" providerId="LiveId" clId="{2BE24EEC-783C-4945-9151-A62D6C687D72}" dt="2022-06-28T01:58:28.650" v="2256" actId="1076"/>
          <ac:spMkLst>
            <pc:docMk/>
            <pc:sldMk cId="1136998522" sldId="385"/>
            <ac:spMk id="6" creationId="{7809FFA2-37A3-D2A0-5AD7-B5F8087F6044}"/>
          </ac:spMkLst>
        </pc:spChg>
        <pc:spChg chg="mod">
          <ac:chgData name="Thúy Mai" userId="222f1c7e07c9bd7a" providerId="LiveId" clId="{2BE24EEC-783C-4945-9151-A62D6C687D72}" dt="2022-06-28T01:58:32.642" v="2257" actId="1076"/>
          <ac:spMkLst>
            <pc:docMk/>
            <pc:sldMk cId="1136998522" sldId="385"/>
            <ac:spMk id="9" creationId="{EA43C221-DC79-F7E5-BBCE-791A377F37C6}"/>
          </ac:spMkLst>
        </pc:spChg>
        <pc:spChg chg="mod">
          <ac:chgData name="Thúy Mai" userId="222f1c7e07c9bd7a" providerId="LiveId" clId="{2BE24EEC-783C-4945-9151-A62D6C687D72}" dt="2022-06-28T01:58:36.772" v="2259" actId="1076"/>
          <ac:spMkLst>
            <pc:docMk/>
            <pc:sldMk cId="1136998522" sldId="385"/>
            <ac:spMk id="13" creationId="{93B36130-B8A3-5A80-33DF-C37B3F263CFC}"/>
          </ac:spMkLst>
        </pc:spChg>
        <pc:spChg chg="mod">
          <ac:chgData name="Thúy Mai" userId="222f1c7e07c9bd7a" providerId="LiveId" clId="{2BE24EEC-783C-4945-9151-A62D6C687D72}" dt="2022-06-28T01:58:34.314" v="2258" actId="1076"/>
          <ac:spMkLst>
            <pc:docMk/>
            <pc:sldMk cId="1136998522" sldId="385"/>
            <ac:spMk id="14" creationId="{7BCF9B1D-529C-619E-4D45-DFE29330D3D6}"/>
          </ac:spMkLst>
        </pc:spChg>
        <pc:spChg chg="add del mod">
          <ac:chgData name="Thúy Mai" userId="222f1c7e07c9bd7a" providerId="LiveId" clId="{2BE24EEC-783C-4945-9151-A62D6C687D72}" dt="2022-06-28T01:59:06.429" v="2269" actId="478"/>
          <ac:spMkLst>
            <pc:docMk/>
            <pc:sldMk cId="1136998522" sldId="385"/>
            <ac:spMk id="16" creationId="{725C91E1-CA6C-856E-5DFE-85D8336AD076}"/>
          </ac:spMkLst>
        </pc:spChg>
        <pc:spChg chg="mod">
          <ac:chgData name="Thúy Mai" userId="222f1c7e07c9bd7a" providerId="LiveId" clId="{2BE24EEC-783C-4945-9151-A62D6C687D72}" dt="2022-06-28T01:58:55.514" v="2266" actId="1076"/>
          <ac:spMkLst>
            <pc:docMk/>
            <pc:sldMk cId="1136998522" sldId="385"/>
            <ac:spMk id="17" creationId="{B503E12E-45BA-BF75-EA07-1FCBC59F8B59}"/>
          </ac:spMkLst>
        </pc:spChg>
        <pc:spChg chg="add mod">
          <ac:chgData name="Thúy Mai" userId="222f1c7e07c9bd7a" providerId="LiveId" clId="{2BE24EEC-783C-4945-9151-A62D6C687D72}" dt="2022-06-28T01:58:38.864" v="2260" actId="1076"/>
          <ac:spMkLst>
            <pc:docMk/>
            <pc:sldMk cId="1136998522" sldId="385"/>
            <ac:spMk id="23" creationId="{89E5D8CD-667A-623C-2099-F04A31940880}"/>
          </ac:spMkLst>
        </pc:spChg>
        <pc:spChg chg="add mod">
          <ac:chgData name="Thúy Mai" userId="222f1c7e07c9bd7a" providerId="LiveId" clId="{2BE24EEC-783C-4945-9151-A62D6C687D72}" dt="2022-06-28T01:58:41.542" v="2261" actId="1076"/>
          <ac:spMkLst>
            <pc:docMk/>
            <pc:sldMk cId="1136998522" sldId="385"/>
            <ac:spMk id="28" creationId="{E6CD64F0-8CD4-D2DD-6600-356D3B61586F}"/>
          </ac:spMkLst>
        </pc:spChg>
        <pc:spChg chg="add mod">
          <ac:chgData name="Thúy Mai" userId="222f1c7e07c9bd7a" providerId="LiveId" clId="{2BE24EEC-783C-4945-9151-A62D6C687D72}" dt="2022-06-28T01:58:44.139" v="2262" actId="1076"/>
          <ac:spMkLst>
            <pc:docMk/>
            <pc:sldMk cId="1136998522" sldId="385"/>
            <ac:spMk id="31" creationId="{AD13A0C9-06A5-0CE8-9047-1BD6E53D1473}"/>
          </ac:spMkLst>
        </pc:spChg>
        <pc:spChg chg="add mod">
          <ac:chgData name="Thúy Mai" userId="222f1c7e07c9bd7a" providerId="LiveId" clId="{2BE24EEC-783C-4945-9151-A62D6C687D72}" dt="2022-06-28T01:58:46.815" v="2263" actId="1076"/>
          <ac:spMkLst>
            <pc:docMk/>
            <pc:sldMk cId="1136998522" sldId="385"/>
            <ac:spMk id="35" creationId="{876F24C1-DB33-17D4-37E3-CF02D606FB77}"/>
          </ac:spMkLst>
        </pc:spChg>
        <pc:spChg chg="add mod">
          <ac:chgData name="Thúy Mai" userId="222f1c7e07c9bd7a" providerId="LiveId" clId="{2BE24EEC-783C-4945-9151-A62D6C687D72}" dt="2022-06-28T01:58:50.675" v="2264" actId="1076"/>
          <ac:spMkLst>
            <pc:docMk/>
            <pc:sldMk cId="1136998522" sldId="385"/>
            <ac:spMk id="43" creationId="{2904C037-94B2-1BA0-E903-5C3762FEF86C}"/>
          </ac:spMkLst>
        </pc:spChg>
        <pc:spChg chg="add mod">
          <ac:chgData name="Thúy Mai" userId="222f1c7e07c9bd7a" providerId="LiveId" clId="{2BE24EEC-783C-4945-9151-A62D6C687D72}" dt="2022-06-28T01:59:00.594" v="2268" actId="1076"/>
          <ac:spMkLst>
            <pc:docMk/>
            <pc:sldMk cId="1136998522" sldId="385"/>
            <ac:spMk id="91" creationId="{81A0E7C0-7D4E-0258-F337-E011B6AB08C0}"/>
          </ac:spMkLst>
        </pc:spChg>
        <pc:spChg chg="add mod">
          <ac:chgData name="Thúy Mai" userId="222f1c7e07c9bd7a" providerId="LiveId" clId="{2BE24EEC-783C-4945-9151-A62D6C687D72}" dt="2022-06-28T01:58:58.956" v="2267" actId="1076"/>
          <ac:spMkLst>
            <pc:docMk/>
            <pc:sldMk cId="1136998522" sldId="385"/>
            <ac:spMk id="94" creationId="{CBCD12C9-E78E-38F1-0E92-13FAC50DDD49}"/>
          </ac:spMkLst>
        </pc:spChg>
        <pc:graphicFrameChg chg="add del mod">
          <ac:chgData name="Thúy Mai" userId="222f1c7e07c9bd7a" providerId="LiveId" clId="{2BE24EEC-783C-4945-9151-A62D6C687D72}" dt="2022-06-28T01:50:15.563" v="2140"/>
          <ac:graphicFrameMkLst>
            <pc:docMk/>
            <pc:sldMk cId="1136998522" sldId="385"/>
            <ac:graphicFrameMk id="2" creationId="{0BE66736-23D1-1471-82D0-2F1A6F32A762}"/>
          </ac:graphicFrameMkLst>
        </pc:graphicFrameChg>
        <pc:graphicFrameChg chg="add del mod">
          <ac:chgData name="Thúy Mai" userId="222f1c7e07c9bd7a" providerId="LiveId" clId="{2BE24EEC-783C-4945-9151-A62D6C687D72}" dt="2022-06-28T01:52:00.130" v="2148"/>
          <ac:graphicFrameMkLst>
            <pc:docMk/>
            <pc:sldMk cId="1136998522" sldId="385"/>
            <ac:graphicFrameMk id="8" creationId="{B8BC6841-1C84-6862-506B-0CFDE41E0B8E}"/>
          </ac:graphicFrameMkLst>
        </pc:graphicFrameChg>
        <pc:cxnChg chg="mod">
          <ac:chgData name="Thúy Mai" userId="222f1c7e07c9bd7a" providerId="LiveId" clId="{2BE24EEC-783C-4945-9151-A62D6C687D72}" dt="2022-06-28T01:58:36.772" v="2259" actId="1076"/>
          <ac:cxnSpMkLst>
            <pc:docMk/>
            <pc:sldMk cId="1136998522" sldId="385"/>
            <ac:cxnSpMk id="15" creationId="{155B572A-463A-6D0E-724F-7EEDD36FD4E3}"/>
          </ac:cxnSpMkLst>
        </pc:cxnChg>
        <pc:cxnChg chg="mod">
          <ac:chgData name="Thúy Mai" userId="222f1c7e07c9bd7a" providerId="LiveId" clId="{2BE24EEC-783C-4945-9151-A62D6C687D72}" dt="2022-06-28T01:58:55.514" v="2266" actId="1076"/>
          <ac:cxnSpMkLst>
            <pc:docMk/>
            <pc:sldMk cId="1136998522" sldId="385"/>
            <ac:cxnSpMk id="18" creationId="{1CDE1326-AB7A-7425-A7BA-97C9F668E547}"/>
          </ac:cxnSpMkLst>
        </pc:cxnChg>
        <pc:cxnChg chg="add mod">
          <ac:chgData name="Thúy Mai" userId="222f1c7e07c9bd7a" providerId="LiveId" clId="{2BE24EEC-783C-4945-9151-A62D6C687D72}" dt="2022-06-28T01:58:38.864" v="2260" actId="1076"/>
          <ac:cxnSpMkLst>
            <pc:docMk/>
            <pc:sldMk cId="1136998522" sldId="385"/>
            <ac:cxnSpMk id="24" creationId="{8BFCA9AB-171D-97FB-180E-481C959F52B9}"/>
          </ac:cxnSpMkLst>
        </pc:cxnChg>
        <pc:cxnChg chg="add mod">
          <ac:chgData name="Thúy Mai" userId="222f1c7e07c9bd7a" providerId="LiveId" clId="{2BE24EEC-783C-4945-9151-A62D6C687D72}" dt="2022-06-28T01:58:41.542" v="2261" actId="1076"/>
          <ac:cxnSpMkLst>
            <pc:docMk/>
            <pc:sldMk cId="1136998522" sldId="385"/>
            <ac:cxnSpMk id="29" creationId="{68D1BF2E-D7E7-44F7-932C-4CFC4266F9FB}"/>
          </ac:cxnSpMkLst>
        </pc:cxnChg>
        <pc:cxnChg chg="add mod">
          <ac:chgData name="Thúy Mai" userId="222f1c7e07c9bd7a" providerId="LiveId" clId="{2BE24EEC-783C-4945-9151-A62D6C687D72}" dt="2022-06-28T01:58:44.139" v="2262" actId="1076"/>
          <ac:cxnSpMkLst>
            <pc:docMk/>
            <pc:sldMk cId="1136998522" sldId="385"/>
            <ac:cxnSpMk id="32" creationId="{7FA92DF3-DF81-0CA8-F2DF-ED60173B53AD}"/>
          </ac:cxnSpMkLst>
        </pc:cxnChg>
        <pc:cxnChg chg="add mod">
          <ac:chgData name="Thúy Mai" userId="222f1c7e07c9bd7a" providerId="LiveId" clId="{2BE24EEC-783C-4945-9151-A62D6C687D72}" dt="2022-06-28T01:58:46.815" v="2263" actId="1076"/>
          <ac:cxnSpMkLst>
            <pc:docMk/>
            <pc:sldMk cId="1136998522" sldId="385"/>
            <ac:cxnSpMk id="36" creationId="{188F3B99-3638-0C0C-4EC2-FC4FEBEDD9D3}"/>
          </ac:cxnSpMkLst>
        </pc:cxnChg>
        <pc:cxnChg chg="add mod">
          <ac:chgData name="Thúy Mai" userId="222f1c7e07c9bd7a" providerId="LiveId" clId="{2BE24EEC-783C-4945-9151-A62D6C687D72}" dt="2022-06-28T01:58:55.514" v="2266" actId="1076"/>
          <ac:cxnSpMkLst>
            <pc:docMk/>
            <pc:sldMk cId="1136998522" sldId="385"/>
            <ac:cxnSpMk id="44" creationId="{04C70A2A-74A8-00FC-72F3-48E4D94EB8AC}"/>
          </ac:cxnSpMkLst>
        </pc:cxnChg>
        <pc:cxnChg chg="add mod">
          <ac:chgData name="Thúy Mai" userId="222f1c7e07c9bd7a" providerId="LiveId" clId="{2BE24EEC-783C-4945-9151-A62D6C687D72}" dt="2022-06-28T01:59:00.594" v="2268" actId="1076"/>
          <ac:cxnSpMkLst>
            <pc:docMk/>
            <pc:sldMk cId="1136998522" sldId="385"/>
            <ac:cxnSpMk id="92" creationId="{F7CB8369-23EF-6190-B65E-AE5CAAD498F8}"/>
          </ac:cxnSpMkLst>
        </pc:cxnChg>
        <pc:cxnChg chg="add mod">
          <ac:chgData name="Thúy Mai" userId="222f1c7e07c9bd7a" providerId="LiveId" clId="{2BE24EEC-783C-4945-9151-A62D6C687D72}" dt="2022-06-28T01:58:58.956" v="2267" actId="1076"/>
          <ac:cxnSpMkLst>
            <pc:docMk/>
            <pc:sldMk cId="1136998522" sldId="385"/>
            <ac:cxnSpMk id="95" creationId="{DC4793FD-5083-9766-F676-9C2566781E35}"/>
          </ac:cxnSpMkLst>
        </pc:cxnChg>
      </pc:sldChg>
      <pc:sldChg chg="addSp delSp modSp new mod">
        <pc:chgData name="Thúy Mai" userId="222f1c7e07c9bd7a" providerId="LiveId" clId="{2BE24EEC-783C-4945-9151-A62D6C687D72}" dt="2022-06-28T02:04:53.397" v="2474" actId="14100"/>
        <pc:sldMkLst>
          <pc:docMk/>
          <pc:sldMk cId="2862009841" sldId="386"/>
        </pc:sldMkLst>
        <pc:spChg chg="del">
          <ac:chgData name="Thúy Mai" userId="222f1c7e07c9bd7a" providerId="LiveId" clId="{2BE24EEC-783C-4945-9151-A62D6C687D72}" dt="2022-06-28T02:04:30.537" v="2454" actId="478"/>
          <ac:spMkLst>
            <pc:docMk/>
            <pc:sldMk cId="2862009841" sldId="386"/>
            <ac:spMk id="2" creationId="{6D810557-D0DC-BED0-7E40-A367859A8320}"/>
          </ac:spMkLst>
        </pc:spChg>
        <pc:spChg chg="del">
          <ac:chgData name="Thúy Mai" userId="222f1c7e07c9bd7a" providerId="LiveId" clId="{2BE24EEC-783C-4945-9151-A62D6C687D72}" dt="2022-06-28T02:04:31.347" v="2455" actId="478"/>
          <ac:spMkLst>
            <pc:docMk/>
            <pc:sldMk cId="2862009841" sldId="386"/>
            <ac:spMk id="3" creationId="{C259AC81-BDED-EA9C-880D-571920AF0532}"/>
          </ac:spMkLst>
        </pc:spChg>
        <pc:graphicFrameChg chg="add del mod">
          <ac:chgData name="Thúy Mai" userId="222f1c7e07c9bd7a" providerId="LiveId" clId="{2BE24EEC-783C-4945-9151-A62D6C687D72}" dt="2022-06-28T02:04:37.237" v="2458"/>
          <ac:graphicFrameMkLst>
            <pc:docMk/>
            <pc:sldMk cId="2862009841" sldId="386"/>
            <ac:graphicFrameMk id="4" creationId="{4477F022-A1C9-AF9C-76AB-15ED57A1C338}"/>
          </ac:graphicFrameMkLst>
        </pc:graphicFrameChg>
        <pc:graphicFrameChg chg="add del mod">
          <ac:chgData name="Thúy Mai" userId="222f1c7e07c9bd7a" providerId="LiveId" clId="{2BE24EEC-783C-4945-9151-A62D6C687D72}" dt="2022-06-28T02:04:38.488" v="2462"/>
          <ac:graphicFrameMkLst>
            <pc:docMk/>
            <pc:sldMk cId="2862009841" sldId="386"/>
            <ac:graphicFrameMk id="5" creationId="{47BEF214-BEF3-DD54-8168-D057BD06D434}"/>
          </ac:graphicFrameMkLst>
        </pc:graphicFrameChg>
        <pc:graphicFrameChg chg="add del mod">
          <ac:chgData name="Thúy Mai" userId="222f1c7e07c9bd7a" providerId="LiveId" clId="{2BE24EEC-783C-4945-9151-A62D6C687D72}" dt="2022-06-28T02:04:41.758" v="2467"/>
          <ac:graphicFrameMkLst>
            <pc:docMk/>
            <pc:sldMk cId="2862009841" sldId="386"/>
            <ac:graphicFrameMk id="6" creationId="{04DAB5DB-9729-BD1A-1469-8BF846FE456E}"/>
          </ac:graphicFrameMkLst>
        </pc:graphicFrameChg>
        <pc:picChg chg="add del">
          <ac:chgData name="Thúy Mai" userId="222f1c7e07c9bd7a" providerId="LiveId" clId="{2BE24EEC-783C-4945-9151-A62D6C687D72}" dt="2022-06-28T02:04:39.919" v="2464" actId="478"/>
          <ac:picMkLst>
            <pc:docMk/>
            <pc:sldMk cId="2862009841" sldId="386"/>
            <ac:picMk id="9218" creationId="{40C28172-1AE1-7CF0-2309-2A90AC97E33D}"/>
          </ac:picMkLst>
        </pc:picChg>
        <pc:picChg chg="add del mod">
          <ac:chgData name="Thúy Mai" userId="222f1c7e07c9bd7a" providerId="LiveId" clId="{2BE24EEC-783C-4945-9151-A62D6C687D72}" dt="2022-06-28T02:04:39.919" v="2464" actId="478"/>
          <ac:picMkLst>
            <pc:docMk/>
            <pc:sldMk cId="2862009841" sldId="386"/>
            <ac:picMk id="9219" creationId="{5800B346-EA42-5D5F-8B8B-7C6EA191822F}"/>
          </ac:picMkLst>
        </pc:picChg>
        <pc:picChg chg="add mod">
          <ac:chgData name="Thúy Mai" userId="222f1c7e07c9bd7a" providerId="LiveId" clId="{2BE24EEC-783C-4945-9151-A62D6C687D72}" dt="2022-06-28T02:04:53.397" v="2474" actId="14100"/>
          <ac:picMkLst>
            <pc:docMk/>
            <pc:sldMk cId="2862009841" sldId="386"/>
            <ac:picMk id="9220" creationId="{CF159BB5-993C-BE16-BE75-0BE4D3CF5E36}"/>
          </ac:picMkLst>
        </pc:pic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8991688-E0EF-E35B-C7C3-FAE164E4B9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024F54F0-CE7A-FD71-9D2C-0C3E71E936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5417ACF5-F855-C88E-F4A3-4867148D5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3FDB-0C96-4AB6-A3E1-29AF37F6ABE6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A471B76F-B00A-1EEE-C86A-AEAAEDEA2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6622D946-52A4-5C62-4D53-32AC14FC9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432E-7A78-43C3-8A66-E719B6A4B8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64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F321C3C-BFB8-F8ED-2634-D08115CC5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ECD0BAA3-5DF1-0B19-5424-65BFB707F7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9525FA90-5BDC-CA63-3535-91BBB2246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3FDB-0C96-4AB6-A3E1-29AF37F6ABE6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EB44A2DA-0E2C-032D-493D-9160A6B04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5D61FAC7-B904-575A-82A0-4C488F76F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432E-7A78-43C3-8A66-E719B6A4B8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045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33508316-8C39-2E6F-D8EF-B2D18F984A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D8D538B4-B67F-AE3D-7331-6C65000DF8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0259469-B848-653C-75B3-2CCCD0078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3FDB-0C96-4AB6-A3E1-29AF37F6ABE6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62A776C3-AFBB-A438-A8C0-77CFC818F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5DF2D0D-F68F-E30F-647C-A1FC96D7C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432E-7A78-43C3-8A66-E719B6A4B8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614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DCED06A-1941-68CA-F535-CA4AE96E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E86B439A-5820-DF83-C9A4-30724DBFEF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D46D4D9-E773-4664-274A-E0170C470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3FDB-0C96-4AB6-A3E1-29AF37F6ABE6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F9A57A4F-D7A1-B211-6B95-0CAC8853D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65AC4AE-8B18-6A6B-F491-E8A19F932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432E-7A78-43C3-8A66-E719B6A4B8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082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B6682EA-D75A-E3BE-CE51-65FCD0348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AFCB3F14-36FE-BBA3-A9BA-F11C5A2ED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AEB663F-72CC-4492-8E70-309A0ED84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3FDB-0C96-4AB6-A3E1-29AF37F6ABE6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E820D659-6BE1-C0D8-D4B1-22E9742A7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A270216-096B-0650-DE2C-A795D2448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432E-7A78-43C3-8A66-E719B6A4B8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900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70E109D-0459-4BD9-9228-F751D3CAD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13DD4EF6-7306-1087-6602-BD2BA4C11F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2580817B-04BB-D55C-5AD4-2C5F62E9B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80C02912-AE7A-5943-564C-F60782141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3FDB-0C96-4AB6-A3E1-29AF37F6ABE6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ED8CBD51-F9FC-E0A2-3500-35BE87368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2386B35B-1C13-64E7-D3CD-3DDD26522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432E-7A78-43C3-8A66-E719B6A4B8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026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09EB455-4638-0B24-4670-03F8B52C5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79BE4AF9-6E9E-456E-EA7E-50F2DAE7B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8EA355BF-EA01-2B58-F797-E9188477FC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F59F76EC-1A2C-6B58-8821-35AFB9E3D7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415BEDBF-048D-9FDB-D6A4-7A8F9FDDDF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3227477B-B96A-CD06-55B4-12155AC20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3FDB-0C96-4AB6-A3E1-29AF37F6ABE6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017D7898-ACAB-8051-2BFE-E1F120A86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0BA9633F-9B2C-D5F2-2AB4-F12666B7B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432E-7A78-43C3-8A66-E719B6A4B8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92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C14F5A1-7F0E-96C3-C8E3-6EBB3AD14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6227542B-B39B-D983-001F-1DD38C739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3FDB-0C96-4AB6-A3E1-29AF37F6ABE6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D1E7D76A-1F3B-935A-4DFC-801967AC9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822B6E37-A55D-5CAC-6E85-9D30CA1F6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432E-7A78-43C3-8A66-E719B6A4B8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219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F10495AA-0C58-1AD4-AF1E-3D246E09D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3FDB-0C96-4AB6-A3E1-29AF37F6ABE6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CA03F45B-93E1-6BDA-D75B-45C2C11D8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3886E000-D25F-C030-8B45-5AAA85563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432E-7A78-43C3-8A66-E719B6A4B8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869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E7FCA8A-B14E-A2F7-C27D-EB3DDEFAF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E66ED4DC-05B9-6F34-AD93-5B40DCE46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9C2875CA-5487-9546-E9BB-DA498EAF0B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1D04054A-1A05-0DD5-3182-6BDF9BB24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3FDB-0C96-4AB6-A3E1-29AF37F6ABE6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3384A5D2-5412-48E1-B136-0FADA5AC9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DFF9021B-ECBD-E7D1-D0F9-D0D71C397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432E-7A78-43C3-8A66-E719B6A4B8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578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0C4A1EB-168F-C378-B6C3-2478FC823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89BC01F0-B178-0DE1-DBF3-F66BF4DF74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41EF9D91-6410-27AF-C2D1-1F6F0395AF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93FD6A7C-ECE2-EDCA-0BB0-A9EC3FC3D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3FDB-0C96-4AB6-A3E1-29AF37F6ABE6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E48ED821-35BF-5DCB-D84F-1DCCB26D1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AC8289DD-172F-BF18-2F77-80B6F915D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5432E-7A78-43C3-8A66-E719B6A4B8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649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3A98C2A9-BE76-BF23-FD0A-218467B02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0140A50B-4850-9A58-52B5-B3DE262B73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B1F3FACF-FC2B-034E-1E48-E2EF201FC8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33FDB-0C96-4AB6-A3E1-29AF37F6ABE6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6CD0F3DB-F597-740E-F070-2407570A12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5A7B7D4-6D3D-64FD-7238-94169AA59D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5432E-7A78-43C3-8A66-E719B6A4B8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29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png"/><Relationship Id="rId5" Type="http://schemas.openxmlformats.org/officeDocument/2006/relationships/image" Target="../media/image20.png"/><Relationship Id="rId4" Type="http://schemas.openxmlformats.org/officeDocument/2006/relationships/image" Target="../media/image19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png"/><Relationship Id="rId5" Type="http://schemas.openxmlformats.org/officeDocument/2006/relationships/image" Target="../media/image20.png"/><Relationship Id="rId4" Type="http://schemas.openxmlformats.org/officeDocument/2006/relationships/image" Target="../media/image19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png"/><Relationship Id="rId5" Type="http://schemas.openxmlformats.org/officeDocument/2006/relationships/image" Target="../media/image22.png"/><Relationship Id="rId4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Nhóm 4">
            <a:extLst>
              <a:ext uri="{FF2B5EF4-FFF2-40B4-BE49-F238E27FC236}">
                <a16:creationId xmlns:a16="http://schemas.microsoft.com/office/drawing/2014/main" id="{2C13D88F-DC4B-DB48-05EE-3A5D41C549DF}"/>
              </a:ext>
            </a:extLst>
          </p:cNvPr>
          <p:cNvGrpSpPr/>
          <p:nvPr/>
        </p:nvGrpSpPr>
        <p:grpSpPr>
          <a:xfrm>
            <a:off x="116448" y="160371"/>
            <a:ext cx="5507710" cy="6024841"/>
            <a:chOff x="1415310" y="356192"/>
            <a:chExt cx="5311143" cy="6024841"/>
          </a:xfrm>
        </p:grpSpPr>
        <p:grpSp>
          <p:nvGrpSpPr>
            <p:cNvPr id="4" name="Nhóm 3">
              <a:extLst>
                <a:ext uri="{FF2B5EF4-FFF2-40B4-BE49-F238E27FC236}">
                  <a16:creationId xmlns:a16="http://schemas.microsoft.com/office/drawing/2014/main" id="{3483B310-8D10-04E7-A5CC-7E0CA0C2F44A}"/>
                </a:ext>
              </a:extLst>
            </p:cNvPr>
            <p:cNvGrpSpPr/>
            <p:nvPr/>
          </p:nvGrpSpPr>
          <p:grpSpPr>
            <a:xfrm>
              <a:off x="1415310" y="356192"/>
              <a:ext cx="5311143" cy="6024841"/>
              <a:chOff x="3120285" y="77021"/>
              <a:chExt cx="5311143" cy="6024841"/>
            </a:xfrm>
          </p:grpSpPr>
          <p:sp>
            <p:nvSpPr>
              <p:cNvPr id="34" name="Hình tự do: Hình 33">
                <a:extLst>
                  <a:ext uri="{FF2B5EF4-FFF2-40B4-BE49-F238E27FC236}">
                    <a16:creationId xmlns:a16="http://schemas.microsoft.com/office/drawing/2014/main" id="{6F4B3F89-286F-CC8C-E962-7C104F129D59}"/>
                  </a:ext>
                </a:extLst>
              </p:cNvPr>
              <p:cNvSpPr/>
              <p:nvPr/>
            </p:nvSpPr>
            <p:spPr>
              <a:xfrm>
                <a:off x="3903786" y="1048925"/>
                <a:ext cx="4236392" cy="4294823"/>
              </a:xfrm>
              <a:custGeom>
                <a:avLst/>
                <a:gdLst>
                  <a:gd name="connsiteX0" fmla="*/ 2124269 w 4248538"/>
                  <a:gd name="connsiteY0" fmla="*/ 0 h 4275672"/>
                  <a:gd name="connsiteX1" fmla="*/ 4248538 w 4248538"/>
                  <a:gd name="connsiteY1" fmla="*/ 2137838 h 4275672"/>
                  <a:gd name="connsiteX2" fmla="*/ 4240124 w 4248538"/>
                  <a:gd name="connsiteY2" fmla="*/ 2329420 h 4275672"/>
                  <a:gd name="connsiteX3" fmla="*/ 4234909 w 4248538"/>
                  <a:gd name="connsiteY3" fmla="*/ 2368770 h 4275672"/>
                  <a:gd name="connsiteX4" fmla="*/ 4111689 w 4248538"/>
                  <a:gd name="connsiteY4" fmla="*/ 2368770 h 4275672"/>
                  <a:gd name="connsiteX5" fmla="*/ 4007686 w 4248538"/>
                  <a:gd name="connsiteY5" fmla="*/ 2368770 h 4275672"/>
                  <a:gd name="connsiteX6" fmla="*/ 4013054 w 4248538"/>
                  <a:gd name="connsiteY6" fmla="*/ 2333345 h 4275672"/>
                  <a:gd name="connsiteX7" fmla="*/ 4022856 w 4248538"/>
                  <a:gd name="connsiteY7" fmla="*/ 2137838 h 4275672"/>
                  <a:gd name="connsiteX8" fmla="*/ 2124269 w 4248538"/>
                  <a:gd name="connsiteY8" fmla="*/ 225682 h 4275672"/>
                  <a:gd name="connsiteX9" fmla="*/ 225682 w 4248538"/>
                  <a:gd name="connsiteY9" fmla="*/ 2137838 h 4275672"/>
                  <a:gd name="connsiteX10" fmla="*/ 1930150 w 4248538"/>
                  <a:gd name="connsiteY10" fmla="*/ 4040122 h 4275672"/>
                  <a:gd name="connsiteX11" fmla="*/ 2124192 w 4248538"/>
                  <a:gd name="connsiteY11" fmla="*/ 4049990 h 4275672"/>
                  <a:gd name="connsiteX12" fmla="*/ 2124182 w 4248538"/>
                  <a:gd name="connsiteY12" fmla="*/ 4275672 h 4275672"/>
                  <a:gd name="connsiteX13" fmla="*/ 1907075 w 4248538"/>
                  <a:gd name="connsiteY13" fmla="*/ 4264639 h 4275672"/>
                  <a:gd name="connsiteX14" fmla="*/ 0 w 4248538"/>
                  <a:gd name="connsiteY14" fmla="*/ 2137838 h 4275672"/>
                  <a:gd name="connsiteX15" fmla="*/ 2124269 w 4248538"/>
                  <a:gd name="connsiteY15" fmla="*/ 0 h 4275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48538" h="4275672">
                    <a:moveTo>
                      <a:pt x="2124269" y="0"/>
                    </a:moveTo>
                    <a:cubicBezTo>
                      <a:pt x="3297470" y="0"/>
                      <a:pt x="4248538" y="957143"/>
                      <a:pt x="4248538" y="2137838"/>
                    </a:cubicBezTo>
                    <a:cubicBezTo>
                      <a:pt x="4248538" y="2202407"/>
                      <a:pt x="4245694" y="2266308"/>
                      <a:pt x="4240124" y="2329420"/>
                    </a:cubicBezTo>
                    <a:lnTo>
                      <a:pt x="4234909" y="2368770"/>
                    </a:lnTo>
                    <a:lnTo>
                      <a:pt x="4111689" y="2368770"/>
                    </a:lnTo>
                    <a:lnTo>
                      <a:pt x="4007686" y="2368770"/>
                    </a:lnTo>
                    <a:lnTo>
                      <a:pt x="4013054" y="2333345"/>
                    </a:lnTo>
                    <a:cubicBezTo>
                      <a:pt x="4019536" y="2269064"/>
                      <a:pt x="4022856" y="2203842"/>
                      <a:pt x="4022856" y="2137838"/>
                    </a:cubicBezTo>
                    <a:cubicBezTo>
                      <a:pt x="4022856" y="1081783"/>
                      <a:pt x="3172830" y="225682"/>
                      <a:pt x="2124269" y="225682"/>
                    </a:cubicBezTo>
                    <a:cubicBezTo>
                      <a:pt x="1075708" y="225682"/>
                      <a:pt x="225682" y="1081783"/>
                      <a:pt x="225682" y="2137838"/>
                    </a:cubicBezTo>
                    <a:cubicBezTo>
                      <a:pt x="225682" y="3127890"/>
                      <a:pt x="972775" y="3942201"/>
                      <a:pt x="1930150" y="4040122"/>
                    </a:cubicBezTo>
                    <a:lnTo>
                      <a:pt x="2124192" y="4049990"/>
                    </a:lnTo>
                    <a:lnTo>
                      <a:pt x="2124182" y="4275672"/>
                    </a:lnTo>
                    <a:lnTo>
                      <a:pt x="1907075" y="4264639"/>
                    </a:lnTo>
                    <a:cubicBezTo>
                      <a:pt x="835900" y="4155160"/>
                      <a:pt x="0" y="3244740"/>
                      <a:pt x="0" y="2137838"/>
                    </a:cubicBezTo>
                    <a:cubicBezTo>
                      <a:pt x="0" y="957143"/>
                      <a:pt x="951068" y="0"/>
                      <a:pt x="2124269" y="0"/>
                    </a:cubicBezTo>
                    <a:close/>
                  </a:path>
                </a:pathLst>
              </a:custGeom>
              <a:solidFill>
                <a:srgbClr val="F4A1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Hình tự do: Hình 30">
                <a:extLst>
                  <a:ext uri="{FF2B5EF4-FFF2-40B4-BE49-F238E27FC236}">
                    <a16:creationId xmlns:a16="http://schemas.microsoft.com/office/drawing/2014/main" id="{FA95DA1B-81F0-7120-4507-8B198F90A7AD}"/>
                  </a:ext>
                </a:extLst>
              </p:cNvPr>
              <p:cNvSpPr/>
              <p:nvPr/>
            </p:nvSpPr>
            <p:spPr>
              <a:xfrm>
                <a:off x="3427360" y="541020"/>
                <a:ext cx="3933560" cy="5256750"/>
              </a:xfrm>
              <a:custGeom>
                <a:avLst/>
                <a:gdLst>
                  <a:gd name="connsiteX0" fmla="*/ 2665445 w 4035341"/>
                  <a:gd name="connsiteY0" fmla="*/ 0 h 5364937"/>
                  <a:gd name="connsiteX1" fmla="*/ 3935955 w 4035341"/>
                  <a:gd name="connsiteY1" fmla="*/ 323760 h 5364937"/>
                  <a:gd name="connsiteX2" fmla="*/ 4035341 w 4035341"/>
                  <a:gd name="connsiteY2" fmla="*/ 384524 h 5364937"/>
                  <a:gd name="connsiteX3" fmla="*/ 3900415 w 4035341"/>
                  <a:gd name="connsiteY3" fmla="*/ 633602 h 5364937"/>
                  <a:gd name="connsiteX4" fmla="*/ 3800976 w 4035341"/>
                  <a:gd name="connsiteY4" fmla="*/ 572759 h 5364937"/>
                  <a:gd name="connsiteX5" fmla="*/ 2665445 w 4035341"/>
                  <a:gd name="connsiteY5" fmla="*/ 283177 h 5364937"/>
                  <a:gd name="connsiteX6" fmla="*/ 283177 w 4035341"/>
                  <a:gd name="connsiteY6" fmla="*/ 2682471 h 5364937"/>
                  <a:gd name="connsiteX7" fmla="*/ 2421872 w 4035341"/>
                  <a:gd name="connsiteY7" fmla="*/ 5069378 h 5364937"/>
                  <a:gd name="connsiteX8" fmla="*/ 2665351 w 4035341"/>
                  <a:gd name="connsiteY8" fmla="*/ 5081760 h 5364937"/>
                  <a:gd name="connsiteX9" fmla="*/ 2665339 w 4035341"/>
                  <a:gd name="connsiteY9" fmla="*/ 5364937 h 5364937"/>
                  <a:gd name="connsiteX10" fmla="*/ 2392919 w 4035341"/>
                  <a:gd name="connsiteY10" fmla="*/ 5351093 h 5364937"/>
                  <a:gd name="connsiteX11" fmla="*/ 0 w 4035341"/>
                  <a:gd name="connsiteY11" fmla="*/ 2682471 h 5364937"/>
                  <a:gd name="connsiteX12" fmla="*/ 2665445 w 4035341"/>
                  <a:gd name="connsiteY12" fmla="*/ 0 h 536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35341" h="5364937">
                    <a:moveTo>
                      <a:pt x="2665445" y="0"/>
                    </a:moveTo>
                    <a:cubicBezTo>
                      <a:pt x="3125472" y="0"/>
                      <a:pt x="3558279" y="117284"/>
                      <a:pt x="3935955" y="323760"/>
                    </a:cubicBezTo>
                    <a:lnTo>
                      <a:pt x="4035341" y="384524"/>
                    </a:lnTo>
                    <a:lnTo>
                      <a:pt x="3900415" y="633602"/>
                    </a:lnTo>
                    <a:lnTo>
                      <a:pt x="3800976" y="572759"/>
                    </a:lnTo>
                    <a:cubicBezTo>
                      <a:pt x="3463424" y="388080"/>
                      <a:pt x="3076598" y="283177"/>
                      <a:pt x="2665445" y="283177"/>
                    </a:cubicBezTo>
                    <a:cubicBezTo>
                      <a:pt x="1349755" y="283177"/>
                      <a:pt x="283177" y="1357378"/>
                      <a:pt x="283177" y="2682471"/>
                    </a:cubicBezTo>
                    <a:cubicBezTo>
                      <a:pt x="283177" y="3924746"/>
                      <a:pt x="1220599" y="4946510"/>
                      <a:pt x="2421872" y="5069378"/>
                    </a:cubicBezTo>
                    <a:lnTo>
                      <a:pt x="2665351" y="5081760"/>
                    </a:lnTo>
                    <a:lnTo>
                      <a:pt x="2665339" y="5364937"/>
                    </a:lnTo>
                    <a:lnTo>
                      <a:pt x="2392919" y="5351093"/>
                    </a:lnTo>
                    <a:cubicBezTo>
                      <a:pt x="1048852" y="5213724"/>
                      <a:pt x="0" y="4071366"/>
                      <a:pt x="0" y="2682471"/>
                    </a:cubicBezTo>
                    <a:cubicBezTo>
                      <a:pt x="0" y="1200983"/>
                      <a:pt x="1193360" y="0"/>
                      <a:pt x="2665445" y="0"/>
                    </a:cubicBezTo>
                    <a:close/>
                  </a:path>
                </a:pathLst>
              </a:custGeom>
              <a:solidFill>
                <a:srgbClr val="F74D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Hình tự do: Hình 32">
                <a:extLst>
                  <a:ext uri="{FF2B5EF4-FFF2-40B4-BE49-F238E27FC236}">
                    <a16:creationId xmlns:a16="http://schemas.microsoft.com/office/drawing/2014/main" id="{E68E3DEC-31FD-B025-ABBD-FF60F97855BE}"/>
                  </a:ext>
                </a:extLst>
              </p:cNvPr>
              <p:cNvSpPr/>
              <p:nvPr/>
            </p:nvSpPr>
            <p:spPr>
              <a:xfrm>
                <a:off x="3120285" y="243840"/>
                <a:ext cx="3029055" cy="5858022"/>
              </a:xfrm>
              <a:custGeom>
                <a:avLst/>
                <a:gdLst>
                  <a:gd name="connsiteX0" fmla="*/ 2962263 w 2978386"/>
                  <a:gd name="connsiteY0" fmla="*/ 0 h 5984414"/>
                  <a:gd name="connsiteX1" fmla="*/ 2963351 w 2978386"/>
                  <a:gd name="connsiteY1" fmla="*/ 316116 h 5984414"/>
                  <a:gd name="connsiteX2" fmla="*/ 2701645 w 2978386"/>
                  <a:gd name="connsiteY2" fmla="*/ 329425 h 5984414"/>
                  <a:gd name="connsiteX3" fmla="*/ 315889 w 2978386"/>
                  <a:gd name="connsiteY3" fmla="*/ 2992066 h 5984414"/>
                  <a:gd name="connsiteX4" fmla="*/ 2973355 w 2978386"/>
                  <a:gd name="connsiteY4" fmla="*/ 5668525 h 5984414"/>
                  <a:gd name="connsiteX5" fmla="*/ 2977810 w 2978386"/>
                  <a:gd name="connsiteY5" fmla="*/ 5668299 h 5984414"/>
                  <a:gd name="connsiteX6" fmla="*/ 2978386 w 2978386"/>
                  <a:gd name="connsiteY6" fmla="*/ 5984286 h 5984414"/>
                  <a:gd name="connsiteX7" fmla="*/ 2973355 w 2978386"/>
                  <a:gd name="connsiteY7" fmla="*/ 5984414 h 5984414"/>
                  <a:gd name="connsiteX8" fmla="*/ 0 w 2978386"/>
                  <a:gd name="connsiteY8" fmla="*/ 2992066 h 5984414"/>
                  <a:gd name="connsiteX9" fmla="*/ 2820347 w 2978386"/>
                  <a:gd name="connsiteY9" fmla="*/ 3612 h 5984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78386" h="5984414">
                    <a:moveTo>
                      <a:pt x="2962263" y="0"/>
                    </a:moveTo>
                    <a:lnTo>
                      <a:pt x="2963351" y="316116"/>
                    </a:lnTo>
                    <a:lnTo>
                      <a:pt x="2701645" y="329425"/>
                    </a:lnTo>
                    <a:cubicBezTo>
                      <a:pt x="1361602" y="466487"/>
                      <a:pt x="315889" y="1606285"/>
                      <a:pt x="315889" y="2992066"/>
                    </a:cubicBezTo>
                    <a:cubicBezTo>
                      <a:pt x="315889" y="4470233"/>
                      <a:pt x="1505677" y="5668525"/>
                      <a:pt x="2973355" y="5668525"/>
                    </a:cubicBezTo>
                    <a:lnTo>
                      <a:pt x="2977810" y="5668299"/>
                    </a:lnTo>
                    <a:lnTo>
                      <a:pt x="2978386" y="5984286"/>
                    </a:lnTo>
                    <a:lnTo>
                      <a:pt x="2973355" y="5984414"/>
                    </a:lnTo>
                    <a:cubicBezTo>
                      <a:pt x="1331216" y="5984414"/>
                      <a:pt x="0" y="4644694"/>
                      <a:pt x="0" y="2992066"/>
                    </a:cubicBezTo>
                    <a:cubicBezTo>
                      <a:pt x="0" y="1391083"/>
                      <a:pt x="1249315" y="83756"/>
                      <a:pt x="2820347" y="3612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Tam giác Vuông 51">
                <a:extLst>
                  <a:ext uri="{FF2B5EF4-FFF2-40B4-BE49-F238E27FC236}">
                    <a16:creationId xmlns:a16="http://schemas.microsoft.com/office/drawing/2014/main" id="{8FBEED4F-7A85-4500-09F3-9EA54EE0AAA6}"/>
                  </a:ext>
                </a:extLst>
              </p:cNvPr>
              <p:cNvSpPr/>
              <p:nvPr/>
            </p:nvSpPr>
            <p:spPr>
              <a:xfrm rot="4927559">
                <a:off x="6600638" y="5125471"/>
                <a:ext cx="257778" cy="1521953"/>
              </a:xfrm>
              <a:custGeom>
                <a:avLst/>
                <a:gdLst>
                  <a:gd name="connsiteX0" fmla="*/ 0 w 206083"/>
                  <a:gd name="connsiteY0" fmla="*/ 1504611 h 1504611"/>
                  <a:gd name="connsiteX1" fmla="*/ 0 w 206083"/>
                  <a:gd name="connsiteY1" fmla="*/ 0 h 1504611"/>
                  <a:gd name="connsiteX2" fmla="*/ 206083 w 206083"/>
                  <a:gd name="connsiteY2" fmla="*/ 1504611 h 1504611"/>
                  <a:gd name="connsiteX3" fmla="*/ 0 w 206083"/>
                  <a:gd name="connsiteY3" fmla="*/ 1504611 h 1504611"/>
                  <a:gd name="connsiteX0" fmla="*/ 0 w 206083"/>
                  <a:gd name="connsiteY0" fmla="*/ 1504611 h 1618132"/>
                  <a:gd name="connsiteX1" fmla="*/ 0 w 206083"/>
                  <a:gd name="connsiteY1" fmla="*/ 0 h 1618132"/>
                  <a:gd name="connsiteX2" fmla="*/ 206083 w 206083"/>
                  <a:gd name="connsiteY2" fmla="*/ 1504611 h 1618132"/>
                  <a:gd name="connsiteX3" fmla="*/ 71518 w 206083"/>
                  <a:gd name="connsiteY3" fmla="*/ 1618132 h 1618132"/>
                  <a:gd name="connsiteX4" fmla="*/ 0 w 206083"/>
                  <a:gd name="connsiteY4" fmla="*/ 1504611 h 1618132"/>
                  <a:gd name="connsiteX0" fmla="*/ 0 w 206083"/>
                  <a:gd name="connsiteY0" fmla="*/ 1504611 h 1618132"/>
                  <a:gd name="connsiteX1" fmla="*/ 0 w 206083"/>
                  <a:gd name="connsiteY1" fmla="*/ 0 h 1618132"/>
                  <a:gd name="connsiteX2" fmla="*/ 206083 w 206083"/>
                  <a:gd name="connsiteY2" fmla="*/ 1504611 h 1618132"/>
                  <a:gd name="connsiteX3" fmla="*/ 71518 w 206083"/>
                  <a:gd name="connsiteY3" fmla="*/ 1618132 h 1618132"/>
                  <a:gd name="connsiteX4" fmla="*/ 0 w 206083"/>
                  <a:gd name="connsiteY4" fmla="*/ 1504611 h 1618132"/>
                  <a:gd name="connsiteX0" fmla="*/ 0 w 206083"/>
                  <a:gd name="connsiteY0" fmla="*/ 1504611 h 1618884"/>
                  <a:gd name="connsiteX1" fmla="*/ 0 w 206083"/>
                  <a:gd name="connsiteY1" fmla="*/ 0 h 1618884"/>
                  <a:gd name="connsiteX2" fmla="*/ 206083 w 206083"/>
                  <a:gd name="connsiteY2" fmla="*/ 1504611 h 1618884"/>
                  <a:gd name="connsiteX3" fmla="*/ 71518 w 206083"/>
                  <a:gd name="connsiteY3" fmla="*/ 1618132 h 1618884"/>
                  <a:gd name="connsiteX4" fmla="*/ 0 w 206083"/>
                  <a:gd name="connsiteY4" fmla="*/ 1504611 h 1618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083" h="1618884">
                    <a:moveTo>
                      <a:pt x="0" y="1504611"/>
                    </a:moveTo>
                    <a:lnTo>
                      <a:pt x="0" y="0"/>
                    </a:lnTo>
                    <a:lnTo>
                      <a:pt x="206083" y="1504611"/>
                    </a:lnTo>
                    <a:cubicBezTo>
                      <a:pt x="170977" y="1508604"/>
                      <a:pt x="121150" y="1629489"/>
                      <a:pt x="71518" y="1618132"/>
                    </a:cubicBezTo>
                    <a:cubicBezTo>
                      <a:pt x="29230" y="1582083"/>
                      <a:pt x="23839" y="1542451"/>
                      <a:pt x="0" y="1504611"/>
                    </a:cubicBezTo>
                    <a:close/>
                  </a:path>
                </a:pathLst>
              </a:custGeom>
              <a:solidFill>
                <a:srgbClr val="967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Hình tự do: Hình 29">
                <a:extLst>
                  <a:ext uri="{FF2B5EF4-FFF2-40B4-BE49-F238E27FC236}">
                    <a16:creationId xmlns:a16="http://schemas.microsoft.com/office/drawing/2014/main" id="{F0C82BEA-E7E1-EA09-FFA7-93F1BFB6FD74}"/>
                  </a:ext>
                </a:extLst>
              </p:cNvPr>
              <p:cNvSpPr/>
              <p:nvPr/>
            </p:nvSpPr>
            <p:spPr>
              <a:xfrm>
                <a:off x="3675185" y="794972"/>
                <a:ext cx="4464994" cy="4758290"/>
              </a:xfrm>
              <a:custGeom>
                <a:avLst/>
                <a:gdLst>
                  <a:gd name="connsiteX0" fmla="*/ 2376196 w 4529790"/>
                  <a:gd name="connsiteY0" fmla="*/ 0 h 4782388"/>
                  <a:gd name="connsiteX1" fmla="*/ 4465598 w 4529790"/>
                  <a:gd name="connsiteY1" fmla="*/ 1251503 h 4782388"/>
                  <a:gd name="connsiteX2" fmla="*/ 4529790 w 4529790"/>
                  <a:gd name="connsiteY2" fmla="*/ 1385608 h 4782388"/>
                  <a:gd name="connsiteX3" fmla="*/ 4310453 w 4529790"/>
                  <a:gd name="connsiteY3" fmla="*/ 1511562 h 4782388"/>
                  <a:gd name="connsiteX4" fmla="*/ 4243620 w 4529790"/>
                  <a:gd name="connsiteY4" fmla="*/ 1371834 h 4782388"/>
                  <a:gd name="connsiteX5" fmla="*/ 2376196 w 4529790"/>
                  <a:gd name="connsiteY5" fmla="*/ 252447 h 4782388"/>
                  <a:gd name="connsiteX6" fmla="*/ 252447 w 4529790"/>
                  <a:gd name="connsiteY6" fmla="*/ 2391374 h 4782388"/>
                  <a:gd name="connsiteX7" fmla="*/ 2159055 w 4529790"/>
                  <a:gd name="connsiteY7" fmla="*/ 4519258 h 4782388"/>
                  <a:gd name="connsiteX8" fmla="*/ 2369936 w 4529790"/>
                  <a:gd name="connsiteY8" fmla="*/ 4529983 h 4782388"/>
                  <a:gd name="connsiteX9" fmla="*/ 2369108 w 4529790"/>
                  <a:gd name="connsiteY9" fmla="*/ 4782388 h 4782388"/>
                  <a:gd name="connsiteX10" fmla="*/ 2133244 w 4529790"/>
                  <a:gd name="connsiteY10" fmla="*/ 4770402 h 4782388"/>
                  <a:gd name="connsiteX11" fmla="*/ 0 w 4529790"/>
                  <a:gd name="connsiteY11" fmla="*/ 2391374 h 4782388"/>
                  <a:gd name="connsiteX12" fmla="*/ 2376196 w 4529790"/>
                  <a:gd name="connsiteY12" fmla="*/ 0 h 478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29790" h="4782388">
                    <a:moveTo>
                      <a:pt x="2376196" y="0"/>
                    </a:moveTo>
                    <a:cubicBezTo>
                      <a:pt x="3278428" y="0"/>
                      <a:pt x="4063215" y="506052"/>
                      <a:pt x="4465598" y="1251503"/>
                    </a:cubicBezTo>
                    <a:lnTo>
                      <a:pt x="4529790" y="1385608"/>
                    </a:lnTo>
                    <a:lnTo>
                      <a:pt x="4310453" y="1511562"/>
                    </a:lnTo>
                    <a:lnTo>
                      <a:pt x="4243620" y="1371834"/>
                    </a:lnTo>
                    <a:cubicBezTo>
                      <a:pt x="3883986" y="705077"/>
                      <a:pt x="3182575" y="252447"/>
                      <a:pt x="2376196" y="252447"/>
                    </a:cubicBezTo>
                    <a:cubicBezTo>
                      <a:pt x="1203282" y="252447"/>
                      <a:pt x="252447" y="1210077"/>
                      <a:pt x="252447" y="2391374"/>
                    </a:cubicBezTo>
                    <a:cubicBezTo>
                      <a:pt x="252447" y="3498840"/>
                      <a:pt x="1088142" y="4409724"/>
                      <a:pt x="2159055" y="4519258"/>
                    </a:cubicBezTo>
                    <a:lnTo>
                      <a:pt x="2369936" y="4529983"/>
                    </a:lnTo>
                    <a:lnTo>
                      <a:pt x="2369108" y="4782388"/>
                    </a:lnTo>
                    <a:lnTo>
                      <a:pt x="2133244" y="4770402"/>
                    </a:lnTo>
                    <a:cubicBezTo>
                      <a:pt x="935033" y="4647940"/>
                      <a:pt x="0" y="3629548"/>
                      <a:pt x="0" y="2391374"/>
                    </a:cubicBezTo>
                    <a:cubicBezTo>
                      <a:pt x="0" y="1070655"/>
                      <a:pt x="1063859" y="0"/>
                      <a:pt x="2376196" y="0"/>
                    </a:cubicBezTo>
                    <a:close/>
                  </a:path>
                </a:pathLst>
              </a:custGeom>
              <a:solidFill>
                <a:srgbClr val="F07D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Tam giác Cân 50">
                <a:extLst>
                  <a:ext uri="{FF2B5EF4-FFF2-40B4-BE49-F238E27FC236}">
                    <a16:creationId xmlns:a16="http://schemas.microsoft.com/office/drawing/2014/main" id="{7B45D187-081B-4D97-3B46-E58453393D7D}"/>
                  </a:ext>
                </a:extLst>
              </p:cNvPr>
              <p:cNvSpPr/>
              <p:nvPr/>
            </p:nvSpPr>
            <p:spPr>
              <a:xfrm rot="5564013">
                <a:off x="6412360" y="4818571"/>
                <a:ext cx="570335" cy="1603445"/>
              </a:xfrm>
              <a:custGeom>
                <a:avLst/>
                <a:gdLst>
                  <a:gd name="connsiteX0" fmla="*/ 0 w 645000"/>
                  <a:gd name="connsiteY0" fmla="*/ 1418248 h 1418248"/>
                  <a:gd name="connsiteX1" fmla="*/ 322500 w 645000"/>
                  <a:gd name="connsiteY1" fmla="*/ 0 h 1418248"/>
                  <a:gd name="connsiteX2" fmla="*/ 645000 w 645000"/>
                  <a:gd name="connsiteY2" fmla="*/ 1418248 h 1418248"/>
                  <a:gd name="connsiteX3" fmla="*/ 0 w 645000"/>
                  <a:gd name="connsiteY3" fmla="*/ 1418248 h 1418248"/>
                  <a:gd name="connsiteX0" fmla="*/ 0 w 645000"/>
                  <a:gd name="connsiteY0" fmla="*/ 1418248 h 1430689"/>
                  <a:gd name="connsiteX1" fmla="*/ 322500 w 645000"/>
                  <a:gd name="connsiteY1" fmla="*/ 0 h 1430689"/>
                  <a:gd name="connsiteX2" fmla="*/ 645000 w 645000"/>
                  <a:gd name="connsiteY2" fmla="*/ 1418248 h 1430689"/>
                  <a:gd name="connsiteX3" fmla="*/ 271796 w 645000"/>
                  <a:gd name="connsiteY3" fmla="*/ 1430689 h 1430689"/>
                  <a:gd name="connsiteX4" fmla="*/ 0 w 645000"/>
                  <a:gd name="connsiteY4" fmla="*/ 1418248 h 1430689"/>
                  <a:gd name="connsiteX0" fmla="*/ 0 w 645000"/>
                  <a:gd name="connsiteY0" fmla="*/ 1418248 h 1443458"/>
                  <a:gd name="connsiteX1" fmla="*/ 322500 w 645000"/>
                  <a:gd name="connsiteY1" fmla="*/ 0 h 1443458"/>
                  <a:gd name="connsiteX2" fmla="*/ 645000 w 645000"/>
                  <a:gd name="connsiteY2" fmla="*/ 1418248 h 1443458"/>
                  <a:gd name="connsiteX3" fmla="*/ 271796 w 645000"/>
                  <a:gd name="connsiteY3" fmla="*/ 1430689 h 1443458"/>
                  <a:gd name="connsiteX4" fmla="*/ 0 w 645000"/>
                  <a:gd name="connsiteY4" fmla="*/ 1418248 h 1443458"/>
                  <a:gd name="connsiteX0" fmla="*/ 0 w 645000"/>
                  <a:gd name="connsiteY0" fmla="*/ 1418248 h 1461547"/>
                  <a:gd name="connsiteX1" fmla="*/ 322500 w 645000"/>
                  <a:gd name="connsiteY1" fmla="*/ 0 h 1461547"/>
                  <a:gd name="connsiteX2" fmla="*/ 645000 w 645000"/>
                  <a:gd name="connsiteY2" fmla="*/ 1418248 h 1461547"/>
                  <a:gd name="connsiteX3" fmla="*/ 271796 w 645000"/>
                  <a:gd name="connsiteY3" fmla="*/ 1430689 h 1461547"/>
                  <a:gd name="connsiteX4" fmla="*/ 0 w 645000"/>
                  <a:gd name="connsiteY4" fmla="*/ 1418248 h 1461547"/>
                  <a:gd name="connsiteX0" fmla="*/ 0 w 645000"/>
                  <a:gd name="connsiteY0" fmla="*/ 1418248 h 1595529"/>
                  <a:gd name="connsiteX1" fmla="*/ 322500 w 645000"/>
                  <a:gd name="connsiteY1" fmla="*/ 0 h 1595529"/>
                  <a:gd name="connsiteX2" fmla="*/ 645000 w 645000"/>
                  <a:gd name="connsiteY2" fmla="*/ 1418248 h 1595529"/>
                  <a:gd name="connsiteX3" fmla="*/ 0 w 645000"/>
                  <a:gd name="connsiteY3" fmla="*/ 1418248 h 1595529"/>
                  <a:gd name="connsiteX0" fmla="*/ 298 w 645298"/>
                  <a:gd name="connsiteY0" fmla="*/ 1418248 h 1618612"/>
                  <a:gd name="connsiteX1" fmla="*/ 322798 w 645298"/>
                  <a:gd name="connsiteY1" fmla="*/ 0 h 1618612"/>
                  <a:gd name="connsiteX2" fmla="*/ 645298 w 645298"/>
                  <a:gd name="connsiteY2" fmla="*/ 1418248 h 1618612"/>
                  <a:gd name="connsiteX3" fmla="*/ 272095 w 645298"/>
                  <a:gd name="connsiteY3" fmla="*/ 1607969 h 1618612"/>
                  <a:gd name="connsiteX4" fmla="*/ 298 w 645298"/>
                  <a:gd name="connsiteY4" fmla="*/ 1418248 h 1618612"/>
                  <a:gd name="connsiteX0" fmla="*/ 253 w 645253"/>
                  <a:gd name="connsiteY0" fmla="*/ 1418248 h 1676490"/>
                  <a:gd name="connsiteX1" fmla="*/ 322753 w 645253"/>
                  <a:gd name="connsiteY1" fmla="*/ 0 h 1676490"/>
                  <a:gd name="connsiteX2" fmla="*/ 645253 w 645253"/>
                  <a:gd name="connsiteY2" fmla="*/ 1418248 h 1676490"/>
                  <a:gd name="connsiteX3" fmla="*/ 272050 w 645253"/>
                  <a:gd name="connsiteY3" fmla="*/ 1607969 h 1676490"/>
                  <a:gd name="connsiteX4" fmla="*/ 253 w 645253"/>
                  <a:gd name="connsiteY4" fmla="*/ 1418248 h 1676490"/>
                  <a:gd name="connsiteX0" fmla="*/ 0 w 645000"/>
                  <a:gd name="connsiteY0" fmla="*/ 1418248 h 1595529"/>
                  <a:gd name="connsiteX1" fmla="*/ 322500 w 645000"/>
                  <a:gd name="connsiteY1" fmla="*/ 0 h 1595529"/>
                  <a:gd name="connsiteX2" fmla="*/ 645000 w 645000"/>
                  <a:gd name="connsiteY2" fmla="*/ 1418248 h 1595529"/>
                  <a:gd name="connsiteX3" fmla="*/ 0 w 645000"/>
                  <a:gd name="connsiteY3" fmla="*/ 1418248 h 159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5000" h="1595529">
                    <a:moveTo>
                      <a:pt x="0" y="1418248"/>
                    </a:moveTo>
                    <a:lnTo>
                      <a:pt x="322500" y="0"/>
                    </a:lnTo>
                    <a:lnTo>
                      <a:pt x="645000" y="1418248"/>
                    </a:lnTo>
                    <a:cubicBezTo>
                      <a:pt x="591250" y="1654623"/>
                      <a:pt x="53750" y="1654623"/>
                      <a:pt x="0" y="1418248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3" name="Tam giác Vuông 51">
                <a:extLst>
                  <a:ext uri="{FF2B5EF4-FFF2-40B4-BE49-F238E27FC236}">
                    <a16:creationId xmlns:a16="http://schemas.microsoft.com/office/drawing/2014/main" id="{94EC2EB5-E551-1166-E322-1B3FFF568203}"/>
                  </a:ext>
                </a:extLst>
              </p:cNvPr>
              <p:cNvSpPr/>
              <p:nvPr/>
            </p:nvSpPr>
            <p:spPr>
              <a:xfrm rot="16943542" flipV="1">
                <a:off x="6593894" y="4538878"/>
                <a:ext cx="220350" cy="1660588"/>
              </a:xfrm>
              <a:custGeom>
                <a:avLst/>
                <a:gdLst>
                  <a:gd name="connsiteX0" fmla="*/ 0 w 206083"/>
                  <a:gd name="connsiteY0" fmla="*/ 1504611 h 1504611"/>
                  <a:gd name="connsiteX1" fmla="*/ 0 w 206083"/>
                  <a:gd name="connsiteY1" fmla="*/ 0 h 1504611"/>
                  <a:gd name="connsiteX2" fmla="*/ 206083 w 206083"/>
                  <a:gd name="connsiteY2" fmla="*/ 1504611 h 1504611"/>
                  <a:gd name="connsiteX3" fmla="*/ 0 w 206083"/>
                  <a:gd name="connsiteY3" fmla="*/ 1504611 h 1504611"/>
                  <a:gd name="connsiteX0" fmla="*/ 0 w 206083"/>
                  <a:gd name="connsiteY0" fmla="*/ 1504611 h 1618132"/>
                  <a:gd name="connsiteX1" fmla="*/ 0 w 206083"/>
                  <a:gd name="connsiteY1" fmla="*/ 0 h 1618132"/>
                  <a:gd name="connsiteX2" fmla="*/ 206083 w 206083"/>
                  <a:gd name="connsiteY2" fmla="*/ 1504611 h 1618132"/>
                  <a:gd name="connsiteX3" fmla="*/ 71518 w 206083"/>
                  <a:gd name="connsiteY3" fmla="*/ 1618132 h 1618132"/>
                  <a:gd name="connsiteX4" fmla="*/ 0 w 206083"/>
                  <a:gd name="connsiteY4" fmla="*/ 1504611 h 1618132"/>
                  <a:gd name="connsiteX0" fmla="*/ 0 w 206083"/>
                  <a:gd name="connsiteY0" fmla="*/ 1504611 h 1618132"/>
                  <a:gd name="connsiteX1" fmla="*/ 0 w 206083"/>
                  <a:gd name="connsiteY1" fmla="*/ 0 h 1618132"/>
                  <a:gd name="connsiteX2" fmla="*/ 206083 w 206083"/>
                  <a:gd name="connsiteY2" fmla="*/ 1504611 h 1618132"/>
                  <a:gd name="connsiteX3" fmla="*/ 71518 w 206083"/>
                  <a:gd name="connsiteY3" fmla="*/ 1618132 h 1618132"/>
                  <a:gd name="connsiteX4" fmla="*/ 0 w 206083"/>
                  <a:gd name="connsiteY4" fmla="*/ 1504611 h 1618132"/>
                  <a:gd name="connsiteX0" fmla="*/ 0 w 206083"/>
                  <a:gd name="connsiteY0" fmla="*/ 1504611 h 1618884"/>
                  <a:gd name="connsiteX1" fmla="*/ 0 w 206083"/>
                  <a:gd name="connsiteY1" fmla="*/ 0 h 1618884"/>
                  <a:gd name="connsiteX2" fmla="*/ 206083 w 206083"/>
                  <a:gd name="connsiteY2" fmla="*/ 1504611 h 1618884"/>
                  <a:gd name="connsiteX3" fmla="*/ 71518 w 206083"/>
                  <a:gd name="connsiteY3" fmla="*/ 1618132 h 1618884"/>
                  <a:gd name="connsiteX4" fmla="*/ 0 w 206083"/>
                  <a:gd name="connsiteY4" fmla="*/ 1504611 h 1618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083" h="1618884">
                    <a:moveTo>
                      <a:pt x="0" y="1504611"/>
                    </a:moveTo>
                    <a:lnTo>
                      <a:pt x="0" y="0"/>
                    </a:lnTo>
                    <a:lnTo>
                      <a:pt x="206083" y="1504611"/>
                    </a:lnTo>
                    <a:cubicBezTo>
                      <a:pt x="170977" y="1508604"/>
                      <a:pt x="121150" y="1629489"/>
                      <a:pt x="71518" y="1618132"/>
                    </a:cubicBezTo>
                    <a:cubicBezTo>
                      <a:pt x="29230" y="1582083"/>
                      <a:pt x="23839" y="1542451"/>
                      <a:pt x="0" y="1504611"/>
                    </a:cubicBezTo>
                    <a:close/>
                  </a:path>
                </a:pathLst>
              </a:custGeom>
              <a:solidFill>
                <a:srgbClr val="967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6" name="Tam giác Cân 55">
                <a:extLst>
                  <a:ext uri="{FF2B5EF4-FFF2-40B4-BE49-F238E27FC236}">
                    <a16:creationId xmlns:a16="http://schemas.microsoft.com/office/drawing/2014/main" id="{2AF210B7-44A5-52F2-9625-8CFEEFACB530}"/>
                  </a:ext>
                </a:extLst>
              </p:cNvPr>
              <p:cNvSpPr/>
              <p:nvPr/>
            </p:nvSpPr>
            <p:spPr>
              <a:xfrm rot="5573671">
                <a:off x="6889121" y="5274333"/>
                <a:ext cx="432558" cy="736181"/>
              </a:xfrm>
              <a:custGeom>
                <a:avLst/>
                <a:gdLst>
                  <a:gd name="connsiteX0" fmla="*/ 0 w 432558"/>
                  <a:gd name="connsiteY0" fmla="*/ 592214 h 592214"/>
                  <a:gd name="connsiteX1" fmla="*/ 216279 w 432558"/>
                  <a:gd name="connsiteY1" fmla="*/ 0 h 592214"/>
                  <a:gd name="connsiteX2" fmla="*/ 432558 w 432558"/>
                  <a:gd name="connsiteY2" fmla="*/ 592214 h 592214"/>
                  <a:gd name="connsiteX3" fmla="*/ 0 w 432558"/>
                  <a:gd name="connsiteY3" fmla="*/ 592214 h 592214"/>
                  <a:gd name="connsiteX0" fmla="*/ 0 w 432558"/>
                  <a:gd name="connsiteY0" fmla="*/ 592214 h 599752"/>
                  <a:gd name="connsiteX1" fmla="*/ 216279 w 432558"/>
                  <a:gd name="connsiteY1" fmla="*/ 0 h 599752"/>
                  <a:gd name="connsiteX2" fmla="*/ 432558 w 432558"/>
                  <a:gd name="connsiteY2" fmla="*/ 592214 h 599752"/>
                  <a:gd name="connsiteX3" fmla="*/ 231993 w 432558"/>
                  <a:gd name="connsiteY3" fmla="*/ 599752 h 599752"/>
                  <a:gd name="connsiteX4" fmla="*/ 0 w 432558"/>
                  <a:gd name="connsiteY4" fmla="*/ 592214 h 599752"/>
                  <a:gd name="connsiteX0" fmla="*/ 0 w 432558"/>
                  <a:gd name="connsiteY0" fmla="*/ 592214 h 730281"/>
                  <a:gd name="connsiteX1" fmla="*/ 216279 w 432558"/>
                  <a:gd name="connsiteY1" fmla="*/ 0 h 730281"/>
                  <a:gd name="connsiteX2" fmla="*/ 432558 w 432558"/>
                  <a:gd name="connsiteY2" fmla="*/ 592214 h 730281"/>
                  <a:gd name="connsiteX3" fmla="*/ 215704 w 432558"/>
                  <a:gd name="connsiteY3" fmla="*/ 730281 h 730281"/>
                  <a:gd name="connsiteX4" fmla="*/ 0 w 432558"/>
                  <a:gd name="connsiteY4" fmla="*/ 592214 h 730281"/>
                  <a:gd name="connsiteX0" fmla="*/ 0 w 432558"/>
                  <a:gd name="connsiteY0" fmla="*/ 592214 h 736181"/>
                  <a:gd name="connsiteX1" fmla="*/ 216279 w 432558"/>
                  <a:gd name="connsiteY1" fmla="*/ 0 h 736181"/>
                  <a:gd name="connsiteX2" fmla="*/ 432558 w 432558"/>
                  <a:gd name="connsiteY2" fmla="*/ 592214 h 736181"/>
                  <a:gd name="connsiteX3" fmla="*/ 215704 w 432558"/>
                  <a:gd name="connsiteY3" fmla="*/ 730281 h 736181"/>
                  <a:gd name="connsiteX4" fmla="*/ 0 w 432558"/>
                  <a:gd name="connsiteY4" fmla="*/ 592214 h 73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558" h="736181">
                    <a:moveTo>
                      <a:pt x="0" y="592214"/>
                    </a:moveTo>
                    <a:lnTo>
                      <a:pt x="216279" y="0"/>
                    </a:lnTo>
                    <a:lnTo>
                      <a:pt x="432558" y="592214"/>
                    </a:lnTo>
                    <a:cubicBezTo>
                      <a:pt x="360273" y="638236"/>
                      <a:pt x="363323" y="764845"/>
                      <a:pt x="215704" y="730281"/>
                    </a:cubicBezTo>
                    <a:cubicBezTo>
                      <a:pt x="68085" y="695717"/>
                      <a:pt x="71901" y="638236"/>
                      <a:pt x="0" y="592214"/>
                    </a:cubicBezTo>
                    <a:close/>
                  </a:path>
                </a:pathLst>
              </a:custGeom>
              <a:gradFill flip="none" rotWithShape="1">
                <a:gsLst>
                  <a:gs pos="36000">
                    <a:schemeClr val="tx1"/>
                  </a:gs>
                  <a:gs pos="50000">
                    <a:schemeClr val="bg1"/>
                  </a:gs>
                  <a:gs pos="50000">
                    <a:schemeClr val="accent3">
                      <a:lumMod val="89000"/>
                    </a:schemeClr>
                  </a:gs>
                  <a:gs pos="50000">
                    <a:schemeClr val="bg1"/>
                  </a:gs>
                  <a:gs pos="66000">
                    <a:schemeClr val="tx1"/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" name="Lưu đồ: Đường kết nối 1">
                <a:extLst>
                  <a:ext uri="{FF2B5EF4-FFF2-40B4-BE49-F238E27FC236}">
                    <a16:creationId xmlns:a16="http://schemas.microsoft.com/office/drawing/2014/main" id="{393B3D5B-CE59-714E-B70B-227DAA3BA3EA}"/>
                  </a:ext>
                </a:extLst>
              </p:cNvPr>
              <p:cNvSpPr/>
              <p:nvPr/>
            </p:nvSpPr>
            <p:spPr>
              <a:xfrm>
                <a:off x="5992897" y="77021"/>
                <a:ext cx="531728" cy="507905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Lưu đồ: Đường kết nối 10">
                <a:extLst>
                  <a:ext uri="{FF2B5EF4-FFF2-40B4-BE49-F238E27FC236}">
                    <a16:creationId xmlns:a16="http://schemas.microsoft.com/office/drawing/2014/main" id="{155F948D-7EC1-B1AD-0719-0CD981C15092}"/>
                  </a:ext>
                </a:extLst>
              </p:cNvPr>
              <p:cNvSpPr/>
              <p:nvPr/>
            </p:nvSpPr>
            <p:spPr>
              <a:xfrm>
                <a:off x="7216833" y="756138"/>
                <a:ext cx="499623" cy="540212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" name="Lưu đồ: Đường kết nối 11">
                <a:extLst>
                  <a:ext uri="{FF2B5EF4-FFF2-40B4-BE49-F238E27FC236}">
                    <a16:creationId xmlns:a16="http://schemas.microsoft.com/office/drawing/2014/main" id="{006F5CB6-687C-2CE4-BCF9-FC6BD06DEB19}"/>
                  </a:ext>
                </a:extLst>
              </p:cNvPr>
              <p:cNvSpPr/>
              <p:nvPr/>
            </p:nvSpPr>
            <p:spPr>
              <a:xfrm>
                <a:off x="7915740" y="2024758"/>
                <a:ext cx="515688" cy="492162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Lưu đồ: Đường kết nối 12">
                <a:extLst>
                  <a:ext uri="{FF2B5EF4-FFF2-40B4-BE49-F238E27FC236}">
                    <a16:creationId xmlns:a16="http://schemas.microsoft.com/office/drawing/2014/main" id="{64D5F71A-69BC-4BFC-54AA-C8DEDC3B0947}"/>
                  </a:ext>
                </a:extLst>
              </p:cNvPr>
              <p:cNvSpPr/>
              <p:nvPr/>
            </p:nvSpPr>
            <p:spPr>
              <a:xfrm>
                <a:off x="7896634" y="3248665"/>
                <a:ext cx="448495" cy="424870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Hộp Văn bản 35">
                <a:extLst>
                  <a:ext uri="{FF2B5EF4-FFF2-40B4-BE49-F238E27FC236}">
                    <a16:creationId xmlns:a16="http://schemas.microsoft.com/office/drawing/2014/main" id="{4FD2CA67-12E8-9AC5-14F8-B2A811FA8561}"/>
                  </a:ext>
                </a:extLst>
              </p:cNvPr>
              <p:cNvSpPr txBox="1"/>
              <p:nvPr/>
            </p:nvSpPr>
            <p:spPr>
              <a:xfrm>
                <a:off x="7257972" y="733856"/>
                <a:ext cx="45116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F74D11"/>
                    </a:solidFill>
                    <a:latin typeface="Broadway" panose="04040905080B02020502" pitchFamily="82" charset="0"/>
                    <a:cs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37" name="Hộp Văn bản 36">
                <a:extLst>
                  <a:ext uri="{FF2B5EF4-FFF2-40B4-BE49-F238E27FC236}">
                    <a16:creationId xmlns:a16="http://schemas.microsoft.com/office/drawing/2014/main" id="{4014CC89-2314-6976-68C6-189E73D44393}"/>
                  </a:ext>
                </a:extLst>
              </p:cNvPr>
              <p:cNvSpPr txBox="1"/>
              <p:nvPr/>
            </p:nvSpPr>
            <p:spPr>
              <a:xfrm>
                <a:off x="7932843" y="1954654"/>
                <a:ext cx="35296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F07D4A"/>
                    </a:solidFill>
                    <a:latin typeface="Broadway" panose="04040905080B02020502" pitchFamily="82" charset="0"/>
                    <a:cs typeface="Times New Roman" panose="02020603050405020304" pitchFamily="18" charset="0"/>
                  </a:rPr>
                  <a:t>3</a:t>
                </a:r>
              </a:p>
            </p:txBody>
          </p:sp>
          <p:sp>
            <p:nvSpPr>
              <p:cNvPr id="38" name="Hộp Văn bản 37">
                <a:extLst>
                  <a:ext uri="{FF2B5EF4-FFF2-40B4-BE49-F238E27FC236}">
                    <a16:creationId xmlns:a16="http://schemas.microsoft.com/office/drawing/2014/main" id="{3E13BBBC-F0D7-3AF0-2A67-8DA4E89C3C9F}"/>
                  </a:ext>
                </a:extLst>
              </p:cNvPr>
              <p:cNvSpPr txBox="1"/>
              <p:nvPr/>
            </p:nvSpPr>
            <p:spPr>
              <a:xfrm>
                <a:off x="7887708" y="3136610"/>
                <a:ext cx="44849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F4A17C"/>
                    </a:solidFill>
                    <a:latin typeface="Broadway" panose="04040905080B02020502" pitchFamily="82" charset="0"/>
                    <a:cs typeface="Times New Roman" panose="02020603050405020304" pitchFamily="18" charset="0"/>
                  </a:rPr>
                  <a:t>4</a:t>
                </a:r>
              </a:p>
            </p:txBody>
          </p:sp>
        </p:grpSp>
        <p:sp>
          <p:nvSpPr>
            <p:cNvPr id="3" name="Hộp Văn bản 2">
              <a:extLst>
                <a:ext uri="{FF2B5EF4-FFF2-40B4-BE49-F238E27FC236}">
                  <a16:creationId xmlns:a16="http://schemas.microsoft.com/office/drawing/2014/main" id="{80D9C969-A9FB-1230-70F9-8D0CAC549EA7}"/>
                </a:ext>
              </a:extLst>
            </p:cNvPr>
            <p:cNvSpPr txBox="1"/>
            <p:nvPr/>
          </p:nvSpPr>
          <p:spPr>
            <a:xfrm>
              <a:off x="4270246" y="356192"/>
              <a:ext cx="3529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FF0000"/>
                  </a:solidFill>
                  <a:latin typeface="Broadway" panose="04040905080B02020502" pitchFamily="82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cxnSp>
        <p:nvCxnSpPr>
          <p:cNvPr id="73" name="Đường kết nối: Mũi tên Gấp khúc 72">
            <a:extLst>
              <a:ext uri="{FF2B5EF4-FFF2-40B4-BE49-F238E27FC236}">
                <a16:creationId xmlns:a16="http://schemas.microsoft.com/office/drawing/2014/main" id="{7CA7EB31-6D0A-308D-2BC1-976D144A8419}"/>
              </a:ext>
            </a:extLst>
          </p:cNvPr>
          <p:cNvCxnSpPr>
            <a:cxnSpLocks/>
          </p:cNvCxnSpPr>
          <p:nvPr/>
        </p:nvCxnSpPr>
        <p:spPr>
          <a:xfrm>
            <a:off x="3774549" y="578085"/>
            <a:ext cx="3008215" cy="419214"/>
          </a:xfrm>
          <a:prstGeom prst="bentConnector3">
            <a:avLst>
              <a:gd name="adj1" fmla="val 5217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Đường kết nối: Mũi tên Gấp khúc 73">
            <a:extLst>
              <a:ext uri="{FF2B5EF4-FFF2-40B4-BE49-F238E27FC236}">
                <a16:creationId xmlns:a16="http://schemas.microsoft.com/office/drawing/2014/main" id="{583E48B1-8B2C-52AD-A01D-20F5B9F569F6}"/>
              </a:ext>
            </a:extLst>
          </p:cNvPr>
          <p:cNvCxnSpPr>
            <a:cxnSpLocks/>
            <a:stCxn id="38" idx="2"/>
            <a:endCxn id="41" idx="1"/>
          </p:cNvCxnSpPr>
          <p:nvPr/>
        </p:nvCxnSpPr>
        <p:spPr>
          <a:xfrm rot="16200000" flipH="1">
            <a:off x="5132609" y="3964988"/>
            <a:ext cx="1858977" cy="1538470"/>
          </a:xfrm>
          <a:prstGeom prst="bentConnector2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Đường kết nối: Mũi tên Gấp khúc 74">
            <a:extLst>
              <a:ext uri="{FF2B5EF4-FFF2-40B4-BE49-F238E27FC236}">
                <a16:creationId xmlns:a16="http://schemas.microsoft.com/office/drawing/2014/main" id="{E42AA74B-1785-9F1A-BCEE-39816714A9B4}"/>
              </a:ext>
            </a:extLst>
          </p:cNvPr>
          <p:cNvCxnSpPr>
            <a:cxnSpLocks/>
            <a:stCxn id="12" idx="6"/>
            <a:endCxn id="40" idx="1"/>
          </p:cNvCxnSpPr>
          <p:nvPr/>
        </p:nvCxnSpPr>
        <p:spPr>
          <a:xfrm>
            <a:off x="5624158" y="2354189"/>
            <a:ext cx="1207174" cy="1933252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Đường kết nối: Mũi tên Gấp khúc 75">
            <a:extLst>
              <a:ext uri="{FF2B5EF4-FFF2-40B4-BE49-F238E27FC236}">
                <a16:creationId xmlns:a16="http://schemas.microsoft.com/office/drawing/2014/main" id="{56674A8E-737C-3862-4B6A-42D84DFF5A20}"/>
              </a:ext>
            </a:extLst>
          </p:cNvPr>
          <p:cNvCxnSpPr>
            <a:cxnSpLocks/>
            <a:stCxn id="36" idx="3"/>
            <a:endCxn id="39" idx="1"/>
          </p:cNvCxnSpPr>
          <p:nvPr/>
        </p:nvCxnSpPr>
        <p:spPr>
          <a:xfrm>
            <a:off x="4875132" y="1109594"/>
            <a:ext cx="1940048" cy="1617417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Nhóm 21">
            <a:extLst>
              <a:ext uri="{FF2B5EF4-FFF2-40B4-BE49-F238E27FC236}">
                <a16:creationId xmlns:a16="http://schemas.microsoft.com/office/drawing/2014/main" id="{30D8DF49-CFE8-B8A1-07A8-1F79AAB4A158}"/>
              </a:ext>
            </a:extLst>
          </p:cNvPr>
          <p:cNvGrpSpPr/>
          <p:nvPr/>
        </p:nvGrpSpPr>
        <p:grpSpPr>
          <a:xfrm>
            <a:off x="6767765" y="432386"/>
            <a:ext cx="4820806" cy="1043001"/>
            <a:chOff x="6801333" y="482001"/>
            <a:chExt cx="4820806" cy="1043001"/>
          </a:xfrm>
        </p:grpSpPr>
        <p:sp>
          <p:nvSpPr>
            <p:cNvPr id="6" name="Hình chữ nhật: Góc Tròn 5">
              <a:extLst>
                <a:ext uri="{FF2B5EF4-FFF2-40B4-BE49-F238E27FC236}">
                  <a16:creationId xmlns:a16="http://schemas.microsoft.com/office/drawing/2014/main" id="{722BF428-B2AE-243A-604D-E60C3CB077A0}"/>
                </a:ext>
              </a:extLst>
            </p:cNvPr>
            <p:cNvSpPr/>
            <p:nvPr/>
          </p:nvSpPr>
          <p:spPr>
            <a:xfrm>
              <a:off x="6801333" y="482001"/>
              <a:ext cx="4820806" cy="1043001"/>
            </a:xfrm>
            <a:prstGeom prst="roundRect">
              <a:avLst>
                <a:gd name="adj" fmla="val 50000"/>
              </a:avLst>
            </a:prstGeom>
            <a:gradFill>
              <a:gsLst>
                <a:gs pos="23000">
                  <a:srgbClr val="DFDA00">
                    <a:alpha val="56863"/>
                  </a:srgbClr>
                </a:gs>
                <a:gs pos="73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" name="Nhóm 6">
              <a:extLst>
                <a:ext uri="{FF2B5EF4-FFF2-40B4-BE49-F238E27FC236}">
                  <a16:creationId xmlns:a16="http://schemas.microsoft.com/office/drawing/2014/main" id="{DC944112-1F5B-B2AD-18B1-0386710443BD}"/>
                </a:ext>
              </a:extLst>
            </p:cNvPr>
            <p:cNvGrpSpPr/>
            <p:nvPr/>
          </p:nvGrpSpPr>
          <p:grpSpPr>
            <a:xfrm>
              <a:off x="7054922" y="639572"/>
              <a:ext cx="4198367" cy="811822"/>
              <a:chOff x="7026711" y="642622"/>
              <a:chExt cx="4198367" cy="811822"/>
            </a:xfrm>
          </p:grpSpPr>
          <p:sp>
            <p:nvSpPr>
              <p:cNvPr id="50" name="Lưu đồ: Đường kết nối 49">
                <a:extLst>
                  <a:ext uri="{FF2B5EF4-FFF2-40B4-BE49-F238E27FC236}">
                    <a16:creationId xmlns:a16="http://schemas.microsoft.com/office/drawing/2014/main" id="{1B581892-3416-64A1-050A-5D321E71A4C7}"/>
                  </a:ext>
                </a:extLst>
              </p:cNvPr>
              <p:cNvSpPr/>
              <p:nvPr/>
            </p:nvSpPr>
            <p:spPr>
              <a:xfrm>
                <a:off x="7026711" y="642622"/>
                <a:ext cx="909116" cy="811822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190500" dist="381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54" name="Hình ảnh 53">
                <a:extLst>
                  <a:ext uri="{FF2B5EF4-FFF2-40B4-BE49-F238E27FC236}">
                    <a16:creationId xmlns:a16="http://schemas.microsoft.com/office/drawing/2014/main" id="{104A292C-0FBD-B41D-7E99-0BF69B3A7C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79826" y="696269"/>
                <a:ext cx="621681" cy="621681"/>
              </a:xfrm>
              <a:prstGeom prst="rect">
                <a:avLst/>
              </a:prstGeom>
            </p:spPr>
          </p:pic>
          <p:sp>
            <p:nvSpPr>
              <p:cNvPr id="91" name="Hộp Văn bản 90">
                <a:extLst>
                  <a:ext uri="{FF2B5EF4-FFF2-40B4-BE49-F238E27FC236}">
                    <a16:creationId xmlns:a16="http://schemas.microsoft.com/office/drawing/2014/main" id="{80DEBFCA-77F8-A074-7468-570428C766BB}"/>
                  </a:ext>
                </a:extLst>
              </p:cNvPr>
              <p:cNvSpPr txBox="1"/>
              <p:nvPr/>
            </p:nvSpPr>
            <p:spPr>
              <a:xfrm flipH="1">
                <a:off x="8001317" y="687230"/>
                <a:ext cx="3223761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800" b="1" dirty="0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KHỞI ĐỘNG</a:t>
                </a:r>
              </a:p>
            </p:txBody>
          </p:sp>
        </p:grpSp>
      </p:grpSp>
      <p:grpSp>
        <p:nvGrpSpPr>
          <p:cNvPr id="16" name="Nhóm 15">
            <a:extLst>
              <a:ext uri="{FF2B5EF4-FFF2-40B4-BE49-F238E27FC236}">
                <a16:creationId xmlns:a16="http://schemas.microsoft.com/office/drawing/2014/main" id="{D6CB7138-6538-D3A7-4C98-624CEAE50031}"/>
              </a:ext>
            </a:extLst>
          </p:cNvPr>
          <p:cNvGrpSpPr/>
          <p:nvPr/>
        </p:nvGrpSpPr>
        <p:grpSpPr>
          <a:xfrm>
            <a:off x="6831332" y="3765940"/>
            <a:ext cx="4790808" cy="1043001"/>
            <a:chOff x="6831332" y="3765940"/>
            <a:chExt cx="4790808" cy="1043001"/>
          </a:xfrm>
        </p:grpSpPr>
        <p:grpSp>
          <p:nvGrpSpPr>
            <p:cNvPr id="14" name="Nhóm 13">
              <a:extLst>
                <a:ext uri="{FF2B5EF4-FFF2-40B4-BE49-F238E27FC236}">
                  <a16:creationId xmlns:a16="http://schemas.microsoft.com/office/drawing/2014/main" id="{CE5C4FF8-7614-4FAE-DAD3-C1D287B730E7}"/>
                </a:ext>
              </a:extLst>
            </p:cNvPr>
            <p:cNvGrpSpPr/>
            <p:nvPr/>
          </p:nvGrpSpPr>
          <p:grpSpPr>
            <a:xfrm>
              <a:off x="6831332" y="3765940"/>
              <a:ext cx="4790808" cy="1043001"/>
              <a:chOff x="6831332" y="3756952"/>
              <a:chExt cx="4790808" cy="1043001"/>
            </a:xfrm>
          </p:grpSpPr>
          <p:sp>
            <p:nvSpPr>
              <p:cNvPr id="40" name="Hình chữ nhật: Góc Tròn 39">
                <a:extLst>
                  <a:ext uri="{FF2B5EF4-FFF2-40B4-BE49-F238E27FC236}">
                    <a16:creationId xmlns:a16="http://schemas.microsoft.com/office/drawing/2014/main" id="{C34867B9-ADE2-757C-AE98-D8C50D26DCDE}"/>
                  </a:ext>
                </a:extLst>
              </p:cNvPr>
              <p:cNvSpPr/>
              <p:nvPr/>
            </p:nvSpPr>
            <p:spPr>
              <a:xfrm>
                <a:off x="6831332" y="3756952"/>
                <a:ext cx="4790808" cy="104300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23000">
                    <a:srgbClr val="3366FF">
                      <a:alpha val="56863"/>
                    </a:srgbClr>
                  </a:gs>
                  <a:gs pos="73000">
                    <a:srgbClr val="3333FF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6" name="Lưu đồ: Đường kết nối 45">
                <a:extLst>
                  <a:ext uri="{FF2B5EF4-FFF2-40B4-BE49-F238E27FC236}">
                    <a16:creationId xmlns:a16="http://schemas.microsoft.com/office/drawing/2014/main" id="{2C120EA7-1D39-777C-46E7-77D049592F68}"/>
                  </a:ext>
                </a:extLst>
              </p:cNvPr>
              <p:cNvSpPr/>
              <p:nvPr/>
            </p:nvSpPr>
            <p:spPr>
              <a:xfrm>
                <a:off x="7026711" y="3859800"/>
                <a:ext cx="909116" cy="811822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190500" dist="381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57" name="Hình ảnh 56">
                <a:extLst>
                  <a:ext uri="{FF2B5EF4-FFF2-40B4-BE49-F238E27FC236}">
                    <a16:creationId xmlns:a16="http://schemas.microsoft.com/office/drawing/2014/main" id="{901C90A3-A8D8-7E9D-0836-2FF08D8B75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22754" y="4032978"/>
                <a:ext cx="517026" cy="517026"/>
              </a:xfrm>
              <a:prstGeom prst="rect">
                <a:avLst/>
              </a:prstGeom>
            </p:spPr>
          </p:pic>
        </p:grpSp>
        <p:sp>
          <p:nvSpPr>
            <p:cNvPr id="100" name="Hộp Văn bản 99">
              <a:extLst>
                <a:ext uri="{FF2B5EF4-FFF2-40B4-BE49-F238E27FC236}">
                  <a16:creationId xmlns:a16="http://schemas.microsoft.com/office/drawing/2014/main" id="{3C32562C-77C3-BFBB-8C6C-C261125E409A}"/>
                </a:ext>
              </a:extLst>
            </p:cNvPr>
            <p:cNvSpPr txBox="1"/>
            <p:nvPr/>
          </p:nvSpPr>
          <p:spPr>
            <a:xfrm flipH="1">
              <a:off x="8001315" y="3991031"/>
              <a:ext cx="3408446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800" b="1" dirty="0">
                  <a:solidFill>
                    <a:schemeClr val="bg1"/>
                  </a:solidFill>
                  <a:latin typeface="Cooper Black" panose="0208090404030B020404" pitchFamily="18" charset="0"/>
                </a:rPr>
                <a:t>THỰC HÀNH</a:t>
              </a:r>
            </a:p>
          </p:txBody>
        </p:sp>
      </p:grpSp>
      <p:grpSp>
        <p:nvGrpSpPr>
          <p:cNvPr id="15" name="Nhóm 14">
            <a:extLst>
              <a:ext uri="{FF2B5EF4-FFF2-40B4-BE49-F238E27FC236}">
                <a16:creationId xmlns:a16="http://schemas.microsoft.com/office/drawing/2014/main" id="{1DCC09E0-A459-4C60-4FD0-E9D1A36DF9FA}"/>
              </a:ext>
            </a:extLst>
          </p:cNvPr>
          <p:cNvGrpSpPr/>
          <p:nvPr/>
        </p:nvGrpSpPr>
        <p:grpSpPr>
          <a:xfrm>
            <a:off x="6831332" y="5142211"/>
            <a:ext cx="4790807" cy="1043001"/>
            <a:chOff x="6831332" y="5142211"/>
            <a:chExt cx="4790807" cy="1043001"/>
          </a:xfrm>
        </p:grpSpPr>
        <p:sp>
          <p:nvSpPr>
            <p:cNvPr id="41" name="Hình chữ nhật: Góc Tròn 40">
              <a:extLst>
                <a:ext uri="{FF2B5EF4-FFF2-40B4-BE49-F238E27FC236}">
                  <a16:creationId xmlns:a16="http://schemas.microsoft.com/office/drawing/2014/main" id="{3023CD5B-44BE-58BD-B18A-DA302BC9E072}"/>
                </a:ext>
              </a:extLst>
            </p:cNvPr>
            <p:cNvSpPr/>
            <p:nvPr/>
          </p:nvSpPr>
          <p:spPr>
            <a:xfrm>
              <a:off x="6831332" y="5142211"/>
              <a:ext cx="4790807" cy="1043001"/>
            </a:xfrm>
            <a:prstGeom prst="roundRect">
              <a:avLst>
                <a:gd name="adj" fmla="val 50000"/>
              </a:avLst>
            </a:prstGeom>
            <a:gradFill>
              <a:gsLst>
                <a:gs pos="23000">
                  <a:srgbClr val="33CC33">
                    <a:alpha val="56863"/>
                  </a:srgbClr>
                </a:gs>
                <a:gs pos="73000">
                  <a:srgbClr val="00CC6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Lưu đồ: Đường kết nối 44">
              <a:extLst>
                <a:ext uri="{FF2B5EF4-FFF2-40B4-BE49-F238E27FC236}">
                  <a16:creationId xmlns:a16="http://schemas.microsoft.com/office/drawing/2014/main" id="{8DE45B2A-27BE-A814-963D-F2F1B82CCA3D}"/>
                </a:ext>
              </a:extLst>
            </p:cNvPr>
            <p:cNvSpPr/>
            <p:nvPr/>
          </p:nvSpPr>
          <p:spPr>
            <a:xfrm>
              <a:off x="7026711" y="5271567"/>
              <a:ext cx="909116" cy="811822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190500" dist="38100" dir="2700000" sx="104000" sy="104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1" name="Hình ảnh 70">
              <a:extLst>
                <a:ext uri="{FF2B5EF4-FFF2-40B4-BE49-F238E27FC236}">
                  <a16:creationId xmlns:a16="http://schemas.microsoft.com/office/drawing/2014/main" id="{F927B92E-81E9-6A1D-0878-87755976AD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0427" y="5438898"/>
              <a:ext cx="621438" cy="621438"/>
            </a:xfrm>
            <a:prstGeom prst="rect">
              <a:avLst/>
            </a:prstGeom>
          </p:spPr>
        </p:pic>
        <p:sp>
          <p:nvSpPr>
            <p:cNvPr id="101" name="Hộp Văn bản 100">
              <a:extLst>
                <a:ext uri="{FF2B5EF4-FFF2-40B4-BE49-F238E27FC236}">
                  <a16:creationId xmlns:a16="http://schemas.microsoft.com/office/drawing/2014/main" id="{6DD45F76-526E-16B0-A64B-C2BE0E9F6017}"/>
                </a:ext>
              </a:extLst>
            </p:cNvPr>
            <p:cNvSpPr txBox="1"/>
            <p:nvPr/>
          </p:nvSpPr>
          <p:spPr>
            <a:xfrm flipH="1">
              <a:off x="7938053" y="5301171"/>
              <a:ext cx="322376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800" b="1" dirty="0">
                  <a:solidFill>
                    <a:schemeClr val="bg1"/>
                  </a:solidFill>
                  <a:latin typeface="Cooper Black" panose="0208090404030B020404" pitchFamily="18" charset="0"/>
                </a:rPr>
                <a:t>VẬN DỤNG</a:t>
              </a:r>
            </a:p>
          </p:txBody>
        </p:sp>
      </p:grpSp>
      <p:sp>
        <p:nvSpPr>
          <p:cNvPr id="110" name="Hộp Văn bản 109">
            <a:extLst>
              <a:ext uri="{FF2B5EF4-FFF2-40B4-BE49-F238E27FC236}">
                <a16:creationId xmlns:a16="http://schemas.microsoft.com/office/drawing/2014/main" id="{503AE699-5800-D411-E4B0-5CA8CB17E447}"/>
              </a:ext>
            </a:extLst>
          </p:cNvPr>
          <p:cNvSpPr txBox="1"/>
          <p:nvPr/>
        </p:nvSpPr>
        <p:spPr>
          <a:xfrm flipH="1">
            <a:off x="1877202" y="1793756"/>
            <a:ext cx="347956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33CC33"/>
                </a:solidFill>
                <a:latin typeface="Goudy Stout" panose="0202090407030B020401" pitchFamily="18" charset="0"/>
              </a:rPr>
              <a:t>Tiếng</a:t>
            </a:r>
            <a:r>
              <a:rPr lang="en-US" sz="3600" b="1" dirty="0">
                <a:solidFill>
                  <a:srgbClr val="33CC33"/>
                </a:solidFill>
                <a:latin typeface="Goudy Stout" panose="0202090407030B020401" pitchFamily="18" charset="0"/>
              </a:rPr>
              <a:t> </a:t>
            </a:r>
            <a:r>
              <a:rPr lang="en-US" sz="3600" b="1" dirty="0" err="1">
                <a:solidFill>
                  <a:srgbClr val="33CC33"/>
                </a:solidFill>
                <a:latin typeface="Goudy Stout" panose="0202090407030B020401" pitchFamily="18" charset="0"/>
              </a:rPr>
              <a:t>gà</a:t>
            </a:r>
            <a:r>
              <a:rPr lang="en-US" sz="3600" b="1" dirty="0">
                <a:solidFill>
                  <a:srgbClr val="33CC33"/>
                </a:solidFill>
                <a:latin typeface="Goudy Stout" panose="0202090407030B020401" pitchFamily="18" charset="0"/>
              </a:rPr>
              <a:t> </a:t>
            </a:r>
          </a:p>
          <a:p>
            <a:pPr algn="ctr"/>
            <a:r>
              <a:rPr lang="en-US" sz="3600" b="1" dirty="0" err="1">
                <a:solidFill>
                  <a:srgbClr val="33CC33"/>
                </a:solidFill>
                <a:latin typeface="Goudy Stout" panose="0202090407030B020401" pitchFamily="18" charset="0"/>
              </a:rPr>
              <a:t>Trưa</a:t>
            </a:r>
            <a:endParaRPr lang="en-US" sz="3600" b="1" dirty="0">
              <a:solidFill>
                <a:srgbClr val="33CC33"/>
              </a:solidFill>
              <a:latin typeface="Goudy Stout" panose="0202090407030B020401" pitchFamily="18" charset="0"/>
            </a:endParaRPr>
          </a:p>
          <a:p>
            <a:pPr algn="ctr"/>
            <a:r>
              <a:rPr lang="en-US" sz="2400" b="1" dirty="0">
                <a:solidFill>
                  <a:srgbClr val="00B0F0"/>
                </a:solidFill>
                <a:latin typeface="Goudy Stout" panose="0202090407030B020401" pitchFamily="18" charset="0"/>
              </a:rPr>
              <a:t>(</a:t>
            </a:r>
            <a:r>
              <a:rPr lang="en-US" sz="2400" b="1" dirty="0" err="1">
                <a:solidFill>
                  <a:srgbClr val="00B0F0"/>
                </a:solidFill>
                <a:latin typeface="Goudy Stout" panose="0202090407030B020401" pitchFamily="18" charset="0"/>
              </a:rPr>
              <a:t>Xuân</a:t>
            </a:r>
            <a:r>
              <a:rPr lang="en-US" sz="2400" b="1" dirty="0">
                <a:solidFill>
                  <a:srgbClr val="00B0F0"/>
                </a:solidFill>
                <a:latin typeface="Goudy Stout" panose="0202090407030B020401" pitchFamily="18" charset="0"/>
              </a:rPr>
              <a:t> </a:t>
            </a:r>
            <a:r>
              <a:rPr lang="en-US" sz="2400" b="1" dirty="0" err="1">
                <a:solidFill>
                  <a:srgbClr val="00B0F0"/>
                </a:solidFill>
                <a:latin typeface="Goudy Stout" panose="0202090407030B020401" pitchFamily="18" charset="0"/>
              </a:rPr>
              <a:t>Quỳnh</a:t>
            </a:r>
            <a:r>
              <a:rPr lang="en-US" sz="2400" b="1" dirty="0">
                <a:solidFill>
                  <a:srgbClr val="00B0F0"/>
                </a:solidFill>
                <a:latin typeface="Goudy Stout" panose="0202090407030B020401" pitchFamily="18" charset="0"/>
              </a:rPr>
              <a:t>)</a:t>
            </a:r>
          </a:p>
        </p:txBody>
      </p:sp>
      <p:grpSp>
        <p:nvGrpSpPr>
          <p:cNvPr id="9" name="Nhóm 8">
            <a:extLst>
              <a:ext uri="{FF2B5EF4-FFF2-40B4-BE49-F238E27FC236}">
                <a16:creationId xmlns:a16="http://schemas.microsoft.com/office/drawing/2014/main" id="{5C24B065-1FE0-3F0F-0084-60D7B2E38001}"/>
              </a:ext>
            </a:extLst>
          </p:cNvPr>
          <p:cNvGrpSpPr/>
          <p:nvPr/>
        </p:nvGrpSpPr>
        <p:grpSpPr>
          <a:xfrm>
            <a:off x="6815180" y="2025022"/>
            <a:ext cx="4790808" cy="1403978"/>
            <a:chOff x="6801333" y="1938988"/>
            <a:chExt cx="4790808" cy="1403978"/>
          </a:xfrm>
        </p:grpSpPr>
        <p:grpSp>
          <p:nvGrpSpPr>
            <p:cNvPr id="8" name="Nhóm 7">
              <a:extLst>
                <a:ext uri="{FF2B5EF4-FFF2-40B4-BE49-F238E27FC236}">
                  <a16:creationId xmlns:a16="http://schemas.microsoft.com/office/drawing/2014/main" id="{D0CFD612-7BAA-C17E-C6D0-1B42A0E75FEC}"/>
                </a:ext>
              </a:extLst>
            </p:cNvPr>
            <p:cNvGrpSpPr/>
            <p:nvPr/>
          </p:nvGrpSpPr>
          <p:grpSpPr>
            <a:xfrm>
              <a:off x="6801333" y="1938988"/>
              <a:ext cx="4790808" cy="1403978"/>
              <a:chOff x="6831332" y="1874531"/>
              <a:chExt cx="4790808" cy="1403978"/>
            </a:xfrm>
          </p:grpSpPr>
          <p:sp>
            <p:nvSpPr>
              <p:cNvPr id="39" name="Hình chữ nhật: Góc Tròn 38">
                <a:extLst>
                  <a:ext uri="{FF2B5EF4-FFF2-40B4-BE49-F238E27FC236}">
                    <a16:creationId xmlns:a16="http://schemas.microsoft.com/office/drawing/2014/main" id="{D74668F7-169A-4B0D-D5AB-979711B67CAB}"/>
                  </a:ext>
                </a:extLst>
              </p:cNvPr>
              <p:cNvSpPr/>
              <p:nvPr/>
            </p:nvSpPr>
            <p:spPr>
              <a:xfrm>
                <a:off x="6831332" y="1874531"/>
                <a:ext cx="4790808" cy="140397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23000">
                    <a:srgbClr val="EF89E3">
                      <a:alpha val="56863"/>
                    </a:srgbClr>
                  </a:gs>
                  <a:gs pos="73000">
                    <a:srgbClr val="FF33CC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Lưu đồ: Đường kết nối 46">
                <a:extLst>
                  <a:ext uri="{FF2B5EF4-FFF2-40B4-BE49-F238E27FC236}">
                    <a16:creationId xmlns:a16="http://schemas.microsoft.com/office/drawing/2014/main" id="{E77929A3-711E-9C61-7EF2-223C9FB5C343}"/>
                  </a:ext>
                </a:extLst>
              </p:cNvPr>
              <p:cNvSpPr/>
              <p:nvPr/>
            </p:nvSpPr>
            <p:spPr>
              <a:xfrm>
                <a:off x="7002763" y="2206699"/>
                <a:ext cx="909116" cy="811822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190500" dist="381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Hộp Văn bản 98">
                <a:extLst>
                  <a:ext uri="{FF2B5EF4-FFF2-40B4-BE49-F238E27FC236}">
                    <a16:creationId xmlns:a16="http://schemas.microsoft.com/office/drawing/2014/main" id="{6BB01C8A-A651-8D0C-AA43-CF55FEDA6BE4}"/>
                  </a:ext>
                </a:extLst>
              </p:cNvPr>
              <p:cNvSpPr txBox="1"/>
              <p:nvPr/>
            </p:nvSpPr>
            <p:spPr>
              <a:xfrm flipH="1">
                <a:off x="7875538" y="1998290"/>
                <a:ext cx="3693566" cy="1261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3800" b="1" dirty="0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HÌNH THÀNH KIẾN THỨC</a:t>
                </a:r>
              </a:p>
            </p:txBody>
          </p:sp>
        </p:grpSp>
        <p:pic>
          <p:nvPicPr>
            <p:cNvPr id="10" name="Hình ảnh 9">
              <a:extLst>
                <a:ext uri="{FF2B5EF4-FFF2-40B4-BE49-F238E27FC236}">
                  <a16:creationId xmlns:a16="http://schemas.microsoft.com/office/drawing/2014/main" id="{E58897DB-9224-74C2-5656-E92E6552FA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2754" y="2459382"/>
              <a:ext cx="435369" cy="4353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812003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Bảng 4">
            <a:extLst>
              <a:ext uri="{FF2B5EF4-FFF2-40B4-BE49-F238E27FC236}">
                <a16:creationId xmlns:a16="http://schemas.microsoft.com/office/drawing/2014/main" id="{F0E83A1F-A3A8-E594-C190-D81BA83956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551328"/>
              </p:ext>
            </p:extLst>
          </p:nvPr>
        </p:nvGraphicFramePr>
        <p:xfrm>
          <a:off x="645789" y="1873072"/>
          <a:ext cx="11116539" cy="26080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67791">
                  <a:extLst>
                    <a:ext uri="{9D8B030D-6E8A-4147-A177-3AD203B41FA5}">
                      <a16:colId xmlns:a16="http://schemas.microsoft.com/office/drawing/2014/main" val="1601749151"/>
                    </a:ext>
                  </a:extLst>
                </a:gridCol>
                <a:gridCol w="1956347">
                  <a:extLst>
                    <a:ext uri="{9D8B030D-6E8A-4147-A177-3AD203B41FA5}">
                      <a16:colId xmlns:a16="http://schemas.microsoft.com/office/drawing/2014/main" val="305831075"/>
                    </a:ext>
                  </a:extLst>
                </a:gridCol>
                <a:gridCol w="1887531">
                  <a:extLst>
                    <a:ext uri="{9D8B030D-6E8A-4147-A177-3AD203B41FA5}">
                      <a16:colId xmlns:a16="http://schemas.microsoft.com/office/drawing/2014/main" val="3499854792"/>
                    </a:ext>
                  </a:extLst>
                </a:gridCol>
                <a:gridCol w="1474634">
                  <a:extLst>
                    <a:ext uri="{9D8B030D-6E8A-4147-A177-3AD203B41FA5}">
                      <a16:colId xmlns:a16="http://schemas.microsoft.com/office/drawing/2014/main" val="3301828885"/>
                    </a:ext>
                  </a:extLst>
                </a:gridCol>
                <a:gridCol w="1730236">
                  <a:extLst>
                    <a:ext uri="{9D8B030D-6E8A-4147-A177-3AD203B41FA5}">
                      <a16:colId xmlns:a16="http://schemas.microsoft.com/office/drawing/2014/main" val="3826709250"/>
                    </a:ext>
                  </a:extLst>
                </a:gridCol>
              </a:tblGrid>
              <a:tr h="33188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Xuất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sắc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8148323"/>
                  </a:ext>
                </a:extLst>
              </a:tr>
              <a:tr h="3318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chuẩn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1741136"/>
                  </a:ext>
                </a:extLst>
              </a:tr>
              <a:tr h="3318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188240"/>
                  </a:ext>
                </a:extLst>
              </a:tr>
              <a:tr h="3318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phẩm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57099"/>
                  </a:ext>
                </a:extLst>
              </a:tr>
              <a:tr h="3318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Thiết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1926073"/>
                  </a:ext>
                </a:extLst>
              </a:tr>
              <a:tr h="47440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3386939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DADF047E-F783-766F-9094-77E53A4B2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5018" y="516615"/>
            <a:ext cx="236196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Rubric</a:t>
            </a:r>
            <a:endParaRPr kumimoji="0" lang="en-US" altLang="en-US" sz="4800" b="0" i="0" u="none" strike="noStrike" cap="none" normalizeH="0" baseline="0" dirty="0">
              <a:ln>
                <a:noFill/>
              </a:ln>
              <a:solidFill>
                <a:srgbClr val="00808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EA5B8A83-9135-DA21-BB56-17B20DC759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614" y="4589413"/>
            <a:ext cx="3624772" cy="231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8243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Bảng 4">
            <a:extLst>
              <a:ext uri="{FF2B5EF4-FFF2-40B4-BE49-F238E27FC236}">
                <a16:creationId xmlns:a16="http://schemas.microsoft.com/office/drawing/2014/main" id="{44EE0E73-CD93-1EBA-67B2-B12D62E0A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881905"/>
              </p:ext>
            </p:extLst>
          </p:nvPr>
        </p:nvGraphicFramePr>
        <p:xfrm>
          <a:off x="190659" y="1681837"/>
          <a:ext cx="11810682" cy="48857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05841">
                  <a:extLst>
                    <a:ext uri="{9D8B030D-6E8A-4147-A177-3AD203B41FA5}">
                      <a16:colId xmlns:a16="http://schemas.microsoft.com/office/drawing/2014/main" val="2419467638"/>
                    </a:ext>
                  </a:extLst>
                </a:gridCol>
                <a:gridCol w="1904841">
                  <a:extLst>
                    <a:ext uri="{9D8B030D-6E8A-4147-A177-3AD203B41FA5}">
                      <a16:colId xmlns:a16="http://schemas.microsoft.com/office/drawing/2014/main" val="343334860"/>
                    </a:ext>
                  </a:extLst>
                </a:gridCol>
              </a:tblGrid>
              <a:tr h="39266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  DUNG CÂU HỎI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TRẢ LỜI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7070106"/>
                  </a:ext>
                </a:extLst>
              </a:tr>
              <a:tr h="78532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vọng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trí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sĩ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…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609674"/>
                  </a:ext>
                </a:extLst>
              </a:tr>
              <a:tr h="1570647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vọng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trí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sĩ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biện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pháp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nghệ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khổ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này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r-FR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</a:t>
                      </a:r>
                      <a:r>
                        <a:rPr lang="fr-FR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…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4552639"/>
                  </a:ext>
                </a:extLst>
              </a:tr>
              <a:tr h="78532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vô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sĩ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ảnh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…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3125753"/>
                  </a:ext>
                </a:extLst>
              </a:tr>
              <a:tr h="104530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đem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sĩ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xúc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xúc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gợi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lòng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chiến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sĩ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…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6155779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30B46265-87FF-EA29-B35E-DE5DDA023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745" y="178020"/>
            <a:ext cx="1099050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rgbClr val="00CC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 HỌC TẬP 1 </a:t>
            </a:r>
            <a:endParaRPr kumimoji="0" lang="en-US" altLang="en-US" sz="3600" b="1" i="0" u="none" strike="noStrike" cap="none" normalizeH="0" baseline="0" dirty="0">
              <a:ln>
                <a:noFill/>
              </a:ln>
              <a:solidFill>
                <a:srgbClr val="00CC9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cap="none" normalizeH="0" baseline="0" dirty="0" err="1">
                <a:ln>
                  <a:noFill/>
                </a:ln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kumimoji="0" lang="en-US" altLang="en-US" sz="28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1784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904567" y="365941"/>
            <a:ext cx="5048364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Đọc – hiểu văn bản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904567" y="1084746"/>
            <a:ext cx="10590750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1.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endParaRPr lang="en-US" sz="3200" dirty="0">
              <a:solidFill>
                <a:srgbClr val="00808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B1DE4FC2-EE60-1961-4261-992362A59C91}"/>
              </a:ext>
            </a:extLst>
          </p:cNvPr>
          <p:cNvSpPr txBox="1"/>
          <p:nvPr/>
        </p:nvSpPr>
        <p:spPr>
          <a:xfrm>
            <a:off x="2035771" y="2584919"/>
            <a:ext cx="3979757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C62E439B-7ADD-BA4B-ACEE-DAF75A32F72F}"/>
              </a:ext>
            </a:extLst>
          </p:cNvPr>
          <p:cNvSpPr txBox="1"/>
          <p:nvPr/>
        </p:nvSpPr>
        <p:spPr>
          <a:xfrm>
            <a:off x="2116243" y="4020036"/>
            <a:ext cx="3802476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Dừng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chân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bên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xóm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nhỏ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CBAC6A8C-AB7F-0381-11EF-116DD5E8FEF9}"/>
              </a:ext>
            </a:extLst>
          </p:cNvPr>
          <p:cNvSpPr txBox="1"/>
          <p:nvPr/>
        </p:nvSpPr>
        <p:spPr>
          <a:xfrm>
            <a:off x="2116243" y="5432051"/>
            <a:ext cx="2506032" cy="548099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200"/>
              </a:spcAf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Buổi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nắng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ình chữ nhật: Góc Tròn 14">
            <a:extLst>
              <a:ext uri="{FF2B5EF4-FFF2-40B4-BE49-F238E27FC236}">
                <a16:creationId xmlns:a16="http://schemas.microsoft.com/office/drawing/2014/main" id="{05168886-72D2-6C68-0692-E1FA61CB80D4}"/>
              </a:ext>
            </a:extLst>
          </p:cNvPr>
          <p:cNvSpPr/>
          <p:nvPr/>
        </p:nvSpPr>
        <p:spPr>
          <a:xfrm>
            <a:off x="232062" y="3349367"/>
            <a:ext cx="1335482" cy="1798718"/>
          </a:xfrm>
          <a:prstGeom prst="roundRect">
            <a:avLst/>
          </a:prstGeom>
          <a:gradFill>
            <a:gsLst>
              <a:gs pos="54000">
                <a:srgbClr val="33CCCC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Thời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điểm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</a:p>
          <a:p>
            <a:pPr algn="ctr"/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cụ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thể</a:t>
            </a:r>
            <a:endParaRPr lang="en-US" sz="2800" dirty="0">
              <a:solidFill>
                <a:schemeClr val="tx1"/>
              </a:solidFill>
            </a:endParaRPr>
          </a:p>
        </p:txBody>
      </p:sp>
      <p:cxnSp>
        <p:nvCxnSpPr>
          <p:cNvPr id="16" name="Đường kết nối Mũi tên Thẳng 15">
            <a:extLst>
              <a:ext uri="{FF2B5EF4-FFF2-40B4-BE49-F238E27FC236}">
                <a16:creationId xmlns:a16="http://schemas.microsoft.com/office/drawing/2014/main" id="{C9CE712C-AEA7-74F7-7E84-2C850E3A3525}"/>
              </a:ext>
            </a:extLst>
          </p:cNvPr>
          <p:cNvCxnSpPr>
            <a:cxnSpLocks/>
            <a:stCxn id="15" idx="3"/>
            <a:endCxn id="14" idx="1"/>
          </p:cNvCxnSpPr>
          <p:nvPr/>
        </p:nvCxnSpPr>
        <p:spPr>
          <a:xfrm flipV="1">
            <a:off x="1567544" y="2846529"/>
            <a:ext cx="468227" cy="1402197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Đường kết nối Mũi tên Thẳng 18">
            <a:extLst>
              <a:ext uri="{FF2B5EF4-FFF2-40B4-BE49-F238E27FC236}">
                <a16:creationId xmlns:a16="http://schemas.microsoft.com/office/drawing/2014/main" id="{92C2B8AD-46AD-8A06-82FD-032C29338384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1567544" y="4248726"/>
            <a:ext cx="548699" cy="32920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Đường kết nối Mũi tên Thẳng 19">
            <a:extLst>
              <a:ext uri="{FF2B5EF4-FFF2-40B4-BE49-F238E27FC236}">
                <a16:creationId xmlns:a16="http://schemas.microsoft.com/office/drawing/2014/main" id="{FAE93FDD-45B1-E43D-4968-E84A6AD6A69F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>
            <a:off x="1567544" y="4248726"/>
            <a:ext cx="548699" cy="1457375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Hình chữ nhật: Góc Tròn 25">
            <a:extLst>
              <a:ext uri="{FF2B5EF4-FFF2-40B4-BE49-F238E27FC236}">
                <a16:creationId xmlns:a16="http://schemas.microsoft.com/office/drawing/2014/main" id="{62651F46-B381-64BD-5804-5AC9C5D0552B}"/>
              </a:ext>
            </a:extLst>
          </p:cNvPr>
          <p:cNvSpPr/>
          <p:nvPr/>
        </p:nvSpPr>
        <p:spPr>
          <a:xfrm>
            <a:off x="6273283" y="3344835"/>
            <a:ext cx="1320064" cy="1798718"/>
          </a:xfrm>
          <a:prstGeom prst="roundRect">
            <a:avLst/>
          </a:prstGeom>
          <a:gradFill>
            <a:gsLst>
              <a:gs pos="54000">
                <a:srgbClr val="33CCCC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Âm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thanh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EB430AE4-26F8-4856-0241-E0F855EDF024}"/>
              </a:ext>
            </a:extLst>
          </p:cNvPr>
          <p:cNvSpPr txBox="1"/>
          <p:nvPr/>
        </p:nvSpPr>
        <p:spPr>
          <a:xfrm>
            <a:off x="7980181" y="1945122"/>
            <a:ext cx="3979757" cy="954107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Âm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dị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9" name="Đường kết nối Mũi tên Thẳng 28">
            <a:extLst>
              <a:ext uri="{FF2B5EF4-FFF2-40B4-BE49-F238E27FC236}">
                <a16:creationId xmlns:a16="http://schemas.microsoft.com/office/drawing/2014/main" id="{F7AEDA4E-1567-86E8-5CC0-BA3F0282E1B0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 flipV="1">
            <a:off x="7593347" y="2422176"/>
            <a:ext cx="386834" cy="1822018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Hộp Văn bản 29">
            <a:extLst>
              <a:ext uri="{FF2B5EF4-FFF2-40B4-BE49-F238E27FC236}">
                <a16:creationId xmlns:a16="http://schemas.microsoft.com/office/drawing/2014/main" id="{C15CE799-32B7-1F09-8DC3-C5A94729804D}"/>
              </a:ext>
            </a:extLst>
          </p:cNvPr>
          <p:cNvSpPr txBox="1"/>
          <p:nvPr/>
        </p:nvSpPr>
        <p:spPr>
          <a:xfrm>
            <a:off x="7980181" y="3344835"/>
            <a:ext cx="3979757" cy="954107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tan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cái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tĩnh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lặng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buổi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1" name="Đường kết nối Mũi tên Thẳng 30">
            <a:extLst>
              <a:ext uri="{FF2B5EF4-FFF2-40B4-BE49-F238E27FC236}">
                <a16:creationId xmlns:a16="http://schemas.microsoft.com/office/drawing/2014/main" id="{6E38CF15-EBF4-9977-6A24-1EB847C7570C}"/>
              </a:ext>
            </a:extLst>
          </p:cNvPr>
          <p:cNvCxnSpPr>
            <a:cxnSpLocks/>
            <a:stCxn id="26" idx="3"/>
            <a:endCxn id="30" idx="1"/>
          </p:cNvCxnSpPr>
          <p:nvPr/>
        </p:nvCxnSpPr>
        <p:spPr>
          <a:xfrm flipV="1">
            <a:off x="7593347" y="3821889"/>
            <a:ext cx="386834" cy="422305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Hộp Văn bản 31">
            <a:extLst>
              <a:ext uri="{FF2B5EF4-FFF2-40B4-BE49-F238E27FC236}">
                <a16:creationId xmlns:a16="http://schemas.microsoft.com/office/drawing/2014/main" id="{08660506-9B05-9AD8-1027-511EB02D397B}"/>
              </a:ext>
            </a:extLst>
          </p:cNvPr>
          <p:cNvSpPr txBox="1"/>
          <p:nvPr/>
        </p:nvSpPr>
        <p:spPr>
          <a:xfrm>
            <a:off x="7980181" y="4543256"/>
            <a:ext cx="3979757" cy="954107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Mang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niềm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vui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chốn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3" name="Đường kết nối Mũi tên Thẳng 32">
            <a:extLst>
              <a:ext uri="{FF2B5EF4-FFF2-40B4-BE49-F238E27FC236}">
                <a16:creationId xmlns:a16="http://schemas.microsoft.com/office/drawing/2014/main" id="{169CAA08-A36C-33CC-A676-5A626FD4F5EA}"/>
              </a:ext>
            </a:extLst>
          </p:cNvPr>
          <p:cNvCxnSpPr>
            <a:cxnSpLocks/>
            <a:stCxn id="26" idx="3"/>
            <a:endCxn id="32" idx="1"/>
          </p:cNvCxnSpPr>
          <p:nvPr/>
        </p:nvCxnSpPr>
        <p:spPr>
          <a:xfrm>
            <a:off x="7593347" y="4244194"/>
            <a:ext cx="386834" cy="776116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Hộp Văn bản 33">
            <a:extLst>
              <a:ext uri="{FF2B5EF4-FFF2-40B4-BE49-F238E27FC236}">
                <a16:creationId xmlns:a16="http://schemas.microsoft.com/office/drawing/2014/main" id="{C9C30265-BD7D-9E18-9384-B79F00BE715F}"/>
              </a:ext>
            </a:extLst>
          </p:cNvPr>
          <p:cNvSpPr txBox="1"/>
          <p:nvPr/>
        </p:nvSpPr>
        <p:spPr>
          <a:xfrm>
            <a:off x="7980181" y="5891038"/>
            <a:ext cx="3979757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ấu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fr-F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5" name="Đường kết nối Mũi tên Thẳng 34">
            <a:extLst>
              <a:ext uri="{FF2B5EF4-FFF2-40B4-BE49-F238E27FC236}">
                <a16:creationId xmlns:a16="http://schemas.microsoft.com/office/drawing/2014/main" id="{46EAC921-90D0-8D26-B3D9-90820AA08E01}"/>
              </a:ext>
            </a:extLst>
          </p:cNvPr>
          <p:cNvCxnSpPr>
            <a:cxnSpLocks/>
            <a:stCxn id="26" idx="3"/>
            <a:endCxn id="34" idx="1"/>
          </p:cNvCxnSpPr>
          <p:nvPr/>
        </p:nvCxnSpPr>
        <p:spPr>
          <a:xfrm>
            <a:off x="7593347" y="4244194"/>
            <a:ext cx="386834" cy="1908454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901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 animBg="1"/>
      <p:bldP spid="18" grpId="0" animBg="1"/>
      <p:bldP spid="15" grpId="0" animBg="1"/>
      <p:bldP spid="26" grpId="0" animBg="1"/>
      <p:bldP spid="28" grpId="0" animBg="1"/>
      <p:bldP spid="30" grpId="0" animBg="1"/>
      <p:bldP spid="32" grpId="0" animBg="1"/>
      <p:bldP spid="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904567" y="365941"/>
            <a:ext cx="5048364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Đọc – hiểu văn bản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943696" y="1011168"/>
            <a:ext cx="10590750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1.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endParaRPr lang="en-US" sz="3200" dirty="0">
              <a:solidFill>
                <a:srgbClr val="00808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B1DE4FC2-EE60-1961-4261-992362A59C91}"/>
              </a:ext>
            </a:extLst>
          </p:cNvPr>
          <p:cNvSpPr txBox="1"/>
          <p:nvPr/>
        </p:nvSpPr>
        <p:spPr>
          <a:xfrm>
            <a:off x="3244180" y="3427545"/>
            <a:ext cx="5703639" cy="954107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 ảnh ngôn ngữ chân thực, giản dị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C62E439B-7ADD-BA4B-ACEE-DAF75A32F72F}"/>
              </a:ext>
            </a:extLst>
          </p:cNvPr>
          <p:cNvSpPr txBox="1"/>
          <p:nvPr/>
        </p:nvSpPr>
        <p:spPr>
          <a:xfrm>
            <a:off x="3227744" y="4704047"/>
            <a:ext cx="7191040" cy="1815882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nghe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cấu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trúc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nghe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…”,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ẩn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chuyển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“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trưa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thính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điệp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“nghe”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tâm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tưởng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hồi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ức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tâm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hồn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ình chữ nhật: Góc Tròn 14">
            <a:extLst>
              <a:ext uri="{FF2B5EF4-FFF2-40B4-BE49-F238E27FC236}">
                <a16:creationId xmlns:a16="http://schemas.microsoft.com/office/drawing/2014/main" id="{05168886-72D2-6C68-0692-E1FA61CB80D4}"/>
              </a:ext>
            </a:extLst>
          </p:cNvPr>
          <p:cNvSpPr/>
          <p:nvPr/>
        </p:nvSpPr>
        <p:spPr>
          <a:xfrm>
            <a:off x="541683" y="4135116"/>
            <a:ext cx="2086464" cy="1328057"/>
          </a:xfrm>
          <a:prstGeom prst="roundRect">
            <a:avLst/>
          </a:prstGeom>
          <a:gradFill>
            <a:gsLst>
              <a:gs pos="54000">
                <a:srgbClr val="33CCCC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Hộp Văn bản 35">
            <a:extLst>
              <a:ext uri="{FF2B5EF4-FFF2-40B4-BE49-F238E27FC236}">
                <a16:creationId xmlns:a16="http://schemas.microsoft.com/office/drawing/2014/main" id="{0BB80BF0-104E-700D-BA2A-93645B0FC1C6}"/>
              </a:ext>
            </a:extLst>
          </p:cNvPr>
          <p:cNvSpPr txBox="1"/>
          <p:nvPr/>
        </p:nvSpPr>
        <p:spPr>
          <a:xfrm>
            <a:off x="3227744" y="1863760"/>
            <a:ext cx="560614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    </a:t>
            </a:r>
            <a:r>
              <a:rPr lang="vi-VN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Nghe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xao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nắng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trưa</a:t>
            </a:r>
            <a:b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</a:t>
            </a:r>
            <a:r>
              <a:rPr lang="vi-VN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Nghe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chân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đỡ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mỏi</a:t>
            </a:r>
            <a:b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</a:t>
            </a:r>
            <a:r>
              <a:rPr lang="vi-VN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Nghe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gọi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thơ</a:t>
            </a:r>
            <a:endParaRPr lang="en-US" sz="28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8" name="Đường kết nối Mũi tên Thẳng 37">
            <a:extLst>
              <a:ext uri="{FF2B5EF4-FFF2-40B4-BE49-F238E27FC236}">
                <a16:creationId xmlns:a16="http://schemas.microsoft.com/office/drawing/2014/main" id="{242B6917-FAFD-22F4-F7BD-5E9CA5ADD527}"/>
              </a:ext>
            </a:extLst>
          </p:cNvPr>
          <p:cNvCxnSpPr>
            <a:cxnSpLocks/>
            <a:stCxn id="15" idx="3"/>
            <a:endCxn id="14" idx="1"/>
          </p:cNvCxnSpPr>
          <p:nvPr/>
        </p:nvCxnSpPr>
        <p:spPr>
          <a:xfrm flipV="1">
            <a:off x="2628147" y="3904599"/>
            <a:ext cx="616033" cy="894546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Đường kết nối Mũi tên Thẳng 38">
            <a:extLst>
              <a:ext uri="{FF2B5EF4-FFF2-40B4-BE49-F238E27FC236}">
                <a16:creationId xmlns:a16="http://schemas.microsoft.com/office/drawing/2014/main" id="{5214FE1B-6829-191E-A297-A9AF9AE50874}"/>
              </a:ext>
            </a:extLst>
          </p:cNvPr>
          <p:cNvCxnSpPr>
            <a:cxnSpLocks/>
            <a:stCxn id="15" idx="3"/>
            <a:endCxn id="8" idx="1"/>
          </p:cNvCxnSpPr>
          <p:nvPr/>
        </p:nvCxnSpPr>
        <p:spPr>
          <a:xfrm>
            <a:off x="2628147" y="4799145"/>
            <a:ext cx="599597" cy="812843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86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904567" y="365941"/>
            <a:ext cx="5048364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Đọc – hiểu văn bản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943696" y="1011168"/>
            <a:ext cx="10590750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1.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fr-FR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endParaRPr lang="en-US" sz="3200" dirty="0">
              <a:solidFill>
                <a:srgbClr val="00808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5" name="Hộp Văn bản 54">
            <a:extLst>
              <a:ext uri="{FF2B5EF4-FFF2-40B4-BE49-F238E27FC236}">
                <a16:creationId xmlns:a16="http://schemas.microsoft.com/office/drawing/2014/main" id="{FDEC0F63-C265-C799-413E-2D8D2E92AAEB}"/>
              </a:ext>
            </a:extLst>
          </p:cNvPr>
          <p:cNvSpPr txBox="1"/>
          <p:nvPr/>
        </p:nvSpPr>
        <p:spPr>
          <a:xfrm>
            <a:off x="1484333" y="2364472"/>
            <a:ext cx="9781328" cy="1815882"/>
          </a:xfrm>
          <a:prstGeom prst="rect">
            <a:avLst/>
          </a:prstGeom>
          <a:noFill/>
          <a:ln w="28575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-&gt;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dị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âm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hương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giây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phút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yên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cái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nắng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hè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trở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nên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xao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chân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thấy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mỏi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đấu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dài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khơi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dậy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kí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ức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lòng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sĩ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       </a:t>
            </a: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4C580178-1928-916A-55BD-C76ECC70737B}"/>
              </a:ext>
            </a:extLst>
          </p:cNvPr>
          <p:cNvSpPr txBox="1"/>
          <p:nvPr/>
        </p:nvSpPr>
        <p:spPr>
          <a:xfrm>
            <a:off x="1484333" y="4676392"/>
            <a:ext cx="9781328" cy="954107"/>
          </a:xfrm>
          <a:prstGeom prst="rect">
            <a:avLst/>
          </a:prstGeom>
          <a:noFill/>
          <a:ln w="28575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-&gt; “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đem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giác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vừa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bồi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hồi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vừa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hạnh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phúc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thắm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sâu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nặng</a:t>
            </a:r>
            <a:r>
              <a:rPr lang="en-US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solidFill>
                <a:srgbClr val="0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98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Bảng 4">
            <a:extLst>
              <a:ext uri="{FF2B5EF4-FFF2-40B4-BE49-F238E27FC236}">
                <a16:creationId xmlns:a16="http://schemas.microsoft.com/office/drawing/2014/main" id="{C30DE1B6-F133-0D8F-1E57-2BE7C7C651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934933"/>
              </p:ext>
            </p:extLst>
          </p:nvPr>
        </p:nvGraphicFramePr>
        <p:xfrm>
          <a:off x="551088" y="1908398"/>
          <a:ext cx="11089823" cy="34482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89340">
                  <a:extLst>
                    <a:ext uri="{9D8B030D-6E8A-4147-A177-3AD203B41FA5}">
                      <a16:colId xmlns:a16="http://schemas.microsoft.com/office/drawing/2014/main" val="3849262469"/>
                    </a:ext>
                  </a:extLst>
                </a:gridCol>
                <a:gridCol w="2600483">
                  <a:extLst>
                    <a:ext uri="{9D8B030D-6E8A-4147-A177-3AD203B41FA5}">
                      <a16:colId xmlns:a16="http://schemas.microsoft.com/office/drawing/2014/main" val="2030014718"/>
                    </a:ext>
                  </a:extLst>
                </a:gridCol>
              </a:tblGrid>
              <a:tr h="32989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hiểu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Trả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7265420"/>
                  </a:ext>
                </a:extLst>
              </a:tr>
              <a:tr h="32989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trưa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lặp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mấy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lần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178332"/>
                  </a:ext>
                </a:extLst>
              </a:tr>
              <a:tr h="6597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ấy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khơi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gợi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ở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cháu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ảnh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kỉ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niệm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tuổi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…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413748"/>
                  </a:ext>
                </a:extLst>
              </a:tr>
              <a:tr h="37989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ấn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tượng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ảnh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kỉ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niệm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nhất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Vì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…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9561873"/>
                  </a:ext>
                </a:extLst>
              </a:tr>
              <a:tr h="46121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qua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ảnh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chi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tiết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…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3961489"/>
                  </a:ext>
                </a:extLst>
              </a:tr>
              <a:tr h="69182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 đó em có cảm nhận như thế nào về tình cảm của bà và tình cảm của người cháu đối với bà?</a:t>
                      </a:r>
                      <a:endParaRPr lang="en-US" sz="2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…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6927086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305C37F7-C9AD-A2BF-53EA-5F16330443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8533" y="713019"/>
            <a:ext cx="439510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 HỌC TẬP 2 </a:t>
            </a: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rgbClr val="00808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4283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904567" y="365941"/>
            <a:ext cx="5048364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Đọc – hiểu văn bản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904567" y="1084746"/>
            <a:ext cx="10590750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808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thắm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cháu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dirty="0">
              <a:solidFill>
                <a:srgbClr val="00808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93B36130-B8A3-5A80-33DF-C37B3F263CFC}"/>
              </a:ext>
            </a:extLst>
          </p:cNvPr>
          <p:cNvSpPr txBox="1"/>
          <p:nvPr/>
        </p:nvSpPr>
        <p:spPr>
          <a:xfrm>
            <a:off x="2982830" y="2029747"/>
            <a:ext cx="3952360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nối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7BCF9B1D-529C-619E-4D45-DFE29330D3D6}"/>
              </a:ext>
            </a:extLst>
          </p:cNvPr>
          <p:cNvSpPr/>
          <p:nvPr/>
        </p:nvSpPr>
        <p:spPr>
          <a:xfrm>
            <a:off x="602176" y="2717994"/>
            <a:ext cx="1803709" cy="2031325"/>
          </a:xfrm>
          <a:prstGeom prst="roundRect">
            <a:avLst/>
          </a:prstGeom>
          <a:gradFill>
            <a:gsLst>
              <a:gs pos="54000">
                <a:srgbClr val="33CCCC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“</a:t>
            </a:r>
            <a:r>
              <a:rPr lang="vi-VN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vi-VN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vi-VN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lặp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endParaRPr lang="en-US" sz="2800" dirty="0">
              <a:solidFill>
                <a:schemeClr val="bg1"/>
              </a:solidFill>
            </a:endParaRPr>
          </a:p>
        </p:txBody>
      </p:sp>
      <p:cxnSp>
        <p:nvCxnSpPr>
          <p:cNvPr id="15" name="Đường kết nối Mũi tên Thẳng 14">
            <a:extLst>
              <a:ext uri="{FF2B5EF4-FFF2-40B4-BE49-F238E27FC236}">
                <a16:creationId xmlns:a16="http://schemas.microsoft.com/office/drawing/2014/main" id="{155B572A-463A-6D0E-724F-7EEDD36FD4E3}"/>
              </a:ext>
            </a:extLst>
          </p:cNvPr>
          <p:cNvCxnSpPr>
            <a:cxnSpLocks/>
            <a:stCxn id="14" idx="3"/>
            <a:endCxn id="13" idx="1"/>
          </p:cNvCxnSpPr>
          <p:nvPr/>
        </p:nvCxnSpPr>
        <p:spPr>
          <a:xfrm flipV="1">
            <a:off x="2405885" y="2291357"/>
            <a:ext cx="576945" cy="1442300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B503E12E-45BA-BF75-EA07-1FCBC59F8B59}"/>
              </a:ext>
            </a:extLst>
          </p:cNvPr>
          <p:cNvSpPr txBox="1"/>
          <p:nvPr/>
        </p:nvSpPr>
        <p:spPr>
          <a:xfrm>
            <a:off x="2982830" y="3146333"/>
            <a:ext cx="4878635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nhịp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8" name="Đường kết nối Mũi tên Thẳng 17">
            <a:extLst>
              <a:ext uri="{FF2B5EF4-FFF2-40B4-BE49-F238E27FC236}">
                <a16:creationId xmlns:a16="http://schemas.microsoft.com/office/drawing/2014/main" id="{1CDE1326-AB7A-7425-A7BA-97C9F668E547}"/>
              </a:ext>
            </a:extLst>
          </p:cNvPr>
          <p:cNvCxnSpPr>
            <a:cxnSpLocks/>
            <a:stCxn id="14" idx="3"/>
            <a:endCxn id="17" idx="1"/>
          </p:cNvCxnSpPr>
          <p:nvPr/>
        </p:nvCxnSpPr>
        <p:spPr>
          <a:xfrm flipV="1">
            <a:off x="2405885" y="3407943"/>
            <a:ext cx="576945" cy="325714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Hộp Văn bản 24">
            <a:extLst>
              <a:ext uri="{FF2B5EF4-FFF2-40B4-BE49-F238E27FC236}">
                <a16:creationId xmlns:a16="http://schemas.microsoft.com/office/drawing/2014/main" id="{36F03FB8-35F0-69F9-BBB5-D550EA1B8DD3}"/>
              </a:ext>
            </a:extLst>
          </p:cNvPr>
          <p:cNvSpPr txBox="1"/>
          <p:nvPr/>
        </p:nvSpPr>
        <p:spPr>
          <a:xfrm>
            <a:off x="2982830" y="4160294"/>
            <a:ext cx="9046874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vang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6" name="Đường kết nối Mũi tên Thẳng 25">
            <a:extLst>
              <a:ext uri="{FF2B5EF4-FFF2-40B4-BE49-F238E27FC236}">
                <a16:creationId xmlns:a16="http://schemas.microsoft.com/office/drawing/2014/main" id="{9DA19B23-D4F5-BFEA-8D41-E12F7DAFED97}"/>
              </a:ext>
            </a:extLst>
          </p:cNvPr>
          <p:cNvCxnSpPr>
            <a:cxnSpLocks/>
            <a:stCxn id="14" idx="3"/>
            <a:endCxn id="25" idx="1"/>
          </p:cNvCxnSpPr>
          <p:nvPr/>
        </p:nvCxnSpPr>
        <p:spPr>
          <a:xfrm>
            <a:off x="2405885" y="3733657"/>
            <a:ext cx="576945" cy="688247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Hộp Văn bản 29">
            <a:extLst>
              <a:ext uri="{FF2B5EF4-FFF2-40B4-BE49-F238E27FC236}">
                <a16:creationId xmlns:a16="http://schemas.microsoft.com/office/drawing/2014/main" id="{FC5A73C3-D9EE-9990-0085-4F716A06A1B6}"/>
              </a:ext>
            </a:extLst>
          </p:cNvPr>
          <p:cNvSpPr txBox="1"/>
          <p:nvPr/>
        </p:nvSpPr>
        <p:spPr>
          <a:xfrm>
            <a:off x="2890155" y="4841319"/>
            <a:ext cx="70648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ổ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trứng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đàn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</p:txBody>
      </p:sp>
      <p:sp>
        <p:nvSpPr>
          <p:cNvPr id="32" name="Hộp Văn bản 31">
            <a:extLst>
              <a:ext uri="{FF2B5EF4-FFF2-40B4-BE49-F238E27FC236}">
                <a16:creationId xmlns:a16="http://schemas.microsoft.com/office/drawing/2014/main" id="{FF25FCD4-532A-2AC6-63ED-1A765B60C5CF}"/>
              </a:ext>
            </a:extLst>
          </p:cNvPr>
          <p:cNvSpPr txBox="1"/>
          <p:nvPr/>
        </p:nvSpPr>
        <p:spPr>
          <a:xfrm>
            <a:off x="2890155" y="5443609"/>
            <a:ext cx="89643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nỗi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hạnh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phúc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cháu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4" name="Hộp Văn bản 33">
            <a:extLst>
              <a:ext uri="{FF2B5EF4-FFF2-40B4-BE49-F238E27FC236}">
                <a16:creationId xmlns:a16="http://schemas.microsoft.com/office/drawing/2014/main" id="{EAD5E400-08B2-6E63-115D-959A47052535}"/>
              </a:ext>
            </a:extLst>
          </p:cNvPr>
          <p:cNvSpPr txBox="1"/>
          <p:nvPr/>
        </p:nvSpPr>
        <p:spPr>
          <a:xfrm>
            <a:off x="2890155" y="6131856"/>
            <a:ext cx="70648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giấc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hạnh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phúc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0723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25" grpId="0" animBg="1"/>
      <p:bldP spid="30" grpId="0"/>
      <p:bldP spid="32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904567" y="365941"/>
            <a:ext cx="5048364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Đọc – hiểu văn bản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904567" y="1084746"/>
            <a:ext cx="10590750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808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thắm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cháu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dirty="0">
              <a:solidFill>
                <a:srgbClr val="00808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93B36130-B8A3-5A80-33DF-C37B3F263CFC}"/>
              </a:ext>
            </a:extLst>
          </p:cNvPr>
          <p:cNvSpPr txBox="1"/>
          <p:nvPr/>
        </p:nvSpPr>
        <p:spPr>
          <a:xfrm>
            <a:off x="2863387" y="2646255"/>
            <a:ext cx="7206056" cy="1384995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-&gt;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Nghệ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kể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’,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”, </a:t>
            </a:r>
          </a:p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đảo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Khắp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hoa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đốm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trắng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sắc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hồng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đốm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trắng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vàng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óng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7BCF9B1D-529C-619E-4D45-DFE29330D3D6}"/>
              </a:ext>
            </a:extLst>
          </p:cNvPr>
          <p:cNvSpPr/>
          <p:nvPr/>
        </p:nvSpPr>
        <p:spPr>
          <a:xfrm>
            <a:off x="337457" y="3254764"/>
            <a:ext cx="2079172" cy="2016069"/>
          </a:xfrm>
          <a:prstGeom prst="roundRect">
            <a:avLst/>
          </a:prstGeom>
          <a:gradFill>
            <a:gsLst>
              <a:gs pos="54000">
                <a:srgbClr val="33CCCC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ổ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endParaRPr lang="en-US" sz="4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Đường kết nối Mũi tên Thẳng 14">
            <a:extLst>
              <a:ext uri="{FF2B5EF4-FFF2-40B4-BE49-F238E27FC236}">
                <a16:creationId xmlns:a16="http://schemas.microsoft.com/office/drawing/2014/main" id="{155B572A-463A-6D0E-724F-7EEDD36FD4E3}"/>
              </a:ext>
            </a:extLst>
          </p:cNvPr>
          <p:cNvCxnSpPr>
            <a:cxnSpLocks/>
            <a:stCxn id="14" idx="3"/>
            <a:endCxn id="13" idx="1"/>
          </p:cNvCxnSpPr>
          <p:nvPr/>
        </p:nvCxnSpPr>
        <p:spPr>
          <a:xfrm flipV="1">
            <a:off x="2416629" y="3338753"/>
            <a:ext cx="446758" cy="924046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Hộp Văn bản 24">
            <a:extLst>
              <a:ext uri="{FF2B5EF4-FFF2-40B4-BE49-F238E27FC236}">
                <a16:creationId xmlns:a16="http://schemas.microsoft.com/office/drawing/2014/main" id="{36F03FB8-35F0-69F9-BBB5-D550EA1B8DD3}"/>
              </a:ext>
            </a:extLst>
          </p:cNvPr>
          <p:cNvSpPr txBox="1"/>
          <p:nvPr/>
        </p:nvSpPr>
        <p:spPr>
          <a:xfrm>
            <a:off x="2863387" y="4443172"/>
            <a:ext cx="8234820" cy="954107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-&gt;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bức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tranh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kí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hòa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dị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81643B7-4228-1A28-EF53-FAF1D3463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40" t="28139" r="38551" b="47954"/>
          <a:stretch>
            <a:fillRect/>
          </a:stretch>
        </p:blipFill>
        <p:spPr bwMode="auto">
          <a:xfrm>
            <a:off x="2863387" y="2551919"/>
            <a:ext cx="5689903" cy="3652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Hình chữ nhật: Góc Tròn 40">
            <a:extLst>
              <a:ext uri="{FF2B5EF4-FFF2-40B4-BE49-F238E27FC236}">
                <a16:creationId xmlns:a16="http://schemas.microsoft.com/office/drawing/2014/main" id="{710BB378-B845-9000-F951-794E90F4443E}"/>
              </a:ext>
            </a:extLst>
          </p:cNvPr>
          <p:cNvSpPr/>
          <p:nvPr/>
        </p:nvSpPr>
        <p:spPr>
          <a:xfrm>
            <a:off x="4298682" y="1759103"/>
            <a:ext cx="3802517" cy="419143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endParaRPr lang="en-US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4" name="Đường kết nối Mũi tên Thẳng 43">
            <a:extLst>
              <a:ext uri="{FF2B5EF4-FFF2-40B4-BE49-F238E27FC236}">
                <a16:creationId xmlns:a16="http://schemas.microsoft.com/office/drawing/2014/main" id="{FA1AB085-6708-933C-FBA5-7DBA5EC3C3F9}"/>
              </a:ext>
            </a:extLst>
          </p:cNvPr>
          <p:cNvCxnSpPr>
            <a:cxnSpLocks/>
            <a:stCxn id="14" idx="3"/>
            <a:endCxn id="25" idx="1"/>
          </p:cNvCxnSpPr>
          <p:nvPr/>
        </p:nvCxnSpPr>
        <p:spPr>
          <a:xfrm>
            <a:off x="2416629" y="4262799"/>
            <a:ext cx="446758" cy="657427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Hộp Văn bản 46">
            <a:extLst>
              <a:ext uri="{FF2B5EF4-FFF2-40B4-BE49-F238E27FC236}">
                <a16:creationId xmlns:a16="http://schemas.microsoft.com/office/drawing/2014/main" id="{46B9A841-2281-6173-2F47-B86A916A4E30}"/>
              </a:ext>
            </a:extLst>
          </p:cNvPr>
          <p:cNvSpPr txBox="1"/>
          <p:nvPr/>
        </p:nvSpPr>
        <p:spPr>
          <a:xfrm>
            <a:off x="2863387" y="5929752"/>
            <a:ext cx="8991155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-&gt;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đẹp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dị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48" name="Đường kết nối Mũi tên Thẳng 47">
            <a:extLst>
              <a:ext uri="{FF2B5EF4-FFF2-40B4-BE49-F238E27FC236}">
                <a16:creationId xmlns:a16="http://schemas.microsoft.com/office/drawing/2014/main" id="{E273124D-464A-DA25-D1F0-470B160A793A}"/>
              </a:ext>
            </a:extLst>
          </p:cNvPr>
          <p:cNvCxnSpPr>
            <a:cxnSpLocks/>
            <a:stCxn id="14" idx="3"/>
            <a:endCxn id="47" idx="1"/>
          </p:cNvCxnSpPr>
          <p:nvPr/>
        </p:nvCxnSpPr>
        <p:spPr>
          <a:xfrm>
            <a:off x="2416629" y="4262799"/>
            <a:ext cx="446758" cy="1928563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739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5" grpId="0" animBg="1"/>
      <p:bldP spid="41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904567" y="365941"/>
            <a:ext cx="5048364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Đọc – hiểu văn bản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904567" y="1084746"/>
            <a:ext cx="10590750" cy="65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808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thắm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cháu</a:t>
            </a:r>
            <a:endParaRPr lang="en-US" sz="3200" dirty="0">
              <a:solidFill>
                <a:srgbClr val="00808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93B36130-B8A3-5A80-33DF-C37B3F263CFC}"/>
              </a:ext>
            </a:extLst>
          </p:cNvPr>
          <p:cNvSpPr txBox="1"/>
          <p:nvPr/>
        </p:nvSpPr>
        <p:spPr>
          <a:xfrm>
            <a:off x="3652380" y="2731544"/>
            <a:ext cx="3717249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“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khum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”, “soi”</a:t>
            </a: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7BCF9B1D-529C-619E-4D45-DFE29330D3D6}"/>
              </a:ext>
            </a:extLst>
          </p:cNvPr>
          <p:cNvSpPr/>
          <p:nvPr/>
        </p:nvSpPr>
        <p:spPr>
          <a:xfrm>
            <a:off x="952492" y="2705629"/>
            <a:ext cx="2079172" cy="2016069"/>
          </a:xfrm>
          <a:prstGeom prst="roundRect">
            <a:avLst/>
          </a:prstGeom>
          <a:gradFill>
            <a:gsLst>
              <a:gs pos="54000">
                <a:srgbClr val="33CCCC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Đường kết nối Mũi tên Thẳng 14">
            <a:extLst>
              <a:ext uri="{FF2B5EF4-FFF2-40B4-BE49-F238E27FC236}">
                <a16:creationId xmlns:a16="http://schemas.microsoft.com/office/drawing/2014/main" id="{155B572A-463A-6D0E-724F-7EEDD36FD4E3}"/>
              </a:ext>
            </a:extLst>
          </p:cNvPr>
          <p:cNvCxnSpPr>
            <a:cxnSpLocks/>
            <a:stCxn id="14" idx="3"/>
            <a:endCxn id="13" idx="1"/>
          </p:cNvCxnSpPr>
          <p:nvPr/>
        </p:nvCxnSpPr>
        <p:spPr>
          <a:xfrm flipV="1">
            <a:off x="3031664" y="2993154"/>
            <a:ext cx="620716" cy="720510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Hộp Văn bản 24">
            <a:extLst>
              <a:ext uri="{FF2B5EF4-FFF2-40B4-BE49-F238E27FC236}">
                <a16:creationId xmlns:a16="http://schemas.microsoft.com/office/drawing/2014/main" id="{36F03FB8-35F0-69F9-BBB5-D550EA1B8DD3}"/>
              </a:ext>
            </a:extLst>
          </p:cNvPr>
          <p:cNvSpPr txBox="1"/>
          <p:nvPr/>
        </p:nvSpPr>
        <p:spPr>
          <a:xfrm>
            <a:off x="3652380" y="4278687"/>
            <a:ext cx="2971356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láy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chắt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" name="Hình chữ nhật: Góc Tròn 40">
            <a:extLst>
              <a:ext uri="{FF2B5EF4-FFF2-40B4-BE49-F238E27FC236}">
                <a16:creationId xmlns:a16="http://schemas.microsoft.com/office/drawing/2014/main" id="{710BB378-B845-9000-F951-794E90F4443E}"/>
              </a:ext>
            </a:extLst>
          </p:cNvPr>
          <p:cNvSpPr/>
          <p:nvPr/>
        </p:nvSpPr>
        <p:spPr>
          <a:xfrm>
            <a:off x="4298682" y="1759103"/>
            <a:ext cx="3802517" cy="419143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endParaRPr lang="en-US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4" name="Đường kết nối Mũi tên Thẳng 43">
            <a:extLst>
              <a:ext uri="{FF2B5EF4-FFF2-40B4-BE49-F238E27FC236}">
                <a16:creationId xmlns:a16="http://schemas.microsoft.com/office/drawing/2014/main" id="{FA1AB085-6708-933C-FBA5-7DBA5EC3C3F9}"/>
              </a:ext>
            </a:extLst>
          </p:cNvPr>
          <p:cNvCxnSpPr>
            <a:cxnSpLocks/>
            <a:stCxn id="14" idx="3"/>
            <a:endCxn id="25" idx="1"/>
          </p:cNvCxnSpPr>
          <p:nvPr/>
        </p:nvCxnSpPr>
        <p:spPr>
          <a:xfrm>
            <a:off x="3031664" y="3713664"/>
            <a:ext cx="620716" cy="826633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15" descr="soan-bai-tieng-ga-trua-cua-xuan-quynh.jpg">
            <a:extLst>
              <a:ext uri="{FF2B5EF4-FFF2-40B4-BE49-F238E27FC236}">
                <a16:creationId xmlns:a16="http://schemas.microsoft.com/office/drawing/2014/main" id="{6A23784B-B987-FC25-995B-1C1671FCE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749" y="2413946"/>
            <a:ext cx="6730443" cy="4252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Hộp Văn bản 20">
            <a:extLst>
              <a:ext uri="{FF2B5EF4-FFF2-40B4-BE49-F238E27FC236}">
                <a16:creationId xmlns:a16="http://schemas.microsoft.com/office/drawing/2014/main" id="{7C15E8FB-528D-C87E-2FCB-77DC79FEB288}"/>
              </a:ext>
            </a:extLst>
          </p:cNvPr>
          <p:cNvSpPr txBox="1"/>
          <p:nvPr/>
        </p:nvSpPr>
        <p:spPr>
          <a:xfrm>
            <a:off x="2640008" y="5413385"/>
            <a:ext cx="85831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-&gt;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tần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tảo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chịu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chịu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khó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chắt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chiu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niềm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vui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nhỏ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đầy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lo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toan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vất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vả</a:t>
            </a:r>
            <a:endParaRPr lang="en-US" sz="2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64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5" grpId="0" animBg="1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904567" y="365941"/>
            <a:ext cx="5048364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Đọc – hiểu văn bản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904567" y="1084746"/>
            <a:ext cx="10590750" cy="65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808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thắm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cháu</a:t>
            </a:r>
            <a:endParaRPr lang="en-US" sz="3200" dirty="0">
              <a:solidFill>
                <a:srgbClr val="00808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93B36130-B8A3-5A80-33DF-C37B3F263CFC}"/>
              </a:ext>
            </a:extLst>
          </p:cNvPr>
          <p:cNvSpPr txBox="1"/>
          <p:nvPr/>
        </p:nvSpPr>
        <p:spPr>
          <a:xfrm>
            <a:off x="4642980" y="2624041"/>
            <a:ext cx="6122991" cy="2246769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“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hằng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quãng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dài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triền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miên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nỗi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âu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Cho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thấy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sĩ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gắn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liền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niềm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vui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trẻo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7BCF9B1D-529C-619E-4D45-DFE29330D3D6}"/>
              </a:ext>
            </a:extLst>
          </p:cNvPr>
          <p:cNvSpPr/>
          <p:nvPr/>
        </p:nvSpPr>
        <p:spPr>
          <a:xfrm>
            <a:off x="952491" y="2705629"/>
            <a:ext cx="2422079" cy="2083592"/>
          </a:xfrm>
          <a:prstGeom prst="roundRect">
            <a:avLst/>
          </a:prstGeom>
          <a:gradFill>
            <a:gsLst>
              <a:gs pos="54000">
                <a:srgbClr val="33CCCC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nỗi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lắng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niềm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Đường kết nối Mũi tên Thẳng 14">
            <a:extLst>
              <a:ext uri="{FF2B5EF4-FFF2-40B4-BE49-F238E27FC236}">
                <a16:creationId xmlns:a16="http://schemas.microsoft.com/office/drawing/2014/main" id="{155B572A-463A-6D0E-724F-7EEDD36FD4E3}"/>
              </a:ext>
            </a:extLst>
          </p:cNvPr>
          <p:cNvCxnSpPr>
            <a:cxnSpLocks/>
            <a:stCxn id="14" idx="3"/>
            <a:endCxn id="13" idx="1"/>
          </p:cNvCxnSpPr>
          <p:nvPr/>
        </p:nvCxnSpPr>
        <p:spPr>
          <a:xfrm>
            <a:off x="3374570" y="3747425"/>
            <a:ext cx="1268410" cy="1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Hình chữ nhật: Góc Tròn 40">
            <a:extLst>
              <a:ext uri="{FF2B5EF4-FFF2-40B4-BE49-F238E27FC236}">
                <a16:creationId xmlns:a16="http://schemas.microsoft.com/office/drawing/2014/main" id="{710BB378-B845-9000-F951-794E90F4443E}"/>
              </a:ext>
            </a:extLst>
          </p:cNvPr>
          <p:cNvSpPr/>
          <p:nvPr/>
        </p:nvSpPr>
        <p:spPr>
          <a:xfrm>
            <a:off x="4298682" y="1759103"/>
            <a:ext cx="3802517" cy="419143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endParaRPr lang="en-US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5">
            <a:extLst>
              <a:ext uri="{FF2B5EF4-FFF2-40B4-BE49-F238E27FC236}">
                <a16:creationId xmlns:a16="http://schemas.microsoft.com/office/drawing/2014/main" id="{09E93ADF-7721-AA99-3B75-8D08C8E6F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87" t="30966" r="39104" b="45679"/>
          <a:stretch>
            <a:fillRect/>
          </a:stretch>
        </p:blipFill>
        <p:spPr bwMode="auto">
          <a:xfrm>
            <a:off x="4159450" y="2386396"/>
            <a:ext cx="6606521" cy="41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016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Hình tự do: Hình 14">
            <a:extLst>
              <a:ext uri="{FF2B5EF4-FFF2-40B4-BE49-F238E27FC236}">
                <a16:creationId xmlns:a16="http://schemas.microsoft.com/office/drawing/2014/main" id="{62F1F112-92EF-61F4-5A3E-85532301C876}"/>
              </a:ext>
            </a:extLst>
          </p:cNvPr>
          <p:cNvSpPr/>
          <p:nvPr/>
        </p:nvSpPr>
        <p:spPr>
          <a:xfrm>
            <a:off x="-10109" y="172341"/>
            <a:ext cx="4081613" cy="6685658"/>
          </a:xfrm>
          <a:custGeom>
            <a:avLst/>
            <a:gdLst>
              <a:gd name="connsiteX0" fmla="*/ 0 w 4081613"/>
              <a:gd name="connsiteY0" fmla="*/ 0 h 6685658"/>
              <a:gd name="connsiteX1" fmla="*/ 4081613 w 4081613"/>
              <a:gd name="connsiteY1" fmla="*/ 6685658 h 6685658"/>
              <a:gd name="connsiteX2" fmla="*/ 0 w 4081613"/>
              <a:gd name="connsiteY2" fmla="*/ 6685658 h 668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81613" h="6685658">
                <a:moveTo>
                  <a:pt x="0" y="0"/>
                </a:moveTo>
                <a:lnTo>
                  <a:pt x="4081613" y="6685658"/>
                </a:lnTo>
                <a:lnTo>
                  <a:pt x="0" y="6685658"/>
                </a:lnTo>
                <a:close/>
              </a:path>
            </a:pathLst>
          </a:cu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1421B1-1906-4F8E-BF53-DF1E9D07C1F2}"/>
              </a:ext>
            </a:extLst>
          </p:cNvPr>
          <p:cNvSpPr txBox="1"/>
          <p:nvPr/>
        </p:nvSpPr>
        <p:spPr>
          <a:xfrm>
            <a:off x="5887085" y="172341"/>
            <a:ext cx="3584457" cy="707886"/>
          </a:xfrm>
          <a:prstGeom prst="rect">
            <a:avLst/>
          </a:prstGeom>
          <a:solidFill>
            <a:srgbClr val="00CC99"/>
          </a:solidFill>
          <a:ln w="38100">
            <a:noFill/>
          </a:ln>
        </p:spPr>
        <p:txBody>
          <a:bodyPr wrap="square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0"/>
              </a:spcAft>
            </a:pPr>
            <a:r>
              <a:rPr lang="en-US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</a:p>
        </p:txBody>
      </p:sp>
      <p:sp>
        <p:nvSpPr>
          <p:cNvPr id="8" name="Hình tự do: Hình 7">
            <a:extLst>
              <a:ext uri="{FF2B5EF4-FFF2-40B4-BE49-F238E27FC236}">
                <a16:creationId xmlns:a16="http://schemas.microsoft.com/office/drawing/2014/main" id="{EFF46C95-D8B0-5561-7CE5-E242BDFAD4B2}"/>
              </a:ext>
            </a:extLst>
          </p:cNvPr>
          <p:cNvSpPr/>
          <p:nvPr/>
        </p:nvSpPr>
        <p:spPr>
          <a:xfrm>
            <a:off x="0" y="0"/>
            <a:ext cx="4081613" cy="6858000"/>
          </a:xfrm>
          <a:custGeom>
            <a:avLst/>
            <a:gdLst>
              <a:gd name="connsiteX0" fmla="*/ 6081502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12807 h 6858000"/>
              <a:gd name="connsiteX3" fmla="*/ 0 w 6096000"/>
              <a:gd name="connsiteY3" fmla="*/ 0 h 6858000"/>
              <a:gd name="connsiteX4" fmla="*/ 6057826 w 6096000"/>
              <a:gd name="connsiteY4" fmla="*/ 0 h 6858000"/>
              <a:gd name="connsiteX5" fmla="*/ 0 w 6096000"/>
              <a:gd name="connsiteY5" fmla="*/ 6858000 h 6858000"/>
              <a:gd name="connsiteX6" fmla="*/ 0 w 6096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58000">
                <a:moveTo>
                  <a:pt x="6081502" y="0"/>
                </a:moveTo>
                <a:lnTo>
                  <a:pt x="6096000" y="0"/>
                </a:lnTo>
                <a:lnTo>
                  <a:pt x="6096000" y="12807"/>
                </a:lnTo>
                <a:close/>
                <a:moveTo>
                  <a:pt x="0" y="0"/>
                </a:moveTo>
                <a:lnTo>
                  <a:pt x="6057826" y="0"/>
                </a:lnTo>
                <a:lnTo>
                  <a:pt x="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CCCC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9933"/>
              </a:solidFill>
            </a:endParaRPr>
          </a:p>
        </p:txBody>
      </p:sp>
      <p:pic>
        <p:nvPicPr>
          <p:cNvPr id="10" name="Hình ảnh 9">
            <a:extLst>
              <a:ext uri="{FF2B5EF4-FFF2-40B4-BE49-F238E27FC236}">
                <a16:creationId xmlns:a16="http://schemas.microsoft.com/office/drawing/2014/main" id="{26579AAA-3DD1-A3A4-BFFC-0A02BE0BAA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32" y="526283"/>
            <a:ext cx="1716524" cy="1716524"/>
          </a:xfrm>
          <a:prstGeom prst="rect">
            <a:avLst/>
          </a:prstGeom>
        </p:spPr>
      </p:pic>
      <p:sp>
        <p:nvSpPr>
          <p:cNvPr id="9" name="Bong bóng Lời nói: Hình chữ nhật với Góc Tròn 8">
            <a:extLst>
              <a:ext uri="{FF2B5EF4-FFF2-40B4-BE49-F238E27FC236}">
                <a16:creationId xmlns:a16="http://schemas.microsoft.com/office/drawing/2014/main" id="{557A2CA3-F833-26E9-3DBC-DAE7F95607FB}"/>
              </a:ext>
            </a:extLst>
          </p:cNvPr>
          <p:cNvSpPr/>
          <p:nvPr/>
        </p:nvSpPr>
        <p:spPr>
          <a:xfrm>
            <a:off x="3191069" y="1201930"/>
            <a:ext cx="7363755" cy="2119768"/>
          </a:xfrm>
          <a:prstGeom prst="wedgeRoundRectCallout">
            <a:avLst>
              <a:gd name="adj1" fmla="val 50873"/>
              <a:gd name="adj2" fmla="val 97421"/>
              <a:gd name="adj3" fmla="val 16667"/>
            </a:avLst>
          </a:prstGeom>
          <a:solidFill>
            <a:srgbClr val="00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đâu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chưa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tưởng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nếu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dài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khiến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Tại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</p:txBody>
      </p:sp>
      <p:sp>
        <p:nvSpPr>
          <p:cNvPr id="11" name="Bong bóng Lời nói: Hình chữ nhật với Góc Tròn 10">
            <a:extLst>
              <a:ext uri="{FF2B5EF4-FFF2-40B4-BE49-F238E27FC236}">
                <a16:creationId xmlns:a16="http://schemas.microsoft.com/office/drawing/2014/main" id="{664E746E-03D3-2814-06CE-FB1BCD23726C}"/>
              </a:ext>
            </a:extLst>
          </p:cNvPr>
          <p:cNvSpPr/>
          <p:nvPr/>
        </p:nvSpPr>
        <p:spPr>
          <a:xfrm>
            <a:off x="3619832" y="4097392"/>
            <a:ext cx="5851710" cy="1835623"/>
          </a:xfrm>
          <a:prstGeom prst="wedgeRoundRectCallout">
            <a:avLst>
              <a:gd name="adj1" fmla="val 68840"/>
              <a:gd name="adj2" fmla="val -35816"/>
              <a:gd name="adj3" fmla="val 16667"/>
            </a:avLst>
          </a:prstGeom>
          <a:solidFill>
            <a:srgbClr val="00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Chia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sẻ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bè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đình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i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" name="Hình ảnh 11">
            <a:extLst>
              <a:ext uri="{FF2B5EF4-FFF2-40B4-BE49-F238E27FC236}">
                <a16:creationId xmlns:a16="http://schemas.microsoft.com/office/drawing/2014/main" id="{F763AEBF-3AC6-E658-5AA8-EB6A5FF03C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876" y="2160296"/>
            <a:ext cx="4428818" cy="507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1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904567" y="365941"/>
            <a:ext cx="5048364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Đọc – hiểu văn bản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904567" y="1084746"/>
            <a:ext cx="10590750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808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thắm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cháu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dirty="0">
              <a:solidFill>
                <a:srgbClr val="00808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93B36130-B8A3-5A80-33DF-C37B3F263CFC}"/>
              </a:ext>
            </a:extLst>
          </p:cNvPr>
          <p:cNvSpPr txBox="1"/>
          <p:nvPr/>
        </p:nvSpPr>
        <p:spPr>
          <a:xfrm>
            <a:off x="4855881" y="2839484"/>
            <a:ext cx="6490636" cy="1815882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chắt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nâng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7BCF9B1D-529C-619E-4D45-DFE29330D3D6}"/>
              </a:ext>
            </a:extLst>
          </p:cNvPr>
          <p:cNvSpPr/>
          <p:nvPr/>
        </p:nvSpPr>
        <p:spPr>
          <a:xfrm>
            <a:off x="1058384" y="2939188"/>
            <a:ext cx="2127896" cy="1616474"/>
          </a:xfrm>
          <a:prstGeom prst="roundRect">
            <a:avLst/>
          </a:prstGeom>
          <a:gradFill>
            <a:gsLst>
              <a:gs pos="54000">
                <a:srgbClr val="33CCCC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phúc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Đường kết nối Mũi tên Thẳng 14">
            <a:extLst>
              <a:ext uri="{FF2B5EF4-FFF2-40B4-BE49-F238E27FC236}">
                <a16:creationId xmlns:a16="http://schemas.microsoft.com/office/drawing/2014/main" id="{155B572A-463A-6D0E-724F-7EEDD36FD4E3}"/>
              </a:ext>
            </a:extLst>
          </p:cNvPr>
          <p:cNvCxnSpPr>
            <a:cxnSpLocks/>
            <a:stCxn id="14" idx="3"/>
            <a:endCxn id="13" idx="1"/>
          </p:cNvCxnSpPr>
          <p:nvPr/>
        </p:nvCxnSpPr>
        <p:spPr>
          <a:xfrm>
            <a:off x="3186280" y="3747425"/>
            <a:ext cx="1669601" cy="0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Hình chữ nhật: Góc Tròn 40">
            <a:extLst>
              <a:ext uri="{FF2B5EF4-FFF2-40B4-BE49-F238E27FC236}">
                <a16:creationId xmlns:a16="http://schemas.microsoft.com/office/drawing/2014/main" id="{710BB378-B845-9000-F951-794E90F4443E}"/>
              </a:ext>
            </a:extLst>
          </p:cNvPr>
          <p:cNvSpPr/>
          <p:nvPr/>
        </p:nvSpPr>
        <p:spPr>
          <a:xfrm>
            <a:off x="4298682" y="1759103"/>
            <a:ext cx="3669661" cy="456217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endParaRPr lang="en-US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C1BE73E5-821B-6A9F-6177-E76F876B7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76" t="30161" r="38863" b="40965"/>
          <a:stretch>
            <a:fillRect/>
          </a:stretch>
        </p:blipFill>
        <p:spPr bwMode="auto">
          <a:xfrm>
            <a:off x="4021412" y="2345124"/>
            <a:ext cx="4357056" cy="417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Hộp Văn bản 26">
            <a:extLst>
              <a:ext uri="{FF2B5EF4-FFF2-40B4-BE49-F238E27FC236}">
                <a16:creationId xmlns:a16="http://schemas.microsoft.com/office/drawing/2014/main" id="{23503AA1-2FF2-9707-8606-6B05FC058E8C}"/>
              </a:ext>
            </a:extLst>
          </p:cNvPr>
          <p:cNvSpPr txBox="1"/>
          <p:nvPr/>
        </p:nvSpPr>
        <p:spPr>
          <a:xfrm>
            <a:off x="3799115" y="5575436"/>
            <a:ext cx="79139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=&gt;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cháu</a:t>
            </a:r>
            <a:endParaRPr lang="en-US" sz="2800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63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937224" y="93798"/>
            <a:ext cx="5048364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Đọc – hiểu văn bản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937224" y="812603"/>
            <a:ext cx="10590750" cy="65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808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2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thắm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cháu</a:t>
            </a:r>
            <a:endParaRPr lang="en-US" sz="3200" dirty="0">
              <a:solidFill>
                <a:srgbClr val="00808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93B36130-B8A3-5A80-33DF-C37B3F263CFC}"/>
              </a:ext>
            </a:extLst>
          </p:cNvPr>
          <p:cNvSpPr txBox="1"/>
          <p:nvPr/>
        </p:nvSpPr>
        <p:spPr>
          <a:xfrm>
            <a:off x="1645881" y="2150034"/>
            <a:ext cx="1998277" cy="954107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2800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7BCF9B1D-529C-619E-4D45-DFE29330D3D6}"/>
              </a:ext>
            </a:extLst>
          </p:cNvPr>
          <p:cNvSpPr/>
          <p:nvPr/>
        </p:nvSpPr>
        <p:spPr>
          <a:xfrm>
            <a:off x="79361" y="2779762"/>
            <a:ext cx="1354670" cy="3620316"/>
          </a:xfrm>
          <a:prstGeom prst="roundRect">
            <a:avLst/>
          </a:prstGeom>
          <a:gradFill>
            <a:gsLst>
              <a:gs pos="54000">
                <a:srgbClr val="33CCCC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Đường kết nối Mũi tên Thẳng 14">
            <a:extLst>
              <a:ext uri="{FF2B5EF4-FFF2-40B4-BE49-F238E27FC236}">
                <a16:creationId xmlns:a16="http://schemas.microsoft.com/office/drawing/2014/main" id="{155B572A-463A-6D0E-724F-7EEDD36FD4E3}"/>
              </a:ext>
            </a:extLst>
          </p:cNvPr>
          <p:cNvCxnSpPr>
            <a:cxnSpLocks/>
            <a:stCxn id="14" idx="3"/>
            <a:endCxn id="13" idx="1"/>
          </p:cNvCxnSpPr>
          <p:nvPr/>
        </p:nvCxnSpPr>
        <p:spPr>
          <a:xfrm flipV="1">
            <a:off x="1434031" y="2627088"/>
            <a:ext cx="211850" cy="1962832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Hình chữ nhật: Góc Tròn 40">
            <a:extLst>
              <a:ext uri="{FF2B5EF4-FFF2-40B4-BE49-F238E27FC236}">
                <a16:creationId xmlns:a16="http://schemas.microsoft.com/office/drawing/2014/main" id="{710BB378-B845-9000-F951-794E90F4443E}"/>
              </a:ext>
            </a:extLst>
          </p:cNvPr>
          <p:cNvSpPr/>
          <p:nvPr/>
        </p:nvSpPr>
        <p:spPr>
          <a:xfrm>
            <a:off x="4331339" y="1486960"/>
            <a:ext cx="3669661" cy="456217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endParaRPr lang="en-US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6887B4E8-8CD2-05E8-ABD3-F806BD217146}"/>
              </a:ext>
            </a:extLst>
          </p:cNvPr>
          <p:cNvSpPr txBox="1"/>
          <p:nvPr/>
        </p:nvSpPr>
        <p:spPr>
          <a:xfrm>
            <a:off x="4116170" y="2103868"/>
            <a:ext cx="5764099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chăm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trứng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Đường kết nối Mũi tên Thẳng 18">
            <a:extLst>
              <a:ext uri="{FF2B5EF4-FFF2-40B4-BE49-F238E27FC236}">
                <a16:creationId xmlns:a16="http://schemas.microsoft.com/office/drawing/2014/main" id="{32AE7E54-D428-C418-FCED-EE93838EBD17}"/>
              </a:ext>
            </a:extLst>
          </p:cNvPr>
          <p:cNvCxnSpPr>
            <a:cxnSpLocks/>
            <a:stCxn id="13" idx="3"/>
            <a:endCxn id="18" idx="1"/>
          </p:cNvCxnSpPr>
          <p:nvPr/>
        </p:nvCxnSpPr>
        <p:spPr>
          <a:xfrm flipV="1">
            <a:off x="3644158" y="2365478"/>
            <a:ext cx="472012" cy="261610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Hộp Văn bản 22">
            <a:extLst>
              <a:ext uri="{FF2B5EF4-FFF2-40B4-BE49-F238E27FC236}">
                <a16:creationId xmlns:a16="http://schemas.microsoft.com/office/drawing/2014/main" id="{B9DFB463-3919-D549-14E8-20B1A2F6B169}"/>
              </a:ext>
            </a:extLst>
          </p:cNvPr>
          <p:cNvSpPr txBox="1"/>
          <p:nvPr/>
        </p:nvSpPr>
        <p:spPr>
          <a:xfrm>
            <a:off x="4116171" y="2774242"/>
            <a:ext cx="5574094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nỗi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âu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4" name="Đường kết nối Mũi tên Thẳng 23">
            <a:extLst>
              <a:ext uri="{FF2B5EF4-FFF2-40B4-BE49-F238E27FC236}">
                <a16:creationId xmlns:a16="http://schemas.microsoft.com/office/drawing/2014/main" id="{3455A108-9395-077D-F7C6-72A5F8FCBF88}"/>
              </a:ext>
            </a:extLst>
          </p:cNvPr>
          <p:cNvCxnSpPr>
            <a:cxnSpLocks/>
            <a:stCxn id="13" idx="3"/>
            <a:endCxn id="23" idx="1"/>
          </p:cNvCxnSpPr>
          <p:nvPr/>
        </p:nvCxnSpPr>
        <p:spPr>
          <a:xfrm>
            <a:off x="3644158" y="2627088"/>
            <a:ext cx="472013" cy="408764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F8156998-F880-5B40-BD77-594163F0C837}"/>
              </a:ext>
            </a:extLst>
          </p:cNvPr>
          <p:cNvSpPr txBox="1"/>
          <p:nvPr/>
        </p:nvSpPr>
        <p:spPr>
          <a:xfrm>
            <a:off x="1597571" y="4162685"/>
            <a:ext cx="2094899" cy="954107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Đường kết nối Mũi tên Thẳng 28">
            <a:extLst>
              <a:ext uri="{FF2B5EF4-FFF2-40B4-BE49-F238E27FC236}">
                <a16:creationId xmlns:a16="http://schemas.microsoft.com/office/drawing/2014/main" id="{1667D6A4-73A8-4890-9513-05B3515546B0}"/>
              </a:ext>
            </a:extLst>
          </p:cNvPr>
          <p:cNvCxnSpPr>
            <a:cxnSpLocks/>
            <a:stCxn id="14" idx="3"/>
            <a:endCxn id="28" idx="1"/>
          </p:cNvCxnSpPr>
          <p:nvPr/>
        </p:nvCxnSpPr>
        <p:spPr>
          <a:xfrm>
            <a:off x="1434031" y="4589920"/>
            <a:ext cx="163540" cy="49819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Hộp Văn bản 32">
            <a:extLst>
              <a:ext uri="{FF2B5EF4-FFF2-40B4-BE49-F238E27FC236}">
                <a16:creationId xmlns:a16="http://schemas.microsoft.com/office/drawing/2014/main" id="{15E67E24-161B-6C31-C642-660960014AA7}"/>
              </a:ext>
            </a:extLst>
          </p:cNvPr>
          <p:cNvSpPr txBox="1"/>
          <p:nvPr/>
        </p:nvSpPr>
        <p:spPr>
          <a:xfrm>
            <a:off x="4116170" y="3439700"/>
            <a:ext cx="7857431" cy="954107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tâm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tha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bao la, to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Đường kết nối Mũi tên Thẳng 33">
            <a:extLst>
              <a:ext uri="{FF2B5EF4-FFF2-40B4-BE49-F238E27FC236}">
                <a16:creationId xmlns:a16="http://schemas.microsoft.com/office/drawing/2014/main" id="{51B21BF2-9759-1BCF-CC08-A5A84F6600F2}"/>
              </a:ext>
            </a:extLst>
          </p:cNvPr>
          <p:cNvCxnSpPr>
            <a:cxnSpLocks/>
            <a:stCxn id="28" idx="3"/>
            <a:endCxn id="33" idx="1"/>
          </p:cNvCxnSpPr>
          <p:nvPr/>
        </p:nvCxnSpPr>
        <p:spPr>
          <a:xfrm flipV="1">
            <a:off x="3692470" y="3916754"/>
            <a:ext cx="423700" cy="722985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Hộp Văn bản 102">
            <a:extLst>
              <a:ext uri="{FF2B5EF4-FFF2-40B4-BE49-F238E27FC236}">
                <a16:creationId xmlns:a16="http://schemas.microsoft.com/office/drawing/2014/main" id="{1B6031A5-B384-FBDE-73C7-A4B0B18BAAAA}"/>
              </a:ext>
            </a:extLst>
          </p:cNvPr>
          <p:cNvSpPr txBox="1"/>
          <p:nvPr/>
        </p:nvSpPr>
        <p:spPr>
          <a:xfrm>
            <a:off x="4116170" y="4536046"/>
            <a:ext cx="7857431" cy="1384995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chăm lo cho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đàn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nâng niu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trứng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niềm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muốn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nhỏ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oi để cuối năm bán gà mua cho cháu quần áo mới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04" name="Đường kết nối Mũi tên Thẳng 103">
            <a:extLst>
              <a:ext uri="{FF2B5EF4-FFF2-40B4-BE49-F238E27FC236}">
                <a16:creationId xmlns:a16="http://schemas.microsoft.com/office/drawing/2014/main" id="{BE83CCB9-BAD8-BB7C-9753-8E00EF8F3DC0}"/>
              </a:ext>
            </a:extLst>
          </p:cNvPr>
          <p:cNvCxnSpPr>
            <a:cxnSpLocks/>
            <a:stCxn id="28" idx="3"/>
            <a:endCxn id="103" idx="1"/>
          </p:cNvCxnSpPr>
          <p:nvPr/>
        </p:nvCxnSpPr>
        <p:spPr>
          <a:xfrm>
            <a:off x="3692470" y="4639739"/>
            <a:ext cx="423700" cy="588805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Hộp Văn bản 105">
            <a:extLst>
              <a:ext uri="{FF2B5EF4-FFF2-40B4-BE49-F238E27FC236}">
                <a16:creationId xmlns:a16="http://schemas.microsoft.com/office/drawing/2014/main" id="{8550DE9E-6988-DA8D-CAA2-89782A7E444B}"/>
              </a:ext>
            </a:extLst>
          </p:cNvPr>
          <p:cNvSpPr txBox="1"/>
          <p:nvPr/>
        </p:nvSpPr>
        <p:spPr>
          <a:xfrm>
            <a:off x="1623485" y="5839777"/>
            <a:ext cx="2127689" cy="954107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cháu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07" name="Đường kết nối Mũi tên Thẳng 106">
            <a:extLst>
              <a:ext uri="{FF2B5EF4-FFF2-40B4-BE49-F238E27FC236}">
                <a16:creationId xmlns:a16="http://schemas.microsoft.com/office/drawing/2014/main" id="{A7D142F8-B9DB-A4CC-3C48-AE82E2DD454F}"/>
              </a:ext>
            </a:extLst>
          </p:cNvPr>
          <p:cNvCxnSpPr>
            <a:cxnSpLocks/>
            <a:stCxn id="14" idx="3"/>
            <a:endCxn id="106" idx="1"/>
          </p:cNvCxnSpPr>
          <p:nvPr/>
        </p:nvCxnSpPr>
        <p:spPr>
          <a:xfrm>
            <a:off x="1434031" y="4589920"/>
            <a:ext cx="189454" cy="1726911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Hộp Văn bản 108">
            <a:extLst>
              <a:ext uri="{FF2B5EF4-FFF2-40B4-BE49-F238E27FC236}">
                <a16:creationId xmlns:a16="http://schemas.microsoft.com/office/drawing/2014/main" id="{4C6AB03D-506D-57D6-E047-FF8531E5CB6F}"/>
              </a:ext>
            </a:extLst>
          </p:cNvPr>
          <p:cNvSpPr txBox="1"/>
          <p:nvPr/>
        </p:nvSpPr>
        <p:spPr>
          <a:xfrm>
            <a:off x="4028399" y="6055220"/>
            <a:ext cx="7945202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Cháu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luôn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lo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toan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quan tâm.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10" name="Đường kết nối Mũi tên Thẳng 109">
            <a:extLst>
              <a:ext uri="{FF2B5EF4-FFF2-40B4-BE49-F238E27FC236}">
                <a16:creationId xmlns:a16="http://schemas.microsoft.com/office/drawing/2014/main" id="{4BDAE04D-745F-834F-066B-F6F2FC0D3CB4}"/>
              </a:ext>
            </a:extLst>
          </p:cNvPr>
          <p:cNvCxnSpPr>
            <a:cxnSpLocks/>
            <a:stCxn id="106" idx="3"/>
            <a:endCxn id="109" idx="1"/>
          </p:cNvCxnSpPr>
          <p:nvPr/>
        </p:nvCxnSpPr>
        <p:spPr>
          <a:xfrm flipV="1">
            <a:off x="3751174" y="6316830"/>
            <a:ext cx="277225" cy="1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92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8" grpId="0" animBg="1"/>
      <p:bldP spid="23" grpId="0" animBg="1"/>
      <p:bldP spid="28" grpId="0" animBg="1"/>
      <p:bldP spid="33" grpId="0" animBg="1"/>
      <p:bldP spid="103" grpId="0" animBg="1"/>
      <p:bldP spid="106" grpId="0" animBg="1"/>
      <p:bldP spid="10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904567" y="365941"/>
            <a:ext cx="5048364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Đọc – hiểu văn bản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904567" y="1053948"/>
            <a:ext cx="10590750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suy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endParaRPr lang="en-US" sz="3200" dirty="0">
              <a:solidFill>
                <a:srgbClr val="00808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93B36130-B8A3-5A80-33DF-C37B3F263CFC}"/>
              </a:ext>
            </a:extLst>
          </p:cNvPr>
          <p:cNvSpPr txBox="1"/>
          <p:nvPr/>
        </p:nvSpPr>
        <p:spPr>
          <a:xfrm>
            <a:off x="3960917" y="2731036"/>
            <a:ext cx="3287342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hạnh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phúc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7BCF9B1D-529C-619E-4D45-DFE29330D3D6}"/>
              </a:ext>
            </a:extLst>
          </p:cNvPr>
          <p:cNvSpPr/>
          <p:nvPr/>
        </p:nvSpPr>
        <p:spPr>
          <a:xfrm>
            <a:off x="904567" y="2913641"/>
            <a:ext cx="1803709" cy="2031325"/>
          </a:xfrm>
          <a:prstGeom prst="roundRect">
            <a:avLst/>
          </a:prstGeom>
          <a:gradFill>
            <a:gsLst>
              <a:gs pos="54000">
                <a:srgbClr val="33CCCC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Đường kết nối Mũi tên Thẳng 14">
            <a:extLst>
              <a:ext uri="{FF2B5EF4-FFF2-40B4-BE49-F238E27FC236}">
                <a16:creationId xmlns:a16="http://schemas.microsoft.com/office/drawing/2014/main" id="{155B572A-463A-6D0E-724F-7EEDD36FD4E3}"/>
              </a:ext>
            </a:extLst>
          </p:cNvPr>
          <p:cNvCxnSpPr>
            <a:cxnSpLocks/>
            <a:stCxn id="14" idx="3"/>
            <a:endCxn id="13" idx="1"/>
          </p:cNvCxnSpPr>
          <p:nvPr/>
        </p:nvCxnSpPr>
        <p:spPr>
          <a:xfrm flipV="1">
            <a:off x="2708276" y="2992646"/>
            <a:ext cx="1252641" cy="936658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B503E12E-45BA-BF75-EA07-1FCBC59F8B59}"/>
              </a:ext>
            </a:extLst>
          </p:cNvPr>
          <p:cNvSpPr txBox="1"/>
          <p:nvPr/>
        </p:nvSpPr>
        <p:spPr>
          <a:xfrm>
            <a:off x="3960917" y="4713295"/>
            <a:ext cx="3984027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8" name="Đường kết nối Mũi tên Thẳng 17">
            <a:extLst>
              <a:ext uri="{FF2B5EF4-FFF2-40B4-BE49-F238E27FC236}">
                <a16:creationId xmlns:a16="http://schemas.microsoft.com/office/drawing/2014/main" id="{1CDE1326-AB7A-7425-A7BA-97C9F668E547}"/>
              </a:ext>
            </a:extLst>
          </p:cNvPr>
          <p:cNvCxnSpPr>
            <a:cxnSpLocks/>
            <a:stCxn id="14" idx="3"/>
            <a:endCxn id="17" idx="1"/>
          </p:cNvCxnSpPr>
          <p:nvPr/>
        </p:nvCxnSpPr>
        <p:spPr>
          <a:xfrm>
            <a:off x="2708276" y="3929304"/>
            <a:ext cx="1252641" cy="1045601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80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904567" y="365941"/>
            <a:ext cx="5048364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Đọc – hiểu văn bản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904567" y="1053948"/>
            <a:ext cx="10590750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suy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endParaRPr lang="en-US" sz="3200" dirty="0">
              <a:solidFill>
                <a:srgbClr val="00808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93B36130-B8A3-5A80-33DF-C37B3F263CFC}"/>
              </a:ext>
            </a:extLst>
          </p:cNvPr>
          <p:cNvSpPr txBox="1"/>
          <p:nvPr/>
        </p:nvSpPr>
        <p:spPr>
          <a:xfrm>
            <a:off x="3216600" y="1989916"/>
            <a:ext cx="8529210" cy="1815882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/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nâng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phúc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7BCF9B1D-529C-619E-4D45-DFE29330D3D6}"/>
              </a:ext>
            </a:extLst>
          </p:cNvPr>
          <p:cNvSpPr/>
          <p:nvPr/>
        </p:nvSpPr>
        <p:spPr>
          <a:xfrm>
            <a:off x="743691" y="2876085"/>
            <a:ext cx="1705595" cy="2703521"/>
          </a:xfrm>
          <a:prstGeom prst="roundRect">
            <a:avLst/>
          </a:prstGeom>
          <a:gradFill>
            <a:gsLst>
              <a:gs pos="54000">
                <a:srgbClr val="33CCCC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 err="1">
                <a:latin typeface="+mj-lt"/>
              </a:rPr>
              <a:t>Tiếng</a:t>
            </a:r>
            <a:r>
              <a:rPr lang="vi-VN" sz="2800" b="1" dirty="0">
                <a:latin typeface="+mj-lt"/>
              </a:rPr>
              <a:t> </a:t>
            </a:r>
            <a:r>
              <a:rPr lang="vi-VN" sz="2800" b="1" dirty="0" err="1">
                <a:latin typeface="+mj-lt"/>
              </a:rPr>
              <a:t>gà</a:t>
            </a:r>
            <a:r>
              <a:rPr lang="vi-VN" sz="2800" b="1" dirty="0">
                <a:latin typeface="+mj-lt"/>
              </a:rPr>
              <a:t> trưa </a:t>
            </a:r>
            <a:r>
              <a:rPr lang="vi-VN" sz="2800" b="1" dirty="0" err="1">
                <a:latin typeface="+mj-lt"/>
              </a:rPr>
              <a:t>gợi</a:t>
            </a:r>
            <a:r>
              <a:rPr lang="vi-VN" sz="2800" b="1" dirty="0">
                <a:latin typeface="+mj-lt"/>
              </a:rPr>
              <a:t> </a:t>
            </a:r>
            <a:r>
              <a:rPr lang="vi-VN" sz="2800" b="1" dirty="0" err="1">
                <a:latin typeface="+mj-lt"/>
              </a:rPr>
              <a:t>những</a:t>
            </a:r>
            <a:r>
              <a:rPr lang="vi-VN" sz="2800" b="1" dirty="0">
                <a:latin typeface="+mj-lt"/>
              </a:rPr>
              <a:t> suy tư </a:t>
            </a:r>
            <a:r>
              <a:rPr lang="vi-VN" sz="2800" b="1" dirty="0" err="1">
                <a:latin typeface="+mj-lt"/>
              </a:rPr>
              <a:t>về</a:t>
            </a:r>
            <a:r>
              <a:rPr lang="vi-VN" sz="2800" b="1" dirty="0">
                <a:latin typeface="+mj-lt"/>
              </a:rPr>
              <a:t> </a:t>
            </a:r>
            <a:r>
              <a:rPr lang="vi-VN" sz="2800" b="1" dirty="0" err="1">
                <a:latin typeface="+mj-lt"/>
              </a:rPr>
              <a:t>hạnh</a:t>
            </a:r>
            <a:r>
              <a:rPr lang="vi-VN" sz="2800" b="1" dirty="0">
                <a:latin typeface="+mj-lt"/>
              </a:rPr>
              <a:t> </a:t>
            </a:r>
            <a:r>
              <a:rPr lang="vi-VN" sz="2800" b="1" dirty="0" err="1">
                <a:latin typeface="+mj-lt"/>
              </a:rPr>
              <a:t>phúc</a:t>
            </a:r>
            <a:endParaRPr lang="en-US" sz="2800" dirty="0">
              <a:solidFill>
                <a:schemeClr val="bg1"/>
              </a:solidFill>
              <a:latin typeface="+mj-lt"/>
              <a:cs typeface="Times New Roman" panose="02020603050405020304" pitchFamily="18" charset="0"/>
            </a:endParaRPr>
          </a:p>
        </p:txBody>
      </p:sp>
      <p:cxnSp>
        <p:nvCxnSpPr>
          <p:cNvPr id="15" name="Đường kết nối Mũi tên Thẳng 14">
            <a:extLst>
              <a:ext uri="{FF2B5EF4-FFF2-40B4-BE49-F238E27FC236}">
                <a16:creationId xmlns:a16="http://schemas.microsoft.com/office/drawing/2014/main" id="{155B572A-463A-6D0E-724F-7EEDD36FD4E3}"/>
              </a:ext>
            </a:extLst>
          </p:cNvPr>
          <p:cNvCxnSpPr>
            <a:cxnSpLocks/>
            <a:stCxn id="14" idx="3"/>
            <a:endCxn id="13" idx="1"/>
          </p:cNvCxnSpPr>
          <p:nvPr/>
        </p:nvCxnSpPr>
        <p:spPr>
          <a:xfrm flipV="1">
            <a:off x="2449286" y="2897857"/>
            <a:ext cx="767314" cy="1329989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B503E12E-45BA-BF75-EA07-1FCBC59F8B59}"/>
              </a:ext>
            </a:extLst>
          </p:cNvPr>
          <p:cNvSpPr txBox="1"/>
          <p:nvPr/>
        </p:nvSpPr>
        <p:spPr>
          <a:xfrm>
            <a:off x="3139237" y="4585700"/>
            <a:ext cx="8529210" cy="1384995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solidFill>
                  <a:srgbClr val="0D0D0D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trứng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vọng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Đường kết nối Mũi tên Thẳng 17">
            <a:extLst>
              <a:ext uri="{FF2B5EF4-FFF2-40B4-BE49-F238E27FC236}">
                <a16:creationId xmlns:a16="http://schemas.microsoft.com/office/drawing/2014/main" id="{1CDE1326-AB7A-7425-A7BA-97C9F668E547}"/>
              </a:ext>
            </a:extLst>
          </p:cNvPr>
          <p:cNvCxnSpPr>
            <a:cxnSpLocks/>
            <a:stCxn id="14" idx="3"/>
            <a:endCxn id="17" idx="1"/>
          </p:cNvCxnSpPr>
          <p:nvPr/>
        </p:nvCxnSpPr>
        <p:spPr>
          <a:xfrm>
            <a:off x="2449286" y="4227846"/>
            <a:ext cx="689951" cy="1050352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435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822416" y="59850"/>
            <a:ext cx="5048364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II. Đọc – hiểu văn bản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877407" y="662864"/>
            <a:ext cx="10590750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86840" algn="l"/>
              </a:tabLst>
            </a:pP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suy</a:t>
            </a:r>
            <a:r>
              <a:rPr lang="en-US" sz="32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endParaRPr lang="en-US" sz="3200" dirty="0">
              <a:solidFill>
                <a:srgbClr val="00808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93B36130-B8A3-5A80-33DF-C37B3F263CFC}"/>
              </a:ext>
            </a:extLst>
          </p:cNvPr>
          <p:cNvSpPr txBox="1"/>
          <p:nvPr/>
        </p:nvSpPr>
        <p:spPr>
          <a:xfrm>
            <a:off x="2374171" y="1311480"/>
            <a:ext cx="2449536" cy="2246769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giúp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lính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mục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đích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đẹp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7BCF9B1D-529C-619E-4D45-DFE29330D3D6}"/>
              </a:ext>
            </a:extLst>
          </p:cNvPr>
          <p:cNvSpPr/>
          <p:nvPr/>
        </p:nvSpPr>
        <p:spPr>
          <a:xfrm>
            <a:off x="172005" y="1883314"/>
            <a:ext cx="1969293" cy="3198144"/>
          </a:xfrm>
          <a:prstGeom prst="roundRect">
            <a:avLst/>
          </a:prstGeom>
          <a:gradFill>
            <a:gsLst>
              <a:gs pos="54000">
                <a:srgbClr val="33CCCC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giục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Đường kết nối Mũi tên Thẳng 14">
            <a:extLst>
              <a:ext uri="{FF2B5EF4-FFF2-40B4-BE49-F238E27FC236}">
                <a16:creationId xmlns:a16="http://schemas.microsoft.com/office/drawing/2014/main" id="{155B572A-463A-6D0E-724F-7EEDD36FD4E3}"/>
              </a:ext>
            </a:extLst>
          </p:cNvPr>
          <p:cNvCxnSpPr>
            <a:cxnSpLocks/>
            <a:stCxn id="14" idx="3"/>
            <a:endCxn id="13" idx="1"/>
          </p:cNvCxnSpPr>
          <p:nvPr/>
        </p:nvCxnSpPr>
        <p:spPr>
          <a:xfrm flipV="1">
            <a:off x="2141298" y="2434865"/>
            <a:ext cx="232873" cy="1047521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B503E12E-45BA-BF75-EA07-1FCBC59F8B59}"/>
              </a:ext>
            </a:extLst>
          </p:cNvPr>
          <p:cNvSpPr txBox="1"/>
          <p:nvPr/>
        </p:nvSpPr>
        <p:spPr>
          <a:xfrm>
            <a:off x="2470809" y="5035736"/>
            <a:ext cx="1969294" cy="954107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vi-VN" sz="2800" dirty="0">
                <a:solidFill>
                  <a:srgbClr val="0D0D0D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lặp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8" name="Đường kết nối Mũi tên Thẳng 17">
            <a:extLst>
              <a:ext uri="{FF2B5EF4-FFF2-40B4-BE49-F238E27FC236}">
                <a16:creationId xmlns:a16="http://schemas.microsoft.com/office/drawing/2014/main" id="{1CDE1326-AB7A-7425-A7BA-97C9F668E547}"/>
              </a:ext>
            </a:extLst>
          </p:cNvPr>
          <p:cNvCxnSpPr>
            <a:cxnSpLocks/>
            <a:stCxn id="14" idx="3"/>
            <a:endCxn id="17" idx="1"/>
          </p:cNvCxnSpPr>
          <p:nvPr/>
        </p:nvCxnSpPr>
        <p:spPr>
          <a:xfrm>
            <a:off x="2141298" y="3482386"/>
            <a:ext cx="329511" cy="2030404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Hộp Văn bản 22">
            <a:extLst>
              <a:ext uri="{FF2B5EF4-FFF2-40B4-BE49-F238E27FC236}">
                <a16:creationId xmlns:a16="http://schemas.microsoft.com/office/drawing/2014/main" id="{89E5D8CD-667A-623C-2099-F04A31940880}"/>
              </a:ext>
            </a:extLst>
          </p:cNvPr>
          <p:cNvSpPr txBox="1"/>
          <p:nvPr/>
        </p:nvSpPr>
        <p:spPr>
          <a:xfrm>
            <a:off x="6947002" y="1144950"/>
            <a:ext cx="3417220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lòng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tổ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quốc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4" name="Đường kết nối Mũi tên Thẳng 23">
            <a:extLst>
              <a:ext uri="{FF2B5EF4-FFF2-40B4-BE49-F238E27FC236}">
                <a16:creationId xmlns:a16="http://schemas.microsoft.com/office/drawing/2014/main" id="{8BFCA9AB-171D-97FB-180E-481C959F52B9}"/>
              </a:ext>
            </a:extLst>
          </p:cNvPr>
          <p:cNvCxnSpPr>
            <a:cxnSpLocks/>
            <a:stCxn id="13" idx="3"/>
            <a:endCxn id="23" idx="1"/>
          </p:cNvCxnSpPr>
          <p:nvPr/>
        </p:nvCxnSpPr>
        <p:spPr>
          <a:xfrm flipV="1">
            <a:off x="4823707" y="1406560"/>
            <a:ext cx="2123295" cy="1028305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E6CD64F0-8CD4-D2DD-6600-356D3B61586F}"/>
              </a:ext>
            </a:extLst>
          </p:cNvPr>
          <p:cNvSpPr txBox="1"/>
          <p:nvPr/>
        </p:nvSpPr>
        <p:spPr>
          <a:xfrm>
            <a:off x="6947002" y="1758418"/>
            <a:ext cx="2449536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xóm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29" name="Đường kết nối Mũi tên Thẳng 28">
            <a:extLst>
              <a:ext uri="{FF2B5EF4-FFF2-40B4-BE49-F238E27FC236}">
                <a16:creationId xmlns:a16="http://schemas.microsoft.com/office/drawing/2014/main" id="{68D1BF2E-D7E7-44F7-932C-4CFC4266F9FB}"/>
              </a:ext>
            </a:extLst>
          </p:cNvPr>
          <p:cNvCxnSpPr>
            <a:cxnSpLocks/>
            <a:stCxn id="13" idx="3"/>
            <a:endCxn id="28" idx="1"/>
          </p:cNvCxnSpPr>
          <p:nvPr/>
        </p:nvCxnSpPr>
        <p:spPr>
          <a:xfrm flipV="1">
            <a:off x="4823707" y="2020028"/>
            <a:ext cx="2123295" cy="414837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Hộp Văn bản 30">
            <a:extLst>
              <a:ext uri="{FF2B5EF4-FFF2-40B4-BE49-F238E27FC236}">
                <a16:creationId xmlns:a16="http://schemas.microsoft.com/office/drawing/2014/main" id="{AD13A0C9-06A5-0CE8-9047-1BD6E53D1473}"/>
              </a:ext>
            </a:extLst>
          </p:cNvPr>
          <p:cNvSpPr txBox="1"/>
          <p:nvPr/>
        </p:nvSpPr>
        <p:spPr>
          <a:xfrm>
            <a:off x="6954872" y="2396762"/>
            <a:ext cx="1511198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2" name="Đường kết nối Mũi tên Thẳng 31">
            <a:extLst>
              <a:ext uri="{FF2B5EF4-FFF2-40B4-BE49-F238E27FC236}">
                <a16:creationId xmlns:a16="http://schemas.microsoft.com/office/drawing/2014/main" id="{7FA92DF3-DF81-0CA8-F2DF-ED60173B53AD}"/>
              </a:ext>
            </a:extLst>
          </p:cNvPr>
          <p:cNvCxnSpPr>
            <a:cxnSpLocks/>
            <a:stCxn id="13" idx="3"/>
            <a:endCxn id="31" idx="1"/>
          </p:cNvCxnSpPr>
          <p:nvPr/>
        </p:nvCxnSpPr>
        <p:spPr>
          <a:xfrm>
            <a:off x="4823707" y="2434865"/>
            <a:ext cx="2131165" cy="223507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Hộp Văn bản 34">
            <a:extLst>
              <a:ext uri="{FF2B5EF4-FFF2-40B4-BE49-F238E27FC236}">
                <a16:creationId xmlns:a16="http://schemas.microsoft.com/office/drawing/2014/main" id="{876F24C1-DB33-17D4-37E3-CF02D606FB77}"/>
              </a:ext>
            </a:extLst>
          </p:cNvPr>
          <p:cNvSpPr txBox="1"/>
          <p:nvPr/>
        </p:nvSpPr>
        <p:spPr>
          <a:xfrm>
            <a:off x="6947002" y="3007052"/>
            <a:ext cx="4440477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”- “ổ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trứng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hồng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36" name="Đường kết nối Mũi tên Thẳng 35">
            <a:extLst>
              <a:ext uri="{FF2B5EF4-FFF2-40B4-BE49-F238E27FC236}">
                <a16:creationId xmlns:a16="http://schemas.microsoft.com/office/drawing/2014/main" id="{188F3B99-3638-0C0C-4EC2-FC4FEBEDD9D3}"/>
              </a:ext>
            </a:extLst>
          </p:cNvPr>
          <p:cNvCxnSpPr>
            <a:cxnSpLocks/>
            <a:stCxn id="13" idx="3"/>
            <a:endCxn id="35" idx="1"/>
          </p:cNvCxnSpPr>
          <p:nvPr/>
        </p:nvCxnSpPr>
        <p:spPr>
          <a:xfrm>
            <a:off x="4823707" y="2434865"/>
            <a:ext cx="2123295" cy="833797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Hộp Văn bản 42">
            <a:extLst>
              <a:ext uri="{FF2B5EF4-FFF2-40B4-BE49-F238E27FC236}">
                <a16:creationId xmlns:a16="http://schemas.microsoft.com/office/drawing/2014/main" id="{2904C037-94B2-1BA0-E903-5C3762FEF86C}"/>
              </a:ext>
            </a:extLst>
          </p:cNvPr>
          <p:cNvSpPr txBox="1"/>
          <p:nvPr/>
        </p:nvSpPr>
        <p:spPr>
          <a:xfrm>
            <a:off x="5329449" y="3667565"/>
            <a:ext cx="6307379" cy="1384995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hẳng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niềm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lí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vệ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thật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quý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44" name="Đường kết nối Mũi tên Thẳng 43">
            <a:extLst>
              <a:ext uri="{FF2B5EF4-FFF2-40B4-BE49-F238E27FC236}">
                <a16:creationId xmlns:a16="http://schemas.microsoft.com/office/drawing/2014/main" id="{04C70A2A-74A8-00FC-72F3-48E4D94EB8AC}"/>
              </a:ext>
            </a:extLst>
          </p:cNvPr>
          <p:cNvCxnSpPr>
            <a:cxnSpLocks/>
            <a:stCxn id="17" idx="3"/>
            <a:endCxn id="43" idx="1"/>
          </p:cNvCxnSpPr>
          <p:nvPr/>
        </p:nvCxnSpPr>
        <p:spPr>
          <a:xfrm flipV="1">
            <a:off x="4440103" y="4360063"/>
            <a:ext cx="889346" cy="1152727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Hộp Văn bản 90">
            <a:extLst>
              <a:ext uri="{FF2B5EF4-FFF2-40B4-BE49-F238E27FC236}">
                <a16:creationId xmlns:a16="http://schemas.microsoft.com/office/drawing/2014/main" id="{81A0E7C0-7D4E-0258-F337-E011B6AB08C0}"/>
              </a:ext>
            </a:extLst>
          </p:cNvPr>
          <p:cNvSpPr txBox="1"/>
          <p:nvPr/>
        </p:nvSpPr>
        <p:spPr>
          <a:xfrm>
            <a:off x="5312380" y="5175865"/>
            <a:ext cx="6307379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Giúp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thêm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mãnh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liệt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92" name="Đường kết nối Mũi tên Thẳng 91">
            <a:extLst>
              <a:ext uri="{FF2B5EF4-FFF2-40B4-BE49-F238E27FC236}">
                <a16:creationId xmlns:a16="http://schemas.microsoft.com/office/drawing/2014/main" id="{F7CB8369-23EF-6190-B65E-AE5CAAD498F8}"/>
              </a:ext>
            </a:extLst>
          </p:cNvPr>
          <p:cNvCxnSpPr>
            <a:cxnSpLocks/>
            <a:stCxn id="17" idx="3"/>
            <a:endCxn id="91" idx="1"/>
          </p:cNvCxnSpPr>
          <p:nvPr/>
        </p:nvCxnSpPr>
        <p:spPr>
          <a:xfrm flipV="1">
            <a:off x="4440103" y="5437475"/>
            <a:ext cx="872277" cy="75315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Hộp Văn bản 93">
            <a:extLst>
              <a:ext uri="{FF2B5EF4-FFF2-40B4-BE49-F238E27FC236}">
                <a16:creationId xmlns:a16="http://schemas.microsoft.com/office/drawing/2014/main" id="{CBCD12C9-E78E-38F1-0E92-13FAC50DDD49}"/>
              </a:ext>
            </a:extLst>
          </p:cNvPr>
          <p:cNvSpPr txBox="1"/>
          <p:nvPr/>
        </p:nvSpPr>
        <p:spPr>
          <a:xfrm>
            <a:off x="5312379" y="5854374"/>
            <a:ext cx="6307379" cy="954107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Khẳng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hương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lòng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cháu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95" name="Đường kết nối Mũi tên Thẳng 94">
            <a:extLst>
              <a:ext uri="{FF2B5EF4-FFF2-40B4-BE49-F238E27FC236}">
                <a16:creationId xmlns:a16="http://schemas.microsoft.com/office/drawing/2014/main" id="{DC4793FD-5083-9766-F676-9C2566781E35}"/>
              </a:ext>
            </a:extLst>
          </p:cNvPr>
          <p:cNvCxnSpPr>
            <a:cxnSpLocks/>
            <a:stCxn id="17" idx="3"/>
            <a:endCxn id="94" idx="1"/>
          </p:cNvCxnSpPr>
          <p:nvPr/>
        </p:nvCxnSpPr>
        <p:spPr>
          <a:xfrm>
            <a:off x="4440103" y="5512790"/>
            <a:ext cx="872276" cy="818638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699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23" grpId="0" animBg="1"/>
      <p:bldP spid="28" grpId="0" animBg="1"/>
      <p:bldP spid="31" grpId="0" animBg="1"/>
      <p:bldP spid="35" grpId="0" animBg="1"/>
      <p:bldP spid="43" grpId="0" animBg="1"/>
      <p:bldP spid="91" grpId="0" animBg="1"/>
      <p:bldP spid="9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78A11BDF-B2E7-9EEC-506B-CEDEACCA2B61}"/>
              </a:ext>
            </a:extLst>
          </p:cNvPr>
          <p:cNvSpPr txBox="1"/>
          <p:nvPr/>
        </p:nvSpPr>
        <p:spPr>
          <a:xfrm>
            <a:off x="788758" y="1129497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57785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de-DE" sz="3200" b="1" dirty="0">
                <a:solidFill>
                  <a:srgbClr val="00CC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Nghệ thuật</a:t>
            </a:r>
            <a:endParaRPr lang="en-US" sz="3200" b="1" dirty="0">
              <a:solidFill>
                <a:srgbClr val="00CC9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1E4436A8-7008-FAC2-A94A-4EDD5FBB94EC}"/>
              </a:ext>
            </a:extLst>
          </p:cNvPr>
          <p:cNvSpPr txBox="1"/>
          <p:nvPr/>
        </p:nvSpPr>
        <p:spPr>
          <a:xfrm>
            <a:off x="990178" y="242405"/>
            <a:ext cx="3424505" cy="707886"/>
          </a:xfrm>
          <a:prstGeom prst="rect">
            <a:avLst/>
          </a:prstGeom>
          <a:solidFill>
            <a:srgbClr val="00CC99"/>
          </a:solidFill>
          <a:ln>
            <a:solidFill>
              <a:srgbClr val="53A0A0"/>
            </a:solidFill>
          </a:ln>
        </p:spPr>
        <p:txBody>
          <a:bodyPr wrap="square">
            <a:spAutoFit/>
          </a:bodyPr>
          <a:lstStyle/>
          <a:p>
            <a:pPr marL="0" marR="0" indent="57785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de-DE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III. Tổng kết</a:t>
            </a:r>
            <a:endParaRPr lang="en-US" sz="4000" b="1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848CDFB-15C6-8C41-56C9-1E7460FA8970}"/>
              </a:ext>
            </a:extLst>
          </p:cNvPr>
          <p:cNvSpPr txBox="1"/>
          <p:nvPr/>
        </p:nvSpPr>
        <p:spPr>
          <a:xfrm>
            <a:off x="3831978" y="2768756"/>
            <a:ext cx="2470851" cy="523220"/>
          </a:xfrm>
          <a:prstGeom prst="rect">
            <a:avLst/>
          </a:prstGeom>
          <a:solidFill>
            <a:srgbClr val="33CCCC"/>
          </a:solidFill>
        </p:spPr>
        <p:txBody>
          <a:bodyPr wrap="square">
            <a:spAutoFit/>
          </a:bodyPr>
          <a:lstStyle/>
          <a:p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E9016172-BD3E-62F6-E0CB-63E695A10A4C}"/>
              </a:ext>
            </a:extLst>
          </p:cNvPr>
          <p:cNvSpPr txBox="1"/>
          <p:nvPr/>
        </p:nvSpPr>
        <p:spPr>
          <a:xfrm>
            <a:off x="3836758" y="3736143"/>
            <a:ext cx="4381955" cy="523220"/>
          </a:xfrm>
          <a:prstGeom prst="rect">
            <a:avLst/>
          </a:prstGeom>
          <a:solidFill>
            <a:srgbClr val="33CCCC"/>
          </a:solidFill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miêu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Cuộn: Ngang 16">
            <a:extLst>
              <a:ext uri="{FF2B5EF4-FFF2-40B4-BE49-F238E27FC236}">
                <a16:creationId xmlns:a16="http://schemas.microsoft.com/office/drawing/2014/main" id="{47F3BCAC-2ED2-9B3D-8B26-EF1A9DAD5255}"/>
              </a:ext>
            </a:extLst>
          </p:cNvPr>
          <p:cNvSpPr/>
          <p:nvPr/>
        </p:nvSpPr>
        <p:spPr>
          <a:xfrm>
            <a:off x="2840418" y="1866634"/>
            <a:ext cx="8132382" cy="4316994"/>
          </a:xfrm>
          <a:prstGeom prst="horizontalScroll">
            <a:avLst/>
          </a:prstGeom>
          <a:noFill/>
          <a:ln w="76200">
            <a:solidFill>
              <a:srgbClr val="33CC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1" name="Hình ảnh 10">
            <a:extLst>
              <a:ext uri="{FF2B5EF4-FFF2-40B4-BE49-F238E27FC236}">
                <a16:creationId xmlns:a16="http://schemas.microsoft.com/office/drawing/2014/main" id="{3DAE4811-D492-19EA-E3B5-058C9C7BC6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87550" y="1873303"/>
            <a:ext cx="2064953" cy="2064953"/>
          </a:xfrm>
          <a:prstGeom prst="rect">
            <a:avLst/>
          </a:prstGeom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5450BA84-E533-7CAC-F5C5-A6962876BD98}"/>
              </a:ext>
            </a:extLst>
          </p:cNvPr>
          <p:cNvSpPr txBox="1"/>
          <p:nvPr/>
        </p:nvSpPr>
        <p:spPr>
          <a:xfrm>
            <a:off x="3836758" y="4717318"/>
            <a:ext cx="6903960" cy="523220"/>
          </a:xfrm>
          <a:prstGeom prst="rect">
            <a:avLst/>
          </a:prstGeom>
          <a:solidFill>
            <a:srgbClr val="33CCCC"/>
          </a:solidFill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đảo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so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...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7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>
            <a:extLst>
              <a:ext uri="{FF2B5EF4-FFF2-40B4-BE49-F238E27FC236}">
                <a16:creationId xmlns:a16="http://schemas.microsoft.com/office/drawing/2014/main" id="{78A11BDF-B2E7-9EEC-506B-CEDEACCA2B61}"/>
              </a:ext>
            </a:extLst>
          </p:cNvPr>
          <p:cNvSpPr txBox="1"/>
          <p:nvPr/>
        </p:nvSpPr>
        <p:spPr>
          <a:xfrm>
            <a:off x="228920" y="950516"/>
            <a:ext cx="45924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57785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de-DE" sz="3200" b="1" dirty="0">
                <a:solidFill>
                  <a:srgbClr val="00CC9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Nội dung -</a:t>
            </a:r>
            <a:r>
              <a:rPr lang="de-DE" sz="3200" b="1" dirty="0">
                <a:solidFill>
                  <a:srgbClr val="00CC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Ý nghĩa</a:t>
            </a:r>
            <a:endParaRPr lang="en-US" sz="3200" b="1" dirty="0">
              <a:solidFill>
                <a:srgbClr val="00CC9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1E4436A8-7008-FAC2-A94A-4EDD5FBB94EC}"/>
              </a:ext>
            </a:extLst>
          </p:cNvPr>
          <p:cNvSpPr txBox="1"/>
          <p:nvPr/>
        </p:nvSpPr>
        <p:spPr>
          <a:xfrm>
            <a:off x="355729" y="165059"/>
            <a:ext cx="3096598" cy="707886"/>
          </a:xfrm>
          <a:prstGeom prst="rect">
            <a:avLst/>
          </a:prstGeom>
          <a:solidFill>
            <a:srgbClr val="00CC99"/>
          </a:solidFill>
        </p:spPr>
        <p:txBody>
          <a:bodyPr wrap="square">
            <a:spAutoFit/>
          </a:bodyPr>
          <a:lstStyle/>
          <a:p>
            <a:pPr marL="0" marR="0" indent="57785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de-DE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IV. Tổng kết</a:t>
            </a:r>
            <a:endParaRPr lang="en-US" sz="4000" b="1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848CDFB-15C6-8C41-56C9-1E7460FA8970}"/>
              </a:ext>
            </a:extLst>
          </p:cNvPr>
          <p:cNvSpPr txBox="1"/>
          <p:nvPr/>
        </p:nvSpPr>
        <p:spPr>
          <a:xfrm>
            <a:off x="2230660" y="2226875"/>
            <a:ext cx="8753026" cy="1384995"/>
          </a:xfrm>
          <a:prstGeom prst="rect">
            <a:avLst/>
          </a:prstGeom>
          <a:solidFill>
            <a:srgbClr val="33CCCC"/>
          </a:solidFill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" name="Cuộn: Ngang 16">
            <a:extLst>
              <a:ext uri="{FF2B5EF4-FFF2-40B4-BE49-F238E27FC236}">
                <a16:creationId xmlns:a16="http://schemas.microsoft.com/office/drawing/2014/main" id="{47F3BCAC-2ED2-9B3D-8B26-EF1A9DAD5255}"/>
              </a:ext>
            </a:extLst>
          </p:cNvPr>
          <p:cNvSpPr/>
          <p:nvPr/>
        </p:nvSpPr>
        <p:spPr>
          <a:xfrm>
            <a:off x="1315155" y="950516"/>
            <a:ext cx="10094312" cy="5907484"/>
          </a:xfrm>
          <a:prstGeom prst="horizontalScroll">
            <a:avLst/>
          </a:prstGeom>
          <a:noFill/>
          <a:ln w="76200">
            <a:solidFill>
              <a:srgbClr val="00C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9" name="Hình ảnh 8">
            <a:extLst>
              <a:ext uri="{FF2B5EF4-FFF2-40B4-BE49-F238E27FC236}">
                <a16:creationId xmlns:a16="http://schemas.microsoft.com/office/drawing/2014/main" id="{F43208F5-31E4-55AB-891C-2F9BA3A437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28054" y="1469346"/>
            <a:ext cx="2064953" cy="2064953"/>
          </a:xfrm>
          <a:prstGeom prst="rect">
            <a:avLst/>
          </a:prstGeom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A831D444-730C-DB74-305D-EEC7350C60F2}"/>
              </a:ext>
            </a:extLst>
          </p:cNvPr>
          <p:cNvSpPr txBox="1"/>
          <p:nvPr/>
        </p:nvSpPr>
        <p:spPr>
          <a:xfrm>
            <a:off x="2320010" y="3914426"/>
            <a:ext cx="8663675" cy="954107"/>
          </a:xfrm>
          <a:prstGeom prst="rect">
            <a:avLst/>
          </a:prstGeom>
          <a:solidFill>
            <a:srgbClr val="33CCCC"/>
          </a:solidFill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id="{BB9B7585-2AE9-78F0-6CCA-C77FA6095DF1}"/>
              </a:ext>
            </a:extLst>
          </p:cNvPr>
          <p:cNvSpPr txBox="1"/>
          <p:nvPr/>
        </p:nvSpPr>
        <p:spPr>
          <a:xfrm>
            <a:off x="2320011" y="5269017"/>
            <a:ext cx="8663674" cy="523220"/>
          </a:xfrm>
          <a:prstGeom prst="rect">
            <a:avLst/>
          </a:prstGeom>
          <a:solidFill>
            <a:srgbClr val="33CCCC"/>
          </a:solidFill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417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ình tự do: Hình 8">
            <a:extLst>
              <a:ext uri="{FF2B5EF4-FFF2-40B4-BE49-F238E27FC236}">
                <a16:creationId xmlns:a16="http://schemas.microsoft.com/office/drawing/2014/main" id="{0FBA6EEB-5020-72FB-4EE9-828D49258747}"/>
              </a:ext>
            </a:extLst>
          </p:cNvPr>
          <p:cNvSpPr/>
          <p:nvPr/>
        </p:nvSpPr>
        <p:spPr>
          <a:xfrm>
            <a:off x="-10109" y="-1"/>
            <a:ext cx="3123968" cy="6858000"/>
          </a:xfrm>
          <a:custGeom>
            <a:avLst/>
            <a:gdLst>
              <a:gd name="connsiteX0" fmla="*/ 6081502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12807 h 6858000"/>
              <a:gd name="connsiteX3" fmla="*/ 0 w 6096000"/>
              <a:gd name="connsiteY3" fmla="*/ 0 h 6858000"/>
              <a:gd name="connsiteX4" fmla="*/ 6057826 w 6096000"/>
              <a:gd name="connsiteY4" fmla="*/ 0 h 6858000"/>
              <a:gd name="connsiteX5" fmla="*/ 0 w 6096000"/>
              <a:gd name="connsiteY5" fmla="*/ 6858000 h 6858000"/>
              <a:gd name="connsiteX6" fmla="*/ 0 w 6096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58000">
                <a:moveTo>
                  <a:pt x="6081502" y="0"/>
                </a:moveTo>
                <a:lnTo>
                  <a:pt x="6096000" y="0"/>
                </a:lnTo>
                <a:lnTo>
                  <a:pt x="6096000" y="12807"/>
                </a:lnTo>
                <a:close/>
                <a:moveTo>
                  <a:pt x="0" y="0"/>
                </a:moveTo>
                <a:lnTo>
                  <a:pt x="6057826" y="0"/>
                </a:lnTo>
                <a:lnTo>
                  <a:pt x="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A1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Hình tự do: Hình 7">
            <a:extLst>
              <a:ext uri="{FF2B5EF4-FFF2-40B4-BE49-F238E27FC236}">
                <a16:creationId xmlns:a16="http://schemas.microsoft.com/office/drawing/2014/main" id="{04456F8A-472B-3E38-CEFE-1AB93F17BBF0}"/>
              </a:ext>
            </a:extLst>
          </p:cNvPr>
          <p:cNvSpPr/>
          <p:nvPr/>
        </p:nvSpPr>
        <p:spPr>
          <a:xfrm>
            <a:off x="-10109" y="172341"/>
            <a:ext cx="3048277" cy="6685658"/>
          </a:xfrm>
          <a:custGeom>
            <a:avLst/>
            <a:gdLst>
              <a:gd name="connsiteX0" fmla="*/ 0 w 4081613"/>
              <a:gd name="connsiteY0" fmla="*/ 0 h 6685658"/>
              <a:gd name="connsiteX1" fmla="*/ 4081613 w 4081613"/>
              <a:gd name="connsiteY1" fmla="*/ 6685658 h 6685658"/>
              <a:gd name="connsiteX2" fmla="*/ 0 w 4081613"/>
              <a:gd name="connsiteY2" fmla="*/ 6685658 h 668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81613" h="6685658">
                <a:moveTo>
                  <a:pt x="0" y="0"/>
                </a:moveTo>
                <a:lnTo>
                  <a:pt x="4081613" y="6685658"/>
                </a:lnTo>
                <a:lnTo>
                  <a:pt x="0" y="6685658"/>
                </a:lnTo>
                <a:close/>
              </a:path>
            </a:pathLst>
          </a:cu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8D4735-63C1-4F13-B5A7-14243DE4D769}"/>
              </a:ext>
            </a:extLst>
          </p:cNvPr>
          <p:cNvSpPr txBox="1"/>
          <p:nvPr/>
        </p:nvSpPr>
        <p:spPr>
          <a:xfrm>
            <a:off x="5609221" y="401789"/>
            <a:ext cx="4445788" cy="707886"/>
          </a:xfrm>
          <a:prstGeom prst="rect">
            <a:avLst/>
          </a:prstGeom>
          <a:solidFill>
            <a:srgbClr val="00CC99"/>
          </a:solidFill>
          <a:ln w="3810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0"/>
              </a:spcAft>
            </a:pP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</a:t>
            </a:r>
            <a:endParaRPr lang="en-US" sz="4000" b="1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Đối tượng 1">
            <a:extLst>
              <a:ext uri="{FF2B5EF4-FFF2-40B4-BE49-F238E27FC236}">
                <a16:creationId xmlns:a16="http://schemas.microsoft.com/office/drawing/2014/main" id="{6B292B20-5763-B0F8-5851-2D0775A9B6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27600" y="264160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0" name="Equation" r:id="rId3" imgW="914400" imgH="216000" progId="Equation.DSMT4">
                  <p:embed/>
                </p:oleObj>
              </mc:Choice>
              <mc:Fallback>
                <p:oleObj name="Equation" r:id="rId3" imgW="914400" imgH="216000" progId="Equation.DSMT4">
                  <p:embed/>
                  <p:pic>
                    <p:nvPicPr>
                      <p:cNvPr id="2" name="Đối tượng 1">
                        <a:extLst>
                          <a:ext uri="{FF2B5EF4-FFF2-40B4-BE49-F238E27FC236}">
                            <a16:creationId xmlns:a16="http://schemas.microsoft.com/office/drawing/2014/main" id="{6B292B20-5763-B0F8-5851-2D0775A9B6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27600" y="264160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uộn: Ngang 10">
            <a:extLst>
              <a:ext uri="{FF2B5EF4-FFF2-40B4-BE49-F238E27FC236}">
                <a16:creationId xmlns:a16="http://schemas.microsoft.com/office/drawing/2014/main" id="{9C751495-63C0-E27F-1D85-A807C976AD09}"/>
              </a:ext>
            </a:extLst>
          </p:cNvPr>
          <p:cNvSpPr/>
          <p:nvPr/>
        </p:nvSpPr>
        <p:spPr>
          <a:xfrm>
            <a:off x="2939646" y="2528596"/>
            <a:ext cx="8964712" cy="2855167"/>
          </a:xfrm>
          <a:prstGeom prst="horizontalScroll">
            <a:avLst/>
          </a:prstGeom>
          <a:noFill/>
          <a:ln w="76200">
            <a:solidFill>
              <a:srgbClr val="1F7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3" name="Hình ảnh 12">
            <a:extLst>
              <a:ext uri="{FF2B5EF4-FFF2-40B4-BE49-F238E27FC236}">
                <a16:creationId xmlns:a16="http://schemas.microsoft.com/office/drawing/2014/main" id="{6D0D7A4D-B06A-D089-B85E-84E082D362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07" y="222184"/>
            <a:ext cx="1908404" cy="1908404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id="{7A664FE0-6EB0-79F2-4D01-3C0D606752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93816" y="2396523"/>
            <a:ext cx="2064953" cy="2064953"/>
          </a:xfrm>
          <a:prstGeom prst="rect">
            <a:avLst/>
          </a:prstGeom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88B0B1EB-8A48-19C5-08C6-A5D1DADD87E3}"/>
              </a:ext>
            </a:extLst>
          </p:cNvPr>
          <p:cNvSpPr txBox="1"/>
          <p:nvPr/>
        </p:nvSpPr>
        <p:spPr>
          <a:xfrm>
            <a:off x="3726292" y="3225286"/>
            <a:ext cx="87488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800" b="1" dirty="0">
                <a:solidFill>
                  <a:srgbClr val="0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ài 1:</a:t>
            </a:r>
            <a:r>
              <a:rPr lang="vi-VN" sz="2800" dirty="0">
                <a:solidFill>
                  <a:srgbClr val="0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Vẽ sơ đồ tư duy ghi nhớ nội dung bài 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06AD03EE-D12A-6506-5D25-78774E2EE088}"/>
              </a:ext>
            </a:extLst>
          </p:cNvPr>
          <p:cNvSpPr txBox="1"/>
          <p:nvPr/>
        </p:nvSpPr>
        <p:spPr>
          <a:xfrm>
            <a:off x="3733243" y="3863854"/>
            <a:ext cx="745890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b="1" dirty="0" err="1">
                <a:solidFill>
                  <a:srgbClr val="0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2800" b="1" dirty="0">
                <a:solidFill>
                  <a:srgbClr val="0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sz="2800" b="1" dirty="0">
                <a:solidFill>
                  <a:srgbClr val="008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ìm và phân tích tác dụng của biện pháp tu từ “Điệp ngữ” được sử dụng trong 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07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13" descr="Trong hÃ¬nh áº£nh cÃ³ thá» cÃ³: vÄn báº£n">
            <a:extLst>
              <a:ext uri="{FF2B5EF4-FFF2-40B4-BE49-F238E27FC236}">
                <a16:creationId xmlns:a16="http://schemas.microsoft.com/office/drawing/2014/main" id="{CF159BB5-993C-BE16-BE75-0BE4D3CF5E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37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20098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ình tự do: Hình 8">
            <a:extLst>
              <a:ext uri="{FF2B5EF4-FFF2-40B4-BE49-F238E27FC236}">
                <a16:creationId xmlns:a16="http://schemas.microsoft.com/office/drawing/2014/main" id="{0FBA6EEB-5020-72FB-4EE9-828D49258747}"/>
              </a:ext>
            </a:extLst>
          </p:cNvPr>
          <p:cNvSpPr/>
          <p:nvPr/>
        </p:nvSpPr>
        <p:spPr>
          <a:xfrm>
            <a:off x="-10109" y="-1"/>
            <a:ext cx="3123968" cy="6858000"/>
          </a:xfrm>
          <a:custGeom>
            <a:avLst/>
            <a:gdLst>
              <a:gd name="connsiteX0" fmla="*/ 6081502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12807 h 6858000"/>
              <a:gd name="connsiteX3" fmla="*/ 0 w 6096000"/>
              <a:gd name="connsiteY3" fmla="*/ 0 h 6858000"/>
              <a:gd name="connsiteX4" fmla="*/ 6057826 w 6096000"/>
              <a:gd name="connsiteY4" fmla="*/ 0 h 6858000"/>
              <a:gd name="connsiteX5" fmla="*/ 0 w 6096000"/>
              <a:gd name="connsiteY5" fmla="*/ 6858000 h 6858000"/>
              <a:gd name="connsiteX6" fmla="*/ 0 w 6096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58000">
                <a:moveTo>
                  <a:pt x="6081502" y="0"/>
                </a:moveTo>
                <a:lnTo>
                  <a:pt x="6096000" y="0"/>
                </a:lnTo>
                <a:lnTo>
                  <a:pt x="6096000" y="12807"/>
                </a:lnTo>
                <a:close/>
                <a:moveTo>
                  <a:pt x="0" y="0"/>
                </a:moveTo>
                <a:lnTo>
                  <a:pt x="6057826" y="0"/>
                </a:lnTo>
                <a:lnTo>
                  <a:pt x="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A1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Hình tự do: Hình 7">
            <a:extLst>
              <a:ext uri="{FF2B5EF4-FFF2-40B4-BE49-F238E27FC236}">
                <a16:creationId xmlns:a16="http://schemas.microsoft.com/office/drawing/2014/main" id="{04456F8A-472B-3E38-CEFE-1AB93F17BBF0}"/>
              </a:ext>
            </a:extLst>
          </p:cNvPr>
          <p:cNvSpPr/>
          <p:nvPr/>
        </p:nvSpPr>
        <p:spPr>
          <a:xfrm>
            <a:off x="-10109" y="172341"/>
            <a:ext cx="2434459" cy="6685658"/>
          </a:xfrm>
          <a:custGeom>
            <a:avLst/>
            <a:gdLst>
              <a:gd name="connsiteX0" fmla="*/ 0 w 4081613"/>
              <a:gd name="connsiteY0" fmla="*/ 0 h 6685658"/>
              <a:gd name="connsiteX1" fmla="*/ 4081613 w 4081613"/>
              <a:gd name="connsiteY1" fmla="*/ 6685658 h 6685658"/>
              <a:gd name="connsiteX2" fmla="*/ 0 w 4081613"/>
              <a:gd name="connsiteY2" fmla="*/ 6685658 h 668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81613" h="6685658">
                <a:moveTo>
                  <a:pt x="0" y="0"/>
                </a:moveTo>
                <a:lnTo>
                  <a:pt x="4081613" y="6685658"/>
                </a:lnTo>
                <a:lnTo>
                  <a:pt x="0" y="6685658"/>
                </a:lnTo>
                <a:close/>
              </a:path>
            </a:pathLst>
          </a:cu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8D4735-63C1-4F13-B5A7-14243DE4D769}"/>
              </a:ext>
            </a:extLst>
          </p:cNvPr>
          <p:cNvSpPr txBox="1"/>
          <p:nvPr/>
        </p:nvSpPr>
        <p:spPr>
          <a:xfrm>
            <a:off x="5609221" y="401789"/>
            <a:ext cx="4445788" cy="707886"/>
          </a:xfrm>
          <a:prstGeom prst="rect">
            <a:avLst/>
          </a:prstGeom>
          <a:solidFill>
            <a:srgbClr val="00CC99"/>
          </a:solidFill>
          <a:ln w="3810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0"/>
              </a:spcAft>
            </a:pPr>
            <a:r>
              <a:rPr lang="en-US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THỰC HÀNH</a:t>
            </a:r>
          </a:p>
        </p:txBody>
      </p:sp>
      <p:graphicFrame>
        <p:nvGraphicFramePr>
          <p:cNvPr id="2" name="Đối tượng 1">
            <a:extLst>
              <a:ext uri="{FF2B5EF4-FFF2-40B4-BE49-F238E27FC236}">
                <a16:creationId xmlns:a16="http://schemas.microsoft.com/office/drawing/2014/main" id="{6B292B20-5763-B0F8-5851-2D0775A9B6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27600" y="264160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4" name="Equation" r:id="rId3" imgW="914400" imgH="216000" progId="Equation.DSMT4">
                  <p:embed/>
                </p:oleObj>
              </mc:Choice>
              <mc:Fallback>
                <p:oleObj name="Equation" r:id="rId3" imgW="914400" imgH="216000" progId="Equation.DSMT4">
                  <p:embed/>
                  <p:pic>
                    <p:nvPicPr>
                      <p:cNvPr id="2" name="Đối tượng 1">
                        <a:extLst>
                          <a:ext uri="{FF2B5EF4-FFF2-40B4-BE49-F238E27FC236}">
                            <a16:creationId xmlns:a16="http://schemas.microsoft.com/office/drawing/2014/main" id="{6B292B20-5763-B0F8-5851-2D0775A9B6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27600" y="264160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uộn: Ngang 10">
            <a:extLst>
              <a:ext uri="{FF2B5EF4-FFF2-40B4-BE49-F238E27FC236}">
                <a16:creationId xmlns:a16="http://schemas.microsoft.com/office/drawing/2014/main" id="{9C751495-63C0-E27F-1D85-A807C976AD09}"/>
              </a:ext>
            </a:extLst>
          </p:cNvPr>
          <p:cNvSpPr/>
          <p:nvPr/>
        </p:nvSpPr>
        <p:spPr>
          <a:xfrm>
            <a:off x="2600632" y="1109675"/>
            <a:ext cx="9193064" cy="5628582"/>
          </a:xfrm>
          <a:prstGeom prst="horizontalScroll">
            <a:avLst/>
          </a:prstGeom>
          <a:noFill/>
          <a:ln w="76200">
            <a:solidFill>
              <a:srgbClr val="1F7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3" name="Hình ảnh 12">
            <a:extLst>
              <a:ext uri="{FF2B5EF4-FFF2-40B4-BE49-F238E27FC236}">
                <a16:creationId xmlns:a16="http://schemas.microsoft.com/office/drawing/2014/main" id="{6D0D7A4D-B06A-D089-B85E-84E082D362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07" y="222184"/>
            <a:ext cx="1908404" cy="1908404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id="{7A664FE0-6EB0-79F2-4D01-3C0D606752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41220" y="1450217"/>
            <a:ext cx="2064953" cy="2064953"/>
          </a:xfrm>
          <a:prstGeom prst="rect">
            <a:avLst/>
          </a:prstGeom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88B0B1EB-8A48-19C5-08C6-A5D1DADD87E3}"/>
              </a:ext>
            </a:extLst>
          </p:cNvPr>
          <p:cNvSpPr txBox="1"/>
          <p:nvPr/>
        </p:nvSpPr>
        <p:spPr>
          <a:xfrm>
            <a:off x="3612124" y="1990224"/>
            <a:ext cx="8326493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tu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điệp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trong </a:t>
            </a:r>
            <a:r>
              <a:rPr 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Điệp câu “Tiếng gà trưa”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Điệp cấu trúc “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ghe....”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Điệp từ “vì”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*Tác dụng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Nhấn mạnh 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Tạo nhịp điệu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Liên kết 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319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Hình tự do: Hình 14">
            <a:extLst>
              <a:ext uri="{FF2B5EF4-FFF2-40B4-BE49-F238E27FC236}">
                <a16:creationId xmlns:a16="http://schemas.microsoft.com/office/drawing/2014/main" id="{62F1F112-92EF-61F4-5A3E-85532301C876}"/>
              </a:ext>
            </a:extLst>
          </p:cNvPr>
          <p:cNvSpPr/>
          <p:nvPr/>
        </p:nvSpPr>
        <p:spPr>
          <a:xfrm>
            <a:off x="-10109" y="172341"/>
            <a:ext cx="4081613" cy="6685658"/>
          </a:xfrm>
          <a:custGeom>
            <a:avLst/>
            <a:gdLst>
              <a:gd name="connsiteX0" fmla="*/ 0 w 4081613"/>
              <a:gd name="connsiteY0" fmla="*/ 0 h 6685658"/>
              <a:gd name="connsiteX1" fmla="*/ 4081613 w 4081613"/>
              <a:gd name="connsiteY1" fmla="*/ 6685658 h 6685658"/>
              <a:gd name="connsiteX2" fmla="*/ 0 w 4081613"/>
              <a:gd name="connsiteY2" fmla="*/ 6685658 h 668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81613" h="6685658">
                <a:moveTo>
                  <a:pt x="0" y="0"/>
                </a:moveTo>
                <a:lnTo>
                  <a:pt x="4081613" y="6685658"/>
                </a:lnTo>
                <a:lnTo>
                  <a:pt x="0" y="6685658"/>
                </a:lnTo>
                <a:close/>
              </a:path>
            </a:pathLst>
          </a:cu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61421B1-1906-4F8E-BF53-DF1E9D07C1F2}"/>
              </a:ext>
            </a:extLst>
          </p:cNvPr>
          <p:cNvSpPr txBox="1"/>
          <p:nvPr/>
        </p:nvSpPr>
        <p:spPr>
          <a:xfrm>
            <a:off x="4091722" y="172340"/>
            <a:ext cx="7240554" cy="707886"/>
          </a:xfrm>
          <a:prstGeom prst="rect">
            <a:avLst/>
          </a:prstGeom>
          <a:solidFill>
            <a:srgbClr val="00CC99"/>
          </a:solidFill>
          <a:ln w="38100">
            <a:noFill/>
          </a:ln>
        </p:spPr>
        <p:txBody>
          <a:bodyPr wrap="square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0"/>
              </a:spcAft>
            </a:pPr>
            <a:r>
              <a:rPr lang="en-US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HÌNH THÀNH KIẾN THỨC</a:t>
            </a:r>
          </a:p>
        </p:txBody>
      </p:sp>
      <p:sp>
        <p:nvSpPr>
          <p:cNvPr id="8" name="Hình tự do: Hình 7">
            <a:extLst>
              <a:ext uri="{FF2B5EF4-FFF2-40B4-BE49-F238E27FC236}">
                <a16:creationId xmlns:a16="http://schemas.microsoft.com/office/drawing/2014/main" id="{EFF46C95-D8B0-5561-7CE5-E242BDFAD4B2}"/>
              </a:ext>
            </a:extLst>
          </p:cNvPr>
          <p:cNvSpPr/>
          <p:nvPr/>
        </p:nvSpPr>
        <p:spPr>
          <a:xfrm>
            <a:off x="0" y="0"/>
            <a:ext cx="4081613" cy="6858000"/>
          </a:xfrm>
          <a:custGeom>
            <a:avLst/>
            <a:gdLst>
              <a:gd name="connsiteX0" fmla="*/ 6081502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12807 h 6858000"/>
              <a:gd name="connsiteX3" fmla="*/ 0 w 6096000"/>
              <a:gd name="connsiteY3" fmla="*/ 0 h 6858000"/>
              <a:gd name="connsiteX4" fmla="*/ 6057826 w 6096000"/>
              <a:gd name="connsiteY4" fmla="*/ 0 h 6858000"/>
              <a:gd name="connsiteX5" fmla="*/ 0 w 6096000"/>
              <a:gd name="connsiteY5" fmla="*/ 6858000 h 6858000"/>
              <a:gd name="connsiteX6" fmla="*/ 0 w 6096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58000">
                <a:moveTo>
                  <a:pt x="6081502" y="0"/>
                </a:moveTo>
                <a:lnTo>
                  <a:pt x="6096000" y="0"/>
                </a:lnTo>
                <a:lnTo>
                  <a:pt x="6096000" y="12807"/>
                </a:lnTo>
                <a:close/>
                <a:moveTo>
                  <a:pt x="0" y="0"/>
                </a:moveTo>
                <a:lnTo>
                  <a:pt x="6057826" y="0"/>
                </a:lnTo>
                <a:lnTo>
                  <a:pt x="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3CCCC">
              <a:alpha val="4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FF9933"/>
              </a:solidFill>
            </a:endParaRPr>
          </a:p>
        </p:txBody>
      </p:sp>
      <p:pic>
        <p:nvPicPr>
          <p:cNvPr id="13" name="Hình ảnh 12">
            <a:extLst>
              <a:ext uri="{FF2B5EF4-FFF2-40B4-BE49-F238E27FC236}">
                <a16:creationId xmlns:a16="http://schemas.microsoft.com/office/drawing/2014/main" id="{228E0ECB-1289-F58E-55DB-0B7DC06BE9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465" y="334686"/>
            <a:ext cx="1917402" cy="1917402"/>
          </a:xfrm>
          <a:prstGeom prst="rect">
            <a:avLst/>
          </a:prstGeom>
        </p:spPr>
      </p:pic>
      <p:pic>
        <p:nvPicPr>
          <p:cNvPr id="10" name="Hình ảnh 9">
            <a:extLst>
              <a:ext uri="{FF2B5EF4-FFF2-40B4-BE49-F238E27FC236}">
                <a16:creationId xmlns:a16="http://schemas.microsoft.com/office/drawing/2014/main" id="{231C1CEB-F141-9466-CE2E-AFC45045BB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749" y="2590253"/>
            <a:ext cx="7379737" cy="417896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E750621-35A2-4107-BE2B-FED233CB92FA}"/>
              </a:ext>
            </a:extLst>
          </p:cNvPr>
          <p:cNvSpPr txBox="1"/>
          <p:nvPr/>
        </p:nvSpPr>
        <p:spPr>
          <a:xfrm>
            <a:off x="4044332" y="1732616"/>
            <a:ext cx="60989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1400" b="1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Vũ</a:t>
            </a:r>
            <a:r>
              <a:rPr lang="en-US" sz="14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Thị</a:t>
            </a:r>
            <a:r>
              <a:rPr lang="en-US" sz="14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Thùy-0985801828-Lê </a:t>
            </a:r>
            <a:r>
              <a:rPr lang="en-US" sz="1400" b="1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Khắc</a:t>
            </a:r>
            <a:r>
              <a:rPr lang="en-US" sz="14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Cẩn</a:t>
            </a:r>
            <a:r>
              <a:rPr lang="en-US" sz="14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-An </a:t>
            </a:r>
            <a:r>
              <a:rPr lang="en-US" sz="1400" b="1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Thọ</a:t>
            </a:r>
            <a:r>
              <a:rPr lang="en-US" sz="14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-An </a:t>
            </a:r>
            <a:r>
              <a:rPr lang="en-US" sz="1400" b="1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Lão</a:t>
            </a:r>
            <a:r>
              <a:rPr lang="en-US" sz="14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400" b="1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Hải</a:t>
            </a:r>
            <a:r>
              <a:rPr lang="en-US" sz="14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Phòng</a:t>
            </a:r>
            <a:r>
              <a:rPr lang="en-US" sz="1400" b="1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10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ình tự do: Hình 8">
            <a:extLst>
              <a:ext uri="{FF2B5EF4-FFF2-40B4-BE49-F238E27FC236}">
                <a16:creationId xmlns:a16="http://schemas.microsoft.com/office/drawing/2014/main" id="{0FBA6EEB-5020-72FB-4EE9-828D49258747}"/>
              </a:ext>
            </a:extLst>
          </p:cNvPr>
          <p:cNvSpPr/>
          <p:nvPr/>
        </p:nvSpPr>
        <p:spPr>
          <a:xfrm>
            <a:off x="-10109" y="-1"/>
            <a:ext cx="3004484" cy="6858000"/>
          </a:xfrm>
          <a:custGeom>
            <a:avLst/>
            <a:gdLst>
              <a:gd name="connsiteX0" fmla="*/ 6081502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12807 h 6858000"/>
              <a:gd name="connsiteX3" fmla="*/ 0 w 6096000"/>
              <a:gd name="connsiteY3" fmla="*/ 0 h 6858000"/>
              <a:gd name="connsiteX4" fmla="*/ 6057826 w 6096000"/>
              <a:gd name="connsiteY4" fmla="*/ 0 h 6858000"/>
              <a:gd name="connsiteX5" fmla="*/ 0 w 6096000"/>
              <a:gd name="connsiteY5" fmla="*/ 6858000 h 6858000"/>
              <a:gd name="connsiteX6" fmla="*/ 0 w 60960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58000">
                <a:moveTo>
                  <a:pt x="6081502" y="0"/>
                </a:moveTo>
                <a:lnTo>
                  <a:pt x="6096000" y="0"/>
                </a:lnTo>
                <a:lnTo>
                  <a:pt x="6096000" y="12807"/>
                </a:lnTo>
                <a:close/>
                <a:moveTo>
                  <a:pt x="0" y="0"/>
                </a:moveTo>
                <a:lnTo>
                  <a:pt x="6057826" y="0"/>
                </a:lnTo>
                <a:lnTo>
                  <a:pt x="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A1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Hình tự do: Hình 7">
            <a:extLst>
              <a:ext uri="{FF2B5EF4-FFF2-40B4-BE49-F238E27FC236}">
                <a16:creationId xmlns:a16="http://schemas.microsoft.com/office/drawing/2014/main" id="{04456F8A-472B-3E38-CEFE-1AB93F17BBF0}"/>
              </a:ext>
            </a:extLst>
          </p:cNvPr>
          <p:cNvSpPr/>
          <p:nvPr/>
        </p:nvSpPr>
        <p:spPr>
          <a:xfrm>
            <a:off x="-10108" y="172340"/>
            <a:ext cx="2400863" cy="6685659"/>
          </a:xfrm>
          <a:custGeom>
            <a:avLst/>
            <a:gdLst>
              <a:gd name="connsiteX0" fmla="*/ 0 w 4081613"/>
              <a:gd name="connsiteY0" fmla="*/ 0 h 6685658"/>
              <a:gd name="connsiteX1" fmla="*/ 4081613 w 4081613"/>
              <a:gd name="connsiteY1" fmla="*/ 6685658 h 6685658"/>
              <a:gd name="connsiteX2" fmla="*/ 0 w 4081613"/>
              <a:gd name="connsiteY2" fmla="*/ 6685658 h 668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81613" h="6685658">
                <a:moveTo>
                  <a:pt x="0" y="0"/>
                </a:moveTo>
                <a:lnTo>
                  <a:pt x="4081613" y="6685658"/>
                </a:lnTo>
                <a:lnTo>
                  <a:pt x="0" y="6685658"/>
                </a:lnTo>
                <a:close/>
              </a:path>
            </a:pathLst>
          </a:custGeom>
          <a:solidFill>
            <a:srgbClr val="33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8D4735-63C1-4F13-B5A7-14243DE4D769}"/>
              </a:ext>
            </a:extLst>
          </p:cNvPr>
          <p:cNvSpPr txBox="1"/>
          <p:nvPr/>
        </p:nvSpPr>
        <p:spPr>
          <a:xfrm>
            <a:off x="5761901" y="284317"/>
            <a:ext cx="3326115" cy="707886"/>
          </a:xfrm>
          <a:prstGeom prst="rect">
            <a:avLst/>
          </a:prstGeom>
          <a:solidFill>
            <a:srgbClr val="00CC99"/>
          </a:solidFill>
          <a:ln w="38100"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0"/>
              </a:spcAft>
            </a:pP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  <a:endParaRPr lang="en-US" sz="4000" b="1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Đối tượng 1">
            <a:extLst>
              <a:ext uri="{FF2B5EF4-FFF2-40B4-BE49-F238E27FC236}">
                <a16:creationId xmlns:a16="http://schemas.microsoft.com/office/drawing/2014/main" id="{6B292B20-5763-B0F8-5851-2D0775A9B6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27600" y="264160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" name="Equation" r:id="rId3" imgW="914400" imgH="216000" progId="Equation.DSMT4">
                  <p:embed/>
                </p:oleObj>
              </mc:Choice>
              <mc:Fallback>
                <p:oleObj name="Equation" r:id="rId3" imgW="914400" imgH="216000" progId="Equation.DSMT4">
                  <p:embed/>
                  <p:pic>
                    <p:nvPicPr>
                      <p:cNvPr id="2" name="Đối tượng 1">
                        <a:extLst>
                          <a:ext uri="{FF2B5EF4-FFF2-40B4-BE49-F238E27FC236}">
                            <a16:creationId xmlns:a16="http://schemas.microsoft.com/office/drawing/2014/main" id="{6B292B20-5763-B0F8-5851-2D0775A9B6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27600" y="264160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uộn: Ngang 10">
            <a:extLst>
              <a:ext uri="{FF2B5EF4-FFF2-40B4-BE49-F238E27FC236}">
                <a16:creationId xmlns:a16="http://schemas.microsoft.com/office/drawing/2014/main" id="{9C751495-63C0-E27F-1D85-A807C976AD09}"/>
              </a:ext>
            </a:extLst>
          </p:cNvPr>
          <p:cNvSpPr/>
          <p:nvPr/>
        </p:nvSpPr>
        <p:spPr>
          <a:xfrm>
            <a:off x="2365355" y="799264"/>
            <a:ext cx="9598527" cy="5900056"/>
          </a:xfrm>
          <a:prstGeom prst="horizontalScroll">
            <a:avLst>
              <a:gd name="adj" fmla="val 4935"/>
            </a:avLst>
          </a:prstGeom>
          <a:noFill/>
          <a:ln w="76200">
            <a:solidFill>
              <a:srgbClr val="1F7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0" name="Hình ảnh 9">
            <a:extLst>
              <a:ext uri="{FF2B5EF4-FFF2-40B4-BE49-F238E27FC236}">
                <a16:creationId xmlns:a16="http://schemas.microsoft.com/office/drawing/2014/main" id="{DDA6258E-FF38-9EEE-2B72-05F7859DA9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90" y="33565"/>
            <a:ext cx="1643847" cy="1643847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id="{4E1391D0-D869-75FB-DAA5-9F9F79A19AE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03158" y="889315"/>
            <a:ext cx="2064953" cy="2064953"/>
          </a:xfrm>
          <a:prstGeom prst="rect">
            <a:avLst/>
          </a:prstGeom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30AFDA23-BBD9-037A-B386-7DC1AE229F7E}"/>
              </a:ext>
            </a:extLst>
          </p:cNvPr>
          <p:cNvSpPr txBox="1"/>
          <p:nvPr/>
        </p:nvSpPr>
        <p:spPr>
          <a:xfrm>
            <a:off x="2987745" y="1619127"/>
            <a:ext cx="865007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</a:t>
            </a:r>
            <a:r>
              <a:rPr lang="en-US" sz="28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 đọc một bài thơ năm chữ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Nhận biết hình thức của thể 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Nội dung  đề tài, chủ đề, cảm xúc của nhân vật trữ tình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50C4215F-D28C-1638-9EC0-EF0CA805A455}"/>
              </a:ext>
            </a:extLst>
          </p:cNvPr>
          <p:cNvSpPr txBox="1"/>
          <p:nvPr/>
        </p:nvSpPr>
        <p:spPr>
          <a:xfrm>
            <a:off x="2875114" y="3291029"/>
            <a:ext cx="908876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vi-VN" sz="2800" dirty="0"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Nắng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mới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”- Lưu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Trọng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Lư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câu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b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ơ “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Nắng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mới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Lưu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Trọng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Lư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ánh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khứ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mạch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hẳn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so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mạch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giống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nhau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34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904567" y="365941"/>
            <a:ext cx="4061728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I. Tìm hiểu chung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904565" y="1174002"/>
            <a:ext cx="4648470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695450" algn="l"/>
              </a:tabLst>
            </a:pPr>
            <a:r>
              <a:rPr lang="en-US" sz="3200" b="1" dirty="0">
                <a:solidFill>
                  <a:srgbClr val="00CC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1. </a:t>
            </a:r>
            <a:r>
              <a:rPr lang="en-US" sz="3200" b="1" dirty="0" err="1">
                <a:solidFill>
                  <a:srgbClr val="00CC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3200" b="1" dirty="0">
                <a:solidFill>
                  <a:srgbClr val="00CC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CC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giả</a:t>
            </a:r>
            <a:r>
              <a:rPr lang="en-US" sz="3200" b="1" dirty="0">
                <a:solidFill>
                  <a:srgbClr val="00CC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CC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Xuân</a:t>
            </a:r>
            <a:r>
              <a:rPr lang="en-US" sz="3200" b="1" dirty="0">
                <a:solidFill>
                  <a:srgbClr val="00CC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CC99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Quỳnh</a:t>
            </a:r>
            <a:endParaRPr lang="en-US" sz="3200" dirty="0">
              <a:solidFill>
                <a:srgbClr val="00CC9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Flowchart: Terminator 22">
            <a:extLst>
              <a:ext uri="{FF2B5EF4-FFF2-40B4-BE49-F238E27FC236}">
                <a16:creationId xmlns:a16="http://schemas.microsoft.com/office/drawing/2014/main" id="{9153C9C6-B20B-63C1-2EFA-7DD71BC5D822}"/>
              </a:ext>
            </a:extLst>
          </p:cNvPr>
          <p:cNvSpPr/>
          <p:nvPr/>
        </p:nvSpPr>
        <p:spPr>
          <a:xfrm>
            <a:off x="4607683" y="1729181"/>
            <a:ext cx="2204682" cy="669248"/>
          </a:xfrm>
          <a:prstGeom prst="flowChartTerminator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1942 – 1988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Flowchart: Terminator 23">
            <a:extLst>
              <a:ext uri="{FF2B5EF4-FFF2-40B4-BE49-F238E27FC236}">
                <a16:creationId xmlns:a16="http://schemas.microsoft.com/office/drawing/2014/main" id="{21CF4B9B-51E8-6C58-9E09-AE595B5C49E8}"/>
              </a:ext>
            </a:extLst>
          </p:cNvPr>
          <p:cNvSpPr/>
          <p:nvPr/>
        </p:nvSpPr>
        <p:spPr>
          <a:xfrm>
            <a:off x="7030192" y="1258784"/>
            <a:ext cx="4745041" cy="1139645"/>
          </a:xfrm>
          <a:prstGeom prst="flowChartTerminator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Khê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3" name="Flowchart: Terminator 23">
            <a:extLst>
              <a:ext uri="{FF2B5EF4-FFF2-40B4-BE49-F238E27FC236}">
                <a16:creationId xmlns:a16="http://schemas.microsoft.com/office/drawing/2014/main" id="{21168193-3DB9-F123-8594-8007FA05BD68}"/>
              </a:ext>
            </a:extLst>
          </p:cNvPr>
          <p:cNvSpPr/>
          <p:nvPr/>
        </p:nvSpPr>
        <p:spPr>
          <a:xfrm>
            <a:off x="6022061" y="2711455"/>
            <a:ext cx="4719881" cy="1294974"/>
          </a:xfrm>
          <a:prstGeom prst="flowChartTerminator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nữ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sắc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nền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Nam</a:t>
            </a:r>
            <a:endParaRPr lang="en-US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5" name="Flowchart: Terminator 23">
            <a:extLst>
              <a:ext uri="{FF2B5EF4-FFF2-40B4-BE49-F238E27FC236}">
                <a16:creationId xmlns:a16="http://schemas.microsoft.com/office/drawing/2014/main" id="{D693ACCD-3856-2C1A-E587-06F4632BEFF4}"/>
              </a:ext>
            </a:extLst>
          </p:cNvPr>
          <p:cNvSpPr/>
          <p:nvPr/>
        </p:nvSpPr>
        <p:spPr>
          <a:xfrm>
            <a:off x="5710024" y="4130843"/>
            <a:ext cx="5679153" cy="1028223"/>
          </a:xfrm>
          <a:prstGeom prst="flowChartTerminator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fr-FR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Phong</a:t>
            </a:r>
            <a:r>
              <a:rPr lang="fr-FR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fr-FR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fr-FR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fr-FR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trẻ</a:t>
            </a:r>
            <a:r>
              <a:rPr lang="fr-FR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fr-FR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fr-FR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sôi</a:t>
            </a:r>
            <a:r>
              <a:rPr lang="fr-FR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nổi</a:t>
            </a:r>
            <a:r>
              <a:rPr lang="fr-FR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fr-FR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đôn</a:t>
            </a:r>
            <a:r>
              <a:rPr lang="fr-FR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hậu</a:t>
            </a:r>
            <a:r>
              <a:rPr lang="fr-FR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fr-FR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giàu</a:t>
            </a:r>
            <a:r>
              <a:rPr lang="fr-FR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nữ</a:t>
            </a:r>
            <a:r>
              <a:rPr lang="fr-FR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fr-FR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Flowchart: Terminator 23">
            <a:extLst>
              <a:ext uri="{FF2B5EF4-FFF2-40B4-BE49-F238E27FC236}">
                <a16:creationId xmlns:a16="http://schemas.microsoft.com/office/drawing/2014/main" id="{49294126-14B8-51E6-6C71-4588DB9C722E}"/>
              </a:ext>
            </a:extLst>
          </p:cNvPr>
          <p:cNvSpPr/>
          <p:nvPr/>
        </p:nvSpPr>
        <p:spPr>
          <a:xfrm>
            <a:off x="5553035" y="5283480"/>
            <a:ext cx="6103917" cy="1328913"/>
          </a:xfrm>
          <a:prstGeom prst="flowChartTerminator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”, “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Sóng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hay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quen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thuộc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E3DF17CD-95DE-96D9-941B-0100CED4A2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13"/>
          <a:stretch/>
        </p:blipFill>
        <p:spPr>
          <a:xfrm flipH="1">
            <a:off x="139959" y="1846565"/>
            <a:ext cx="3810000" cy="5011435"/>
          </a:xfrm>
          <a:prstGeom prst="rect">
            <a:avLst/>
          </a:prstGeom>
        </p:spPr>
      </p:pic>
      <p:sp>
        <p:nvSpPr>
          <p:cNvPr id="21" name="Hộp Văn bản 20">
            <a:extLst>
              <a:ext uri="{FF2B5EF4-FFF2-40B4-BE49-F238E27FC236}">
                <a16:creationId xmlns:a16="http://schemas.microsoft.com/office/drawing/2014/main" id="{E568BF84-52E5-BC67-92A7-1F39DF8021BB}"/>
              </a:ext>
            </a:extLst>
          </p:cNvPr>
          <p:cNvSpPr txBox="1"/>
          <p:nvPr/>
        </p:nvSpPr>
        <p:spPr>
          <a:xfrm>
            <a:off x="-1131259" y="553304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- 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20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3" grpId="0" animBg="1"/>
      <p:bldP spid="25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Không bao giờ là cuối by Xuân Quỳnh">
            <a:extLst>
              <a:ext uri="{FF2B5EF4-FFF2-40B4-BE49-F238E27FC236}">
                <a16:creationId xmlns:a16="http://schemas.microsoft.com/office/drawing/2014/main" id="{BA265E42-A571-DDD3-9B7A-666BB6C82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121784"/>
            <a:ext cx="3182904" cy="476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Giới thiệu sách &quot;Bầu trời trong quả trứng&quot; - Website của Trường THCS Sơn  Trạch">
            <a:extLst>
              <a:ext uri="{FF2B5EF4-FFF2-40B4-BE49-F238E27FC236}">
                <a16:creationId xmlns:a16="http://schemas.microsoft.com/office/drawing/2014/main" id="{DA79F720-D956-7458-FA69-9D4930F25E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446" y="121784"/>
            <a:ext cx="3153747" cy="4715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Nữ hoàng thơ tình của Việt Nam đã được Google vinh danh - Tạp chí Doanh  nghiệp Việt Nam">
            <a:extLst>
              <a:ext uri="{FF2B5EF4-FFF2-40B4-BE49-F238E27FC236}">
                <a16:creationId xmlns:a16="http://schemas.microsoft.com/office/drawing/2014/main" id="{09176BF1-82C2-954E-69C8-72FE86D5C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121784"/>
            <a:ext cx="4762500" cy="4715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lowchart: Terminator 22">
            <a:extLst>
              <a:ext uri="{FF2B5EF4-FFF2-40B4-BE49-F238E27FC236}">
                <a16:creationId xmlns:a16="http://schemas.microsoft.com/office/drawing/2014/main" id="{4ECD1D9C-21E5-2EDC-7AEF-19E42E75A5C8}"/>
              </a:ext>
            </a:extLst>
          </p:cNvPr>
          <p:cNvSpPr/>
          <p:nvPr/>
        </p:nvSpPr>
        <p:spPr>
          <a:xfrm>
            <a:off x="3012149" y="5822302"/>
            <a:ext cx="6645035" cy="559837"/>
          </a:xfrm>
          <a:prstGeom prst="flowChartTerminator">
            <a:avLst/>
          </a:prstGeom>
          <a:solidFill>
            <a:srgbClr val="33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MỘT SỐ TẬP THƠ CỦA TÁC GIẢ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37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811261" y="243938"/>
            <a:ext cx="4115302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I. Tìm hiểu chung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844580" y="951824"/>
            <a:ext cx="2445125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695450" algn="l"/>
              </a:tabLst>
            </a:pPr>
            <a:r>
              <a:rPr lang="en-US" sz="3200" b="1" dirty="0">
                <a:solidFill>
                  <a:srgbClr val="00CC99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2. </a:t>
            </a:r>
            <a:r>
              <a:rPr lang="en-US" sz="3200" b="1" dirty="0" err="1">
                <a:solidFill>
                  <a:srgbClr val="00CC99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3200" b="1" dirty="0">
                <a:solidFill>
                  <a:srgbClr val="00CC99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CC99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phẩm</a:t>
            </a:r>
            <a:endParaRPr lang="en-US" sz="3200" dirty="0">
              <a:solidFill>
                <a:srgbClr val="00CC9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0A7C9448-B42F-FF1F-30C3-02040444B722}"/>
              </a:ext>
            </a:extLst>
          </p:cNvPr>
          <p:cNvSpPr txBox="1"/>
          <p:nvPr/>
        </p:nvSpPr>
        <p:spPr>
          <a:xfrm>
            <a:off x="844580" y="1565069"/>
            <a:ext cx="2101720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a.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Xuất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xứ</a:t>
            </a:r>
            <a:endParaRPr lang="en-US" sz="2800" dirty="0">
              <a:solidFill>
                <a:srgbClr val="00CC66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Hình ảnh 10">
            <a:extLst>
              <a:ext uri="{FF2B5EF4-FFF2-40B4-BE49-F238E27FC236}">
                <a16:creationId xmlns:a16="http://schemas.microsoft.com/office/drawing/2014/main" id="{B081EF4B-FC31-97E3-17E1-355278F85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362" y="4870580"/>
            <a:ext cx="2975347" cy="2071318"/>
          </a:xfrm>
          <a:prstGeom prst="rect">
            <a:avLst/>
          </a:prstGeom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BFE989B4-9BF3-B30C-CE08-0DDE3ECA6F3B}"/>
              </a:ext>
            </a:extLst>
          </p:cNvPr>
          <p:cNvSpPr txBox="1"/>
          <p:nvPr/>
        </p:nvSpPr>
        <p:spPr>
          <a:xfrm>
            <a:off x="961832" y="2211922"/>
            <a:ext cx="6586633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Trích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tập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dọc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chiến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hào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(1968).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B5CC866B-AFC4-CCEA-441E-53BB61D322F7}"/>
              </a:ext>
            </a:extLst>
          </p:cNvPr>
          <p:cNvSpPr txBox="1"/>
          <p:nvPr/>
        </p:nvSpPr>
        <p:spPr>
          <a:xfrm>
            <a:off x="961832" y="2927082"/>
            <a:ext cx="10206911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kì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chống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quốc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Mĩ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8E1322F7-E9F3-8E60-0B68-C602E2FA0183}"/>
              </a:ext>
            </a:extLst>
          </p:cNvPr>
          <p:cNvSpPr txBox="1"/>
          <p:nvPr/>
        </p:nvSpPr>
        <p:spPr>
          <a:xfrm>
            <a:off x="844580" y="3423222"/>
            <a:ext cx="2101720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b.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đọc</a:t>
            </a:r>
            <a:endParaRPr lang="en-US" sz="2800" dirty="0">
              <a:solidFill>
                <a:srgbClr val="00CC66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DE4B568D-8157-5320-3BC0-4B014C88B08A}"/>
              </a:ext>
            </a:extLst>
          </p:cNvPr>
          <p:cNvSpPr txBox="1"/>
          <p:nvPr/>
        </p:nvSpPr>
        <p:spPr>
          <a:xfrm>
            <a:off x="961831" y="4023967"/>
            <a:ext cx="8616661" cy="954107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vui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phấn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khởi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Chú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trữ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đang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Hộp Văn bản 19">
            <a:extLst>
              <a:ext uri="{FF2B5EF4-FFF2-40B4-BE49-F238E27FC236}">
                <a16:creationId xmlns:a16="http://schemas.microsoft.com/office/drawing/2014/main" id="{9EC90BFC-5414-4840-2C2A-17E21CDA2A86}"/>
              </a:ext>
            </a:extLst>
          </p:cNvPr>
          <p:cNvSpPr txBox="1"/>
          <p:nvPr/>
        </p:nvSpPr>
        <p:spPr>
          <a:xfrm>
            <a:off x="844580" y="4976295"/>
            <a:ext cx="4697804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c.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thơ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 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5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chữ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(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biến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thể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)</a:t>
            </a:r>
            <a:endParaRPr lang="en-US" sz="2800" dirty="0">
              <a:solidFill>
                <a:srgbClr val="00CC66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Hộp Văn bản 20">
            <a:extLst>
              <a:ext uri="{FF2B5EF4-FFF2-40B4-BE49-F238E27FC236}">
                <a16:creationId xmlns:a16="http://schemas.microsoft.com/office/drawing/2014/main" id="{8A547802-43E1-3282-EAEE-72D049EAA102}"/>
              </a:ext>
            </a:extLst>
          </p:cNvPr>
          <p:cNvSpPr txBox="1"/>
          <p:nvPr/>
        </p:nvSpPr>
        <p:spPr>
          <a:xfrm>
            <a:off x="961831" y="5659955"/>
            <a:ext cx="4926782" cy="954107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dòng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chữ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chữ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đổi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hoạt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98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  <p:bldP spid="13" grpId="0" animBg="1"/>
      <p:bldP spid="15" grpId="0"/>
      <p:bldP spid="16" grpId="0" animBg="1"/>
      <p:bldP spid="20" grpId="0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811261" y="243938"/>
            <a:ext cx="4115302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I. Tìm hiểu chung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844580" y="951824"/>
            <a:ext cx="2445125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695450" algn="l"/>
              </a:tabLst>
            </a:pPr>
            <a:r>
              <a:rPr lang="en-US" sz="3200" b="1" dirty="0">
                <a:solidFill>
                  <a:srgbClr val="00CC99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2. </a:t>
            </a:r>
            <a:r>
              <a:rPr lang="en-US" sz="3200" b="1" dirty="0" err="1">
                <a:solidFill>
                  <a:srgbClr val="00CC99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3200" b="1" dirty="0">
                <a:solidFill>
                  <a:srgbClr val="00CC99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CC99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phẩm</a:t>
            </a:r>
            <a:endParaRPr lang="en-US" sz="3200" dirty="0">
              <a:solidFill>
                <a:srgbClr val="00CC9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0A7C9448-B42F-FF1F-30C3-02040444B722}"/>
              </a:ext>
            </a:extLst>
          </p:cNvPr>
          <p:cNvSpPr txBox="1"/>
          <p:nvPr/>
        </p:nvSpPr>
        <p:spPr>
          <a:xfrm>
            <a:off x="844579" y="1565069"/>
            <a:ext cx="5416261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00CC66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Nhịp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solidFill>
                <a:srgbClr val="00CC66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Hình ảnh 10">
            <a:extLst>
              <a:ext uri="{FF2B5EF4-FFF2-40B4-BE49-F238E27FC236}">
                <a16:creationId xmlns:a16="http://schemas.microsoft.com/office/drawing/2014/main" id="{B081EF4B-FC31-97E3-17E1-355278F85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7988" y="4954554"/>
            <a:ext cx="2854721" cy="1987343"/>
          </a:xfrm>
          <a:prstGeom prst="rect">
            <a:avLst/>
          </a:prstGeom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id="{BFE989B4-9BF3-B30C-CE08-0DDE3ECA6F3B}"/>
              </a:ext>
            </a:extLst>
          </p:cNvPr>
          <p:cNvSpPr txBox="1"/>
          <p:nvPr/>
        </p:nvSpPr>
        <p:spPr>
          <a:xfrm>
            <a:off x="961831" y="2219697"/>
            <a:ext cx="10402854" cy="954107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3/2, 2/3, 1/2/2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lặp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8E1322F7-E9F3-8E60-0B68-C602E2FA0183}"/>
              </a:ext>
            </a:extLst>
          </p:cNvPr>
          <p:cNvSpPr txBox="1"/>
          <p:nvPr/>
        </p:nvSpPr>
        <p:spPr>
          <a:xfrm>
            <a:off x="842945" y="2781496"/>
            <a:ext cx="4427216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e.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Bố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cục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mạch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endParaRPr lang="en-US" sz="2800" dirty="0">
              <a:solidFill>
                <a:srgbClr val="00CC66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Hộp Văn bản 15">
            <a:extLst>
              <a:ext uri="{FF2B5EF4-FFF2-40B4-BE49-F238E27FC236}">
                <a16:creationId xmlns:a16="http://schemas.microsoft.com/office/drawing/2014/main" id="{DE4B568D-8157-5320-3BC0-4B014C88B08A}"/>
              </a:ext>
            </a:extLst>
          </p:cNvPr>
          <p:cNvSpPr txBox="1"/>
          <p:nvPr/>
        </p:nvSpPr>
        <p:spPr>
          <a:xfrm>
            <a:off x="3056551" y="3419620"/>
            <a:ext cx="7412396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Hình chữ nhật: Góc Tròn 16">
            <a:extLst>
              <a:ext uri="{FF2B5EF4-FFF2-40B4-BE49-F238E27FC236}">
                <a16:creationId xmlns:a16="http://schemas.microsoft.com/office/drawing/2014/main" id="{F6C0974C-19EE-1EE2-A427-25DEB16AE307}"/>
              </a:ext>
            </a:extLst>
          </p:cNvPr>
          <p:cNvSpPr/>
          <p:nvPr/>
        </p:nvSpPr>
        <p:spPr>
          <a:xfrm>
            <a:off x="961831" y="3988498"/>
            <a:ext cx="1602659" cy="825909"/>
          </a:xfrm>
          <a:prstGeom prst="roundRect">
            <a:avLst/>
          </a:prstGeom>
          <a:gradFill>
            <a:gsLst>
              <a:gs pos="0">
                <a:srgbClr val="33CCCC"/>
              </a:gs>
              <a:gs pos="74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Bố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cục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2" name="Hộp Văn bản 21">
            <a:extLst>
              <a:ext uri="{FF2B5EF4-FFF2-40B4-BE49-F238E27FC236}">
                <a16:creationId xmlns:a16="http://schemas.microsoft.com/office/drawing/2014/main" id="{086B3C09-CF16-F088-334F-5E844072AB62}"/>
              </a:ext>
            </a:extLst>
          </p:cNvPr>
          <p:cNvSpPr txBox="1"/>
          <p:nvPr/>
        </p:nvSpPr>
        <p:spPr>
          <a:xfrm>
            <a:off x="3056552" y="4161334"/>
            <a:ext cx="7263103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Hộp Văn bản 22">
            <a:extLst>
              <a:ext uri="{FF2B5EF4-FFF2-40B4-BE49-F238E27FC236}">
                <a16:creationId xmlns:a16="http://schemas.microsoft.com/office/drawing/2014/main" id="{612A47A5-21B1-D82C-B8A5-A4A6DD6A1EDC}"/>
              </a:ext>
            </a:extLst>
          </p:cNvPr>
          <p:cNvSpPr txBox="1"/>
          <p:nvPr/>
        </p:nvSpPr>
        <p:spPr>
          <a:xfrm>
            <a:off x="3056552" y="4897657"/>
            <a:ext cx="6768582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cuối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giục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87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animBg="1"/>
      <p:bldP spid="15" grpId="0"/>
      <p:bldP spid="16" grpId="0" animBg="1"/>
      <p:bldP spid="17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811261" y="243938"/>
            <a:ext cx="4115302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I. Tìm hiểu chung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844580" y="951824"/>
            <a:ext cx="2445125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695450" algn="l"/>
              </a:tabLst>
            </a:pPr>
            <a:r>
              <a:rPr lang="en-US" sz="3200" b="1" dirty="0">
                <a:solidFill>
                  <a:srgbClr val="00CC99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2. </a:t>
            </a:r>
            <a:r>
              <a:rPr lang="en-US" sz="3200" b="1" dirty="0" err="1">
                <a:solidFill>
                  <a:srgbClr val="00CC99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3200" b="1" dirty="0">
                <a:solidFill>
                  <a:srgbClr val="00CC99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CC99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phẩm</a:t>
            </a:r>
            <a:endParaRPr lang="en-US" sz="3200" dirty="0">
              <a:solidFill>
                <a:srgbClr val="00CC9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Hình ảnh 10">
            <a:extLst>
              <a:ext uri="{FF2B5EF4-FFF2-40B4-BE49-F238E27FC236}">
                <a16:creationId xmlns:a16="http://schemas.microsoft.com/office/drawing/2014/main" id="{B081EF4B-FC31-97E3-17E1-355278F85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082" y="-87206"/>
            <a:ext cx="2854721" cy="1987343"/>
          </a:xfrm>
          <a:prstGeom prst="rect">
            <a:avLst/>
          </a:prstGeom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8E1322F7-E9F3-8E60-0B68-C602E2FA0183}"/>
              </a:ext>
            </a:extLst>
          </p:cNvPr>
          <p:cNvSpPr txBox="1"/>
          <p:nvPr/>
        </p:nvSpPr>
        <p:spPr>
          <a:xfrm>
            <a:off x="844580" y="1569402"/>
            <a:ext cx="4427216" cy="54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e.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Bố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cục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mạch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endParaRPr lang="en-US" sz="2800" dirty="0">
              <a:solidFill>
                <a:srgbClr val="00CC66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Hình chữ nhật: Góc Tròn 16">
            <a:extLst>
              <a:ext uri="{FF2B5EF4-FFF2-40B4-BE49-F238E27FC236}">
                <a16:creationId xmlns:a16="http://schemas.microsoft.com/office/drawing/2014/main" id="{F6C0974C-19EE-1EE2-A427-25DEB16AE307}"/>
              </a:ext>
            </a:extLst>
          </p:cNvPr>
          <p:cNvSpPr/>
          <p:nvPr/>
        </p:nvSpPr>
        <p:spPr>
          <a:xfrm>
            <a:off x="503407" y="2673920"/>
            <a:ext cx="1770151" cy="2956704"/>
          </a:xfrm>
          <a:prstGeom prst="roundRect">
            <a:avLst/>
          </a:prstGeom>
          <a:gradFill>
            <a:gsLst>
              <a:gs pos="0">
                <a:srgbClr val="33CCCC"/>
              </a:gs>
              <a:gs pos="7400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Mạch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cảm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xúc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(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khứ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22" name="Hộp Văn bản 21">
            <a:extLst>
              <a:ext uri="{FF2B5EF4-FFF2-40B4-BE49-F238E27FC236}">
                <a16:creationId xmlns:a16="http://schemas.microsoft.com/office/drawing/2014/main" id="{086B3C09-CF16-F088-334F-5E844072AB62}"/>
              </a:ext>
            </a:extLst>
          </p:cNvPr>
          <p:cNvSpPr txBox="1"/>
          <p:nvPr/>
        </p:nvSpPr>
        <p:spPr>
          <a:xfrm>
            <a:off x="3319578" y="2311765"/>
            <a:ext cx="6673508" cy="954107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quân,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sĩ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chợt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nghe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nhảy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ổ,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Hộp Văn bản 22">
            <a:extLst>
              <a:ext uri="{FF2B5EF4-FFF2-40B4-BE49-F238E27FC236}">
                <a16:creationId xmlns:a16="http://schemas.microsoft.com/office/drawing/2014/main" id="{612A47A5-21B1-D82C-B8A5-A4A6DD6A1EDC}"/>
              </a:ext>
            </a:extLst>
          </p:cNvPr>
          <p:cNvSpPr txBox="1"/>
          <p:nvPr/>
        </p:nvSpPr>
        <p:spPr>
          <a:xfrm>
            <a:off x="3319578" y="3675219"/>
            <a:ext cx="6822798" cy="954107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ình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giàu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lòng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EE9AB541-DF66-6551-9884-65D0CB403C2E}"/>
              </a:ext>
            </a:extLst>
          </p:cNvPr>
          <p:cNvSpPr txBox="1"/>
          <p:nvPr/>
        </p:nvSpPr>
        <p:spPr>
          <a:xfrm>
            <a:off x="3319578" y="4958148"/>
            <a:ext cx="6822798" cy="1384995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ư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ớc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mơ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thơ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khắc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sâu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hương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nơi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sĩ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giục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Đường kết nối Mũi tên Thẳng 6">
            <a:extLst>
              <a:ext uri="{FF2B5EF4-FFF2-40B4-BE49-F238E27FC236}">
                <a16:creationId xmlns:a16="http://schemas.microsoft.com/office/drawing/2014/main" id="{33FDEE93-518C-1681-1439-9A2478B33A39}"/>
              </a:ext>
            </a:extLst>
          </p:cNvPr>
          <p:cNvCxnSpPr>
            <a:cxnSpLocks/>
            <a:stCxn id="17" idx="3"/>
            <a:endCxn id="22" idx="1"/>
          </p:cNvCxnSpPr>
          <p:nvPr/>
        </p:nvCxnSpPr>
        <p:spPr>
          <a:xfrm flipV="1">
            <a:off x="2273558" y="2788819"/>
            <a:ext cx="1046020" cy="1363453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Đường kết nối Mũi tên Thẳng 20">
            <a:extLst>
              <a:ext uri="{FF2B5EF4-FFF2-40B4-BE49-F238E27FC236}">
                <a16:creationId xmlns:a16="http://schemas.microsoft.com/office/drawing/2014/main" id="{B6B8B1FA-B571-2EC2-0301-4E97BD78A933}"/>
              </a:ext>
            </a:extLst>
          </p:cNvPr>
          <p:cNvCxnSpPr>
            <a:cxnSpLocks/>
            <a:stCxn id="17" idx="3"/>
            <a:endCxn id="23" idx="1"/>
          </p:cNvCxnSpPr>
          <p:nvPr/>
        </p:nvCxnSpPr>
        <p:spPr>
          <a:xfrm>
            <a:off x="2273558" y="4152272"/>
            <a:ext cx="1046020" cy="1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Đường kết nối Mũi tên Thẳng 23">
            <a:extLst>
              <a:ext uri="{FF2B5EF4-FFF2-40B4-BE49-F238E27FC236}">
                <a16:creationId xmlns:a16="http://schemas.microsoft.com/office/drawing/2014/main" id="{A50C38FE-8A84-325A-AF49-E52DEF132D9E}"/>
              </a:ext>
            </a:extLst>
          </p:cNvPr>
          <p:cNvCxnSpPr>
            <a:cxnSpLocks/>
            <a:stCxn id="17" idx="3"/>
            <a:endCxn id="19" idx="1"/>
          </p:cNvCxnSpPr>
          <p:nvPr/>
        </p:nvCxnSpPr>
        <p:spPr>
          <a:xfrm>
            <a:off x="2273558" y="4152272"/>
            <a:ext cx="1046020" cy="1498374"/>
          </a:xfrm>
          <a:prstGeom prst="straightConnector1">
            <a:avLst/>
          </a:prstGeom>
          <a:ln w="38100">
            <a:solidFill>
              <a:srgbClr val="00808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585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3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7809FFA2-37A3-D2A0-5AD7-B5F8087F6044}"/>
              </a:ext>
            </a:extLst>
          </p:cNvPr>
          <p:cNvSpPr txBox="1"/>
          <p:nvPr/>
        </p:nvSpPr>
        <p:spPr>
          <a:xfrm>
            <a:off x="811261" y="243938"/>
            <a:ext cx="4115302" cy="707886"/>
          </a:xfrm>
          <a:prstGeom prst="rect">
            <a:avLst/>
          </a:prstGeom>
          <a:gradFill flip="none" rotWithShape="1">
            <a:gsLst>
              <a:gs pos="24000">
                <a:srgbClr val="9BE3E6"/>
              </a:gs>
              <a:gs pos="61000">
                <a:srgbClr val="00CC99"/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I. Tìm hiểu chung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EA43C221-DC79-F7E5-BBCE-791A377F37C6}"/>
              </a:ext>
            </a:extLst>
          </p:cNvPr>
          <p:cNvSpPr txBox="1"/>
          <p:nvPr/>
        </p:nvSpPr>
        <p:spPr>
          <a:xfrm>
            <a:off x="844580" y="951824"/>
            <a:ext cx="2445125" cy="613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695450" algn="l"/>
              </a:tabLst>
            </a:pPr>
            <a:r>
              <a:rPr lang="en-US" sz="3200" b="1" dirty="0">
                <a:solidFill>
                  <a:srgbClr val="00CC99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2. </a:t>
            </a:r>
            <a:r>
              <a:rPr lang="en-US" sz="3200" b="1" dirty="0" err="1">
                <a:solidFill>
                  <a:srgbClr val="00CC99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Tác</a:t>
            </a:r>
            <a:r>
              <a:rPr lang="en-US" sz="3200" b="1" dirty="0">
                <a:solidFill>
                  <a:srgbClr val="00CC99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CC99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phẩm</a:t>
            </a:r>
            <a:endParaRPr lang="en-US" sz="3200" dirty="0">
              <a:solidFill>
                <a:srgbClr val="00CC9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Hình ảnh 10">
            <a:extLst>
              <a:ext uri="{FF2B5EF4-FFF2-40B4-BE49-F238E27FC236}">
                <a16:creationId xmlns:a16="http://schemas.microsoft.com/office/drawing/2014/main" id="{B081EF4B-FC31-97E3-17E1-355278F85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563" y="3760549"/>
            <a:ext cx="4791150" cy="3056097"/>
          </a:xfrm>
          <a:prstGeom prst="rect">
            <a:avLst/>
          </a:prstGeom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8E1322F7-E9F3-8E60-0B68-C602E2FA0183}"/>
              </a:ext>
            </a:extLst>
          </p:cNvPr>
          <p:cNvSpPr txBox="1"/>
          <p:nvPr/>
        </p:nvSpPr>
        <p:spPr>
          <a:xfrm>
            <a:off x="844580" y="1569402"/>
            <a:ext cx="4427216" cy="587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f.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tài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chủ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đề</a:t>
            </a:r>
            <a:r>
              <a:rPr lang="en-US" sz="2800" b="1" dirty="0">
                <a:solidFill>
                  <a:srgbClr val="00CC66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srgbClr val="00CC66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Hộp Văn bản 21">
            <a:extLst>
              <a:ext uri="{FF2B5EF4-FFF2-40B4-BE49-F238E27FC236}">
                <a16:creationId xmlns:a16="http://schemas.microsoft.com/office/drawing/2014/main" id="{086B3C09-CF16-F088-334F-5E844072AB62}"/>
              </a:ext>
            </a:extLst>
          </p:cNvPr>
          <p:cNvSpPr txBox="1"/>
          <p:nvPr/>
        </p:nvSpPr>
        <p:spPr>
          <a:xfrm>
            <a:off x="1117553" y="2400156"/>
            <a:ext cx="10303116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cháu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nghe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trưa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Hộp Văn bản 22">
            <a:extLst>
              <a:ext uri="{FF2B5EF4-FFF2-40B4-BE49-F238E27FC236}">
                <a16:creationId xmlns:a16="http://schemas.microsoft.com/office/drawing/2014/main" id="{612A47A5-21B1-D82C-B8A5-A4A6DD6A1EDC}"/>
              </a:ext>
            </a:extLst>
          </p:cNvPr>
          <p:cNvSpPr txBox="1"/>
          <p:nvPr/>
        </p:nvSpPr>
        <p:spPr>
          <a:xfrm>
            <a:off x="1117553" y="3338231"/>
            <a:ext cx="4919353" cy="523220"/>
          </a:xfrm>
          <a:prstGeom prst="rect">
            <a:avLst/>
          </a:prstGeom>
          <a:noFill/>
          <a:ln w="38100">
            <a:solidFill>
              <a:srgbClr val="00808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cháu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thắm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11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2372</Words>
  <Application>Microsoft Office PowerPoint</Application>
  <PresentationFormat>Widescreen</PresentationFormat>
  <Paragraphs>234</Paragraphs>
  <Slides>30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Broadway</vt:lpstr>
      <vt:lpstr>Calibri</vt:lpstr>
      <vt:lpstr>Calibri Light</vt:lpstr>
      <vt:lpstr>Cooper Black</vt:lpstr>
      <vt:lpstr>Goudy Stout</vt:lpstr>
      <vt:lpstr>Times New Roman</vt:lpstr>
      <vt:lpstr>Chủ đề Office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Thúy Mai</dc:creator>
  <cp:lastModifiedBy>TBC</cp:lastModifiedBy>
  <cp:revision>75</cp:revision>
  <dcterms:created xsi:type="dcterms:W3CDTF">2022-06-27T23:27:02Z</dcterms:created>
  <dcterms:modified xsi:type="dcterms:W3CDTF">2022-08-01T02:09:00Z</dcterms:modified>
</cp:coreProperties>
</file>